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69" r:id="rId4"/>
    <p:sldId id="259" r:id="rId5"/>
    <p:sldId id="271" r:id="rId6"/>
    <p:sldId id="261" r:id="rId7"/>
    <p:sldId id="270" r:id="rId8"/>
    <p:sldId id="264" r:id="rId9"/>
    <p:sldId id="265" r:id="rId10"/>
    <p:sldId id="266" r:id="rId11"/>
    <p:sldId id="267" r:id="rId12"/>
    <p:sldId id="268" r:id="rId13"/>
  </p:sldIdLst>
  <p:sldSz cx="12192000" cy="6858000"/>
  <p:notesSz cx="12192000" cy="6858000"/>
  <p:embeddedFontLst>
    <p:embeddedFont>
      <p:font typeface="Arial Black" panose="020B0A04020102020204" pitchFamily="34" charset="0"/>
      <p:bold r:id="rId15"/>
    </p:embeddedFont>
    <p:embeddedFont>
      <p:font typeface="Arial Narrow" panose="020B0606020202030204" pitchFamily="34" charset="0"/>
      <p:regular r:id="rId16"/>
      <p:bold r:id="rId17"/>
      <p:italic r:id="rId18"/>
      <p:boldItalic r:id="rId19"/>
    </p:embeddedFont>
    <p:embeddedFont>
      <p:font typeface="Helvetica Neue" panose="020B0604020202020204" charset="0"/>
      <p:regular r:id="rId20"/>
      <p:bold r:id="rId21"/>
      <p:italic r:id="rId22"/>
      <p:boldItalic r:id="rId23"/>
    </p:embeddedFont>
    <p:embeddedFont>
      <p:font typeface="Verdana" panose="020B060403050404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3140" autoAdjust="0"/>
  </p:normalViewPr>
  <p:slideViewPr>
    <p:cSldViewPr snapToGrid="0">
      <p:cViewPr varScale="1">
        <p:scale>
          <a:sx n="103" d="100"/>
          <a:sy n="103" d="100"/>
        </p:scale>
        <p:origin x="1074" y="10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93C73B78-5DD0-7546-1DCA-1BCD4D7FC865}"/>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45203572-A8C8-D498-AFD1-C1A6AAB45C4F}"/>
              </a:ext>
            </a:extLst>
          </p:cNvPr>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a:extLst>
              <a:ext uri="{FF2B5EF4-FFF2-40B4-BE49-F238E27FC236}">
                <a16:creationId xmlns:a16="http://schemas.microsoft.com/office/drawing/2014/main" id="{EBE2EC9F-E893-70FE-FFDA-DA8D595658D9}"/>
              </a:ext>
            </a:extLst>
          </p:cNvPr>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13824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a:extLst>
            <a:ext uri="{FF2B5EF4-FFF2-40B4-BE49-F238E27FC236}">
              <a16:creationId xmlns:a16="http://schemas.microsoft.com/office/drawing/2014/main" id="{E19A9B5D-A9C8-C260-A189-DA09528F9A5F}"/>
            </a:ext>
          </a:extLst>
        </p:cNvPr>
        <p:cNvGrpSpPr/>
        <p:nvPr/>
      </p:nvGrpSpPr>
      <p:grpSpPr>
        <a:xfrm>
          <a:off x="0" y="0"/>
          <a:ext cx="0" cy="0"/>
          <a:chOff x="0" y="0"/>
          <a:chExt cx="0" cy="0"/>
        </a:xfrm>
      </p:grpSpPr>
      <p:sp>
        <p:nvSpPr>
          <p:cNvPr id="150" name="Google Shape;150;p58:notes">
            <a:extLst>
              <a:ext uri="{FF2B5EF4-FFF2-40B4-BE49-F238E27FC236}">
                <a16:creationId xmlns:a16="http://schemas.microsoft.com/office/drawing/2014/main" id="{28294EAE-BCDB-D36D-D500-B133B5D222EE}"/>
              </a:ext>
            </a:extLst>
          </p:cNvPr>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a:extLst>
              <a:ext uri="{FF2B5EF4-FFF2-40B4-BE49-F238E27FC236}">
                <a16:creationId xmlns:a16="http://schemas.microsoft.com/office/drawing/2014/main" id="{465942A8-5C9A-7C17-23D9-DB2904E596DF}"/>
              </a:ext>
            </a:extLst>
          </p:cNvPr>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07030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5.jpe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L:\Mi%20unidad\OSPA\01.%20Tematicas\04.%20Incendios\01.%20Productos\postmodelo_icv\temporales\yellow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L:\Mi%20unidad\OSPA\01.%20Tematicas\04.%20Incendios\01.%20Productos\postmodelo_icv\temporales\red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L:\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L:\Mi%20unidad\OSPA\01.%20Tematicas\04.%20Incendios\01.%20Productos\postmodelo_icv\temporales\orange_icv.jpg" TargetMode="External"/><Relationship Id="rId4" Type="http://schemas.openxmlformats.org/officeDocument/2006/relationships/image" Target="file:///L:\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L:\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L:\Mi%20unidad\OSPA\01.%20Tematicas\04.%20Incendios\01.%20Productos\postmodelo_icv\temporales\icaribe.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file:///L:\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file:///L:\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063</a:t>
            </a: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3 de marzo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4 de marzo de 2024 – 1</a:t>
            </a:r>
            <a:r>
              <a:rPr lang="es-MX" sz="1100" b="1" dirty="0">
                <a:solidFill>
                  <a:srgbClr val="800000"/>
                </a:solidFill>
                <a:latin typeface="Calibri"/>
                <a:ea typeface="Calibri"/>
                <a:cs typeface="Calibri"/>
                <a:sym typeface="Calibri"/>
              </a:rPr>
              <a:t>2</a:t>
            </a:r>
            <a:r>
              <a:rPr lang="es-MX" sz="1100" b="1" i="0" u="none" strike="noStrike" cap="none" dirty="0">
                <a:solidFill>
                  <a:srgbClr val="800000"/>
                </a:solidFill>
                <a:latin typeface="Calibri"/>
                <a:ea typeface="Calibri"/>
                <a:cs typeface="Calibri"/>
                <a:sym typeface="Calibri"/>
              </a:rPr>
              <a:t>:00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60272878"/>
              </p:ext>
            </p:extLst>
          </p:nvPr>
        </p:nvGraphicFramePr>
        <p:xfrm>
          <a:off x="13001593" y="1753708"/>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srcRect/>
          <a:stretch>
            <a:fillRect/>
          </a:stretch>
        </p:blipFill>
        <p:spPr>
          <a:xfrm>
            <a:off x="572674" y="1281908"/>
            <a:ext cx="4447002" cy="4600575"/>
          </a:xfrm>
          <a:prstGeom prst="rect">
            <a:avLst/>
          </a:prstGeom>
          <a:noFill/>
          <a:ln>
            <a:noFill/>
          </a:ln>
        </p:spPr>
      </p:pic>
      <p:pic>
        <p:nvPicPr>
          <p:cNvPr id="9" name="Google Shape;204;p4"/>
          <p:cNvPicPr preferRelativeResize="0"/>
          <p:nvPr/>
        </p:nvPicPr>
        <p:blipFill rotWithShape="1">
          <a:blip r:embed="rId5">
            <a:alphaModFix/>
          </a:blip>
          <a:srcRect/>
          <a:stretch/>
        </p:blipFill>
        <p:spPr>
          <a:xfrm>
            <a:off x="13001593" y="4421430"/>
            <a:ext cx="3694496" cy="1042506"/>
          </a:xfrm>
          <a:prstGeom prst="rect">
            <a:avLst/>
          </a:prstGeom>
          <a:noFill/>
          <a:ln>
            <a:noFill/>
          </a:ln>
        </p:spPr>
      </p:pic>
      <p:graphicFrame>
        <p:nvGraphicFramePr>
          <p:cNvPr id="2" name="Google Shape;186;p59">
            <a:extLst>
              <a:ext uri="{FF2B5EF4-FFF2-40B4-BE49-F238E27FC236}">
                <a16:creationId xmlns:a16="http://schemas.microsoft.com/office/drawing/2014/main" id="{D775E923-8C1E-4FD9-BEF7-55486AB6587C}"/>
              </a:ext>
            </a:extLst>
          </p:cNvPr>
          <p:cNvGraphicFramePr/>
          <p:nvPr>
            <p:extLst>
              <p:ext uri="{D42A27DB-BD31-4B8C-83A1-F6EECF244321}">
                <p14:modId xmlns:p14="http://schemas.microsoft.com/office/powerpoint/2010/main" val="2389191297"/>
              </p:ext>
            </p:extLst>
          </p:nvPr>
        </p:nvGraphicFramePr>
        <p:xfrm>
          <a:off x="5224077" y="1281908"/>
          <a:ext cx="6745419" cy="3785392"/>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115911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69759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a:solidFill>
                            <a:srgbClr val="000000"/>
                          </a:solidFill>
                          <a:latin typeface="Arial"/>
                          <a:ea typeface="Arial"/>
                          <a:cs typeface="Arial"/>
                          <a:sym typeface="Arial"/>
                        </a:rPr>
                        <a:t>GUAVIARE : El Retorno, San José Del Guaviare.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10047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San Vicente Del Caguán.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a:t>
                      </a:r>
                      <a:r>
                        <a:rPr lang="es-ES" sz="1000" b="0" i="0" u="none" strike="noStrike" cap="none" dirty="0" err="1">
                          <a:solidFill>
                            <a:srgbClr val="000000"/>
                          </a:solidFill>
                          <a:latin typeface="Arial"/>
                          <a:ea typeface="Arial"/>
                          <a:cs typeface="Arial"/>
                          <a:sym typeface="Arial"/>
                        </a:rPr>
                        <a:t>Barrancominas</a:t>
                      </a:r>
                      <a:r>
                        <a:rPr lang="es-ES" sz="1000" b="0" i="0" u="none" strike="noStrike" cap="none" dirty="0">
                          <a:solidFill>
                            <a:srgbClr val="000000"/>
                          </a:solidFill>
                          <a:latin typeface="Arial"/>
                          <a:ea typeface="Arial"/>
                          <a:cs typeface="Arial"/>
                          <a:sym typeface="Arial"/>
                        </a:rPr>
                        <a:t>, Cacahual, Inírida.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VAUPÉS : </a:t>
                      </a:r>
                      <a:r>
                        <a:rPr lang="es-ES" sz="1000" b="0" i="0" u="none" strike="noStrike" cap="none" dirty="0" err="1">
                          <a:solidFill>
                            <a:srgbClr val="000000"/>
                          </a:solidFill>
                          <a:latin typeface="Arial"/>
                          <a:ea typeface="Arial"/>
                          <a:cs typeface="Arial"/>
                          <a:sym typeface="Arial"/>
                        </a:rPr>
                        <a:t>Papunahua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26022946"/>
                  </a:ext>
                </a:extLst>
              </a:tr>
              <a:tr h="9239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Morichal, Puerto Colombia.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Calamar.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VAUPÉS : Mitú.</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pic>
        <p:nvPicPr>
          <p:cNvPr id="217" name="Google Shape;217;p5"/>
          <p:cNvPicPr preferRelativeResize="0"/>
          <p:nvPr/>
        </p:nvPicPr>
        <p:blipFill rotWithShape="1">
          <a:blip r:embed="rId6">
            <a:alphaModFix/>
          </a:blip>
          <a:srcRect/>
          <a:stretch/>
        </p:blipFill>
        <p:spPr>
          <a:xfrm>
            <a:off x="5412502" y="4383638"/>
            <a:ext cx="457200" cy="446694"/>
          </a:xfrm>
          <a:prstGeom prst="rect">
            <a:avLst/>
          </a:prstGeom>
          <a:noFill/>
          <a:ln>
            <a:noFill/>
          </a:ln>
        </p:spPr>
      </p:pic>
      <p:pic>
        <p:nvPicPr>
          <p:cNvPr id="218" name="Google Shape;218;p5"/>
          <p:cNvPicPr preferRelativeResize="0"/>
          <p:nvPr/>
        </p:nvPicPr>
        <p:blipFill rotWithShape="1">
          <a:blip r:embed="rId7">
            <a:alphaModFix/>
          </a:blip>
          <a:srcRect/>
          <a:stretch/>
        </p:blipFill>
        <p:spPr>
          <a:xfrm>
            <a:off x="5403357" y="3429000"/>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8">
            <a:alphaModFix/>
          </a:blip>
          <a:srcRect/>
          <a:stretch/>
        </p:blipFill>
        <p:spPr>
          <a:xfrm>
            <a:off x="5412502" y="2551784"/>
            <a:ext cx="432854" cy="44504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Yira Nathalie Fonseca Parga (Incendios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Orinoquía y Amazonía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srcRect/>
          <a:stretch>
            <a:fillRect/>
          </a:stretch>
        </p:blipFill>
        <p:spPr>
          <a:xfrm>
            <a:off x="8149156" y="1608762"/>
            <a:ext cx="3269258" cy="462321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03 de MARZO de 2024| 12:00 HLC</a:t>
            </a:r>
            <a:endParaRPr sz="1200" dirty="0"/>
          </a:p>
        </p:txBody>
      </p:sp>
      <p:pic>
        <p:nvPicPr>
          <p:cNvPr id="125" name="Google Shape;125;p17"/>
          <p:cNvPicPr preferRelativeResize="0"/>
          <p:nvPr/>
        </p:nvPicPr>
        <p:blipFill>
          <a:blip r:embed="rId3" r:link="rId4"/>
          <a:srcRect/>
          <a:stretch>
            <a:fillRect/>
          </a:stretch>
        </p:blipFill>
        <p:spPr>
          <a:xfrm>
            <a:off x="229457" y="1025186"/>
            <a:ext cx="3960218" cy="5600333"/>
          </a:xfrm>
          <a:prstGeom prst="rect">
            <a:avLst/>
          </a:prstGeom>
          <a:noFill/>
          <a:ln>
            <a:noFill/>
          </a:ln>
        </p:spPr>
      </p:pic>
      <p:pic>
        <p:nvPicPr>
          <p:cNvPr id="126" name="Google Shape;126;p17"/>
          <p:cNvPicPr preferRelativeResize="0"/>
          <p:nvPr/>
        </p:nvPicPr>
        <p:blipFill>
          <a:blip r:embed="rId5" r:link="rId6"/>
          <a:srcRect/>
          <a:stretch>
            <a:fillRect/>
          </a:stretch>
        </p:blipFill>
        <p:spPr>
          <a:xfrm>
            <a:off x="4352215" y="2433961"/>
            <a:ext cx="2125230" cy="2313356"/>
          </a:xfrm>
          <a:prstGeom prst="rect">
            <a:avLst/>
          </a:prstGeom>
          <a:noFill/>
          <a:ln w="9525" cap="flat" cmpd="sng">
            <a:solidFill>
              <a:schemeClr val="dk1"/>
            </a:solidFill>
            <a:prstDash val="solid"/>
            <a:round/>
            <a:headEnd type="none" w="sm" len="sm"/>
            <a:tailEnd type="none" w="sm" len="sm"/>
          </a:ln>
        </p:spPr>
      </p:pic>
      <p:pic>
        <p:nvPicPr>
          <p:cNvPr id="128" name="Google Shape;128;p17"/>
          <p:cNvPicPr preferRelativeResize="0"/>
          <p:nvPr/>
        </p:nvPicPr>
        <p:blipFill>
          <a:blip r:embed="rId7" r:link="rId8"/>
          <a:srcRect/>
          <a:stretch>
            <a:fillRect/>
          </a:stretch>
        </p:blipFill>
        <p:spPr>
          <a:xfrm>
            <a:off x="10457485" y="1863461"/>
            <a:ext cx="1355071" cy="3454355"/>
          </a:xfrm>
          <a:prstGeom prst="rect">
            <a:avLst/>
          </a:prstGeom>
          <a:noFill/>
          <a:ln>
            <a:noFill/>
          </a:ln>
        </p:spPr>
      </p:pic>
      <p:pic>
        <p:nvPicPr>
          <p:cNvPr id="129" name="Google Shape;129;p17"/>
          <p:cNvPicPr preferRelativeResize="0"/>
          <p:nvPr/>
        </p:nvPicPr>
        <p:blipFill>
          <a:blip r:embed="rId9" r:link="rId10"/>
          <a:srcRect/>
          <a:stretch>
            <a:fillRect/>
          </a:stretch>
        </p:blipFill>
        <p:spPr>
          <a:xfrm>
            <a:off x="8230451" y="1859429"/>
            <a:ext cx="2238493" cy="3300400"/>
          </a:xfrm>
          <a:prstGeom prst="rect">
            <a:avLst/>
          </a:prstGeom>
          <a:noFill/>
          <a:ln>
            <a:noFill/>
          </a:ln>
        </p:spPr>
      </p:pic>
      <p:pic>
        <p:nvPicPr>
          <p:cNvPr id="127" name="Google Shape;127;p17"/>
          <p:cNvPicPr preferRelativeResize="0"/>
          <p:nvPr/>
        </p:nvPicPr>
        <p:blipFill>
          <a:blip r:embed="rId11" r:link="rId12"/>
          <a:srcRect/>
          <a:stretch>
            <a:fillRect/>
          </a:stretch>
        </p:blipFill>
        <p:spPr>
          <a:xfrm>
            <a:off x="6639985" y="1859429"/>
            <a:ext cx="1580421" cy="3179102"/>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2419117450"/>
              </p:ext>
            </p:extLst>
          </p:nvPr>
        </p:nvGraphicFramePr>
        <p:xfrm>
          <a:off x="4756677" y="1617961"/>
          <a:ext cx="7435323" cy="3974425"/>
        </p:xfrm>
        <a:graphic>
          <a:graphicData uri="http://schemas.openxmlformats.org/drawingml/2006/table">
            <a:tbl>
              <a:tblPr>
                <a:noFill/>
                <a:tableStyleId>{7637F94A-DA9B-481A-AE38-6A32242EE391}</a:tableStyleId>
              </a:tblPr>
              <a:tblGrid>
                <a:gridCol w="882123">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Achí, Altos Del Rosario, El Carmen De Bolívar, El Guamo, Mahates, María La Baja, Montecristo, Morales, Río Viejo, San Jacinto, San Juan Nepomuceno, San Martín De Loba, Simití, </a:t>
                      </a:r>
                      <a:r>
                        <a:rPr lang="es-ES" sz="1000" b="0" i="0" u="none" strike="noStrike" cap="none" dirty="0" err="1">
                          <a:solidFill>
                            <a:srgbClr val="000000"/>
                          </a:solidFill>
                          <a:latin typeface="Arial"/>
                          <a:ea typeface="Arial"/>
                          <a:cs typeface="Arial"/>
                          <a:sym typeface="Arial"/>
                        </a:rPr>
                        <a:t>Tiquisio</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Aguachica, Agustín Codazzi, Becerril, Bosconia, Chimichagua, Chiriguaná, Curumaní, El Copey, La Gloria, La Jagua De Ibirico, La Paz, Manaure Balcón Del Cesar, Pailitas, Pelaya, Pueblo Bello, San Alberto, San Diego, San Martín, Valledupar.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Montelíbano, Puerto Libertador, Tierralta.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Dibulla, El Molino,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Aracataca, Ciénaga, Fundación, Pedraza, Santa Marta, Tenerife, </a:t>
                      </a:r>
                      <a:r>
                        <a:rPr lang="es-ES" sz="1000" b="0" i="0" u="none" strike="noStrike" cap="none" dirty="0" err="1">
                          <a:solidFill>
                            <a:srgbClr val="000000"/>
                          </a:solidFill>
                          <a:latin typeface="Arial"/>
                          <a:ea typeface="Arial"/>
                          <a:cs typeface="Arial"/>
                          <a:sym typeface="Arial"/>
                        </a:rPr>
                        <a:t>Zapayán</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Ovejas.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Sabanalarga.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Arjona, Barranco De Loba, </a:t>
                      </a:r>
                      <a:r>
                        <a:rPr lang="es-ES" sz="1000" b="0" i="0" u="none" strike="noStrike" cap="none" dirty="0" err="1">
                          <a:solidFill>
                            <a:srgbClr val="000000"/>
                          </a:solidFill>
                          <a:latin typeface="Arial"/>
                          <a:ea typeface="Arial"/>
                          <a:cs typeface="Arial"/>
                          <a:sym typeface="Arial"/>
                        </a:rPr>
                        <a:t>Norosí</a:t>
                      </a:r>
                      <a:r>
                        <a:rPr lang="es-ES" sz="1000" b="0" i="0" u="none" strike="noStrike" cap="none" dirty="0">
                          <a:solidFill>
                            <a:srgbClr val="000000"/>
                          </a:solidFill>
                          <a:latin typeface="Arial"/>
                          <a:ea typeface="Arial"/>
                          <a:cs typeface="Arial"/>
                          <a:sym typeface="Arial"/>
                        </a:rPr>
                        <a:t>, Santa Rosa Del Sur.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Astrea.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Ciénaga De Oro, Planeta Rica.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Distracción, </a:t>
                      </a:r>
                      <a:r>
                        <a:rPr lang="es-ES" sz="1000" b="0" i="0" u="none" strike="noStrike" cap="none" dirty="0" err="1">
                          <a:solidFill>
                            <a:srgbClr val="000000"/>
                          </a:solidFill>
                          <a:latin typeface="Arial"/>
                          <a:ea typeface="Arial"/>
                          <a:cs typeface="Arial"/>
                          <a:sym typeface="Arial"/>
                        </a:rPr>
                        <a:t>Hatonuevo</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t>
                      </a:r>
                      <a:r>
                        <a:rPr lang="es-ES" sz="1000" b="0" i="0" u="none" strike="noStrike" cap="none" dirty="0" err="1">
                          <a:solidFill>
                            <a:srgbClr val="000000"/>
                          </a:solidFill>
                          <a:latin typeface="Arial"/>
                          <a:ea typeface="Arial"/>
                          <a:cs typeface="Arial"/>
                          <a:sym typeface="Arial"/>
                        </a:rPr>
                        <a:t>Chivolo</a:t>
                      </a:r>
                      <a:r>
                        <a:rPr lang="es-ES" sz="1000" b="0" i="0" u="none" strike="noStrike" cap="none" dirty="0">
                          <a:solidFill>
                            <a:srgbClr val="000000"/>
                          </a:solidFill>
                          <a:latin typeface="Arial"/>
                          <a:ea typeface="Arial"/>
                          <a:cs typeface="Arial"/>
                          <a:sym typeface="Arial"/>
                        </a:rPr>
                        <a:t>, Concordia, Plato.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Colosó.</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srcRect/>
          <a:stretch>
            <a:fillRect/>
          </a:stretch>
        </p:blipFill>
        <p:spPr>
          <a:xfrm>
            <a:off x="485081" y="1462997"/>
            <a:ext cx="4161229" cy="4757848"/>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82647" y="2882839"/>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82647" y="4594411"/>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13191226" y="4888326"/>
            <a:ext cx="457200" cy="44669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ADCFB10E-7E73-5F0E-420D-43FFB1B7812D}"/>
            </a:ext>
          </a:extLst>
        </p:cNvPr>
        <p:cNvGrpSpPr/>
        <p:nvPr/>
      </p:nvGrpSpPr>
      <p:grpSpPr>
        <a:xfrm>
          <a:off x="0" y="0"/>
          <a:ext cx="0" cy="0"/>
          <a:chOff x="0" y="0"/>
          <a:chExt cx="0" cy="0"/>
        </a:xfrm>
      </p:grpSpPr>
      <p:graphicFrame>
        <p:nvGraphicFramePr>
          <p:cNvPr id="7" name="Google Shape;186;p59">
            <a:extLst>
              <a:ext uri="{FF2B5EF4-FFF2-40B4-BE49-F238E27FC236}">
                <a16:creationId xmlns:a16="http://schemas.microsoft.com/office/drawing/2014/main" id="{8B74A95F-176F-486B-F44A-0E3D048E89FB}"/>
              </a:ext>
            </a:extLst>
          </p:cNvPr>
          <p:cNvGraphicFramePr/>
          <p:nvPr>
            <p:extLst>
              <p:ext uri="{D42A27DB-BD31-4B8C-83A1-F6EECF244321}">
                <p14:modId xmlns:p14="http://schemas.microsoft.com/office/powerpoint/2010/main" val="3924108186"/>
              </p:ext>
            </p:extLst>
          </p:nvPr>
        </p:nvGraphicFramePr>
        <p:xfrm>
          <a:off x="4756677" y="1617961"/>
          <a:ext cx="7435323" cy="2328525"/>
        </p:xfrm>
        <a:graphic>
          <a:graphicData uri="http://schemas.openxmlformats.org/drawingml/2006/table">
            <a:tbl>
              <a:tblPr>
                <a:noFill/>
                <a:tableStyleId>{7637F94A-DA9B-481A-AE38-6A32242EE391}</a:tableStyleId>
              </a:tblPr>
              <a:tblGrid>
                <a:gridCol w="882123">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Luruaco, Manatí.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Arenal, </a:t>
                      </a:r>
                      <a:r>
                        <a:rPr lang="es-CO" sz="1000" b="0" i="0" u="none" strike="noStrike" cap="none" dirty="0" err="1">
                          <a:solidFill>
                            <a:srgbClr val="000000"/>
                          </a:solidFill>
                          <a:latin typeface="Arial"/>
                          <a:ea typeface="Arial"/>
                          <a:cs typeface="Arial"/>
                          <a:sym typeface="Arial"/>
                        </a:rPr>
                        <a:t>Arroyohondo</a:t>
                      </a:r>
                      <a:r>
                        <a:rPr lang="es-CO" sz="1000" b="0" i="0" u="none" strike="noStrike" cap="none" dirty="0">
                          <a:solidFill>
                            <a:srgbClr val="000000"/>
                          </a:solidFill>
                          <a:latin typeface="Arial"/>
                          <a:ea typeface="Arial"/>
                          <a:cs typeface="Arial"/>
                          <a:sym typeface="Arial"/>
                        </a:rPr>
                        <a:t>, Calamar, Cantagallo, </a:t>
                      </a:r>
                      <a:r>
                        <a:rPr lang="es-CO" sz="1000" b="0" i="0" u="none" strike="noStrike" cap="none" dirty="0" err="1">
                          <a:solidFill>
                            <a:srgbClr val="000000"/>
                          </a:solidFill>
                          <a:latin typeface="Arial"/>
                          <a:ea typeface="Arial"/>
                          <a:cs typeface="Arial"/>
                          <a:sym typeface="Arial"/>
                        </a:rPr>
                        <a:t>Cicuco</a:t>
                      </a:r>
                      <a:r>
                        <a:rPr lang="es-CO" sz="1000" b="0" i="0" u="none" strike="noStrike" cap="none" dirty="0">
                          <a:solidFill>
                            <a:srgbClr val="000000"/>
                          </a:solidFill>
                          <a:latin typeface="Arial"/>
                          <a:ea typeface="Arial"/>
                          <a:cs typeface="Arial"/>
                          <a:sym typeface="Arial"/>
                        </a:rPr>
                        <a:t>, Córdoba, El Peñón, Magangué, Pinillos, San Pablo, Talaigua Nuevo, Zambrano.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El Paso, Río De Oro.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Ayapel, Cereté, </a:t>
                      </a:r>
                      <a:r>
                        <a:rPr lang="es-CO" sz="1000" b="0" i="0" u="none" strike="noStrike" cap="none" dirty="0" err="1">
                          <a:solidFill>
                            <a:srgbClr val="000000"/>
                          </a:solidFill>
                          <a:latin typeface="Arial"/>
                          <a:ea typeface="Arial"/>
                          <a:cs typeface="Arial"/>
                          <a:sym typeface="Arial"/>
                        </a:rPr>
                        <a:t>Chimá</a:t>
                      </a:r>
                      <a:r>
                        <a:rPr lang="es-CO" sz="1000" b="0" i="0" u="none" strike="noStrike" cap="none" dirty="0">
                          <a:solidFill>
                            <a:srgbClr val="000000"/>
                          </a:solidFill>
                          <a:latin typeface="Arial"/>
                          <a:ea typeface="Arial"/>
                          <a:cs typeface="Arial"/>
                          <a:sym typeface="Arial"/>
                        </a:rPr>
                        <a:t>, Lorica, San Andrés De Sotavento, San Bernardo Del Viento.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Barrancas, Manaure.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Cerro De San Antonio, Pivijay, Sabanas De San Ángel, Santa Bárbara De Pinto.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Buenavista, Chalán, Corozal, El Roble, Galeras, Morroa, Sampués, San Benito Abad, San José De Toluviejo, San Luis De Sincé, San Onofre, San Pedro, Sincelejo.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a:extLst>
              <a:ext uri="{FF2B5EF4-FFF2-40B4-BE49-F238E27FC236}">
                <a16:creationId xmlns:a16="http://schemas.microsoft.com/office/drawing/2014/main" id="{F5E4059E-B8DE-8A71-BABC-D6714FBF6B9D}"/>
              </a:ext>
            </a:extLst>
          </p:cNvPr>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a:extLst>
              <a:ext uri="{FF2B5EF4-FFF2-40B4-BE49-F238E27FC236}">
                <a16:creationId xmlns:a16="http://schemas.microsoft.com/office/drawing/2014/main" id="{ADDBAFD0-2B36-CF77-7A2F-5C7719B21A5D}"/>
              </a:ext>
            </a:extLst>
          </p:cNvPr>
          <p:cNvPicPr preferRelativeResize="0"/>
          <p:nvPr/>
        </p:nvPicPr>
        <p:blipFill>
          <a:blip r:embed="rId3" r:link="rId4"/>
          <a:srcRect/>
          <a:stretch>
            <a:fillRect/>
          </a:stretch>
        </p:blipFill>
        <p:spPr>
          <a:xfrm>
            <a:off x="485081" y="1462997"/>
            <a:ext cx="4161229" cy="4757848"/>
          </a:xfrm>
          <a:prstGeom prst="rect">
            <a:avLst/>
          </a:prstGeom>
          <a:noFill/>
          <a:ln>
            <a:noFill/>
          </a:ln>
        </p:spPr>
      </p:pic>
      <p:pic>
        <p:nvPicPr>
          <p:cNvPr id="137" name="Google Shape;137;p24" descr="Recurso 25.png">
            <a:extLst>
              <a:ext uri="{FF2B5EF4-FFF2-40B4-BE49-F238E27FC236}">
                <a16:creationId xmlns:a16="http://schemas.microsoft.com/office/drawing/2014/main" id="{B916BD3B-03B8-F719-222C-D5FB3B1F6828}"/>
              </a:ext>
            </a:extLst>
          </p:cNvPr>
          <p:cNvPicPr preferRelativeResize="0"/>
          <p:nvPr/>
        </p:nvPicPr>
        <p:blipFill rotWithShape="1">
          <a:blip r:embed="rId5">
            <a:alphaModFix/>
          </a:blip>
          <a:srcRect/>
          <a:stretch/>
        </p:blipFill>
        <p:spPr>
          <a:xfrm>
            <a:off x="13196665" y="4349436"/>
            <a:ext cx="432711" cy="446694"/>
          </a:xfrm>
          <a:prstGeom prst="rect">
            <a:avLst/>
          </a:prstGeom>
          <a:noFill/>
          <a:ln>
            <a:noFill/>
          </a:ln>
        </p:spPr>
      </p:pic>
      <p:pic>
        <p:nvPicPr>
          <p:cNvPr id="138" name="Google Shape;138;p24">
            <a:extLst>
              <a:ext uri="{FF2B5EF4-FFF2-40B4-BE49-F238E27FC236}">
                <a16:creationId xmlns:a16="http://schemas.microsoft.com/office/drawing/2014/main" id="{4310167C-09CC-0CAF-0663-56CE42599DA9}"/>
              </a:ext>
            </a:extLst>
          </p:cNvPr>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a:extLst>
              <a:ext uri="{FF2B5EF4-FFF2-40B4-BE49-F238E27FC236}">
                <a16:creationId xmlns:a16="http://schemas.microsoft.com/office/drawing/2014/main" id="{4773FC4C-71D5-A523-2B4B-A61D879CBDC5}"/>
              </a:ext>
            </a:extLst>
          </p:cNvPr>
          <p:cNvPicPr preferRelativeResize="0"/>
          <p:nvPr/>
        </p:nvPicPr>
        <p:blipFill rotWithShape="1">
          <a:blip r:embed="rId7">
            <a:alphaModFix/>
          </a:blip>
          <a:srcRect/>
          <a:stretch/>
        </p:blipFill>
        <p:spPr>
          <a:xfrm>
            <a:off x="12621697" y="5379988"/>
            <a:ext cx="451143" cy="445047"/>
          </a:xfrm>
          <a:prstGeom prst="rect">
            <a:avLst/>
          </a:prstGeom>
          <a:noFill/>
          <a:ln>
            <a:noFill/>
          </a:ln>
        </p:spPr>
      </p:pic>
      <p:pic>
        <p:nvPicPr>
          <p:cNvPr id="9" name="Google Shape;147;p1">
            <a:extLst>
              <a:ext uri="{FF2B5EF4-FFF2-40B4-BE49-F238E27FC236}">
                <a16:creationId xmlns:a16="http://schemas.microsoft.com/office/drawing/2014/main" id="{2C4E597D-282E-3A92-FDBE-59A0C0076EF3}"/>
              </a:ext>
            </a:extLst>
          </p:cNvPr>
          <p:cNvPicPr preferRelativeResize="0"/>
          <p:nvPr/>
        </p:nvPicPr>
        <p:blipFill rotWithShape="1">
          <a:blip r:embed="rId8">
            <a:alphaModFix/>
          </a:blip>
          <a:srcRect/>
          <a:stretch/>
        </p:blipFill>
        <p:spPr>
          <a:xfrm>
            <a:off x="4952101" y="2826596"/>
            <a:ext cx="457200" cy="446694"/>
          </a:xfrm>
          <a:prstGeom prst="rect">
            <a:avLst/>
          </a:prstGeom>
          <a:noFill/>
          <a:ln>
            <a:noFill/>
          </a:ln>
        </p:spPr>
      </p:pic>
    </p:spTree>
    <p:extLst>
      <p:ext uri="{BB962C8B-B14F-4D97-AF65-F5344CB8AC3E}">
        <p14:creationId xmlns:p14="http://schemas.microsoft.com/office/powerpoint/2010/main" val="2854718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1673381032"/>
              </p:ext>
            </p:extLst>
          </p:nvPr>
        </p:nvGraphicFramePr>
        <p:xfrm>
          <a:off x="4121894" y="1649863"/>
          <a:ext cx="7818002" cy="4072418"/>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516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Liborina, Yolombó, Caicedo, Anorí, Giraldo.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Aquitania, Berbeo, Cubará, Miraflores, Paya, Páez, San Eduardo, San Luis De Gaceno, </a:t>
                      </a:r>
                      <a:r>
                        <a:rPr lang="es-ES" sz="1000" b="0" i="0" u="none" strike="noStrike" cap="none" dirty="0" err="1">
                          <a:solidFill>
                            <a:srgbClr val="000000"/>
                          </a:solidFill>
                          <a:latin typeface="Arial"/>
                          <a:ea typeface="Arial"/>
                          <a:cs typeface="Arial"/>
                          <a:sym typeface="Arial"/>
                        </a:rPr>
                        <a:t>Zetaquira</a:t>
                      </a:r>
                      <a:r>
                        <a:rPr lang="es-ES" sz="1000" b="0" i="0" u="none" strike="noStrike" cap="none" dirty="0">
                          <a:solidFill>
                            <a:srgbClr val="000000"/>
                          </a:solidFill>
                          <a:latin typeface="Arial"/>
                          <a:ea typeface="Arial"/>
                          <a:cs typeface="Arial"/>
                          <a:sym typeface="Arial"/>
                        </a:rPr>
                        <a:t>, Pesca, Samacá, Sogamoso, </a:t>
                      </a:r>
                      <a:r>
                        <a:rPr lang="es-ES" sz="1000" b="0" i="0" u="none" strike="noStrike" cap="none" dirty="0" err="1">
                          <a:solidFill>
                            <a:srgbClr val="000000"/>
                          </a:solidFill>
                          <a:latin typeface="Arial"/>
                          <a:ea typeface="Arial"/>
                          <a:cs typeface="Arial"/>
                          <a:sym typeface="Arial"/>
                        </a:rPr>
                        <a:t>Sotaquirá</a:t>
                      </a:r>
                      <a:r>
                        <a:rPr lang="es-ES" sz="1000" b="0" i="0" u="none" strike="noStrike" cap="none" dirty="0">
                          <a:solidFill>
                            <a:srgbClr val="000000"/>
                          </a:solidFill>
                          <a:latin typeface="Arial"/>
                          <a:ea typeface="Arial"/>
                          <a:cs typeface="Arial"/>
                          <a:sym typeface="Arial"/>
                        </a:rPr>
                        <a:t>, Tibasosa.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Fosca, Guayabetal, Gutiérrez, Jerusalén, Paratebueno, </a:t>
                      </a:r>
                      <a:r>
                        <a:rPr lang="es-ES" sz="1000" b="0" i="0" u="none" strike="noStrike" cap="none" dirty="0" err="1">
                          <a:solidFill>
                            <a:srgbClr val="000000"/>
                          </a:solidFill>
                          <a:latin typeface="Arial"/>
                          <a:ea typeface="Arial"/>
                          <a:cs typeface="Arial"/>
                          <a:sym typeface="Arial"/>
                        </a:rPr>
                        <a:t>Quetame</a:t>
                      </a:r>
                      <a:r>
                        <a:rPr lang="es-ES" sz="1000" b="0" i="0" u="none" strike="noStrike" cap="none" dirty="0">
                          <a:solidFill>
                            <a:srgbClr val="000000"/>
                          </a:solidFill>
                          <a:latin typeface="Arial"/>
                          <a:ea typeface="Arial"/>
                          <a:cs typeface="Arial"/>
                          <a:sym typeface="Arial"/>
                        </a:rPr>
                        <a:t>, Villa De San Diego De Ubaté.</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Tello, </a:t>
                      </a:r>
                      <a:r>
                        <a:rPr lang="es-ES" sz="1000" b="0" i="0" u="none" strike="noStrike" cap="none" dirty="0" err="1">
                          <a:solidFill>
                            <a:srgbClr val="000000"/>
                          </a:solidFill>
                          <a:latin typeface="Arial"/>
                          <a:ea typeface="Arial"/>
                          <a:cs typeface="Arial"/>
                          <a:sym typeface="Arial"/>
                        </a:rPr>
                        <a:t>Villavieja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Chitagá, Convención, El Carmen, Ocaña, Teorama.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Barrancabermeja.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Alpujarra.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Amalfi, Barbosa, Bello, Belmira, Copacabana, </a:t>
                      </a:r>
                      <a:r>
                        <a:rPr lang="es-CO" sz="1000" b="0" i="0" u="none" strike="noStrike" cap="none" dirty="0" err="1">
                          <a:solidFill>
                            <a:srgbClr val="000000"/>
                          </a:solidFill>
                          <a:latin typeface="Arial"/>
                          <a:ea typeface="Arial"/>
                          <a:cs typeface="Arial"/>
                          <a:sym typeface="Arial"/>
                        </a:rPr>
                        <a:t>Donmatías</a:t>
                      </a:r>
                      <a:r>
                        <a:rPr lang="es-CO" sz="1000" b="0" i="0" u="none" strike="noStrike" cap="none" dirty="0">
                          <a:solidFill>
                            <a:srgbClr val="000000"/>
                          </a:solidFill>
                          <a:latin typeface="Arial"/>
                          <a:ea typeface="Arial"/>
                          <a:cs typeface="Arial"/>
                          <a:sym typeface="Arial"/>
                        </a:rPr>
                        <a:t>, Ebéjico, Entrerríos, Fredonia, Girardota, Ituango, San Jerónimo, San Pedro De Los Milagros, Caracolí, Támesis.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Campohermoso, La Capilla, </a:t>
                      </a:r>
                      <a:r>
                        <a:rPr lang="es-CO" sz="1000" b="0" i="0" u="none" strike="noStrike" cap="none" dirty="0" err="1">
                          <a:solidFill>
                            <a:srgbClr val="000000"/>
                          </a:solidFill>
                          <a:latin typeface="Arial"/>
                          <a:ea typeface="Arial"/>
                          <a:cs typeface="Arial"/>
                          <a:sym typeface="Arial"/>
                        </a:rPr>
                        <a:t>Labranzagrande</a:t>
                      </a:r>
                      <a:r>
                        <a:rPr lang="es-CO" sz="1000" b="0" i="0" u="none" strike="noStrike" cap="none" dirty="0">
                          <a:solidFill>
                            <a:srgbClr val="000000"/>
                          </a:solidFill>
                          <a:latin typeface="Arial"/>
                          <a:ea typeface="Arial"/>
                          <a:cs typeface="Arial"/>
                          <a:sym typeface="Arial"/>
                        </a:rPr>
                        <a:t>, Pajarito, Rondón, Tota, Úmbita, Tibaná, Tipacoque, Chíquiza.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Cáqueza, Machetá, Manta, Villapinzón, Carmen De </a:t>
                      </a:r>
                      <a:r>
                        <a:rPr lang="es-CO" sz="1000" b="0" i="0" u="none" strike="noStrike" cap="none" dirty="0" err="1">
                          <a:solidFill>
                            <a:srgbClr val="000000"/>
                          </a:solidFill>
                          <a:latin typeface="Arial"/>
                          <a:ea typeface="Arial"/>
                          <a:cs typeface="Arial"/>
                          <a:sym typeface="Arial"/>
                        </a:rPr>
                        <a:t>Carupa</a:t>
                      </a:r>
                      <a:r>
                        <a:rPr lang="es-CO" sz="1000" b="0" i="0" u="none" strike="noStrike" cap="none" dirty="0">
                          <a:solidFill>
                            <a:srgbClr val="000000"/>
                          </a:solidFill>
                          <a:latin typeface="Arial"/>
                          <a:ea typeface="Arial"/>
                          <a:cs typeface="Arial"/>
                          <a:sym typeface="Arial"/>
                        </a:rPr>
                        <a:t>, Cucunubá, San Juan De Rio Seco, Soacha, Tausa, Tocaima, Ubaque, Viotá.</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Baraya, Neiva.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Arboledas, Cáchira, Salazar, Toledo, Villa Caro, Ábrego.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Aguada, Bolívar, Capitanejo, Chima, Contratación, El Guacamayo, El Peñón, Santa Helena Del Opón, Sucre, Matanza.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6" cy="487847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452925" y="4561168"/>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462688" y="2803983"/>
            <a:ext cx="458425"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6">
            <a:alphaModFix/>
          </a:blip>
          <a:srcRect/>
          <a:stretch/>
        </p:blipFill>
        <p:spPr>
          <a:xfrm>
            <a:off x="13695319" y="5006215"/>
            <a:ext cx="484369" cy="44669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a:extLst>
            <a:ext uri="{FF2B5EF4-FFF2-40B4-BE49-F238E27FC236}">
              <a16:creationId xmlns:a16="http://schemas.microsoft.com/office/drawing/2014/main" id="{447E8588-6CFB-30E7-7CB8-4E2811F3D4EA}"/>
            </a:ext>
          </a:extLst>
        </p:cNvPr>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D5269C6-78F8-2350-4AE5-33EB72167268}"/>
              </a:ext>
            </a:extLst>
          </p:cNvPr>
          <p:cNvGraphicFramePr/>
          <p:nvPr>
            <p:extLst>
              <p:ext uri="{D42A27DB-BD31-4B8C-83A1-F6EECF244321}">
                <p14:modId xmlns:p14="http://schemas.microsoft.com/office/powerpoint/2010/main" val="3849708452"/>
              </p:ext>
            </p:extLst>
          </p:nvPr>
        </p:nvGraphicFramePr>
        <p:xfrm>
          <a:off x="3970346" y="1492519"/>
          <a:ext cx="7818002" cy="2760185"/>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13196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ANTIOQUIA : Andes, </a:t>
                      </a:r>
                      <a:r>
                        <a:rPr lang="pt-BR" sz="1000" b="0" i="0" u="none" strike="noStrike" cap="none" dirty="0" err="1">
                          <a:solidFill>
                            <a:srgbClr val="000000"/>
                          </a:solidFill>
                          <a:latin typeface="Arial"/>
                          <a:ea typeface="Arial"/>
                          <a:cs typeface="Arial"/>
                          <a:sym typeface="Arial"/>
                        </a:rPr>
                        <a:t>Briceño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Chigorodó</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Dabeiba</a:t>
                      </a:r>
                      <a:r>
                        <a:rPr lang="pt-BR" sz="1000" b="0" i="0" u="none" strike="noStrike" cap="none" dirty="0">
                          <a:solidFill>
                            <a:srgbClr val="000000"/>
                          </a:solidFill>
                          <a:latin typeface="Arial"/>
                          <a:ea typeface="Arial"/>
                          <a:cs typeface="Arial"/>
                          <a:sym typeface="Arial"/>
                        </a:rPr>
                        <a:t>, Guadalupe, </a:t>
                      </a:r>
                      <a:r>
                        <a:rPr lang="pt-BR" sz="1000" b="0" i="0" u="none" strike="noStrike" cap="none" dirty="0" err="1">
                          <a:solidFill>
                            <a:srgbClr val="000000"/>
                          </a:solidFill>
                          <a:latin typeface="Arial"/>
                          <a:ea typeface="Arial"/>
                          <a:cs typeface="Arial"/>
                          <a:sym typeface="Arial"/>
                        </a:rPr>
                        <a:t>Guarne</a:t>
                      </a:r>
                      <a:r>
                        <a:rPr lang="pt-BR" sz="1000" b="0" i="0" u="none" strike="noStrike" cap="none" dirty="0">
                          <a:solidFill>
                            <a:srgbClr val="000000"/>
                          </a:solidFill>
                          <a:latin typeface="Arial"/>
                          <a:ea typeface="Arial"/>
                          <a:cs typeface="Arial"/>
                          <a:sym typeface="Arial"/>
                        </a:rPr>
                        <a:t>, Gómez Plata, </a:t>
                      </a:r>
                      <a:r>
                        <a:rPr lang="pt-BR" sz="1000" b="0" i="0" u="none" strike="noStrike" cap="none" dirty="0" err="1">
                          <a:solidFill>
                            <a:srgbClr val="000000"/>
                          </a:solidFill>
                          <a:latin typeface="Arial"/>
                          <a:ea typeface="Arial"/>
                          <a:cs typeface="Arial"/>
                          <a:sym typeface="Arial"/>
                        </a:rPr>
                        <a:t>Heliconia</a:t>
                      </a:r>
                      <a:r>
                        <a:rPr lang="pt-BR" sz="1000" b="0" i="0" u="none" strike="noStrike" cap="none" dirty="0">
                          <a:solidFill>
                            <a:srgbClr val="000000"/>
                          </a:solidFill>
                          <a:latin typeface="Arial"/>
                          <a:ea typeface="Arial"/>
                          <a:cs typeface="Arial"/>
                          <a:sym typeface="Arial"/>
                        </a:rPr>
                        <a:t>, Olaya, </a:t>
                      </a:r>
                      <a:r>
                        <a:rPr lang="pt-BR" sz="1000" b="0" i="0" u="none" strike="noStrike" cap="none" dirty="0" err="1">
                          <a:solidFill>
                            <a:srgbClr val="000000"/>
                          </a:solidFill>
                          <a:latin typeface="Arial"/>
                          <a:ea typeface="Arial"/>
                          <a:cs typeface="Arial"/>
                          <a:sym typeface="Arial"/>
                        </a:rPr>
                        <a:t>Sabanalarga</a:t>
                      </a:r>
                      <a:r>
                        <a:rPr lang="pt-BR" sz="1000" b="0" i="0" u="none" strike="noStrike" cap="none" dirty="0">
                          <a:solidFill>
                            <a:srgbClr val="000000"/>
                          </a:solidFill>
                          <a:latin typeface="Arial"/>
                          <a:ea typeface="Arial"/>
                          <a:cs typeface="Arial"/>
                          <a:sym typeface="Arial"/>
                        </a:rPr>
                        <a:t>, San Andrés De </a:t>
                      </a:r>
                      <a:r>
                        <a:rPr lang="pt-BR" sz="1000" b="0" i="0" u="none" strike="noStrike" cap="none" dirty="0" err="1">
                          <a:solidFill>
                            <a:srgbClr val="000000"/>
                          </a:solidFill>
                          <a:latin typeface="Arial"/>
                          <a:ea typeface="Arial"/>
                          <a:cs typeface="Arial"/>
                          <a:sym typeface="Arial"/>
                        </a:rPr>
                        <a:t>Cuerquía</a:t>
                      </a:r>
                      <a:r>
                        <a:rPr lang="pt-BR" sz="1000" b="0" i="0" u="none" strike="noStrike" cap="none" dirty="0">
                          <a:solidFill>
                            <a:srgbClr val="000000"/>
                          </a:solidFill>
                          <a:latin typeface="Arial"/>
                          <a:ea typeface="Arial"/>
                          <a:cs typeface="Arial"/>
                          <a:sym typeface="Arial"/>
                        </a:rPr>
                        <a:t>, San Carlos, San José De La </a:t>
                      </a:r>
                      <a:r>
                        <a:rPr lang="pt-BR" sz="1000" b="0" i="0" u="none" strike="noStrike" cap="none" dirty="0" err="1">
                          <a:solidFill>
                            <a:srgbClr val="000000"/>
                          </a:solidFill>
                          <a:latin typeface="Arial"/>
                          <a:ea typeface="Arial"/>
                          <a:cs typeface="Arial"/>
                          <a:sym typeface="Arial"/>
                        </a:rPr>
                        <a:t>Montaña</a:t>
                      </a:r>
                      <a:r>
                        <a:rPr lang="pt-BR" sz="1000" b="0" i="0" u="none" strike="noStrike" cap="none" dirty="0">
                          <a:solidFill>
                            <a:srgbClr val="000000"/>
                          </a:solidFill>
                          <a:latin typeface="Arial"/>
                          <a:ea typeface="Arial"/>
                          <a:cs typeface="Arial"/>
                          <a:sym typeface="Arial"/>
                        </a:rPr>
                        <a:t>, Santa Rosa De </a:t>
                      </a:r>
                      <a:r>
                        <a:rPr lang="pt-BR" sz="1000" b="0" i="0" u="none" strike="noStrike" cap="none" dirty="0" err="1">
                          <a:solidFill>
                            <a:srgbClr val="000000"/>
                          </a:solidFill>
                          <a:latin typeface="Arial"/>
                          <a:ea typeface="Arial"/>
                          <a:cs typeface="Arial"/>
                          <a:sym typeface="Arial"/>
                        </a:rPr>
                        <a:t>Osos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Sopetrán</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Tarazá</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BOYACÁ : </a:t>
                      </a:r>
                      <a:r>
                        <a:rPr lang="pt-BR" sz="1000" b="0" i="0" u="none" strike="noStrike" cap="none" dirty="0" err="1">
                          <a:solidFill>
                            <a:srgbClr val="000000"/>
                          </a:solidFill>
                          <a:latin typeface="Arial"/>
                          <a:ea typeface="Arial"/>
                          <a:cs typeface="Arial"/>
                          <a:sym typeface="Arial"/>
                        </a:rPr>
                        <a:t>Chivor</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Ciénega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Guateque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Güicán</a:t>
                      </a:r>
                      <a:r>
                        <a:rPr lang="pt-BR" sz="1000" b="0" i="0" u="none" strike="noStrike" cap="none" dirty="0">
                          <a:solidFill>
                            <a:srgbClr val="000000"/>
                          </a:solidFill>
                          <a:latin typeface="Arial"/>
                          <a:ea typeface="Arial"/>
                          <a:cs typeface="Arial"/>
                          <a:sym typeface="Arial"/>
                        </a:rPr>
                        <a:t> De La </a:t>
                      </a:r>
                      <a:r>
                        <a:rPr lang="pt-BR" sz="1000" b="0" i="0" u="none" strike="noStrike" cap="none" dirty="0" err="1">
                          <a:solidFill>
                            <a:srgbClr val="000000"/>
                          </a:solidFill>
                          <a:latin typeface="Arial"/>
                          <a:ea typeface="Arial"/>
                          <a:cs typeface="Arial"/>
                          <a:sym typeface="Arial"/>
                        </a:rPr>
                        <a:t>Sierra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Monguí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Pachavita</a:t>
                      </a:r>
                      <a:r>
                        <a:rPr lang="pt-BR" sz="1000" b="0" i="0" u="none" strike="noStrike" cap="none" dirty="0">
                          <a:solidFill>
                            <a:srgbClr val="000000"/>
                          </a:solidFill>
                          <a:latin typeface="Arial"/>
                          <a:ea typeface="Arial"/>
                          <a:cs typeface="Arial"/>
                          <a:sym typeface="Arial"/>
                        </a:rPr>
                        <a:t>, Santa </a:t>
                      </a:r>
                      <a:r>
                        <a:rPr lang="pt-BR" sz="1000" b="0" i="0" u="none" strike="noStrike" cap="none" dirty="0" err="1">
                          <a:solidFill>
                            <a:srgbClr val="000000"/>
                          </a:solidFill>
                          <a:latin typeface="Arial"/>
                          <a:ea typeface="Arial"/>
                          <a:cs typeface="Arial"/>
                          <a:sym typeface="Arial"/>
                        </a:rPr>
                        <a:t>María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Turmequé</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Viracachá</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CALDAS : Filadelfia.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CUNDINAMARCA : </a:t>
                      </a:r>
                      <a:r>
                        <a:rPr lang="pt-BR" sz="1000" b="0" i="0" u="none" strike="noStrike" cap="none" dirty="0" err="1">
                          <a:solidFill>
                            <a:srgbClr val="000000"/>
                          </a:solidFill>
                          <a:latin typeface="Arial"/>
                          <a:ea typeface="Arial"/>
                          <a:cs typeface="Arial"/>
                          <a:sym typeface="Arial"/>
                        </a:rPr>
                        <a:t>Chocontá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Fómeque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Tibirita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Ubalá</a:t>
                      </a:r>
                      <a:r>
                        <a:rPr lang="pt-BR" sz="1000" b="0" i="0" u="none" strike="noStrike" cap="none" dirty="0">
                          <a:solidFill>
                            <a:srgbClr val="000000"/>
                          </a:solidFill>
                          <a:latin typeface="Arial"/>
                          <a:ea typeface="Arial"/>
                          <a:cs typeface="Arial"/>
                          <a:sym typeface="Arial"/>
                        </a:rPr>
                        <a:t>, Une.</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HUILA : </a:t>
                      </a:r>
                      <a:r>
                        <a:rPr lang="pt-BR" sz="1000" b="0" i="0" u="none" strike="noStrike" cap="none" dirty="0" err="1">
                          <a:solidFill>
                            <a:srgbClr val="000000"/>
                          </a:solidFill>
                          <a:latin typeface="Arial"/>
                          <a:ea typeface="Arial"/>
                          <a:cs typeface="Arial"/>
                          <a:sym typeface="Arial"/>
                        </a:rPr>
                        <a:t>Colombia</a:t>
                      </a:r>
                      <a:r>
                        <a:rPr lang="pt-BR" sz="1000" b="0" i="0" u="none" strike="noStrike" cap="none" dirty="0">
                          <a:solidFill>
                            <a:srgbClr val="000000"/>
                          </a:solidFill>
                          <a:latin typeface="Arial"/>
                          <a:ea typeface="Arial"/>
                          <a:cs typeface="Arial"/>
                          <a:sym typeface="Arial"/>
                        </a:rPr>
                        <a:t>, Teruel, </a:t>
                      </a:r>
                      <a:r>
                        <a:rPr lang="pt-BR" sz="1000" b="0" i="0" u="none" strike="noStrike" cap="none" dirty="0" err="1">
                          <a:solidFill>
                            <a:srgbClr val="000000"/>
                          </a:solidFill>
                          <a:latin typeface="Arial"/>
                          <a:ea typeface="Arial"/>
                          <a:cs typeface="Arial"/>
                          <a:sym typeface="Arial"/>
                        </a:rPr>
                        <a:t>Íquira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RISARALDA : Pereira.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SANTANDER : </a:t>
                      </a:r>
                      <a:r>
                        <a:rPr lang="pt-BR" sz="1000" b="0" i="0" u="none" strike="noStrike" cap="none" dirty="0" err="1">
                          <a:solidFill>
                            <a:srgbClr val="000000"/>
                          </a:solidFill>
                          <a:latin typeface="Arial"/>
                          <a:ea typeface="Arial"/>
                          <a:cs typeface="Arial"/>
                          <a:sym typeface="Arial"/>
                        </a:rPr>
                        <a:t>Barichara</a:t>
                      </a:r>
                      <a:r>
                        <a:rPr lang="pt-BR" sz="1000" b="0" i="0" u="none" strike="noStrike" cap="none" dirty="0">
                          <a:solidFill>
                            <a:srgbClr val="000000"/>
                          </a:solidFill>
                          <a:latin typeface="Arial"/>
                          <a:ea typeface="Arial"/>
                          <a:cs typeface="Arial"/>
                          <a:sym typeface="Arial"/>
                        </a:rPr>
                        <a:t>, Cabrera, </a:t>
                      </a:r>
                      <a:r>
                        <a:rPr lang="pt-BR" sz="1000" b="0" i="0" u="none" strike="noStrike" cap="none" dirty="0" err="1">
                          <a:solidFill>
                            <a:srgbClr val="000000"/>
                          </a:solidFill>
                          <a:latin typeface="Arial"/>
                          <a:ea typeface="Arial"/>
                          <a:cs typeface="Arial"/>
                          <a:sym typeface="Arial"/>
                        </a:rPr>
                        <a:t>Cerrito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Chipatá</a:t>
                      </a:r>
                      <a:r>
                        <a:rPr lang="pt-BR" sz="1000" b="0" i="0" u="none" strike="noStrike" cap="none" dirty="0">
                          <a:solidFill>
                            <a:srgbClr val="000000"/>
                          </a:solidFill>
                          <a:latin typeface="Arial"/>
                          <a:ea typeface="Arial"/>
                          <a:cs typeface="Arial"/>
                          <a:sym typeface="Arial"/>
                        </a:rPr>
                        <a:t>, Cimitarra, Galán, Girón, Hato, Palmar, </a:t>
                      </a:r>
                      <a:r>
                        <a:rPr lang="pt-BR" sz="1000" b="0" i="0" u="none" strike="noStrike" cap="none" dirty="0" err="1">
                          <a:solidFill>
                            <a:srgbClr val="000000"/>
                          </a:solidFill>
                          <a:latin typeface="Arial"/>
                          <a:ea typeface="Arial"/>
                          <a:cs typeface="Arial"/>
                          <a:sym typeface="Arial"/>
                        </a:rPr>
                        <a:t>Pinchote</a:t>
                      </a:r>
                      <a:r>
                        <a:rPr lang="pt-BR" sz="1000" b="0" i="0" u="none" strike="noStrike" cap="none" dirty="0">
                          <a:solidFill>
                            <a:srgbClr val="000000"/>
                          </a:solidFill>
                          <a:latin typeface="Arial"/>
                          <a:ea typeface="Arial"/>
                          <a:cs typeface="Arial"/>
                          <a:sym typeface="Arial"/>
                        </a:rPr>
                        <a:t>, Páramo, San Gil, San Vicente De </a:t>
                      </a:r>
                      <a:r>
                        <a:rPr lang="pt-BR" sz="1000" b="0" i="0" u="none" strike="noStrike" cap="none" dirty="0" err="1">
                          <a:solidFill>
                            <a:srgbClr val="000000"/>
                          </a:solidFill>
                          <a:latin typeface="Arial"/>
                          <a:ea typeface="Arial"/>
                          <a:cs typeface="Arial"/>
                          <a:sym typeface="Arial"/>
                        </a:rPr>
                        <a:t>Chucurí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Simacota</a:t>
                      </a:r>
                      <a:r>
                        <a:rPr lang="pt-BR" sz="1000" b="0" i="0" u="none" strike="noStrike" cap="none" dirty="0">
                          <a:solidFill>
                            <a:srgbClr val="000000"/>
                          </a:solidFill>
                          <a:latin typeface="Arial"/>
                          <a:ea typeface="Arial"/>
                          <a:cs typeface="Arial"/>
                          <a:sym typeface="Arial"/>
                        </a:rPr>
                        <a:t>, Socorro, Vélez.</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TOLIMA : </a:t>
                      </a:r>
                      <a:r>
                        <a:rPr lang="pt-BR" sz="1000" b="0" i="0" u="none" strike="noStrike" cap="none" dirty="0" err="1">
                          <a:solidFill>
                            <a:srgbClr val="000000"/>
                          </a:solidFill>
                          <a:latin typeface="Arial"/>
                          <a:ea typeface="Arial"/>
                          <a:cs typeface="Arial"/>
                          <a:sym typeface="Arial"/>
                        </a:rPr>
                        <a:t>Guamo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Ibagué</a:t>
                      </a:r>
                      <a:r>
                        <a:rPr lang="pt-BR" sz="1000" b="0" i="0" u="none" strike="noStrike" cap="none" dirty="0">
                          <a:solidFill>
                            <a:srgbClr val="000000"/>
                          </a:solidFill>
                          <a:latin typeface="Arial"/>
                          <a:ea typeface="Arial"/>
                          <a:cs typeface="Arial"/>
                          <a:sym typeface="Arial"/>
                        </a:rPr>
                        <a:t>.</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828769155"/>
                  </a:ext>
                </a:extLst>
              </a:tr>
            </a:tbl>
          </a:graphicData>
        </a:graphic>
      </p:graphicFrame>
      <p:graphicFrame>
        <p:nvGraphicFramePr>
          <p:cNvPr id="154" name="Google Shape;154;p58">
            <a:extLst>
              <a:ext uri="{FF2B5EF4-FFF2-40B4-BE49-F238E27FC236}">
                <a16:creationId xmlns:a16="http://schemas.microsoft.com/office/drawing/2014/main" id="{67550C1E-D35F-5478-AAE5-213733583FC5}"/>
              </a:ext>
            </a:extLst>
          </p:cNvPr>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a:extLst>
              <a:ext uri="{FF2B5EF4-FFF2-40B4-BE49-F238E27FC236}">
                <a16:creationId xmlns:a16="http://schemas.microsoft.com/office/drawing/2014/main" id="{2ADEF0AD-4F85-5602-4E44-4D1029C4DF3D}"/>
              </a:ext>
            </a:extLst>
          </p:cNvPr>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a:extLst>
              <a:ext uri="{FF2B5EF4-FFF2-40B4-BE49-F238E27FC236}">
                <a16:creationId xmlns:a16="http://schemas.microsoft.com/office/drawing/2014/main" id="{771B514E-B4A7-C712-F8A7-53CD1CAD6FC3}"/>
              </a:ext>
            </a:extLst>
          </p:cNvPr>
          <p:cNvPicPr preferRelativeResize="0"/>
          <p:nvPr/>
        </p:nvPicPr>
        <p:blipFill>
          <a:blip r:embed="rId3" r:link="rId4"/>
          <a:srcRect/>
          <a:stretch>
            <a:fillRect/>
          </a:stretch>
        </p:blipFill>
        <p:spPr>
          <a:xfrm>
            <a:off x="397009" y="1465960"/>
            <a:ext cx="3449766" cy="4878478"/>
          </a:xfrm>
          <a:prstGeom prst="rect">
            <a:avLst/>
          </a:prstGeom>
          <a:noFill/>
          <a:ln>
            <a:noFill/>
          </a:ln>
        </p:spPr>
      </p:pic>
      <p:pic>
        <p:nvPicPr>
          <p:cNvPr id="157" name="Google Shape;157;p58">
            <a:extLst>
              <a:ext uri="{FF2B5EF4-FFF2-40B4-BE49-F238E27FC236}">
                <a16:creationId xmlns:a16="http://schemas.microsoft.com/office/drawing/2014/main" id="{A9DB00A8-F725-8B2A-A569-F069F1A407B6}"/>
              </a:ext>
            </a:extLst>
          </p:cNvPr>
          <p:cNvPicPr preferRelativeResize="0"/>
          <p:nvPr/>
        </p:nvPicPr>
        <p:blipFill rotWithShape="1">
          <a:blip r:embed="rId5">
            <a:alphaModFix/>
          </a:blip>
          <a:srcRect/>
          <a:stretch/>
        </p:blipFill>
        <p:spPr>
          <a:xfrm>
            <a:off x="13518131" y="5366208"/>
            <a:ext cx="477952" cy="445047"/>
          </a:xfrm>
          <a:prstGeom prst="rect">
            <a:avLst/>
          </a:prstGeom>
          <a:noFill/>
          <a:ln>
            <a:noFill/>
          </a:ln>
        </p:spPr>
      </p:pic>
      <p:pic>
        <p:nvPicPr>
          <p:cNvPr id="158" name="Google Shape;158;p58">
            <a:extLst>
              <a:ext uri="{FF2B5EF4-FFF2-40B4-BE49-F238E27FC236}">
                <a16:creationId xmlns:a16="http://schemas.microsoft.com/office/drawing/2014/main" id="{38A1FE7B-D1E9-D9E3-5BC1-F3F123A90BF2}"/>
              </a:ext>
            </a:extLst>
          </p:cNvPr>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a:extLst>
              <a:ext uri="{FF2B5EF4-FFF2-40B4-BE49-F238E27FC236}">
                <a16:creationId xmlns:a16="http://schemas.microsoft.com/office/drawing/2014/main" id="{BE9DB617-3560-AE78-2AA4-B316A5278BCE}"/>
              </a:ext>
            </a:extLst>
          </p:cNvPr>
          <p:cNvPicPr preferRelativeResize="0"/>
          <p:nvPr/>
        </p:nvPicPr>
        <p:blipFill rotWithShape="1">
          <a:blip r:embed="rId7">
            <a:alphaModFix/>
          </a:blip>
          <a:srcRect/>
          <a:stretch/>
        </p:blipFill>
        <p:spPr>
          <a:xfrm>
            <a:off x="13996083" y="2542149"/>
            <a:ext cx="458425" cy="446694"/>
          </a:xfrm>
          <a:prstGeom prst="rect">
            <a:avLst/>
          </a:prstGeom>
          <a:noFill/>
          <a:ln>
            <a:noFill/>
          </a:ln>
        </p:spPr>
      </p:pic>
      <p:pic>
        <p:nvPicPr>
          <p:cNvPr id="5" name="Google Shape;158;p58">
            <a:extLst>
              <a:ext uri="{FF2B5EF4-FFF2-40B4-BE49-F238E27FC236}">
                <a16:creationId xmlns:a16="http://schemas.microsoft.com/office/drawing/2014/main" id="{22015515-3132-D5E2-738A-150CCBD78873}"/>
              </a:ext>
            </a:extLst>
          </p:cNvPr>
          <p:cNvPicPr preferRelativeResize="0"/>
          <p:nvPr/>
        </p:nvPicPr>
        <p:blipFill rotWithShape="1">
          <a:blip r:embed="rId6">
            <a:alphaModFix/>
          </a:blip>
          <a:srcRect/>
          <a:stretch/>
        </p:blipFill>
        <p:spPr>
          <a:xfrm>
            <a:off x="4227297" y="2872611"/>
            <a:ext cx="484369" cy="446694"/>
          </a:xfrm>
          <a:prstGeom prst="rect">
            <a:avLst/>
          </a:prstGeom>
          <a:noFill/>
          <a:ln>
            <a:noFill/>
          </a:ln>
        </p:spPr>
      </p:pic>
    </p:spTree>
    <p:extLst>
      <p:ext uri="{BB962C8B-B14F-4D97-AF65-F5344CB8AC3E}">
        <p14:creationId xmlns:p14="http://schemas.microsoft.com/office/powerpoint/2010/main" val="2786882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36828B31-03D7-FC0C-96B5-E21E270FC958}"/>
              </a:ext>
            </a:extLst>
          </p:cNvPr>
          <p:cNvGraphicFramePr/>
          <p:nvPr>
            <p:extLst>
              <p:ext uri="{D42A27DB-BD31-4B8C-83A1-F6EECF244321}">
                <p14:modId xmlns:p14="http://schemas.microsoft.com/office/powerpoint/2010/main" val="931321252"/>
              </p:ext>
            </p:extLst>
          </p:nvPr>
        </p:nvGraphicFramePr>
        <p:xfrm>
          <a:off x="4094181" y="1360024"/>
          <a:ext cx="7435323" cy="2383301"/>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820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Acandí, </a:t>
                      </a:r>
                      <a:r>
                        <a:rPr lang="es-ES" sz="1000" b="0" i="0" u="none" strike="noStrike" cap="none" dirty="0" err="1">
                          <a:solidFill>
                            <a:srgbClr val="000000"/>
                          </a:solidFill>
                          <a:latin typeface="Arial"/>
                          <a:ea typeface="Arial"/>
                          <a:cs typeface="Arial"/>
                          <a:sym typeface="Arial"/>
                        </a:rPr>
                        <a:t>Unguía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VALLE DEL CAUCA : Vijes.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71230857"/>
                  </a:ext>
                </a:extLst>
              </a:tr>
              <a:tr h="75247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CAUCA : Páez.</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3085896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srcRect/>
          <a:stretch>
            <a:fillRect/>
          </a:stretch>
        </p:blipFill>
        <p:spPr>
          <a:xfrm>
            <a:off x="518660" y="883845"/>
            <a:ext cx="3406213" cy="5781663"/>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4330839" y="2170097"/>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321694" y="3103842"/>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13447977" y="5117576"/>
            <a:ext cx="457200" cy="44669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2217102740"/>
              </p:ext>
            </p:extLst>
          </p:nvPr>
        </p:nvGraphicFramePr>
        <p:xfrm>
          <a:off x="5224077" y="1281908"/>
          <a:ext cx="6745419" cy="39617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Fortul, Saravena,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Hato Corozal, Maní, Monterrey, Nunchía, Orocué, Paz De Ariporo, Recetor, Sabanalarga, San Luis De Palenque, Tauramena,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El Calvario, El Castillo, Lejanías, Mesetas, Puerto Gaitán, San Juan De Arama, San Juanito, San Martín, Uribe, Villavicencio, Vistahermosa.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Trinidad.</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Barranca De </a:t>
                      </a:r>
                      <a:r>
                        <a:rPr lang="es-ES" sz="1000" b="0" i="0" u="none" strike="noStrike" cap="none" dirty="0" err="1">
                          <a:solidFill>
                            <a:srgbClr val="000000"/>
                          </a:solidFill>
                          <a:latin typeface="Arial"/>
                          <a:ea typeface="Arial"/>
                          <a:cs typeface="Arial"/>
                          <a:sym typeface="Arial"/>
                        </a:rPr>
                        <a:t>Upía</a:t>
                      </a:r>
                      <a:r>
                        <a:rPr lang="es-ES" sz="1000" b="0" i="0" u="none" strike="noStrike" cap="none" dirty="0">
                          <a:solidFill>
                            <a:srgbClr val="000000"/>
                          </a:solidFill>
                          <a:latin typeface="Arial"/>
                          <a:ea typeface="Arial"/>
                          <a:cs typeface="Arial"/>
                          <a:sym typeface="Arial"/>
                        </a:rPr>
                        <a:t>, Cabuyaro, San Carlos De Guaroa.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Puerto Rondón.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Támara.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Granada, Mapiripán.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srcRect/>
          <a:stretch>
            <a:fillRect/>
          </a:stretch>
        </p:blipFill>
        <p:spPr>
          <a:xfrm>
            <a:off x="471389" y="1445709"/>
            <a:ext cx="4650188" cy="4860668"/>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389392" y="2497479"/>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2376938" y="1454973"/>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98477" y="3629641"/>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98477" y="4542879"/>
            <a:ext cx="457200" cy="437848"/>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1879</TotalTime>
  <Words>1902</Words>
  <Application>Microsoft Office PowerPoint</Application>
  <PresentationFormat>Panorámica</PresentationFormat>
  <Paragraphs>148</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Helvetica Neue</vt:lpstr>
      <vt:lpstr>Arial Narrow</vt:lpstr>
      <vt:lpstr>Arial Black</vt:lpstr>
      <vt:lpstr>Calibri</vt:lpstr>
      <vt:lpstr>Arial</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178</cp:revision>
  <dcterms:created xsi:type="dcterms:W3CDTF">2022-10-19T17:32:46Z</dcterms:created>
  <dcterms:modified xsi:type="dcterms:W3CDTF">2024-03-03T16:47:32Z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