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0"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p:scale>
          <a:sx n="75" d="100"/>
          <a:sy n="75" d="100"/>
        </p:scale>
        <p:origin x="1914" y="69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a:extLst>
            <a:ext uri="{FF2B5EF4-FFF2-40B4-BE49-F238E27FC236}">
              <a16:creationId xmlns:a16="http://schemas.microsoft.com/office/drawing/2014/main" id="{E19A9B5D-A9C8-C260-A189-DA09528F9A5F}"/>
            </a:ext>
          </a:extLst>
        </p:cNvPr>
        <p:cNvGrpSpPr/>
        <p:nvPr/>
      </p:nvGrpSpPr>
      <p:grpSpPr>
        <a:xfrm>
          <a:off x="0" y="0"/>
          <a:ext cx="0" cy="0"/>
          <a:chOff x="0" y="0"/>
          <a:chExt cx="0" cy="0"/>
        </a:xfrm>
      </p:grpSpPr>
      <p:sp>
        <p:nvSpPr>
          <p:cNvPr id="150" name="Google Shape;150;p58:notes">
            <a:extLst>
              <a:ext uri="{FF2B5EF4-FFF2-40B4-BE49-F238E27FC236}">
                <a16:creationId xmlns:a16="http://schemas.microsoft.com/office/drawing/2014/main" id="{28294EAE-BCDB-D36D-D500-B133B5D222EE}"/>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a:extLst>
              <a:ext uri="{FF2B5EF4-FFF2-40B4-BE49-F238E27FC236}">
                <a16:creationId xmlns:a16="http://schemas.microsoft.com/office/drawing/2014/main" id="{465942A8-5C9A-7C17-23D9-DB2904E596DF}"/>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703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orange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yellow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061</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2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Sergio </a:t>
            </a:r>
            <a:r>
              <a:rPr lang="es-MX" sz="1200" dirty="0">
                <a:solidFill>
                  <a:srgbClr val="7F7F7F"/>
                </a:solidFill>
                <a:latin typeface="Verdana"/>
                <a:ea typeface="Verdana"/>
                <a:cs typeface="Verdana"/>
                <a:sym typeface="Verdana"/>
              </a:rPr>
              <a:t>Ruiz </a:t>
            </a:r>
            <a:r>
              <a:rPr lang="es-MX" sz="1200" b="0" i="0" u="none" strike="noStrike" cap="none" dirty="0">
                <a:solidFill>
                  <a:srgbClr val="7F7F7F"/>
                </a:solidFill>
                <a:latin typeface="Verdana"/>
                <a:ea typeface="Verdana"/>
                <a:cs typeface="Verdana"/>
                <a:sym typeface="Verdana"/>
              </a:rPr>
              <a:t>Castro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4" y="1608762"/>
            <a:ext cx="3269259" cy="462321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01 de MARZO de 2024| 18:00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352215" y="2433961"/>
            <a:ext cx="2125230" cy="2313356"/>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8172047" y="1384402"/>
            <a:ext cx="2125230" cy="5088587"/>
          </a:xfrm>
          <a:prstGeom prst="rect">
            <a:avLst/>
          </a:prstGeom>
          <a:noFill/>
          <a:ln>
            <a:noFill/>
          </a:ln>
        </p:spPr>
      </p:pic>
      <p:pic>
        <p:nvPicPr>
          <p:cNvPr id="129" name="Google Shape;129;p17"/>
          <p:cNvPicPr preferRelativeResize="0"/>
          <p:nvPr/>
        </p:nvPicPr>
        <p:blipFill>
          <a:blip r:embed="rId9" r:link="rId10"/>
          <a:srcRect/>
          <a:stretch>
            <a:fillRect/>
          </a:stretch>
        </p:blipFill>
        <p:spPr>
          <a:xfrm>
            <a:off x="10508176" y="1384402"/>
            <a:ext cx="1644920" cy="508858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523117" y="1384403"/>
            <a:ext cx="1580421" cy="3362914"/>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557414111"/>
              </p:ext>
            </p:extLst>
          </p:nvPr>
        </p:nvGraphicFramePr>
        <p:xfrm>
          <a:off x="4756677" y="1617961"/>
          <a:ext cx="7435323" cy="4553525"/>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El Guamo, San Jacinto, San Juan Nepomuceno.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Agustín Codazzi, Chiriguaná, El Copey, La Jagua De Ibirico, La Paz, Manaure Balcón Del Cesar,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Ciénaga, Fundación, Santa Marta.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Polonuevo.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Arjona,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El Carmen De Bolívar, Magangué, Mahates, María La Baja, Montecristo, Santa Rosa Del Sur,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Becerril, Bosconia, Curumaní, Pailitas, Pelaya, San Alberto,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Ciénaga De Oro, Planeta Rica.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Corozal.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Altos Del Rosario, Cartagena De Indias, Morales, Pinillos, Río Viejo, San Martín De Loba, Simití.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Chimichagua, La Gloria, Río De Oro.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Lorica, Montelíbano, Puerto Libertador, San Bernardo Del Viento,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Distracción,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Pedraza, Pivijay,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Colosó, Ovejas,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590" y="376178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76590" y="5141899"/>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2602601067"/>
              </p:ext>
            </p:extLst>
          </p:nvPr>
        </p:nvGraphicFramePr>
        <p:xfrm>
          <a:off x="4121894" y="1649863"/>
          <a:ext cx="7818002" cy="37676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516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Bello, Copacabana, San Pedro De Los Milagros, Andes, Ituango.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Cubará.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Filadelfia.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Fosca, Guayabetal, Gutiérrez,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Neiva, Tello,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Barrancabermeja.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Abriaquí, Belmira, Betania, Briceño, Buriticá, Ciudad Bolívar, Entrerríos, Fredonia, Frontino, Liborina, Sabanalarga, San Jerónimo,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Sopetrán, Toledo, Yolombó.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Aquitania, Berbeo, Chíquiza, Güicán De La Sierra, Miraflores, Paya, Páez, San Eduardo, San Luis De Gaceno,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Sogamoso.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Cáqueza, Jerusalén, Tausa, Une.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Colombia, Palermo, Yaguará, Íquira.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Arboledas, Chitagá, Convención, Cáchira, El Carmen, Salazar, Teorama, Toledo, Villa Caro,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Aguada, Bolívar, Capitanejo, Chima, Contratación, El Guacamayo, El Peñón, Santa Helena Del Opón.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52925" y="3764407"/>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472452" y="2646900"/>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a:extLst>
            <a:ext uri="{FF2B5EF4-FFF2-40B4-BE49-F238E27FC236}">
              <a16:creationId xmlns:a16="http://schemas.microsoft.com/office/drawing/2014/main" id="{447E8588-6CFB-30E7-7CB8-4E2811F3D4EA}"/>
            </a:ext>
          </a:extLst>
        </p:cNvPr>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D5269C6-78F8-2350-4AE5-33EB72167268}"/>
              </a:ext>
            </a:extLst>
          </p:cNvPr>
          <p:cNvGraphicFramePr/>
          <p:nvPr>
            <p:extLst>
              <p:ext uri="{D42A27DB-BD31-4B8C-83A1-F6EECF244321}">
                <p14:modId xmlns:p14="http://schemas.microsoft.com/office/powerpoint/2010/main" val="4126888726"/>
              </p:ext>
            </p:extLst>
          </p:nvPr>
        </p:nvGraphicFramePr>
        <p:xfrm>
          <a:off x="3970346" y="1492519"/>
          <a:ext cx="7818002" cy="31885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13196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Abejorral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Angelópolis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Anzá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Apartadó</a:t>
                      </a:r>
                      <a:r>
                        <a:rPr lang="pt-BR" sz="1000" b="0" i="0" u="none" strike="noStrike" cap="none" dirty="0">
                          <a:solidFill>
                            <a:srgbClr val="000000"/>
                          </a:solidFill>
                          <a:latin typeface="Arial"/>
                          <a:ea typeface="Arial"/>
                          <a:cs typeface="Arial"/>
                          <a:sym typeface="Arial"/>
                        </a:rPr>
                        <a:t>, Armenia, Barbosa, </a:t>
                      </a:r>
                      <a:r>
                        <a:rPr lang="pt-BR" sz="1000" b="0" i="0" u="none" strike="noStrike" cap="none" dirty="0" err="1">
                          <a:solidFill>
                            <a:srgbClr val="000000"/>
                          </a:solidFill>
                          <a:latin typeface="Arial"/>
                          <a:ea typeface="Arial"/>
                          <a:cs typeface="Arial"/>
                          <a:sym typeface="Arial"/>
                        </a:rPr>
                        <a:t>Betulia</a:t>
                      </a:r>
                      <a:r>
                        <a:rPr lang="pt-BR" sz="1000" b="0" i="0" u="none" strike="noStrike" cap="none" dirty="0">
                          <a:solidFill>
                            <a:srgbClr val="000000"/>
                          </a:solidFill>
                          <a:latin typeface="Arial"/>
                          <a:ea typeface="Arial"/>
                          <a:cs typeface="Arial"/>
                          <a:sym typeface="Arial"/>
                        </a:rPr>
                        <a:t>, Caicedo, Carepa, </a:t>
                      </a:r>
                      <a:r>
                        <a:rPr lang="pt-BR" sz="1000" b="0" i="0" u="none" strike="noStrike" cap="none" dirty="0" err="1">
                          <a:solidFill>
                            <a:srgbClr val="000000"/>
                          </a:solidFill>
                          <a:latin typeface="Arial"/>
                          <a:ea typeface="Arial"/>
                          <a:cs typeface="Arial"/>
                          <a:sym typeface="Arial"/>
                        </a:rPr>
                        <a:t>Cañasgordas</a:t>
                      </a:r>
                      <a:r>
                        <a:rPr lang="pt-BR" sz="1000" b="0" i="0" u="none" strike="noStrike" cap="none" dirty="0">
                          <a:solidFill>
                            <a:srgbClr val="000000"/>
                          </a:solidFill>
                          <a:latin typeface="Arial"/>
                          <a:ea typeface="Arial"/>
                          <a:cs typeface="Arial"/>
                          <a:sym typeface="Arial"/>
                        </a:rPr>
                        <a:t>, Concordia, </a:t>
                      </a:r>
                      <a:r>
                        <a:rPr lang="pt-BR" sz="1000" b="0" i="0" u="none" strike="noStrike" cap="none" dirty="0" err="1">
                          <a:solidFill>
                            <a:srgbClr val="000000"/>
                          </a:solidFill>
                          <a:latin typeface="Arial"/>
                          <a:ea typeface="Arial"/>
                          <a:cs typeface="Arial"/>
                          <a:sym typeface="Arial"/>
                        </a:rPr>
                        <a:t>Dabeiba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Donmatías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Ebéjico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Envigado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Girardota</a:t>
                      </a:r>
                      <a:r>
                        <a:rPr lang="pt-BR" sz="1000" b="0" i="0" u="none" strike="noStrike" cap="none" dirty="0">
                          <a:solidFill>
                            <a:srgbClr val="000000"/>
                          </a:solidFill>
                          <a:latin typeface="Arial"/>
                          <a:ea typeface="Arial"/>
                          <a:cs typeface="Arial"/>
                          <a:sym typeface="Arial"/>
                        </a:rPr>
                        <a:t>, Guadalupe, </a:t>
                      </a:r>
                      <a:r>
                        <a:rPr lang="pt-BR" sz="1000" b="0" i="0" u="none" strike="noStrike" cap="none" dirty="0" err="1">
                          <a:solidFill>
                            <a:srgbClr val="000000"/>
                          </a:solidFill>
                          <a:latin typeface="Arial"/>
                          <a:ea typeface="Arial"/>
                          <a:cs typeface="Arial"/>
                          <a:sym typeface="Arial"/>
                        </a:rPr>
                        <a:t>Guarne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Jericó, La Pintada, Medellín, </a:t>
                      </a:r>
                      <a:r>
                        <a:rPr lang="pt-BR" sz="1000" b="0" i="0" u="none" strike="noStrike" cap="none" dirty="0" err="1">
                          <a:solidFill>
                            <a:srgbClr val="000000"/>
                          </a:solidFill>
                          <a:latin typeface="Arial"/>
                          <a:ea typeface="Arial"/>
                          <a:cs typeface="Arial"/>
                          <a:sym typeface="Arial"/>
                        </a:rPr>
                        <a:t>Mutatá</a:t>
                      </a:r>
                      <a:r>
                        <a:rPr lang="pt-BR" sz="1000" b="0" i="0" u="none" strike="noStrike" cap="none" dirty="0">
                          <a:solidFill>
                            <a:srgbClr val="000000"/>
                          </a:solidFill>
                          <a:latin typeface="Arial"/>
                          <a:ea typeface="Arial"/>
                          <a:cs typeface="Arial"/>
                          <a:sym typeface="Arial"/>
                        </a:rPr>
                        <a:t>, Olaya, Peque, San Andrés De </a:t>
                      </a:r>
                      <a:r>
                        <a:rPr lang="pt-BR" sz="1000" b="0" i="0" u="none" strike="noStrike" cap="none" dirty="0" err="1">
                          <a:solidFill>
                            <a:srgbClr val="000000"/>
                          </a:solidFill>
                          <a:latin typeface="Arial"/>
                          <a:ea typeface="Arial"/>
                          <a:cs typeface="Arial"/>
                          <a:sym typeface="Arial"/>
                        </a:rPr>
                        <a:t>Cuerquía</a:t>
                      </a:r>
                      <a:r>
                        <a:rPr lang="pt-BR" sz="1000" b="0" i="0" u="none" strike="noStrike" cap="none" dirty="0">
                          <a:solidFill>
                            <a:srgbClr val="000000"/>
                          </a:solidFill>
                          <a:latin typeface="Arial"/>
                          <a:ea typeface="Arial"/>
                          <a:cs typeface="Arial"/>
                          <a:sym typeface="Arial"/>
                        </a:rPr>
                        <a:t>,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San Roque, Santa Bárbara, </a:t>
                      </a:r>
                      <a:r>
                        <a:rPr lang="pt-BR" sz="1000" b="0" i="0" u="none" strike="noStrike" cap="none" dirty="0" err="1">
                          <a:solidFill>
                            <a:srgbClr val="000000"/>
                          </a:solidFill>
                          <a:latin typeface="Arial"/>
                          <a:ea typeface="Arial"/>
                          <a:cs typeface="Arial"/>
                          <a:sym typeface="Arial"/>
                        </a:rPr>
                        <a:t>Titiribí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Támesis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Uramita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Urrao</a:t>
                      </a:r>
                      <a:r>
                        <a:rPr lang="pt-BR" sz="1000" b="0" i="0" u="none" strike="noStrike" cap="none" dirty="0">
                          <a:solidFill>
                            <a:srgbClr val="000000"/>
                          </a:solidFill>
                          <a:latin typeface="Arial"/>
                          <a:ea typeface="Arial"/>
                          <a:cs typeface="Arial"/>
                          <a:sym typeface="Arial"/>
                        </a:rPr>
                        <a:t>, Valparaíso, </a:t>
                      </a:r>
                      <a:r>
                        <a:rPr lang="pt-BR" sz="1000" b="0" i="0" u="none" strike="noStrike" cap="none" dirty="0" err="1">
                          <a:solidFill>
                            <a:srgbClr val="000000"/>
                          </a:solidFill>
                          <a:latin typeface="Arial"/>
                          <a:ea typeface="Arial"/>
                          <a:cs typeface="Arial"/>
                          <a:sym typeface="Arial"/>
                        </a:rPr>
                        <a:t>Yarumal</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Campohermoso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La Capilla, </a:t>
                      </a:r>
                      <a:r>
                        <a:rPr lang="pt-BR" sz="1000" b="0" i="0" u="none" strike="noStrike" cap="none" dirty="0" err="1">
                          <a:solidFill>
                            <a:srgbClr val="000000"/>
                          </a:solidFill>
                          <a:latin typeface="Arial"/>
                          <a:ea typeface="Arial"/>
                          <a:cs typeface="Arial"/>
                          <a:sym typeface="Arial"/>
                        </a:rPr>
                        <a:t>Pajarito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Rondón</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Turmequé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Úmbita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Aguadas, </a:t>
                      </a:r>
                      <a:r>
                        <a:rPr lang="pt-BR" sz="1000" b="0" i="0" u="none" strike="noStrike" cap="none" dirty="0" err="1">
                          <a:solidFill>
                            <a:srgbClr val="000000"/>
                          </a:solidFill>
                          <a:latin typeface="Arial"/>
                          <a:ea typeface="Arial"/>
                          <a:cs typeface="Arial"/>
                          <a:sym typeface="Arial"/>
                        </a:rPr>
                        <a:t>Pácora</a:t>
                      </a:r>
                      <a:r>
                        <a:rPr lang="pt-BR" sz="1000" b="0" i="0" u="none" strike="noStrike" cap="none" dirty="0">
                          <a:solidFill>
                            <a:srgbClr val="000000"/>
                          </a:solidFill>
                          <a:latin typeface="Arial"/>
                          <a:ea typeface="Arial"/>
                          <a:cs typeface="Arial"/>
                          <a:sym typeface="Arial"/>
                        </a:rPr>
                        <a:t>, Salamina.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t>
                      </a:r>
                      <a:r>
                        <a:rPr lang="pt-BR" sz="1000" b="0" i="0" u="none" strike="noStrike" cap="none" dirty="0" err="1">
                          <a:solidFill>
                            <a:srgbClr val="000000"/>
                          </a:solidFill>
                          <a:latin typeface="Arial"/>
                          <a:ea typeface="Arial"/>
                          <a:cs typeface="Arial"/>
                          <a:sym typeface="Arial"/>
                        </a:rPr>
                        <a:t>Apulo</a:t>
                      </a:r>
                      <a:r>
                        <a:rPr lang="pt-BR" sz="1000" b="0" i="0" u="none" strike="noStrike" cap="none" dirty="0">
                          <a:solidFill>
                            <a:srgbClr val="000000"/>
                          </a:solidFill>
                          <a:latin typeface="Arial"/>
                          <a:ea typeface="Arial"/>
                          <a:cs typeface="Arial"/>
                          <a:sym typeface="Arial"/>
                        </a:rPr>
                        <a:t>, Beltrán, </a:t>
                      </a:r>
                      <a:r>
                        <a:rPr lang="pt-BR" sz="1000" b="0" i="0" u="none" strike="noStrike" cap="none" dirty="0" err="1">
                          <a:solidFill>
                            <a:srgbClr val="000000"/>
                          </a:solidFill>
                          <a:latin typeface="Arial"/>
                          <a:ea typeface="Arial"/>
                          <a:cs typeface="Arial"/>
                          <a:sym typeface="Arial"/>
                        </a:rPr>
                        <a:t>Chipaque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Chía</a:t>
                      </a:r>
                      <a:r>
                        <a:rPr lang="pt-BR" sz="1000" b="0" i="0" u="none" strike="noStrike" cap="none" dirty="0">
                          <a:solidFill>
                            <a:srgbClr val="000000"/>
                          </a:solidFill>
                          <a:latin typeface="Arial"/>
                          <a:ea typeface="Arial"/>
                          <a:cs typeface="Arial"/>
                          <a:sym typeface="Arial"/>
                        </a:rPr>
                        <a:t>, Cota, </a:t>
                      </a:r>
                      <a:r>
                        <a:rPr lang="pt-BR" sz="1000" b="0" i="0" u="none" strike="noStrike" cap="none" dirty="0" err="1">
                          <a:solidFill>
                            <a:srgbClr val="000000"/>
                          </a:solidFill>
                          <a:latin typeface="Arial"/>
                          <a:ea typeface="Arial"/>
                          <a:cs typeface="Arial"/>
                          <a:sym typeface="Arial"/>
                        </a:rPr>
                        <a:t>Funza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Fómeque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Gachalá</a:t>
                      </a:r>
                      <a:r>
                        <a:rPr lang="pt-BR" sz="1000" b="0" i="0" u="none" strike="noStrike" cap="none" dirty="0">
                          <a:solidFill>
                            <a:srgbClr val="000000"/>
                          </a:solidFill>
                          <a:latin typeface="Arial"/>
                          <a:ea typeface="Arial"/>
                          <a:cs typeface="Arial"/>
                          <a:sym typeface="Arial"/>
                        </a:rPr>
                        <a:t>, La </a:t>
                      </a:r>
                      <a:r>
                        <a:rPr lang="pt-BR" sz="1000" b="0" i="0" u="none" strike="noStrike" cap="none" dirty="0" err="1">
                          <a:solidFill>
                            <a:srgbClr val="000000"/>
                          </a:solidFill>
                          <a:latin typeface="Arial"/>
                          <a:ea typeface="Arial"/>
                          <a:cs typeface="Arial"/>
                          <a:sym typeface="Arial"/>
                        </a:rPr>
                        <a:t>Calera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Machetá</a:t>
                      </a:r>
                      <a:r>
                        <a:rPr lang="pt-BR" sz="1000" b="0" i="0" u="none" strike="noStrike" cap="none" dirty="0">
                          <a:solidFill>
                            <a:srgbClr val="000000"/>
                          </a:solidFill>
                          <a:latin typeface="Arial"/>
                          <a:ea typeface="Arial"/>
                          <a:cs typeface="Arial"/>
                          <a:sym typeface="Arial"/>
                        </a:rPr>
                        <a:t>, Manta, Medina, </a:t>
                      </a:r>
                      <a:r>
                        <a:rPr lang="pt-BR" sz="1000" b="0" i="0" u="none" strike="noStrike" cap="none" dirty="0" err="1">
                          <a:solidFill>
                            <a:srgbClr val="000000"/>
                          </a:solidFill>
                          <a:latin typeface="Arial"/>
                          <a:ea typeface="Arial"/>
                          <a:cs typeface="Arial"/>
                          <a:sym typeface="Arial"/>
                        </a:rPr>
                        <a:t>Tocaima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Ubalá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Baraya</a:t>
                      </a:r>
                      <a:r>
                        <a:rPr lang="pt-BR" sz="1000" b="0" i="0" u="none" strike="noStrike" cap="none" dirty="0">
                          <a:solidFill>
                            <a:srgbClr val="000000"/>
                          </a:solidFill>
                          <a:latin typeface="Arial"/>
                          <a:ea typeface="Arial"/>
                          <a:cs typeface="Arial"/>
                          <a:sym typeface="Arial"/>
                        </a:rPr>
                        <a:t>, Santa </a:t>
                      </a:r>
                      <a:r>
                        <a:rPr lang="pt-BR" sz="1000" b="0" i="0" u="none" strike="noStrike" cap="none" dirty="0" err="1">
                          <a:solidFill>
                            <a:srgbClr val="000000"/>
                          </a:solidFill>
                          <a:latin typeface="Arial"/>
                          <a:ea typeface="Arial"/>
                          <a:cs typeface="Arial"/>
                          <a:sym typeface="Arial"/>
                        </a:rPr>
                        <a:t>María</a:t>
                      </a:r>
                      <a:r>
                        <a:rPr lang="pt-BR" sz="1000" b="0" i="0" u="none" strike="noStrike" cap="none" dirty="0">
                          <a:solidFill>
                            <a:srgbClr val="000000"/>
                          </a:solidFill>
                          <a:latin typeface="Arial"/>
                          <a:ea typeface="Arial"/>
                          <a:cs typeface="Arial"/>
                          <a:sym typeface="Arial"/>
                        </a:rPr>
                        <a:t>, Teruel, </a:t>
                      </a:r>
                      <a:r>
                        <a:rPr lang="pt-BR" sz="1000" b="0" i="0" u="none" strike="noStrike" cap="none" dirty="0" err="1">
                          <a:solidFill>
                            <a:srgbClr val="000000"/>
                          </a:solidFill>
                          <a:latin typeface="Arial"/>
                          <a:ea typeface="Arial"/>
                          <a:cs typeface="Arial"/>
                          <a:sym typeface="Arial"/>
                        </a:rPr>
                        <a:t>Tesalia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a:t>
                      </a:r>
                      <a:r>
                        <a:rPr lang="pt-BR" sz="1000" b="0" i="0" u="none" strike="noStrike" cap="none" dirty="0" err="1">
                          <a:solidFill>
                            <a:srgbClr val="000000"/>
                          </a:solidFill>
                          <a:latin typeface="Arial"/>
                          <a:ea typeface="Arial"/>
                          <a:cs typeface="Arial"/>
                          <a:sym typeface="Arial"/>
                        </a:rPr>
                        <a:t>Cácota</a:t>
                      </a:r>
                      <a:r>
                        <a:rPr lang="pt-BR" sz="1000" b="0" i="0" u="none" strike="noStrike" cap="none" dirty="0">
                          <a:solidFill>
                            <a:srgbClr val="000000"/>
                          </a:solidFill>
                          <a:latin typeface="Arial"/>
                          <a:ea typeface="Arial"/>
                          <a:cs typeface="Arial"/>
                          <a:sym typeface="Arial"/>
                        </a:rPr>
                        <a:t>, El Zulia, La Esperanza, </a:t>
                      </a:r>
                      <a:r>
                        <a:rPr lang="pt-BR" sz="1000" b="0" i="0" u="none" strike="noStrike" cap="none" dirty="0" err="1">
                          <a:solidFill>
                            <a:srgbClr val="000000"/>
                          </a:solidFill>
                          <a:latin typeface="Arial"/>
                          <a:ea typeface="Arial"/>
                          <a:cs typeface="Arial"/>
                          <a:sym typeface="Arial"/>
                        </a:rPr>
                        <a:t>Ocaña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Aratoca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Barichara</a:t>
                      </a:r>
                      <a:r>
                        <a:rPr lang="pt-BR" sz="1000" b="0" i="0" u="none" strike="noStrike" cap="none" dirty="0">
                          <a:solidFill>
                            <a:srgbClr val="000000"/>
                          </a:solidFill>
                          <a:latin typeface="Arial"/>
                          <a:ea typeface="Arial"/>
                          <a:cs typeface="Arial"/>
                          <a:sym typeface="Arial"/>
                        </a:rPr>
                        <a:t>, Cabrera, Cimitarra, El Carmen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Galán, Hato, La Paz, Los Santos, Palmar, </a:t>
                      </a:r>
                      <a:r>
                        <a:rPr lang="pt-BR" sz="1000" b="0" i="0" u="none" strike="noStrike" cap="none" dirty="0" err="1">
                          <a:solidFill>
                            <a:srgbClr val="000000"/>
                          </a:solidFill>
                          <a:latin typeface="Arial"/>
                          <a:ea typeface="Arial"/>
                          <a:cs typeface="Arial"/>
                          <a:sym typeface="Arial"/>
                        </a:rPr>
                        <a:t>Pinchote</a:t>
                      </a:r>
                      <a:r>
                        <a:rPr lang="pt-BR" sz="1000" b="0" i="0" u="none" strike="noStrike" cap="none" dirty="0">
                          <a:solidFill>
                            <a:srgbClr val="000000"/>
                          </a:solidFill>
                          <a:latin typeface="Arial"/>
                          <a:ea typeface="Arial"/>
                          <a:cs typeface="Arial"/>
                          <a:sym typeface="Arial"/>
                        </a:rPr>
                        <a:t>, Sabana De Torres, San Gil, San José De Miranda, San Vicente De </a:t>
                      </a:r>
                      <a:r>
                        <a:rPr lang="pt-BR" sz="1000" b="0" i="0" u="none" strike="noStrike" cap="none" dirty="0" err="1">
                          <a:solidFill>
                            <a:srgbClr val="000000"/>
                          </a:solidFill>
                          <a:latin typeface="Arial"/>
                          <a:ea typeface="Arial"/>
                          <a:cs typeface="Arial"/>
                          <a:sym typeface="Arial"/>
                        </a:rPr>
                        <a:t>Chucurí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Simacota</a:t>
                      </a:r>
                      <a:r>
                        <a:rPr lang="pt-BR" sz="1000" b="0" i="0" u="none" strike="noStrike" cap="none" dirty="0">
                          <a:solidFill>
                            <a:srgbClr val="000000"/>
                          </a:solidFill>
                          <a:latin typeface="Arial"/>
                          <a:ea typeface="Arial"/>
                          <a:cs typeface="Arial"/>
                          <a:sym typeface="Arial"/>
                        </a:rPr>
                        <a:t>, Socorro, Sucre, Valle De San José, Villanueva, </a:t>
                      </a:r>
                      <a:r>
                        <a:rPr lang="pt-BR" sz="1000" b="0" i="0" u="none" strike="noStrike" cap="none" dirty="0" err="1">
                          <a:solidFill>
                            <a:srgbClr val="000000"/>
                          </a:solidFill>
                          <a:latin typeface="Arial"/>
                          <a:ea typeface="Arial"/>
                          <a:cs typeface="Arial"/>
                          <a:sym typeface="Arial"/>
                        </a:rPr>
                        <a:t>Zapatoca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Anzoátegui</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Espinal, </a:t>
                      </a:r>
                      <a:r>
                        <a:rPr lang="pt-BR" sz="1000" b="0" i="0" u="none" strike="noStrike" cap="none" dirty="0" err="1">
                          <a:solidFill>
                            <a:srgbClr val="000000"/>
                          </a:solidFill>
                          <a:latin typeface="Arial"/>
                          <a:ea typeface="Arial"/>
                          <a:cs typeface="Arial"/>
                          <a:sym typeface="Arial"/>
                        </a:rPr>
                        <a:t>Guamo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Ibagué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Natagaima</a:t>
                      </a:r>
                      <a:r>
                        <a:rPr lang="pt-BR" sz="1000" b="0" i="0" u="none" strike="noStrike" cap="none" dirty="0">
                          <a:solidFill>
                            <a:srgbClr val="000000"/>
                          </a:solidFill>
                          <a:latin typeface="Arial"/>
                          <a:ea typeface="Arial"/>
                          <a:cs typeface="Arial"/>
                          <a:sym typeface="Arial"/>
                        </a:rPr>
                        <a:t>, Prado,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828769155"/>
                  </a:ext>
                </a:extLst>
              </a:tr>
            </a:tbl>
          </a:graphicData>
        </a:graphic>
      </p:graphicFrame>
      <p:graphicFrame>
        <p:nvGraphicFramePr>
          <p:cNvPr id="154" name="Google Shape;154;p58">
            <a:extLst>
              <a:ext uri="{FF2B5EF4-FFF2-40B4-BE49-F238E27FC236}">
                <a16:creationId xmlns:a16="http://schemas.microsoft.com/office/drawing/2014/main" id="{67550C1E-D35F-5478-AAE5-213733583FC5}"/>
              </a:ext>
            </a:extLst>
          </p:cNvPr>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a:extLst>
              <a:ext uri="{FF2B5EF4-FFF2-40B4-BE49-F238E27FC236}">
                <a16:creationId xmlns:a16="http://schemas.microsoft.com/office/drawing/2014/main" id="{2ADEF0AD-4F85-5602-4E44-4D1029C4DF3D}"/>
              </a:ext>
            </a:extLst>
          </p:cNvPr>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a:extLst>
              <a:ext uri="{FF2B5EF4-FFF2-40B4-BE49-F238E27FC236}">
                <a16:creationId xmlns:a16="http://schemas.microsoft.com/office/drawing/2014/main" id="{771B514E-B4A7-C712-F8A7-53CD1CAD6FC3}"/>
              </a:ext>
            </a:extLst>
          </p:cNvPr>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a:extLst>
              <a:ext uri="{FF2B5EF4-FFF2-40B4-BE49-F238E27FC236}">
                <a16:creationId xmlns:a16="http://schemas.microsoft.com/office/drawing/2014/main" id="{A9DB00A8-F725-8B2A-A569-F069F1A407B6}"/>
              </a:ext>
            </a:extLst>
          </p:cNvPr>
          <p:cNvPicPr preferRelativeResize="0"/>
          <p:nvPr/>
        </p:nvPicPr>
        <p:blipFill rotWithShape="1">
          <a:blip r:embed="rId5">
            <a:alphaModFix/>
          </a:blip>
          <a:srcRect/>
          <a:stretch/>
        </p:blipFill>
        <p:spPr>
          <a:xfrm>
            <a:off x="13518131" y="5366208"/>
            <a:ext cx="477952" cy="445047"/>
          </a:xfrm>
          <a:prstGeom prst="rect">
            <a:avLst/>
          </a:prstGeom>
          <a:noFill/>
          <a:ln>
            <a:noFill/>
          </a:ln>
        </p:spPr>
      </p:pic>
      <p:pic>
        <p:nvPicPr>
          <p:cNvPr id="158" name="Google Shape;158;p58">
            <a:extLst>
              <a:ext uri="{FF2B5EF4-FFF2-40B4-BE49-F238E27FC236}">
                <a16:creationId xmlns:a16="http://schemas.microsoft.com/office/drawing/2014/main" id="{38A1FE7B-D1E9-D9E3-5BC1-F3F123A90BF2}"/>
              </a:ext>
            </a:extLst>
          </p:cNvPr>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a:extLst>
              <a:ext uri="{FF2B5EF4-FFF2-40B4-BE49-F238E27FC236}">
                <a16:creationId xmlns:a16="http://schemas.microsoft.com/office/drawing/2014/main" id="{BE9DB617-3560-AE78-2AA4-B316A5278BCE}"/>
              </a:ext>
            </a:extLst>
          </p:cNvPr>
          <p:cNvPicPr preferRelativeResize="0"/>
          <p:nvPr/>
        </p:nvPicPr>
        <p:blipFill rotWithShape="1">
          <a:blip r:embed="rId7">
            <a:alphaModFix/>
          </a:blip>
          <a:srcRect/>
          <a:stretch/>
        </p:blipFill>
        <p:spPr>
          <a:xfrm>
            <a:off x="13996083" y="2542149"/>
            <a:ext cx="458425" cy="446694"/>
          </a:xfrm>
          <a:prstGeom prst="rect">
            <a:avLst/>
          </a:prstGeom>
          <a:noFill/>
          <a:ln>
            <a:noFill/>
          </a:ln>
        </p:spPr>
      </p:pic>
      <p:pic>
        <p:nvPicPr>
          <p:cNvPr id="5" name="Google Shape;158;p58">
            <a:extLst>
              <a:ext uri="{FF2B5EF4-FFF2-40B4-BE49-F238E27FC236}">
                <a16:creationId xmlns:a16="http://schemas.microsoft.com/office/drawing/2014/main" id="{22015515-3132-D5E2-738A-150CCBD78873}"/>
              </a:ext>
            </a:extLst>
          </p:cNvPr>
          <p:cNvPicPr preferRelativeResize="0"/>
          <p:nvPr/>
        </p:nvPicPr>
        <p:blipFill rotWithShape="1">
          <a:blip r:embed="rId6">
            <a:alphaModFix/>
          </a:blip>
          <a:srcRect/>
          <a:stretch/>
        </p:blipFill>
        <p:spPr>
          <a:xfrm>
            <a:off x="4279084" y="3086778"/>
            <a:ext cx="484369" cy="446694"/>
          </a:xfrm>
          <a:prstGeom prst="rect">
            <a:avLst/>
          </a:prstGeom>
          <a:noFill/>
          <a:ln>
            <a:noFill/>
          </a:ln>
        </p:spPr>
      </p:pic>
    </p:spTree>
    <p:extLst>
      <p:ext uri="{BB962C8B-B14F-4D97-AF65-F5344CB8AC3E}">
        <p14:creationId xmlns:p14="http://schemas.microsoft.com/office/powerpoint/2010/main" val="278688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1643467565"/>
              </p:ext>
            </p:extLst>
          </p:nvPr>
        </p:nvGraphicFramePr>
        <p:xfrm>
          <a:off x="4094181" y="1360024"/>
          <a:ext cx="7435323" cy="2334646"/>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0055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95147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243723" y="433405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296853" y="2172398"/>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296853" y="2984602"/>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766747405"/>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Nunchía, Orocué, Paz De Ariporo, San Luis De Palenque,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El Castillo, Lejanías, Mesetas, Puerto Gaitán, San Carlos De Guaroa, San Juan De Arama, San Martín, Uribe,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Puerto Rondón, Arauquita.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Monterrey, Recetor, Sabanalarga, Tauramena.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Cabuyaro, El Calvario, San Juanito,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Trinidad,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Fuente De Oro, Granada, La Macarena, Mapiripán, Puerto Lleras, Puerto Rico.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9392"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7" y="3629641"/>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98477" y="4542879"/>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4018321479"/>
              </p:ext>
            </p:extLst>
          </p:nvPr>
        </p:nvGraphicFramePr>
        <p:xfrm>
          <a:off x="5224077" y="1281908"/>
          <a:ext cx="6745419" cy="3477354"/>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591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Inírida, Morichal.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El Retorno, Miraflores, San José Del Guaviare.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Mitú, </a:t>
                      </a:r>
                      <a:r>
                        <a:rPr lang="es-ES" sz="1000" b="0" i="0" u="none" strike="noStrike" cap="none" dirty="0" err="1">
                          <a:solidFill>
                            <a:srgbClr val="000000"/>
                          </a:solidFill>
                          <a:latin typeface="Arial"/>
                          <a:ea typeface="Arial"/>
                          <a:cs typeface="Arial"/>
                          <a:sym typeface="Arial"/>
                        </a:rPr>
                        <a:t>Papunahua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11591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Cacahual, Pana </a:t>
                      </a:r>
                      <a:r>
                        <a:rPr lang="es-ES" sz="1000" b="0" i="0" u="none" strike="noStrike" cap="none" dirty="0" err="1">
                          <a:solidFill>
                            <a:srgbClr val="000000"/>
                          </a:solidFill>
                          <a:latin typeface="Arial"/>
                          <a:ea typeface="Arial"/>
                          <a:cs typeface="Arial"/>
                          <a:sym typeface="Arial"/>
                        </a:rPr>
                        <a:t>Pana</a:t>
                      </a:r>
                      <a:r>
                        <a:rPr lang="es-ES" sz="1000" b="0" i="0" u="none" strike="noStrike" cap="none" dirty="0">
                          <a:solidFill>
                            <a:srgbClr val="000000"/>
                          </a:solidFill>
                          <a:latin typeface="Arial"/>
                          <a:ea typeface="Arial"/>
                          <a:cs typeface="Arial"/>
                          <a:sym typeface="Arial"/>
                        </a:rPr>
                        <a:t>,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Carurú, Yavaraté.</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12502" y="3828947"/>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2502" y="2798061"/>
            <a:ext cx="451143"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1829</TotalTime>
  <Words>1900</Words>
  <Application>Microsoft Office PowerPoint</Application>
  <PresentationFormat>Panorámica</PresentationFormat>
  <Paragraphs>141</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Arial</vt:lpstr>
      <vt:lpstr>Helvetica Neue</vt:lpstr>
      <vt:lpstr>Verdana</vt:lpstr>
      <vt:lpstr>Arial Narrow</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168</cp:revision>
  <dcterms:created xsi:type="dcterms:W3CDTF">2022-10-19T17:32:46Z</dcterms:created>
  <dcterms:modified xsi:type="dcterms:W3CDTF">2024-03-01T21:14:15Z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