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69" r:id="rId4"/>
    <p:sldId id="259" r:id="rId5"/>
    <p:sldId id="261" r:id="rId6"/>
    <p:sldId id="264" r:id="rId7"/>
    <p:sldId id="265" r:id="rId8"/>
    <p:sldId id="266" r:id="rId9"/>
    <p:sldId id="267" r:id="rId10"/>
    <p:sldId id="268" r:id="rId11"/>
  </p:sldIdLst>
  <p:sldSz cx="12192000" cy="6858000"/>
  <p:notesSz cx="12192000" cy="6858000"/>
  <p:embeddedFontLst>
    <p:embeddedFont>
      <p:font typeface="Arial Black" panose="020B0A04020102020204" pitchFamily="34" charset="0"/>
      <p:bold r:id="rId13"/>
    </p:embeddedFont>
    <p:embeddedFont>
      <p:font typeface="Arial Narrow" panose="020B0606020202030204" pitchFamily="34" charset="0"/>
      <p:regular r:id="rId14"/>
      <p:bold r:id="rId15"/>
      <p:italic r:id="rId16"/>
      <p:boldItalic r:id="rId17"/>
    </p:embeddedFont>
    <p:embeddedFont>
      <p:font typeface="Helvetica Neue" panose="020B060402020202020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78" d="100"/>
          <a:sy n="78" d="100"/>
        </p:scale>
        <p:origin x="1026"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059</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28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29</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4"/>
            <a:ext cx="3269260" cy="46232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28 de febrero de 2024| 12:00 HLC</a:t>
            </a:r>
            <a:endParaRPr sz="1200" dirty="0"/>
          </a:p>
        </p:txBody>
      </p:sp>
      <p:pic>
        <p:nvPicPr>
          <p:cNvPr id="125" name="Google Shape;125;p17"/>
          <p:cNvPicPr preferRelativeResize="0"/>
          <p:nvPr/>
        </p:nvPicPr>
        <p:blipFill>
          <a:blip r:embed="rId3" r:link="rId4"/>
          <a:srcRect/>
          <a:stretch>
            <a:fillRect/>
          </a:stretch>
        </p:blipFill>
        <p:spPr>
          <a:xfrm>
            <a:off x="445773" y="102870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543281" y="2433961"/>
            <a:ext cx="2125230" cy="231335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srcRect/>
          <a:stretch>
            <a:fillRect/>
          </a:stretch>
        </p:blipFill>
        <p:spPr>
          <a:xfrm>
            <a:off x="6720706" y="2331118"/>
            <a:ext cx="2182552" cy="2676817"/>
          </a:xfrm>
          <a:prstGeom prst="rect">
            <a:avLst/>
          </a:prstGeom>
          <a:noFill/>
          <a:ln>
            <a:noFill/>
          </a:ln>
        </p:spPr>
      </p:pic>
      <p:pic>
        <p:nvPicPr>
          <p:cNvPr id="128" name="Google Shape;128;p17"/>
          <p:cNvPicPr preferRelativeResize="0"/>
          <p:nvPr/>
        </p:nvPicPr>
        <p:blipFill>
          <a:blip r:embed="rId9" r:link="rId10"/>
          <a:srcRect/>
          <a:stretch>
            <a:fillRect/>
          </a:stretch>
        </p:blipFill>
        <p:spPr>
          <a:xfrm>
            <a:off x="8903258" y="2331119"/>
            <a:ext cx="1527443" cy="3291030"/>
          </a:xfrm>
          <a:prstGeom prst="rect">
            <a:avLst/>
          </a:prstGeom>
          <a:noFill/>
          <a:ln>
            <a:noFill/>
          </a:ln>
        </p:spPr>
      </p:pic>
      <p:pic>
        <p:nvPicPr>
          <p:cNvPr id="129" name="Google Shape;129;p17"/>
          <p:cNvPicPr preferRelativeResize="0"/>
          <p:nvPr/>
        </p:nvPicPr>
        <p:blipFill>
          <a:blip r:embed="rId11" r:link="rId12"/>
          <a:srcRect/>
          <a:stretch>
            <a:fillRect/>
          </a:stretch>
        </p:blipFill>
        <p:spPr>
          <a:xfrm>
            <a:off x="10482895" y="2331119"/>
            <a:ext cx="1600728" cy="3428216"/>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909042696"/>
              </p:ext>
            </p:extLst>
          </p:nvPr>
        </p:nvGraphicFramePr>
        <p:xfrm>
          <a:off x="4756677" y="1617961"/>
          <a:ext cx="7435323" cy="4136782"/>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La Jagua Del Pilar, Urumita, Villanueva.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Polonuevo.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 El Guamo.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Agustín Codazzi.</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Planeta 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San Juan Del Cesar.</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El Carmen De Bolívar, Magangué, María La Baja, Pinillos, San Jacinto, San Juan Nepomuceno.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Chiriguaná, El Copey, La Jagua De Ibirico, Pailitas.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Lorica, Montelíbano, San Bernardo Del Viento,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Fonseca, Maicao, Riohacha.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Ciénaga, El Piñón, Fundación, Pivijay,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Colosó, Corozal,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51963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4345" y="4585845"/>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15431083"/>
              </p:ext>
            </p:extLst>
          </p:nvPr>
        </p:nvGraphicFramePr>
        <p:xfrm>
          <a:off x="3993352" y="1171236"/>
          <a:ext cx="7435323" cy="54679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Santa Fe De Antioquia, Angelópolis.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San Luis De Gaceno, Santa María, </a:t>
                      </a:r>
                      <a:r>
                        <a:rPr lang="es-ES" sz="1000" b="0" i="0" u="none" strike="noStrike" cap="none" dirty="0" err="1">
                          <a:solidFill>
                            <a:srgbClr val="000000"/>
                          </a:solidFill>
                          <a:latin typeface="Arial"/>
                          <a:ea typeface="Arial"/>
                          <a:cs typeface="Arial"/>
                          <a:sym typeface="Arial"/>
                        </a:rPr>
                        <a:t>Chiquiza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Cáqueza, Fosca, Gachalá, Guayabetal, Gutiérrez, Medina,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Ubalá, Une.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Neiva, Tello,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Betania, Fredonia.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Firavitoba, Aquitania, Berbeo, Cubará, Duitama, Motavita, Páez, San Eduardo,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Guican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Soacha, Tausa, Tocaima, Chipaque, Fómeque, Jerusalén, Manta, Bojacá, </a:t>
                      </a:r>
                      <a:r>
                        <a:rPr lang="es-CO" sz="1000" b="0" i="0" u="none" strike="noStrike" cap="none" dirty="0" err="1">
                          <a:solidFill>
                            <a:srgbClr val="000000"/>
                          </a:solidFill>
                          <a:latin typeface="Arial"/>
                          <a:ea typeface="Arial"/>
                          <a:cs typeface="Arial"/>
                          <a:sym typeface="Arial"/>
                        </a:rPr>
                        <a:t>Viota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Colombia, Palermo, Teruel,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 Yaguará.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Guamo, Natagaima,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Abejorral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Abriaquí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Briceño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Ciudad</a:t>
                      </a:r>
                      <a:r>
                        <a:rPr lang="pt-BR" sz="1000" b="0" i="0" u="none" strike="noStrike" cap="none" dirty="0">
                          <a:solidFill>
                            <a:srgbClr val="000000"/>
                          </a:solidFill>
                          <a:latin typeface="Arial"/>
                          <a:ea typeface="Arial"/>
                          <a:cs typeface="Arial"/>
                          <a:sym typeface="Arial"/>
                        </a:rPr>
                        <a:t> Bolívar, Copacabana, </a:t>
                      </a:r>
                      <a:r>
                        <a:rPr lang="pt-BR" sz="1000" b="0" i="0" u="none" strike="noStrike" cap="none" dirty="0" err="1">
                          <a:solidFill>
                            <a:srgbClr val="000000"/>
                          </a:solidFill>
                          <a:latin typeface="Arial"/>
                          <a:ea typeface="Arial"/>
                          <a:cs typeface="Arial"/>
                          <a:sym typeface="Arial"/>
                        </a:rPr>
                        <a:t>Frontino</a:t>
                      </a:r>
                      <a:r>
                        <a:rPr lang="pt-BR" sz="1000" b="0" i="0" u="none" strike="noStrike" cap="none" dirty="0">
                          <a:solidFill>
                            <a:srgbClr val="000000"/>
                          </a:solidFill>
                          <a:latin typeface="Arial"/>
                          <a:ea typeface="Arial"/>
                          <a:cs typeface="Arial"/>
                          <a:sym typeface="Arial"/>
                        </a:rPr>
                        <a:t>, Jericó, La Pintada,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Jerónimo,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San Pedro De Los </a:t>
                      </a:r>
                      <a:r>
                        <a:rPr lang="pt-BR" sz="1000" b="0" i="0" u="none" strike="noStrike" cap="none" dirty="0" err="1">
                          <a:solidFill>
                            <a:srgbClr val="000000"/>
                          </a:solidFill>
                          <a:latin typeface="Arial"/>
                          <a:ea typeface="Arial"/>
                          <a:cs typeface="Arial"/>
                          <a:sym typeface="Arial"/>
                        </a:rPr>
                        <a:t>Milagros</a:t>
                      </a:r>
                      <a:r>
                        <a:rPr lang="pt-BR" sz="1000" b="0" i="0" u="none" strike="noStrike" cap="none" dirty="0">
                          <a:solidFill>
                            <a:srgbClr val="000000"/>
                          </a:solidFill>
                          <a:latin typeface="Arial"/>
                          <a:ea typeface="Arial"/>
                          <a:cs typeface="Arial"/>
                          <a:sym typeface="Arial"/>
                        </a:rPr>
                        <a:t>, Santa Bárbara, Toledo, </a:t>
                      </a:r>
                      <a:r>
                        <a:rPr lang="pt-BR" sz="1000" b="0" i="0" u="none" strike="noStrike" cap="none" dirty="0" err="1">
                          <a:solidFill>
                            <a:srgbClr val="000000"/>
                          </a:solidFill>
                          <a:latin typeface="Arial"/>
                          <a:ea typeface="Arial"/>
                          <a:cs typeface="Arial"/>
                          <a:sym typeface="Arial"/>
                        </a:rPr>
                        <a:t>Támesis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Urrao</a:t>
                      </a:r>
                      <a:r>
                        <a:rPr lang="pt-BR" sz="1000" b="0" i="0" u="none" strike="noStrike" cap="none" dirty="0">
                          <a:solidFill>
                            <a:srgbClr val="000000"/>
                          </a:solidFill>
                          <a:latin typeface="Arial"/>
                          <a:ea typeface="Arial"/>
                          <a:cs typeface="Arial"/>
                          <a:sym typeface="Arial"/>
                        </a:rPr>
                        <a:t>, Valparaíso, </a:t>
                      </a:r>
                      <a:r>
                        <a:rPr lang="pt-BR" sz="1000" b="0" i="0" u="none" strike="noStrike" cap="none" dirty="0" err="1">
                          <a:solidFill>
                            <a:srgbClr val="000000"/>
                          </a:solidFill>
                          <a:latin typeface="Arial"/>
                          <a:ea typeface="Arial"/>
                          <a:cs typeface="Arial"/>
                          <a:sym typeface="Arial"/>
                        </a:rPr>
                        <a:t>Yarumal</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Betéitiva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Guayatá</a:t>
                      </a:r>
                      <a:r>
                        <a:rPr lang="pt-BR" sz="1000" b="0" i="0" u="none" strike="noStrike" cap="none" dirty="0">
                          <a:solidFill>
                            <a:srgbClr val="000000"/>
                          </a:solidFill>
                          <a:latin typeface="Arial"/>
                          <a:ea typeface="Arial"/>
                          <a:cs typeface="Arial"/>
                          <a:sym typeface="Arial"/>
                        </a:rPr>
                        <a:t>, La Capilla, </a:t>
                      </a:r>
                      <a:r>
                        <a:rPr lang="pt-BR" sz="1000" b="0" i="0" u="none" strike="noStrike" cap="none" dirty="0" err="1">
                          <a:solidFill>
                            <a:srgbClr val="000000"/>
                          </a:solidFill>
                          <a:latin typeface="Arial"/>
                          <a:ea typeface="Arial"/>
                          <a:cs typeface="Arial"/>
                          <a:sym typeface="Arial"/>
                        </a:rPr>
                        <a:t>Labranzagrande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Sotaquirá</a:t>
                      </a:r>
                      <a:r>
                        <a:rPr lang="pt-BR" sz="1000" b="0" i="0" u="none" strike="noStrike" cap="none" dirty="0">
                          <a:solidFill>
                            <a:srgbClr val="000000"/>
                          </a:solidFill>
                          <a:latin typeface="Arial"/>
                          <a:ea typeface="Arial"/>
                          <a:cs typeface="Arial"/>
                          <a:sym typeface="Arial"/>
                        </a:rPr>
                        <a:t>, Tasco, </a:t>
                      </a:r>
                      <a:r>
                        <a:rPr lang="pt-BR" sz="1000" b="0" i="0" u="none" strike="noStrike" cap="none" dirty="0" err="1">
                          <a:solidFill>
                            <a:srgbClr val="000000"/>
                          </a:solidFill>
                          <a:latin typeface="Arial"/>
                          <a:ea typeface="Arial"/>
                          <a:cs typeface="Arial"/>
                          <a:sym typeface="Arial"/>
                        </a:rPr>
                        <a:t>Tibaná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Agua De Dios, Beltrán, </a:t>
                      </a:r>
                      <a:r>
                        <a:rPr lang="pt-BR" sz="1000" b="0" i="0" u="none" strike="noStrike" cap="none" dirty="0" err="1">
                          <a:solidFill>
                            <a:srgbClr val="000000"/>
                          </a:solidFill>
                          <a:latin typeface="Arial"/>
                          <a:ea typeface="Arial"/>
                          <a:cs typeface="Arial"/>
                          <a:sym typeface="Arial"/>
                        </a:rPr>
                        <a:t>Caparrapi</a:t>
                      </a:r>
                      <a:r>
                        <a:rPr lang="pt-BR" sz="1000" b="0" i="0" u="none" strike="noStrike" cap="none" dirty="0">
                          <a:solidFill>
                            <a:srgbClr val="000000"/>
                          </a:solidFill>
                          <a:latin typeface="Arial"/>
                          <a:ea typeface="Arial"/>
                          <a:cs typeface="Arial"/>
                          <a:sym typeface="Arial"/>
                        </a:rPr>
                        <a:t>, Carmen De </a:t>
                      </a:r>
                      <a:r>
                        <a:rPr lang="pt-BR" sz="1000" b="0" i="0" u="none" strike="noStrike" cap="none" dirty="0" err="1">
                          <a:solidFill>
                            <a:srgbClr val="000000"/>
                          </a:solidFill>
                          <a:latin typeface="Arial"/>
                          <a:ea typeface="Arial"/>
                          <a:cs typeface="Arial"/>
                          <a:sym typeface="Arial"/>
                        </a:rPr>
                        <a:t>Carupa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Choachí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Cota, </a:t>
                      </a:r>
                      <a:r>
                        <a:rPr lang="pt-BR" sz="1000" b="0" i="0" u="none" strike="noStrike" cap="none" dirty="0" err="1">
                          <a:solidFill>
                            <a:srgbClr val="000000"/>
                          </a:solidFill>
                          <a:latin typeface="Arial"/>
                          <a:ea typeface="Arial"/>
                          <a:cs typeface="Arial"/>
                          <a:sym typeface="Arial"/>
                        </a:rPr>
                        <a:t>Cucunubá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Fúquene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Gachetá</a:t>
                      </a:r>
                      <a:r>
                        <a:rPr lang="pt-BR" sz="1000" b="0" i="0" u="none" strike="noStrike" cap="none" dirty="0">
                          <a:solidFill>
                            <a:srgbClr val="000000"/>
                          </a:solidFill>
                          <a:latin typeface="Arial"/>
                          <a:ea typeface="Arial"/>
                          <a:cs typeface="Arial"/>
                          <a:sym typeface="Arial"/>
                        </a:rPr>
                        <a:t>, Girardot, </a:t>
                      </a:r>
                      <a:r>
                        <a:rPr lang="pt-BR" sz="1000" b="0" i="0" u="none" strike="noStrike" cap="none" dirty="0" err="1">
                          <a:solidFill>
                            <a:srgbClr val="000000"/>
                          </a:solidFill>
                          <a:latin typeface="Arial"/>
                          <a:ea typeface="Arial"/>
                          <a:cs typeface="Arial"/>
                          <a:sym typeface="Arial"/>
                        </a:rPr>
                        <a:t>Guachetá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Calera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Ubaque</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Suaza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QUINDIO : </a:t>
                      </a:r>
                      <a:r>
                        <a:rPr lang="pt-BR" sz="1000" b="0" i="0" u="none" strike="noStrike" cap="none" dirty="0" err="1">
                          <a:solidFill>
                            <a:srgbClr val="000000"/>
                          </a:solidFill>
                          <a:latin typeface="Arial"/>
                          <a:ea typeface="Arial"/>
                          <a:cs typeface="Arial"/>
                          <a:sym typeface="Arial"/>
                        </a:rPr>
                        <a:t>Calarca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RISARALDA : </a:t>
                      </a:r>
                      <a:r>
                        <a:rPr lang="pt-BR" sz="1000" b="0" i="0" u="none" strike="noStrike" cap="none" dirty="0" err="1">
                          <a:solidFill>
                            <a:srgbClr val="000000"/>
                          </a:solidFill>
                          <a:latin typeface="Arial"/>
                          <a:ea typeface="Arial"/>
                          <a:cs typeface="Arial"/>
                          <a:sym typeface="Arial"/>
                        </a:rPr>
                        <a:t>Apia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Belen</a:t>
                      </a:r>
                      <a:r>
                        <a:rPr lang="pt-BR" sz="1000" b="0" i="0" u="none" strike="noStrike" cap="none" dirty="0">
                          <a:solidFill>
                            <a:srgbClr val="000000"/>
                          </a:solidFill>
                          <a:latin typeface="Arial"/>
                          <a:ea typeface="Arial"/>
                          <a:cs typeface="Arial"/>
                          <a:sym typeface="Arial"/>
                        </a:rPr>
                        <a:t> De </a:t>
                      </a:r>
                      <a:r>
                        <a:rPr lang="pt-BR" sz="1000" b="0" i="0" u="none" strike="noStrike" cap="none" dirty="0" err="1">
                          <a:solidFill>
                            <a:srgbClr val="000000"/>
                          </a:solidFill>
                          <a:latin typeface="Arial"/>
                          <a:ea typeface="Arial"/>
                          <a:cs typeface="Arial"/>
                          <a:sym typeface="Arial"/>
                        </a:rPr>
                        <a:t>Umbria</a:t>
                      </a:r>
                      <a:r>
                        <a:rPr lang="pt-BR" sz="1000" b="0" i="0" u="none" strike="noStrike" cap="none" dirty="0">
                          <a:solidFill>
                            <a:srgbClr val="000000"/>
                          </a:solidFill>
                          <a:latin typeface="Arial"/>
                          <a:ea typeface="Arial"/>
                          <a:cs typeface="Arial"/>
                          <a:sym typeface="Arial"/>
                        </a:rPr>
                        <a:t>, Pereira.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Barrancabermeja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Coromoro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Gámbita</a:t>
                      </a:r>
                      <a:r>
                        <a:rPr lang="pt-BR" sz="1000" b="0" i="0" u="none" strike="noStrike" cap="none" dirty="0">
                          <a:solidFill>
                            <a:srgbClr val="000000"/>
                          </a:solidFill>
                          <a:latin typeface="Arial"/>
                          <a:ea typeface="Arial"/>
                          <a:cs typeface="Arial"/>
                          <a:sym typeface="Arial"/>
                        </a:rPr>
                        <a:t>, Palmar.</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Espinal,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Sebastián De Mariquita, Suárez, Valle De San Juan.</a:t>
                      </a:r>
                    </a:p>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39670" y="339833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190893" y="2271143"/>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4233253" y="5139744"/>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893983989"/>
              </p:ext>
            </p:extLst>
          </p:nvPr>
        </p:nvGraphicFramePr>
        <p:xfrm>
          <a:off x="4094181" y="1360024"/>
          <a:ext cx="7435323" cy="1606982"/>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Ipiales, Potosí, Puerres.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Bugalagrande, Jamundí.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243723" y="433405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12192000" y="310384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24782" y="2267399"/>
            <a:ext cx="457200" cy="4466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009167177"/>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Castillo, Granada, La Macarena, Lejanías, Mesetas, Puerto Lleras, San Carlos De Guaroa, San Juan De Arama, San Juanito,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San Luis De Palenque,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Sabanalarga,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Cabuyaro, El Calvario, Fuente De Oro, Mapiripán, Puerto Rico, San Martín, Vistahermosa.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 Orocué, Recetor, Trinidad,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Cumaral, Puerto Gaitán, Restrepo,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2076" y="253454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5449" y="36028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9392" y="4502918"/>
            <a:ext cx="457200" cy="4378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163989255"/>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 Puerto Colombia, San Felipe.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Cartagena Del </a:t>
                      </a:r>
                      <a:r>
                        <a:rPr lang="es-ES" sz="1000" b="0" i="0" u="none" strike="noStrike" cap="none" dirty="0" err="1">
                          <a:solidFill>
                            <a:srgbClr val="000000"/>
                          </a:solidFill>
                          <a:latin typeface="Arial"/>
                          <a:ea typeface="Arial"/>
                          <a:cs typeface="Arial"/>
                          <a:sym typeface="Arial"/>
                        </a:rPr>
                        <a:t>Chairá</a:t>
                      </a:r>
                      <a:r>
                        <a:rPr lang="es-ES" sz="1000" b="0" i="0" u="none" strike="noStrike" cap="none" dirty="0">
                          <a:solidFill>
                            <a:srgbClr val="000000"/>
                          </a:solidFill>
                          <a:latin typeface="Arial"/>
                          <a:ea typeface="Arial"/>
                          <a:cs typeface="Arial"/>
                          <a:sym typeface="Arial"/>
                        </a:rPr>
                        <a:t>, Milán, Puerto Rico.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La Guadalupe,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Mitú, </a:t>
                      </a:r>
                      <a:r>
                        <a:rPr lang="es-ES" sz="1000" b="0" i="0" u="none" strike="noStrike" cap="none" dirty="0" err="1">
                          <a:solidFill>
                            <a:srgbClr val="000000"/>
                          </a:solidFill>
                          <a:latin typeface="Arial"/>
                          <a:ea typeface="Arial"/>
                          <a:cs typeface="Arial"/>
                          <a:sym typeface="Arial"/>
                        </a:rPr>
                        <a:t>Pacoa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24748" y="4402853"/>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393555"/>
            <a:ext cx="451143" cy="44504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1668</TotalTime>
  <Words>1685</Words>
  <Application>Microsoft Office PowerPoint</Application>
  <PresentationFormat>Panorámica</PresentationFormat>
  <Paragraphs>134</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Helvetica Neue</vt:lpstr>
      <vt:lpstr>Verdana</vt:lpstr>
      <vt:lpstr>Arial Narrow</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153</cp:revision>
  <dcterms:created xsi:type="dcterms:W3CDTF">2022-10-19T17:32:46Z</dcterms:created>
  <dcterms:modified xsi:type="dcterms:W3CDTF">2024-02-28T20:04:17Z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