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69" r:id="rId4"/>
    <p:sldId id="259" r:id="rId5"/>
    <p:sldId id="261" r:id="rId6"/>
    <p:sldId id="271" r:id="rId7"/>
    <p:sldId id="264" r:id="rId8"/>
    <p:sldId id="265" r:id="rId9"/>
    <p:sldId id="266" r:id="rId10"/>
    <p:sldId id="267" r:id="rId11"/>
    <p:sldId id="268" r:id="rId12"/>
  </p:sldIdLst>
  <p:sldSz cx="12192000" cy="6858000"/>
  <p:notesSz cx="12192000" cy="6858000"/>
  <p:embeddedFontLst>
    <p:embeddedFont>
      <p:font typeface="Arial Black" panose="020B0A04020102020204" pitchFamily="34" charset="0"/>
      <p:bold r:id="rId14"/>
    </p:embeddedFont>
    <p:embeddedFont>
      <p:font typeface="Arial Narrow" panose="020B0606020202030204" pitchFamily="34" charset="0"/>
      <p:regular r:id="rId15"/>
      <p:bold r:id="rId16"/>
      <p:italic r:id="rId17"/>
      <p:boldItalic r:id="rId18"/>
    </p:embeddedFont>
    <p:embeddedFont>
      <p:font typeface="Helvetica Neue" panose="020B0604020202020204" charset="0"/>
      <p:regular r:id="rId19"/>
      <p:bold r:id="rId20"/>
      <p:italic r:id="rId21"/>
      <p:boldItalic r:id="rId22"/>
    </p:embeddedFont>
    <p:embeddedFont>
      <p:font typeface="Verdana" panose="020B060403050404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40" autoAdjust="0"/>
  </p:normalViewPr>
  <p:slideViewPr>
    <p:cSldViewPr snapToGrid="0">
      <p:cViewPr varScale="1">
        <p:scale>
          <a:sx n="80" d="100"/>
          <a:sy n="80" d="100"/>
        </p:scale>
        <p:origin x="948"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L:\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L:\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L:\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mazon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8309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058</a:t>
            </a:r>
          </a:p>
          <a:p>
            <a:pPr marL="0" marR="0" lvl="0" indent="0" algn="ctr" rtl="0">
              <a:lnSpc>
                <a:spcPct val="100000"/>
              </a:lnSpc>
              <a:spcBef>
                <a:spcPts val="0"/>
              </a:spcBef>
              <a:spcAft>
                <a:spcPts val="0"/>
              </a:spcAft>
              <a:buClr>
                <a:srgbClr val="000000"/>
              </a:buClr>
              <a:buSzPts val="2400"/>
              <a:buFont typeface="Arial"/>
              <a:buNone/>
            </a:pPr>
            <a:endParaRPr lang="es-MX"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27 de febrero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28</a:t>
            </a:r>
            <a:r>
              <a:rPr lang="es-MX" sz="1100" b="1" i="0" u="none" strike="noStrike" cap="none" dirty="0">
                <a:solidFill>
                  <a:srgbClr val="800000"/>
                </a:solidFill>
                <a:latin typeface="Calibri"/>
                <a:ea typeface="Calibri"/>
                <a:cs typeface="Calibri"/>
                <a:sym typeface="Calibri"/>
              </a:rPr>
              <a:t> de febrero de 2024 – 1</a:t>
            </a:r>
            <a:r>
              <a:rPr lang="es-MX" sz="1100" b="1" dirty="0">
                <a:solidFill>
                  <a:srgbClr val="800000"/>
                </a:solidFill>
                <a:latin typeface="Calibri"/>
                <a:ea typeface="Calibri"/>
                <a:cs typeface="Calibri"/>
                <a:sym typeface="Calibri"/>
              </a:rPr>
              <a:t>2</a:t>
            </a:r>
            <a:r>
              <a:rPr lang="es-MX" sz="1100" b="1" i="0" u="none" strike="noStrike" cap="none" dirty="0">
                <a:solidFill>
                  <a:srgbClr val="800000"/>
                </a:solidFill>
                <a:latin typeface="Calibri"/>
                <a:ea typeface="Calibri"/>
                <a:cs typeface="Calibri"/>
                <a:sym typeface="Calibri"/>
              </a:rPr>
              <a:t>:00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Carolina Valencia Monroy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090116" y="1650503"/>
            <a:ext cx="3269260" cy="462321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27 de febrero de 2024| 12:00 HLC</a:t>
            </a:r>
            <a:endParaRPr sz="1200" dirty="0"/>
          </a:p>
        </p:txBody>
      </p:sp>
      <p:pic>
        <p:nvPicPr>
          <p:cNvPr id="125" name="Google Shape;125;p17"/>
          <p:cNvPicPr preferRelativeResize="0"/>
          <p:nvPr/>
        </p:nvPicPr>
        <p:blipFill>
          <a:blip r:embed="rId3" r:link="rId4"/>
          <a:srcRect/>
          <a:stretch>
            <a:fillRect/>
          </a:stretch>
        </p:blipFill>
        <p:spPr>
          <a:xfrm>
            <a:off x="445773" y="1028706"/>
            <a:ext cx="3960218" cy="5600333"/>
          </a:xfrm>
          <a:prstGeom prst="rect">
            <a:avLst/>
          </a:prstGeom>
          <a:noFill/>
          <a:ln>
            <a:noFill/>
          </a:ln>
        </p:spPr>
      </p:pic>
      <p:pic>
        <p:nvPicPr>
          <p:cNvPr id="126" name="Google Shape;126;p17"/>
          <p:cNvPicPr preferRelativeResize="0"/>
          <p:nvPr/>
        </p:nvPicPr>
        <p:blipFill>
          <a:blip r:embed="rId5" r:link="rId6"/>
          <a:srcRect/>
          <a:stretch>
            <a:fillRect/>
          </a:stretch>
        </p:blipFill>
        <p:spPr>
          <a:xfrm>
            <a:off x="4543281" y="2433961"/>
            <a:ext cx="2125230" cy="2313356"/>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srcRect/>
          <a:stretch>
            <a:fillRect/>
          </a:stretch>
        </p:blipFill>
        <p:spPr>
          <a:xfrm>
            <a:off x="6720706" y="2331118"/>
            <a:ext cx="2182552" cy="2676817"/>
          </a:xfrm>
          <a:prstGeom prst="rect">
            <a:avLst/>
          </a:prstGeom>
          <a:noFill/>
          <a:ln>
            <a:noFill/>
          </a:ln>
        </p:spPr>
      </p:pic>
      <p:pic>
        <p:nvPicPr>
          <p:cNvPr id="128" name="Google Shape;128;p17"/>
          <p:cNvPicPr preferRelativeResize="0"/>
          <p:nvPr/>
        </p:nvPicPr>
        <p:blipFill>
          <a:blip r:embed="rId9" r:link="rId10"/>
          <a:srcRect/>
          <a:stretch>
            <a:fillRect/>
          </a:stretch>
        </p:blipFill>
        <p:spPr>
          <a:xfrm>
            <a:off x="8903258" y="2331119"/>
            <a:ext cx="1527443" cy="3291030"/>
          </a:xfrm>
          <a:prstGeom prst="rect">
            <a:avLst/>
          </a:prstGeom>
          <a:noFill/>
          <a:ln>
            <a:noFill/>
          </a:ln>
        </p:spPr>
      </p:pic>
      <p:pic>
        <p:nvPicPr>
          <p:cNvPr id="129" name="Google Shape;129;p17"/>
          <p:cNvPicPr preferRelativeResize="0"/>
          <p:nvPr/>
        </p:nvPicPr>
        <p:blipFill>
          <a:blip r:embed="rId11" r:link="rId12"/>
          <a:srcRect/>
          <a:stretch>
            <a:fillRect/>
          </a:stretch>
        </p:blipFill>
        <p:spPr>
          <a:xfrm>
            <a:off x="10482895" y="2331119"/>
            <a:ext cx="1600728" cy="3428216"/>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2299613689"/>
              </p:ext>
            </p:extLst>
          </p:nvPr>
        </p:nvGraphicFramePr>
        <p:xfrm>
          <a:off x="4756677" y="1617961"/>
          <a:ext cx="7435323" cy="3720039"/>
        </p:xfrm>
        <a:graphic>
          <a:graphicData uri="http://schemas.openxmlformats.org/drawingml/2006/table">
            <a:tbl>
              <a:tblPr>
                <a:noFill/>
                <a:tableStyleId>{7637F94A-DA9B-481A-AE38-6A32242EE391}</a:tableStyleId>
              </a:tblPr>
              <a:tblGrid>
                <a:gridCol w="882123">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La Paz, Manaure Balcón Del Cesar, Pueblo Bello, San Diego, Valledupar.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El Molino, La Jagua Del Pilar, Urumita, Villanueva.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Arjona, El Guamo.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Agustín Codazzi.</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Dibulla.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El Piñón, </a:t>
                      </a:r>
                      <a:r>
                        <a:rPr lang="es-ES" sz="1000" b="0" i="0" u="none" strike="noStrike" cap="none" dirty="0" err="1">
                          <a:solidFill>
                            <a:srgbClr val="000000"/>
                          </a:solidFill>
                          <a:latin typeface="Arial"/>
                          <a:ea typeface="Arial"/>
                          <a:cs typeface="Arial"/>
                          <a:sym typeface="Arial"/>
                        </a:rPr>
                        <a:t>Zapayán</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Manatí.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Magangué, María La Baja, Pinillos.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Cereté,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Montelíbano, Planeta Rica, San Bernardo Del Viento.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 Maicao, Riohacha, San Juan Del Cesar.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Aracataca, Ciénaga, Pivijay, Santa Marta.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Corozal, Sampués.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29" cy="4757848"/>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76590" y="2577786"/>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76590" y="3519631"/>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64345" y="4585845"/>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779596465"/>
              </p:ext>
            </p:extLst>
          </p:nvPr>
        </p:nvGraphicFramePr>
        <p:xfrm>
          <a:off x="4025157" y="1659981"/>
          <a:ext cx="7435323" cy="3710082"/>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BOYACÁ : San Luis De Gaceno, Santa María, Motavita.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Cáqueza, Fosca, Gachalá, Guayabetal, Gutiérrez, Manta, Medina, Paratebueno, </a:t>
                      </a:r>
                      <a:r>
                        <a:rPr lang="es-ES" sz="1000" b="0" i="0" u="none" strike="noStrike" cap="none" dirty="0" err="1">
                          <a:solidFill>
                            <a:srgbClr val="000000"/>
                          </a:solidFill>
                          <a:latin typeface="Arial"/>
                          <a:ea typeface="Arial"/>
                          <a:cs typeface="Arial"/>
                          <a:sym typeface="Arial"/>
                        </a:rPr>
                        <a:t>Quetame</a:t>
                      </a:r>
                      <a:r>
                        <a:rPr lang="es-ES" sz="1000" b="0" i="0" u="none" strike="noStrike" cap="none" dirty="0">
                          <a:solidFill>
                            <a:srgbClr val="000000"/>
                          </a:solidFill>
                          <a:latin typeface="Arial"/>
                          <a:ea typeface="Arial"/>
                          <a:cs typeface="Arial"/>
                          <a:sym typeface="Arial"/>
                        </a:rPr>
                        <a:t>, Ubalá, Une.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Tello, Íquira.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Fredonia, San Jerónimo, San Pedro De Los Milagros, Urrao.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Paipa, Aquitania, Berbeo, </a:t>
                      </a:r>
                      <a:r>
                        <a:rPr lang="es-CO" sz="1000" b="0" i="0" u="none" strike="noStrike" cap="none" dirty="0" err="1">
                          <a:solidFill>
                            <a:srgbClr val="000000"/>
                          </a:solidFill>
                          <a:latin typeface="Arial"/>
                          <a:ea typeface="Arial"/>
                          <a:cs typeface="Arial"/>
                          <a:sym typeface="Arial"/>
                        </a:rPr>
                        <a:t>Betéitiva</a:t>
                      </a:r>
                      <a:r>
                        <a:rPr lang="es-CO" sz="1000" b="0" i="0" u="none" strike="noStrike" cap="none" dirty="0">
                          <a:solidFill>
                            <a:srgbClr val="000000"/>
                          </a:solidFill>
                          <a:latin typeface="Arial"/>
                          <a:ea typeface="Arial"/>
                          <a:cs typeface="Arial"/>
                          <a:sym typeface="Arial"/>
                        </a:rPr>
                        <a:t>, Cubará, Güicán De La Sierra, La Capilla, San Eduardo, </a:t>
                      </a:r>
                      <a:r>
                        <a:rPr lang="es-CO" sz="1000" b="0" i="0" u="none" strike="noStrike" cap="none" dirty="0" err="1">
                          <a:solidFill>
                            <a:srgbClr val="000000"/>
                          </a:solidFill>
                          <a:latin typeface="Arial"/>
                          <a:ea typeface="Arial"/>
                          <a:cs typeface="Arial"/>
                          <a:sym typeface="Arial"/>
                        </a:rPr>
                        <a:t>Zetaquira</a:t>
                      </a:r>
                      <a:r>
                        <a:rPr lang="es-CO" sz="1000" b="0" i="0" u="none" strike="noStrike" cap="none" dirty="0">
                          <a:solidFill>
                            <a:srgbClr val="000000"/>
                          </a:solidFill>
                          <a:latin typeface="Arial"/>
                          <a:ea typeface="Arial"/>
                          <a:cs typeface="Arial"/>
                          <a:sym typeface="Arial"/>
                        </a:rPr>
                        <a:t>, Firavitoba, Tibaná, Tasco.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Carmen De </a:t>
                      </a:r>
                      <a:r>
                        <a:rPr lang="es-CO" sz="1000" b="0" i="0" u="none" strike="noStrike" cap="none" dirty="0" err="1">
                          <a:solidFill>
                            <a:srgbClr val="000000"/>
                          </a:solidFill>
                          <a:latin typeface="Arial"/>
                          <a:ea typeface="Arial"/>
                          <a:cs typeface="Arial"/>
                          <a:sym typeface="Arial"/>
                        </a:rPr>
                        <a:t>Carupa</a:t>
                      </a:r>
                      <a:r>
                        <a:rPr lang="es-CO" sz="1000" b="0" i="0" u="none" strike="noStrike" cap="none" dirty="0">
                          <a:solidFill>
                            <a:srgbClr val="000000"/>
                          </a:solidFill>
                          <a:latin typeface="Arial"/>
                          <a:ea typeface="Arial"/>
                          <a:cs typeface="Arial"/>
                          <a:sym typeface="Arial"/>
                        </a:rPr>
                        <a:t>, Choachí, Cucunubá, Fómeque, Fúquene, Gachetá, Guachetá, Jerusalén, La Calera, Lenguazaque, Machetá, Soacha, Susa, Tausa, Ubaque, Villa De San Diego De Ubaté, </a:t>
                      </a:r>
                      <a:r>
                        <a:rPr lang="es-CO" sz="1000" b="0" i="0" u="none" strike="noStrike" cap="none" dirty="0" err="1">
                          <a:solidFill>
                            <a:srgbClr val="000000"/>
                          </a:solidFill>
                          <a:latin typeface="Arial"/>
                          <a:ea typeface="Arial"/>
                          <a:cs typeface="Arial"/>
                          <a:sym typeface="Arial"/>
                        </a:rPr>
                        <a:t>Caparrapi</a:t>
                      </a:r>
                      <a:r>
                        <a:rPr lang="es-CO" sz="1000" b="0" i="0" u="none" strike="noStrike" cap="none" dirty="0">
                          <a:solidFill>
                            <a:srgbClr val="000000"/>
                          </a:solidFill>
                          <a:latin typeface="Arial"/>
                          <a:ea typeface="Arial"/>
                          <a:cs typeface="Arial"/>
                          <a:sym typeface="Arial"/>
                        </a:rPr>
                        <a:t>, Girardot, Agua De Dios, Tocaima.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Acevedo, Baraya, Colombia, Neiva, Suaza, Teruel,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 Yaguará.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QUINDIO : </a:t>
                      </a:r>
                      <a:r>
                        <a:rPr lang="es-CO" sz="1000" b="0" i="0" u="none" strike="noStrike" cap="none" dirty="0" err="1">
                          <a:solidFill>
                            <a:srgbClr val="000000"/>
                          </a:solidFill>
                          <a:latin typeface="Arial"/>
                          <a:ea typeface="Arial"/>
                          <a:cs typeface="Arial"/>
                          <a:sym typeface="Arial"/>
                        </a:rPr>
                        <a:t>Calarca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RISARALDA : Apia, </a:t>
                      </a:r>
                      <a:r>
                        <a:rPr lang="es-CO" sz="1000" b="0" i="0" u="none" strike="noStrike" cap="none" dirty="0" err="1">
                          <a:solidFill>
                            <a:srgbClr val="000000"/>
                          </a:solidFill>
                          <a:latin typeface="Arial"/>
                          <a:ea typeface="Arial"/>
                          <a:cs typeface="Arial"/>
                          <a:sym typeface="Arial"/>
                        </a:rPr>
                        <a:t>Belen</a:t>
                      </a:r>
                      <a:r>
                        <a:rPr lang="es-CO" sz="1000" b="0" i="0" u="none" strike="noStrike" cap="none" dirty="0">
                          <a:solidFill>
                            <a:srgbClr val="000000"/>
                          </a:solidFill>
                          <a:latin typeface="Arial"/>
                          <a:ea typeface="Arial"/>
                          <a:cs typeface="Arial"/>
                          <a:sym typeface="Arial"/>
                        </a:rPr>
                        <a:t> De </a:t>
                      </a:r>
                      <a:r>
                        <a:rPr lang="es-CO" sz="1000" b="0" i="0" u="none" strike="noStrike" cap="none" dirty="0" err="1">
                          <a:solidFill>
                            <a:srgbClr val="000000"/>
                          </a:solidFill>
                          <a:latin typeface="Arial"/>
                          <a:ea typeface="Arial"/>
                          <a:cs typeface="Arial"/>
                          <a:sym typeface="Arial"/>
                        </a:rPr>
                        <a:t>Umbria</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Coromoro.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Espinal, Guamo, Natagaima, Suárez.</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239670" y="3937011"/>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259197" y="2533011"/>
            <a:ext cx="458425"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0"/>
            <a:ext cx="3449766" cy="4878478"/>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413664145"/>
              </p:ext>
            </p:extLst>
          </p:nvPr>
        </p:nvGraphicFramePr>
        <p:xfrm>
          <a:off x="3968061" y="1575484"/>
          <a:ext cx="8001000" cy="2897161"/>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8845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1258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Andes, </a:t>
                      </a:r>
                      <a:r>
                        <a:rPr lang="pt-BR" sz="1000" b="0" i="0" u="none" strike="noStrike" cap="none" dirty="0" err="1">
                          <a:solidFill>
                            <a:srgbClr val="000000"/>
                          </a:solidFill>
                          <a:latin typeface="Arial"/>
                          <a:ea typeface="Arial"/>
                          <a:cs typeface="Arial"/>
                          <a:sym typeface="Arial"/>
                        </a:rPr>
                        <a:t>Bello</a:t>
                      </a:r>
                      <a:r>
                        <a:rPr lang="pt-BR" sz="1000" b="0" i="0" u="none" strike="noStrike" cap="none" dirty="0">
                          <a:solidFill>
                            <a:srgbClr val="000000"/>
                          </a:solidFill>
                          <a:latin typeface="Arial"/>
                          <a:ea typeface="Arial"/>
                          <a:cs typeface="Arial"/>
                          <a:sym typeface="Arial"/>
                        </a:rPr>
                        <a:t>, Betania, Carepa, </a:t>
                      </a:r>
                      <a:r>
                        <a:rPr lang="pt-BR" sz="1000" b="0" i="0" u="none" strike="noStrike" cap="none" dirty="0" err="1">
                          <a:solidFill>
                            <a:srgbClr val="000000"/>
                          </a:solidFill>
                          <a:latin typeface="Arial"/>
                          <a:ea typeface="Arial"/>
                          <a:cs typeface="Arial"/>
                          <a:sym typeface="Arial"/>
                        </a:rPr>
                        <a:t>Ciudad</a:t>
                      </a:r>
                      <a:r>
                        <a:rPr lang="pt-BR" sz="1000" b="0" i="0" u="none" strike="noStrike" cap="none" dirty="0">
                          <a:solidFill>
                            <a:srgbClr val="000000"/>
                          </a:solidFill>
                          <a:latin typeface="Arial"/>
                          <a:ea typeface="Arial"/>
                          <a:cs typeface="Arial"/>
                          <a:sym typeface="Arial"/>
                        </a:rPr>
                        <a:t> Bolivar, Concordia, Jericó, </a:t>
                      </a:r>
                      <a:r>
                        <a:rPr lang="pt-BR" sz="1000" b="0" i="0" u="none" strike="noStrike" cap="none" dirty="0" err="1">
                          <a:solidFill>
                            <a:srgbClr val="000000"/>
                          </a:solidFill>
                          <a:latin typeface="Arial"/>
                          <a:ea typeface="Arial"/>
                          <a:cs typeface="Arial"/>
                          <a:sym typeface="Arial"/>
                        </a:rPr>
                        <a:t>Liborina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Pueblorrico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Sabanalarga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Sopetrán</a:t>
                      </a:r>
                      <a:r>
                        <a:rPr lang="pt-BR" sz="1000" b="0" i="0" u="none" strike="noStrike" cap="none" dirty="0">
                          <a:solidFill>
                            <a:srgbClr val="000000"/>
                          </a:solidFill>
                          <a:latin typeface="Arial"/>
                          <a:ea typeface="Arial"/>
                          <a:cs typeface="Arial"/>
                          <a:sym typeface="Arial"/>
                        </a:rPr>
                        <a:t>, Tarso, </a:t>
                      </a:r>
                      <a:r>
                        <a:rPr lang="pt-BR" sz="1000" b="0" i="0" u="none" strike="noStrike" cap="none" dirty="0" err="1">
                          <a:solidFill>
                            <a:srgbClr val="000000"/>
                          </a:solidFill>
                          <a:latin typeface="Arial"/>
                          <a:ea typeface="Arial"/>
                          <a:cs typeface="Arial"/>
                          <a:sym typeface="Arial"/>
                        </a:rPr>
                        <a:t>Titiribí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Támesis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Urrao</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Chivor</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Duitama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Guateque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Guayatá</a:t>
                      </a:r>
                      <a:r>
                        <a:rPr lang="pt-BR" sz="1000" b="0" i="0" u="none" strike="noStrike" cap="none" dirty="0">
                          <a:solidFill>
                            <a:srgbClr val="000000"/>
                          </a:solidFill>
                          <a:latin typeface="Arial"/>
                          <a:ea typeface="Arial"/>
                          <a:cs typeface="Arial"/>
                          <a:sym typeface="Arial"/>
                        </a:rPr>
                        <a:t>, Páez.</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Beltrán, </a:t>
                      </a:r>
                      <a:r>
                        <a:rPr lang="pt-BR" sz="1000" b="0" i="0" u="none" strike="noStrike" cap="none" dirty="0" err="1">
                          <a:solidFill>
                            <a:srgbClr val="000000"/>
                          </a:solidFill>
                          <a:latin typeface="Arial"/>
                          <a:ea typeface="Arial"/>
                          <a:cs typeface="Arial"/>
                          <a:sym typeface="Arial"/>
                        </a:rPr>
                        <a:t>Chipaque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Chía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Cogua</a:t>
                      </a:r>
                      <a:r>
                        <a:rPr lang="pt-BR" sz="1000" b="0" i="0" u="none" strike="noStrike" cap="none" dirty="0">
                          <a:solidFill>
                            <a:srgbClr val="000000"/>
                          </a:solidFill>
                          <a:latin typeface="Arial"/>
                          <a:ea typeface="Arial"/>
                          <a:cs typeface="Arial"/>
                          <a:sym typeface="Arial"/>
                        </a:rPr>
                        <a:t>, Cota, </a:t>
                      </a:r>
                      <a:r>
                        <a:rPr lang="pt-BR" sz="1000" b="0" i="0" u="none" strike="noStrike" cap="none" dirty="0" err="1">
                          <a:solidFill>
                            <a:srgbClr val="000000"/>
                          </a:solidFill>
                          <a:latin typeface="Arial"/>
                          <a:ea typeface="Arial"/>
                          <a:cs typeface="Arial"/>
                          <a:sym typeface="Arial"/>
                        </a:rPr>
                        <a:t>Funza</a:t>
                      </a:r>
                      <a:r>
                        <a:rPr lang="pt-BR" sz="1000" b="0" i="0" u="none" strike="noStrike" cap="none" dirty="0">
                          <a:solidFill>
                            <a:srgbClr val="000000"/>
                          </a:solidFill>
                          <a:latin typeface="Arial"/>
                          <a:ea typeface="Arial"/>
                          <a:cs typeface="Arial"/>
                          <a:sym typeface="Arial"/>
                        </a:rPr>
                        <a:t>, Guasca, </a:t>
                      </a:r>
                      <a:r>
                        <a:rPr lang="pt-BR" sz="1000" b="0" i="0" u="none" strike="noStrike" cap="none" dirty="0" err="1">
                          <a:solidFill>
                            <a:srgbClr val="000000"/>
                          </a:solidFill>
                          <a:latin typeface="Arial"/>
                          <a:ea typeface="Arial"/>
                          <a:cs typeface="Arial"/>
                          <a:sym typeface="Arial"/>
                        </a:rPr>
                        <a:t>Guataquí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Guatavita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Junín</a:t>
                      </a:r>
                      <a:r>
                        <a:rPr lang="pt-BR" sz="1000" b="0" i="0" u="none" strike="noStrike" cap="none" dirty="0">
                          <a:solidFill>
                            <a:srgbClr val="000000"/>
                          </a:solidFill>
                          <a:latin typeface="Arial"/>
                          <a:ea typeface="Arial"/>
                          <a:cs typeface="Arial"/>
                          <a:sym typeface="Arial"/>
                        </a:rPr>
                        <a:t>, La Mesa, </a:t>
                      </a:r>
                      <a:r>
                        <a:rPr lang="pt-BR" sz="1000" b="0" i="0" u="none" strike="noStrike" cap="none" dirty="0" err="1">
                          <a:solidFill>
                            <a:srgbClr val="000000"/>
                          </a:solidFill>
                          <a:latin typeface="Arial"/>
                          <a:ea typeface="Arial"/>
                          <a:cs typeface="Arial"/>
                          <a:sym typeface="Arial"/>
                        </a:rPr>
                        <a:t>Pulí</a:t>
                      </a:r>
                      <a:r>
                        <a:rPr lang="pt-BR" sz="1000" b="0" i="0" u="none" strike="noStrike" cap="none" dirty="0">
                          <a:solidFill>
                            <a:srgbClr val="000000"/>
                          </a:solidFill>
                          <a:latin typeface="Arial"/>
                          <a:ea typeface="Arial"/>
                          <a:cs typeface="Arial"/>
                          <a:sym typeface="Arial"/>
                        </a:rPr>
                        <a:t>, San </a:t>
                      </a:r>
                      <a:r>
                        <a:rPr lang="pt-BR" sz="1000" b="0" i="0" u="none" strike="noStrike" cap="none" dirty="0" err="1">
                          <a:solidFill>
                            <a:srgbClr val="000000"/>
                          </a:solidFill>
                          <a:latin typeface="Arial"/>
                          <a:ea typeface="Arial"/>
                          <a:cs typeface="Arial"/>
                          <a:sym typeface="Arial"/>
                        </a:rPr>
                        <a:t>Antonio</a:t>
                      </a:r>
                      <a:r>
                        <a:rPr lang="pt-BR" sz="1000" b="0" i="0" u="none" strike="noStrike" cap="none" dirty="0">
                          <a:solidFill>
                            <a:srgbClr val="000000"/>
                          </a:solidFill>
                          <a:latin typeface="Arial"/>
                          <a:ea typeface="Arial"/>
                          <a:cs typeface="Arial"/>
                          <a:sym typeface="Arial"/>
                        </a:rPr>
                        <a:t> Del </a:t>
                      </a:r>
                      <a:r>
                        <a:rPr lang="pt-BR" sz="1000" b="0" i="0" u="none" strike="noStrike" cap="none" dirty="0" err="1">
                          <a:solidFill>
                            <a:srgbClr val="000000"/>
                          </a:solidFill>
                          <a:latin typeface="Arial"/>
                          <a:ea typeface="Arial"/>
                          <a:cs typeface="Arial"/>
                          <a:sym typeface="Arial"/>
                        </a:rPr>
                        <a:t>Tequendama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Sopó</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Tena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Tenjo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Villapinzón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Villeta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Zipacón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Zipaquirá</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a:t>
                      </a:r>
                      <a:r>
                        <a:rPr lang="pt-BR" sz="1000" b="0" i="0" u="none" strike="noStrike" cap="none" dirty="0" err="1">
                          <a:solidFill>
                            <a:srgbClr val="000000"/>
                          </a:solidFill>
                          <a:latin typeface="Arial"/>
                          <a:ea typeface="Arial"/>
                          <a:cs typeface="Arial"/>
                          <a:sym typeface="Arial"/>
                        </a:rPr>
                        <a:t>Aipe</a:t>
                      </a:r>
                      <a:r>
                        <a:rPr lang="pt-BR" sz="1000" b="0" i="0" u="none" strike="noStrike" cap="none" dirty="0">
                          <a:solidFill>
                            <a:srgbClr val="000000"/>
                          </a:solidFill>
                          <a:latin typeface="Arial"/>
                          <a:ea typeface="Arial"/>
                          <a:cs typeface="Arial"/>
                          <a:sym typeface="Arial"/>
                        </a:rPr>
                        <a:t>, Algeciras, Altamira, </a:t>
                      </a:r>
                      <a:r>
                        <a:rPr lang="pt-BR" sz="1000" b="0" i="0" u="none" strike="noStrike" cap="none" dirty="0" err="1">
                          <a:solidFill>
                            <a:srgbClr val="000000"/>
                          </a:solidFill>
                          <a:latin typeface="Arial"/>
                          <a:ea typeface="Arial"/>
                          <a:cs typeface="Arial"/>
                          <a:sym typeface="Arial"/>
                        </a:rPr>
                        <a:t>Campoalegre</a:t>
                      </a:r>
                      <a:r>
                        <a:rPr lang="pt-BR" sz="1000" b="0" i="0" u="none" strike="noStrike" cap="none" dirty="0">
                          <a:solidFill>
                            <a:srgbClr val="000000"/>
                          </a:solidFill>
                          <a:latin typeface="Arial"/>
                          <a:ea typeface="Arial"/>
                          <a:cs typeface="Arial"/>
                          <a:sym typeface="Arial"/>
                        </a:rPr>
                        <a:t>, Garzón, Guadalupe, La Plata, </a:t>
                      </a:r>
                      <a:r>
                        <a:rPr lang="pt-BR" sz="1000" b="0" i="0" u="none" strike="noStrike" cap="none" dirty="0" err="1">
                          <a:solidFill>
                            <a:srgbClr val="000000"/>
                          </a:solidFill>
                          <a:latin typeface="Arial"/>
                          <a:ea typeface="Arial"/>
                          <a:cs typeface="Arial"/>
                          <a:sym typeface="Arial"/>
                        </a:rPr>
                        <a:t>Nátaga</a:t>
                      </a:r>
                      <a:r>
                        <a:rPr lang="pt-BR" sz="1000" b="0" i="0" u="none" strike="noStrike" cap="none" dirty="0">
                          <a:solidFill>
                            <a:srgbClr val="000000"/>
                          </a:solidFill>
                          <a:latin typeface="Arial"/>
                          <a:ea typeface="Arial"/>
                          <a:cs typeface="Arial"/>
                          <a:sym typeface="Arial"/>
                        </a:rPr>
                        <a:t>, Palermo, </a:t>
                      </a:r>
                      <a:r>
                        <a:rPr lang="pt-BR" sz="1000" b="0" i="0" u="none" strike="noStrike" cap="none" dirty="0" err="1">
                          <a:solidFill>
                            <a:srgbClr val="000000"/>
                          </a:solidFill>
                          <a:latin typeface="Arial"/>
                          <a:ea typeface="Arial"/>
                          <a:cs typeface="Arial"/>
                          <a:sym typeface="Arial"/>
                        </a:rPr>
                        <a:t>Pitalito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Tesalia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Timaná</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a:t>
                      </a:r>
                      <a:r>
                        <a:rPr lang="pt-BR" sz="1000" b="0" i="0" u="none" strike="noStrike" cap="none" dirty="0" err="1">
                          <a:solidFill>
                            <a:srgbClr val="000000"/>
                          </a:solidFill>
                          <a:latin typeface="Arial"/>
                          <a:ea typeface="Arial"/>
                          <a:cs typeface="Arial"/>
                          <a:sym typeface="Arial"/>
                        </a:rPr>
                        <a:t>Chitagá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Cácota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RISARALDA : Balboa.</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a:t>
                      </a:r>
                      <a:r>
                        <a:rPr lang="pt-BR" sz="1000" b="0" i="0" u="none" strike="noStrike" cap="none" dirty="0" err="1">
                          <a:solidFill>
                            <a:srgbClr val="000000"/>
                          </a:solidFill>
                          <a:latin typeface="Arial"/>
                          <a:ea typeface="Arial"/>
                          <a:cs typeface="Arial"/>
                          <a:sym typeface="Arial"/>
                        </a:rPr>
                        <a:t>Barrancabermeja</a:t>
                      </a:r>
                      <a:r>
                        <a:rPr lang="pt-BR" sz="1000" b="0" i="0" u="none" strike="noStrike" cap="none" dirty="0">
                          <a:solidFill>
                            <a:srgbClr val="000000"/>
                          </a:solidFill>
                          <a:latin typeface="Arial"/>
                          <a:ea typeface="Arial"/>
                          <a:cs typeface="Arial"/>
                          <a:sym typeface="Arial"/>
                        </a:rPr>
                        <a:t>, Palmar.</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t>
                      </a:r>
                      <a:r>
                        <a:rPr lang="pt-BR" sz="1000" b="0" i="0" u="none" strike="noStrike" cap="none" dirty="0" err="1">
                          <a:solidFill>
                            <a:srgbClr val="000000"/>
                          </a:solidFill>
                          <a:latin typeface="Arial"/>
                          <a:ea typeface="Arial"/>
                          <a:cs typeface="Arial"/>
                          <a:sym typeface="Arial"/>
                        </a:rPr>
                        <a:t>Armero</a:t>
                      </a:r>
                      <a:r>
                        <a:rPr lang="pt-BR" sz="1000" b="0" i="0" u="none" strike="noStrike" cap="none" dirty="0">
                          <a:solidFill>
                            <a:srgbClr val="000000"/>
                          </a:solidFill>
                          <a:latin typeface="Arial"/>
                          <a:ea typeface="Arial"/>
                          <a:cs typeface="Arial"/>
                          <a:sym typeface="Arial"/>
                        </a:rPr>
                        <a:t>, Coello, </a:t>
                      </a:r>
                      <a:r>
                        <a:rPr lang="pt-BR" sz="1000" b="0" i="0" u="none" strike="noStrike" cap="none" dirty="0" err="1">
                          <a:solidFill>
                            <a:srgbClr val="000000"/>
                          </a:solidFill>
                          <a:latin typeface="Arial"/>
                          <a:ea typeface="Arial"/>
                          <a:cs typeface="Arial"/>
                          <a:sym typeface="Arial"/>
                        </a:rPr>
                        <a:t>Ibagué</a:t>
                      </a:r>
                      <a:r>
                        <a:rPr lang="pt-BR" sz="1000" b="0" i="0" u="none" strike="noStrike" cap="none" dirty="0">
                          <a:solidFill>
                            <a:srgbClr val="000000"/>
                          </a:solidFill>
                          <a:latin typeface="Arial"/>
                          <a:ea typeface="Arial"/>
                          <a:cs typeface="Arial"/>
                          <a:sym typeface="Arial"/>
                        </a:rPr>
                        <a:t>, Ortega, Prado, </a:t>
                      </a:r>
                      <a:r>
                        <a:rPr lang="pt-BR" sz="1000" b="0" i="0" u="none" strike="noStrike" cap="none" dirty="0" err="1">
                          <a:solidFill>
                            <a:srgbClr val="000000"/>
                          </a:solidFill>
                          <a:latin typeface="Arial"/>
                          <a:ea typeface="Arial"/>
                          <a:cs typeface="Arial"/>
                          <a:sym typeface="Arial"/>
                        </a:rPr>
                        <a:t>Purificación</a:t>
                      </a:r>
                      <a:r>
                        <a:rPr lang="pt-BR" sz="1000" b="0" i="0" u="none" strike="noStrike" cap="none" dirty="0">
                          <a:solidFill>
                            <a:srgbClr val="000000"/>
                          </a:solidFill>
                          <a:latin typeface="Arial"/>
                          <a:ea typeface="Arial"/>
                          <a:cs typeface="Arial"/>
                          <a:sym typeface="Arial"/>
                        </a:rPr>
                        <a:t>, Rovira, </a:t>
                      </a:r>
                      <a:r>
                        <a:rPr lang="pt-BR" sz="1000" b="0" i="0" u="none" strike="noStrike" cap="none" dirty="0" err="1">
                          <a:solidFill>
                            <a:srgbClr val="000000"/>
                          </a:solidFill>
                          <a:latin typeface="Arial"/>
                          <a:ea typeface="Arial"/>
                          <a:cs typeface="Arial"/>
                          <a:sym typeface="Arial"/>
                        </a:rPr>
                        <a:t>Saldaña</a:t>
                      </a:r>
                      <a:r>
                        <a:rPr lang="pt-BR" sz="1000" b="0" i="0" u="none" strike="noStrike" cap="none" dirty="0">
                          <a:solidFill>
                            <a:srgbClr val="000000"/>
                          </a:solidFill>
                          <a:latin typeface="Arial"/>
                          <a:ea typeface="Arial"/>
                          <a:cs typeface="Arial"/>
                          <a:sym typeface="Arial"/>
                        </a:rPr>
                        <a:t>, San </a:t>
                      </a:r>
                      <a:r>
                        <a:rPr lang="pt-BR" sz="1000" b="0" i="0" u="none" strike="noStrike" cap="none" dirty="0" err="1">
                          <a:solidFill>
                            <a:srgbClr val="000000"/>
                          </a:solidFill>
                          <a:latin typeface="Arial"/>
                          <a:ea typeface="Arial"/>
                          <a:cs typeface="Arial"/>
                          <a:sym typeface="Arial"/>
                        </a:rPr>
                        <a:t>Luis</a:t>
                      </a:r>
                      <a:r>
                        <a:rPr lang="pt-BR" sz="1000" b="0" i="0" u="none" strike="noStrike" cap="none" dirty="0">
                          <a:solidFill>
                            <a:srgbClr val="000000"/>
                          </a:solidFill>
                          <a:latin typeface="Arial"/>
                          <a:ea typeface="Arial"/>
                          <a:cs typeface="Arial"/>
                          <a:sym typeface="Arial"/>
                        </a:rPr>
                        <a:t>, Valle De San Juan.</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5">
            <a:alphaModFix/>
          </a:blip>
          <a:srcRect/>
          <a:stretch/>
        </p:blipFill>
        <p:spPr>
          <a:xfrm>
            <a:off x="12440533" y="2983953"/>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4228871" y="3206476"/>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219495450"/>
              </p:ext>
            </p:extLst>
          </p:nvPr>
        </p:nvGraphicFramePr>
        <p:xfrm>
          <a:off x="4094181" y="1360024"/>
          <a:ext cx="7435323" cy="2531339"/>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Jamundí, Bugalagrande.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Páez.</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Ipiales, Potosí, Puerres, Pupiales.</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5"/>
            <a:ext cx="3406213" cy="5781663"/>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13243723" y="4334056"/>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30839" y="2331567"/>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24782" y="3205653"/>
            <a:ext cx="457200" cy="44669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3438358463"/>
              </p:ext>
            </p:extLst>
          </p:nvPr>
        </p:nvGraphicFramePr>
        <p:xfrm>
          <a:off x="5224077" y="1281908"/>
          <a:ext cx="6745419" cy="39617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Hato Corozal, Maní, Paz De Ariporo.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Acacías, Cabuyaro, Cumaral, El Castillo, Fuente De Oro, Granada, La Macarena, Lejanías, Mapiripán, Mesetas, Puerto Lleras, Puerto Rico, San Carlos De Guaroa, San Juan De Arama, San Juanito, San Martín, Uribe, Vistahermosa.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 Santa Rosalía.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El Calvario, Restrepo, Villavicencio.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Arauquita, Saravena.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Monterrey, Nunchía, Orocué, Sabanalarga, San Luis De Palenque, Tauramena, Trinidad, Villanueva,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Barranca De </a:t>
                      </a:r>
                      <a:r>
                        <a:rPr lang="es-ES" sz="1000" b="0" i="0" u="none" strike="noStrike" cap="none" dirty="0" err="1">
                          <a:solidFill>
                            <a:srgbClr val="000000"/>
                          </a:solidFill>
                          <a:latin typeface="Arial"/>
                          <a:ea typeface="Arial"/>
                          <a:cs typeface="Arial"/>
                          <a:sym typeface="Arial"/>
                        </a:rPr>
                        <a:t>Upía</a:t>
                      </a:r>
                      <a:r>
                        <a:rPr lang="es-ES" sz="1000" b="0" i="0" u="none" strike="noStrike" cap="none" dirty="0">
                          <a:solidFill>
                            <a:srgbClr val="000000"/>
                          </a:solidFill>
                          <a:latin typeface="Arial"/>
                          <a:ea typeface="Arial"/>
                          <a:cs typeface="Arial"/>
                          <a:sym typeface="Arial"/>
                        </a:rPr>
                        <a:t>, Cubarral, Puerto Gaitán.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8" cy="4860668"/>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2076" y="2534549"/>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95449" y="3602818"/>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89392" y="4502918"/>
            <a:ext cx="457200" cy="43784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72674" y="1281908"/>
            <a:ext cx="4447002" cy="4600575"/>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66334" y="5205884"/>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47400062"/>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San Vicente Del Caguán, Solano.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Calamar, El Retorno, Miraflores,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Belén De Los Andaquíes, Cartagena Del </a:t>
                      </a:r>
                      <a:r>
                        <a:rPr lang="es-ES" sz="1000" b="0" i="0" u="none" strike="noStrike" cap="none" dirty="0" err="1">
                          <a:solidFill>
                            <a:srgbClr val="000000"/>
                          </a:solidFill>
                          <a:latin typeface="Arial"/>
                          <a:ea typeface="Arial"/>
                          <a:cs typeface="Arial"/>
                          <a:sym typeface="Arial"/>
                        </a:rPr>
                        <a:t>Chairá</a:t>
                      </a:r>
                      <a:r>
                        <a:rPr lang="es-ES" sz="1000" b="0" i="0" u="none" strike="noStrike" cap="none" dirty="0">
                          <a:solidFill>
                            <a:srgbClr val="000000"/>
                          </a:solidFill>
                          <a:latin typeface="Arial"/>
                          <a:ea typeface="Arial"/>
                          <a:cs typeface="Arial"/>
                          <a:sym typeface="Arial"/>
                        </a:rPr>
                        <a:t>, Florencia, Puerto Rico.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a:t>
                      </a:r>
                      <a:r>
                        <a:rPr lang="es-ES" sz="1000" b="0" i="0" u="none" strike="noStrike" cap="none" dirty="0" err="1">
                          <a:solidFill>
                            <a:srgbClr val="000000"/>
                          </a:solidFill>
                          <a:latin typeface="Arial"/>
                          <a:ea typeface="Arial"/>
                          <a:cs typeface="Arial"/>
                          <a:sym typeface="Arial"/>
                        </a:rPr>
                        <a:t>Barrancominas</a:t>
                      </a:r>
                      <a:r>
                        <a:rPr lang="es-ES" sz="1000" b="0" i="0" u="none" strike="noStrike" cap="none" dirty="0">
                          <a:solidFill>
                            <a:srgbClr val="000000"/>
                          </a:solidFill>
                          <a:latin typeface="Arial"/>
                          <a:ea typeface="Arial"/>
                          <a:cs typeface="Arial"/>
                          <a:sym typeface="Arial"/>
                        </a:rPr>
                        <a:t>, Cacahual, Inírida, Pana </a:t>
                      </a:r>
                      <a:r>
                        <a:rPr lang="es-ES" sz="1000" b="0" i="0" u="none" strike="noStrike" cap="none" dirty="0" err="1">
                          <a:solidFill>
                            <a:srgbClr val="000000"/>
                          </a:solidFill>
                          <a:latin typeface="Arial"/>
                          <a:ea typeface="Arial"/>
                          <a:cs typeface="Arial"/>
                          <a:sym typeface="Arial"/>
                        </a:rPr>
                        <a:t>Pana</a:t>
                      </a:r>
                      <a:r>
                        <a:rPr lang="es-ES" sz="1000" b="0" i="0" u="none" strike="noStrike" cap="none" dirty="0">
                          <a:solidFill>
                            <a:srgbClr val="000000"/>
                          </a:solidFill>
                          <a:latin typeface="Arial"/>
                          <a:ea typeface="Arial"/>
                          <a:cs typeface="Arial"/>
                          <a:sym typeface="Arial"/>
                        </a:rPr>
                        <a:t>, Puerto Colombia, San Felipe.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Carurú, </a:t>
                      </a:r>
                      <a:r>
                        <a:rPr lang="es-ES" sz="1000" b="0" i="0" u="none" strike="noStrike" cap="none" dirty="0" err="1">
                          <a:solidFill>
                            <a:srgbClr val="000000"/>
                          </a:solidFill>
                          <a:latin typeface="Arial"/>
                          <a:ea typeface="Arial"/>
                          <a:cs typeface="Arial"/>
                          <a:sym typeface="Arial"/>
                        </a:rPr>
                        <a:t>Pacoa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AMAZONAS : La Chorrera, La Pedrera, La Victoria, </a:t>
                      </a:r>
                      <a:r>
                        <a:rPr lang="es-ES" sz="1000" b="0" i="0" u="none" strike="noStrike" cap="none" dirty="0" err="1">
                          <a:solidFill>
                            <a:srgbClr val="000000"/>
                          </a:solidFill>
                          <a:latin typeface="Arial"/>
                          <a:ea typeface="Arial"/>
                          <a:cs typeface="Arial"/>
                          <a:sym typeface="Arial"/>
                        </a:rPr>
                        <a:t>Mirití</a:t>
                      </a:r>
                      <a:r>
                        <a:rPr lang="es-ES" sz="1000" b="0" i="0" u="none" strike="noStrike" cap="none" dirty="0">
                          <a:solidFill>
                            <a:srgbClr val="000000"/>
                          </a:solidFill>
                          <a:latin typeface="Arial"/>
                          <a:ea typeface="Arial"/>
                          <a:cs typeface="Arial"/>
                          <a:sym typeface="Arial"/>
                        </a:rPr>
                        <a:t> - Paraná, Puerto Arica, Puerto Santander.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El Doncello, El </a:t>
                      </a:r>
                      <a:r>
                        <a:rPr lang="es-ES" sz="1000" b="0" i="0" u="none" strike="noStrike" cap="none" dirty="0" err="1">
                          <a:solidFill>
                            <a:srgbClr val="000000"/>
                          </a:solidFill>
                          <a:latin typeface="Arial"/>
                          <a:ea typeface="Arial"/>
                          <a:cs typeface="Arial"/>
                          <a:sym typeface="Arial"/>
                        </a:rPr>
                        <a:t>Paujíl</a:t>
                      </a:r>
                      <a:r>
                        <a:rPr lang="es-ES" sz="1000" b="0" i="0" u="none" strike="noStrike" cap="none" dirty="0">
                          <a:solidFill>
                            <a:srgbClr val="000000"/>
                          </a:solidFill>
                          <a:latin typeface="Arial"/>
                          <a:ea typeface="Arial"/>
                          <a:cs typeface="Arial"/>
                          <a:sym typeface="Arial"/>
                        </a:rPr>
                        <a:t>, La Montañita, Milán, Morelia.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La Guadalupe, Morichal.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PUTUMAYO : Puerto Guzmán.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VAUPÉS : Mitú, </a:t>
                      </a:r>
                      <a:r>
                        <a:rPr lang="es-ES" sz="1000" b="0" i="0" u="none" strike="noStrike" cap="none" dirty="0" err="1">
                          <a:solidFill>
                            <a:srgbClr val="000000"/>
                          </a:solidFill>
                          <a:latin typeface="Arial"/>
                          <a:ea typeface="Arial"/>
                          <a:cs typeface="Arial"/>
                          <a:sym typeface="Arial"/>
                        </a:rPr>
                        <a:t>Papunahua</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5" name="Google Shape;215;p5" descr="Recurso 25.png"/>
          <p:cNvPicPr preferRelativeResize="0"/>
          <p:nvPr/>
        </p:nvPicPr>
        <p:blipFill rotWithShape="1">
          <a:blip r:embed="rId6">
            <a:alphaModFix/>
          </a:blip>
          <a:srcRect/>
          <a:stretch/>
        </p:blipFill>
        <p:spPr>
          <a:xfrm>
            <a:off x="5424748" y="2448180"/>
            <a:ext cx="432711" cy="446694"/>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424748" y="4402853"/>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5415531" y="3393555"/>
            <a:ext cx="451143" cy="445047"/>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1660</TotalTime>
  <Words>1747</Words>
  <Application>Microsoft Office PowerPoint</Application>
  <PresentationFormat>Panorámica</PresentationFormat>
  <Paragraphs>138</Paragraphs>
  <Slides>11</Slides>
  <Notes>11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11</vt:i4>
      </vt:variant>
    </vt:vector>
  </HeadingPairs>
  <TitlesOfParts>
    <vt:vector size="18" baseType="lpstr">
      <vt:lpstr>Verdana</vt:lpstr>
      <vt:lpstr>Helvetica Neue</vt:lpstr>
      <vt:lpstr>Arial Narrow</vt:lpstr>
      <vt:lpstr>Arial Black</vt:lpstr>
      <vt:lpstr>Calibri</vt:lpstr>
      <vt:lpstr>Arial</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150</cp:revision>
  <dcterms:created xsi:type="dcterms:W3CDTF">2022-10-19T17:32:46Z</dcterms:created>
  <dcterms:modified xsi:type="dcterms:W3CDTF">2024-02-27T20:03:13Z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