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varScale="1">
        <p:scale>
          <a:sx n="103" d="100"/>
          <a:sy n="103" d="100"/>
        </p:scale>
        <p:origin x="876"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054</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23 de febrero de 2024</a:t>
            </a:fld>
            <a:r>
              <a:rPr lang="es-MX" sz="1100" b="1" i="0" u="none" strike="noStrike" cap="none" dirty="0">
                <a:solidFill>
                  <a:srgbClr val="800000"/>
                </a:solidFill>
                <a:latin typeface="Calibri"/>
                <a:ea typeface="Calibri"/>
                <a:cs typeface="Calibri"/>
                <a:sym typeface="Calibri"/>
              </a:rPr>
              <a:t>– 18:00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24</a:t>
            </a:r>
            <a:r>
              <a:rPr lang="es-MX" sz="1100" b="1" i="0" u="none" strike="noStrike" cap="none" dirty="0">
                <a:solidFill>
                  <a:srgbClr val="800000"/>
                </a:solidFill>
                <a:latin typeface="Calibri"/>
                <a:ea typeface="Calibri"/>
                <a:cs typeface="Calibri"/>
                <a:sym typeface="Calibri"/>
              </a:rPr>
              <a:t> de febrero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a:srcRect/>
          <a:stretch/>
        </p:blipFill>
        <p:spPr>
          <a:xfrm>
            <a:off x="582198" y="1371600"/>
            <a:ext cx="4665610" cy="4876788"/>
          </a:xfrm>
          <a:prstGeom prst="rect">
            <a:avLst/>
          </a:prstGeom>
          <a:noFill/>
          <a:ln>
            <a:noFill/>
          </a:ln>
        </p:spPr>
      </p:pic>
      <p:pic>
        <p:nvPicPr>
          <p:cNvPr id="9" name="Google Shape;204;p4"/>
          <p:cNvPicPr preferRelativeResize="0"/>
          <p:nvPr/>
        </p:nvPicPr>
        <p:blipFill rotWithShape="1">
          <a:blip r:embed="rId4">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3920974248"/>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Puerto Rico,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CAQUETÁ : Florencia, Valparaíso.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GUAINÍA : </a:t>
                      </a:r>
                      <a:r>
                        <a:rPr lang="pt-BR" sz="1000" b="0" i="0" u="none" strike="noStrike" cap="none" dirty="0" err="1">
                          <a:solidFill>
                            <a:srgbClr val="000000"/>
                          </a:solidFill>
                          <a:latin typeface="Arial"/>
                          <a:ea typeface="Arial"/>
                          <a:cs typeface="Arial"/>
                          <a:sym typeface="Arial"/>
                        </a:rPr>
                        <a:t>Inírida</a:t>
                      </a:r>
                      <a:r>
                        <a:rPr lang="pt-BR"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AMAZONAS : La Chorrera.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Belén De Los Andaquíes, El Doncello, El </a:t>
                      </a:r>
                      <a:r>
                        <a:rPr lang="es-ES" sz="1000" b="0" i="0" u="none" strike="noStrike" cap="none" dirty="0" err="1">
                          <a:solidFill>
                            <a:srgbClr val="000000"/>
                          </a:solidFill>
                          <a:latin typeface="Arial"/>
                          <a:ea typeface="Arial"/>
                          <a:cs typeface="Arial"/>
                          <a:sym typeface="Arial"/>
                        </a:rPr>
                        <a:t>Paujíl</a:t>
                      </a:r>
                      <a:r>
                        <a:rPr lang="es-ES" sz="1000" b="0" i="0" u="none" strike="noStrike" cap="none" dirty="0">
                          <a:solidFill>
                            <a:srgbClr val="000000"/>
                          </a:solidFill>
                          <a:latin typeface="Arial"/>
                          <a:ea typeface="Arial"/>
                          <a:cs typeface="Arial"/>
                          <a:sym typeface="Arial"/>
                        </a:rPr>
                        <a:t>, Morelia, San José Del Fragua, Solano.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Morichal, Puerto Colombia, San Felipe.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PUTUMAYO : Puerto Asís, Puerto Caicedo, Puerto Guzmán.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5">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5400259" y="4258249"/>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5415531" y="3298534"/>
            <a:ext cx="451143"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Adriana Marcela Tamayo Quintana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090116" y="1650502"/>
            <a:ext cx="3269262" cy="46232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23 de febrero de 2024| 18:00 HLC</a:t>
            </a:r>
            <a:endParaRPr sz="1200" dirty="0"/>
          </a:p>
        </p:txBody>
      </p:sp>
      <p:pic>
        <p:nvPicPr>
          <p:cNvPr id="125" name="Google Shape;125;p17"/>
          <p:cNvPicPr preferRelativeResize="0"/>
          <p:nvPr/>
        </p:nvPicPr>
        <p:blipFill>
          <a:blip r:embed="rId3"/>
          <a:srcRect/>
          <a:stretch/>
        </p:blipFill>
        <p:spPr>
          <a:xfrm>
            <a:off x="445773" y="1028705"/>
            <a:ext cx="3960220" cy="5600335"/>
          </a:xfrm>
          <a:prstGeom prst="rect">
            <a:avLst/>
          </a:prstGeom>
          <a:noFill/>
          <a:ln>
            <a:noFill/>
          </a:ln>
        </p:spPr>
      </p:pic>
      <p:pic>
        <p:nvPicPr>
          <p:cNvPr id="126" name="Google Shape;126;p17"/>
          <p:cNvPicPr preferRelativeResize="0"/>
          <p:nvPr/>
        </p:nvPicPr>
        <p:blipFill>
          <a:blip r:embed="rId4"/>
          <a:srcRect/>
          <a:stretch/>
        </p:blipFill>
        <p:spPr>
          <a:xfrm>
            <a:off x="4543281" y="2433961"/>
            <a:ext cx="2125232" cy="2313358"/>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5"/>
          <a:srcRect/>
          <a:stretch/>
        </p:blipFill>
        <p:spPr>
          <a:xfrm>
            <a:off x="6860497" y="2336497"/>
            <a:ext cx="1164898" cy="2366958"/>
          </a:xfrm>
          <a:prstGeom prst="rect">
            <a:avLst/>
          </a:prstGeom>
          <a:noFill/>
          <a:ln>
            <a:noFill/>
          </a:ln>
        </p:spPr>
      </p:pic>
      <p:pic>
        <p:nvPicPr>
          <p:cNvPr id="128" name="Google Shape;128;p17"/>
          <p:cNvPicPr preferRelativeResize="0"/>
          <p:nvPr/>
        </p:nvPicPr>
        <p:blipFill>
          <a:blip r:embed="rId6"/>
          <a:srcRect/>
          <a:stretch/>
        </p:blipFill>
        <p:spPr>
          <a:xfrm>
            <a:off x="8282288" y="2338715"/>
            <a:ext cx="2038666" cy="2800742"/>
          </a:xfrm>
          <a:prstGeom prst="rect">
            <a:avLst/>
          </a:prstGeom>
          <a:noFill/>
          <a:ln>
            <a:noFill/>
          </a:ln>
        </p:spPr>
      </p:pic>
      <p:pic>
        <p:nvPicPr>
          <p:cNvPr id="129" name="Google Shape;129;p17"/>
          <p:cNvPicPr preferRelativeResize="0"/>
          <p:nvPr/>
        </p:nvPicPr>
        <p:blipFill>
          <a:blip r:embed="rId7"/>
          <a:srcRect/>
          <a:stretch/>
        </p:blipFill>
        <p:spPr>
          <a:xfrm>
            <a:off x="10591271" y="2334673"/>
            <a:ext cx="1216750" cy="2808826"/>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453970495"/>
              </p:ext>
            </p:extLst>
          </p:nvPr>
        </p:nvGraphicFramePr>
        <p:xfrm>
          <a:off x="4756677" y="1146175"/>
          <a:ext cx="7435323" cy="4289182"/>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La Paz,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Fonseca,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BOLÍVAR : Arjona, Mahates, San Juan Nepomuceno, Montecristo.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CESAR : El Copey, Manaure Balcón Del Cesar.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LA GUAJIRA : Barrancas, Dibulla, Distracción, La Jagua Del Pilar.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MAGDALENA : Ciénaga, Santa Marta.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SUCRE : Colosó.</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El Carmen De Bolívar, El Guamo, Magangué, María La Baja, San Jacinto.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Agustín Codazzi, Becerril, Bosconia, Chiriguaná, La Jagua De Ibirico, Pueblo Bello, San Alberto,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Momil, Planeta Rica,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Fundación, San Sebastián De Buenavista.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Chalán, Corozal,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a:srcRect/>
          <a:stretch/>
        </p:blipFill>
        <p:spPr>
          <a:xfrm>
            <a:off x="485081" y="1462997"/>
            <a:ext cx="4161230" cy="4757850"/>
          </a:xfrm>
          <a:prstGeom prst="rect">
            <a:avLst/>
          </a:prstGeom>
          <a:noFill/>
          <a:ln>
            <a:noFill/>
          </a:ln>
        </p:spPr>
      </p:pic>
      <p:pic>
        <p:nvPicPr>
          <p:cNvPr id="137" name="Google Shape;137;p24" descr="Recurso 25.png"/>
          <p:cNvPicPr preferRelativeResize="0"/>
          <p:nvPr/>
        </p:nvPicPr>
        <p:blipFill rotWithShape="1">
          <a:blip r:embed="rId4">
            <a:alphaModFix/>
          </a:blip>
          <a:srcRect/>
          <a:stretch/>
        </p:blipFill>
        <p:spPr>
          <a:xfrm>
            <a:off x="4961318" y="2236382"/>
            <a:ext cx="432711" cy="446694"/>
          </a:xfrm>
          <a:prstGeom prst="rect">
            <a:avLst/>
          </a:prstGeom>
          <a:noFill/>
          <a:ln>
            <a:noFill/>
          </a:ln>
        </p:spPr>
      </p:pic>
      <p:pic>
        <p:nvPicPr>
          <p:cNvPr id="138" name="Google Shape;138;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6">
            <a:alphaModFix/>
          </a:blip>
          <a:srcRect/>
          <a:stretch/>
        </p:blipFill>
        <p:spPr>
          <a:xfrm>
            <a:off x="4942886" y="3303479"/>
            <a:ext cx="451143" cy="445047"/>
          </a:xfrm>
          <a:prstGeom prst="rect">
            <a:avLst/>
          </a:prstGeom>
          <a:noFill/>
          <a:ln>
            <a:noFill/>
          </a:ln>
        </p:spPr>
      </p:pic>
      <p:pic>
        <p:nvPicPr>
          <p:cNvPr id="9" name="Google Shape;147;p1"/>
          <p:cNvPicPr preferRelativeResize="0"/>
          <p:nvPr/>
        </p:nvPicPr>
        <p:blipFill rotWithShape="1">
          <a:blip r:embed="rId7">
            <a:alphaModFix/>
          </a:blip>
          <a:srcRect/>
          <a:stretch/>
        </p:blipFill>
        <p:spPr>
          <a:xfrm>
            <a:off x="4961318" y="4544648"/>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srcRect/>
          <a:stretch/>
        </p:blipFill>
        <p:spPr>
          <a:xfrm>
            <a:off x="397009" y="1465960"/>
            <a:ext cx="3449767" cy="4878480"/>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1962158957"/>
              </p:ext>
            </p:extLst>
          </p:nvPr>
        </p:nvGraphicFramePr>
        <p:xfrm>
          <a:off x="3949773" y="1553271"/>
          <a:ext cx="8001000" cy="25702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ANTIOQUIA : Buriticá, Ebéjico, Giraldo, Medellín, Santa </a:t>
                      </a:r>
                      <a:r>
                        <a:rPr lang="es-MX" sz="1000" b="0" i="0" u="none" strike="noStrike" cap="none" dirty="0" err="1">
                          <a:solidFill>
                            <a:srgbClr val="000000"/>
                          </a:solidFill>
                          <a:latin typeface="Arial"/>
                          <a:ea typeface="Arial"/>
                          <a:cs typeface="Arial"/>
                          <a:sym typeface="Arial"/>
                        </a:rPr>
                        <a:t>Fé</a:t>
                      </a:r>
                      <a:r>
                        <a:rPr lang="es-MX" sz="1000" b="0" i="0" u="none" strike="noStrike" cap="none" dirty="0">
                          <a:solidFill>
                            <a:srgbClr val="000000"/>
                          </a:solidFill>
                          <a:latin typeface="Arial"/>
                          <a:ea typeface="Arial"/>
                          <a:cs typeface="Arial"/>
                          <a:sym typeface="Arial"/>
                        </a:rPr>
                        <a:t> De Antioquia, Venecia, Carepa.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BOYACÁ : Güicán De La Sierra, Rondón, </a:t>
                      </a:r>
                      <a:r>
                        <a:rPr lang="es-MX" sz="1000" b="0" i="0" u="none" strike="noStrike" cap="none" dirty="0" err="1">
                          <a:solidFill>
                            <a:srgbClr val="000000"/>
                          </a:solidFill>
                          <a:latin typeface="Arial"/>
                          <a:ea typeface="Arial"/>
                          <a:cs typeface="Arial"/>
                          <a:sym typeface="Arial"/>
                        </a:rPr>
                        <a:t>Sativanorte</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Soatá</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Susacón</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Viracachá</a:t>
                      </a:r>
                      <a:r>
                        <a:rPr lang="es-MX"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CUNDINAMARCA : Anolaima, Beltrán, Bojacá, Cota, Cáqueza, Facatativá, Jerusalén, La Calera, Madrid, Pandi, </a:t>
                      </a:r>
                      <a:r>
                        <a:rPr lang="es-MX" sz="1000" b="0" i="0" u="none" strike="noStrike" cap="none" dirty="0" err="1">
                          <a:solidFill>
                            <a:srgbClr val="000000"/>
                          </a:solidFill>
                          <a:latin typeface="Arial"/>
                          <a:ea typeface="Arial"/>
                          <a:cs typeface="Arial"/>
                          <a:sym typeface="Arial"/>
                        </a:rPr>
                        <a:t>Quetame</a:t>
                      </a:r>
                      <a:r>
                        <a:rPr lang="es-MX" sz="1000" b="0" i="0" u="none" strike="noStrike" cap="none" dirty="0">
                          <a:solidFill>
                            <a:srgbClr val="000000"/>
                          </a:solidFill>
                          <a:latin typeface="Arial"/>
                          <a:ea typeface="Arial"/>
                          <a:cs typeface="Arial"/>
                          <a:sym typeface="Arial"/>
                        </a:rPr>
                        <a:t>, San Francisco, Silvania, Tenjo, Tibacuy, Venecia, Viotá, Cucunubá.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HUILA : Algeciras, Baraya, Campoalegre, Hobo, Neiva, Paicol, Palermo, Rivera, Tello, Teruel, Tesalia, </a:t>
                      </a:r>
                      <a:r>
                        <a:rPr lang="es-MX" sz="1000" b="0" i="0" u="none" strike="noStrike" cap="none" dirty="0" err="1">
                          <a:solidFill>
                            <a:srgbClr val="000000"/>
                          </a:solidFill>
                          <a:latin typeface="Arial"/>
                          <a:ea typeface="Arial"/>
                          <a:cs typeface="Arial"/>
                          <a:sym typeface="Arial"/>
                        </a:rPr>
                        <a:t>Villavieja</a:t>
                      </a:r>
                      <a:r>
                        <a:rPr lang="es-MX" sz="1000" b="0" i="0" u="none" strike="noStrike" cap="none" dirty="0">
                          <a:solidFill>
                            <a:srgbClr val="000000"/>
                          </a:solidFill>
                          <a:latin typeface="Arial"/>
                          <a:ea typeface="Arial"/>
                          <a:cs typeface="Arial"/>
                          <a:sym typeface="Arial"/>
                        </a:rPr>
                        <a:t>,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SANTANDER : Onzaga.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TOLIMA : Alpujarra, Coello, Cunday, Guamo, Ibagué, Melgar, Ortega, Rovira, Saldaña, San Luis, Suárez, Valle De San Juan.</a:t>
                      </a:r>
                      <a:endParaRPr lang="pt-B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4">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4181329" y="2982306"/>
            <a:ext cx="458425"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srcRect/>
          <a:stretch/>
        </p:blipFill>
        <p:spPr>
          <a:xfrm>
            <a:off x="397009" y="1465960"/>
            <a:ext cx="3449767" cy="4878480"/>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3444942466"/>
              </p:ext>
            </p:extLst>
          </p:nvPr>
        </p:nvGraphicFramePr>
        <p:xfrm>
          <a:off x="3968061" y="1575484"/>
          <a:ext cx="8001000" cy="359727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Anzá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Bello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Heliconia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Liborina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San Andrés De </a:t>
                      </a:r>
                      <a:r>
                        <a:rPr lang="pt-BR" sz="1000" b="0" i="0" u="none" strike="noStrike" cap="none" dirty="0" err="1">
                          <a:solidFill>
                            <a:srgbClr val="000000"/>
                          </a:solidFill>
                          <a:latin typeface="Arial"/>
                          <a:ea typeface="Arial"/>
                          <a:cs typeface="Arial"/>
                          <a:sym typeface="Arial"/>
                        </a:rPr>
                        <a:t>Cuerquía</a:t>
                      </a:r>
                      <a:r>
                        <a:rPr lang="pt-BR" sz="1000" b="0" i="0" u="none" strike="noStrike" cap="none" dirty="0">
                          <a:solidFill>
                            <a:srgbClr val="000000"/>
                          </a:solidFill>
                          <a:latin typeface="Arial"/>
                          <a:ea typeface="Arial"/>
                          <a:cs typeface="Arial"/>
                          <a:sym typeface="Arial"/>
                        </a:rPr>
                        <a:t>, San Jerónimo, San José De La </a:t>
                      </a:r>
                      <a:r>
                        <a:rPr lang="pt-BR" sz="1000" b="0" i="0" u="none" strike="noStrike" cap="none" dirty="0" err="1">
                          <a:solidFill>
                            <a:srgbClr val="000000"/>
                          </a:solidFill>
                          <a:latin typeface="Arial"/>
                          <a:ea typeface="Arial"/>
                          <a:cs typeface="Arial"/>
                          <a:sym typeface="Arial"/>
                        </a:rPr>
                        <a:t>Montaña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Sopetrán</a:t>
                      </a:r>
                      <a:r>
                        <a:rPr lang="pt-BR" sz="1000" b="0" i="0" u="none" strike="noStrike" cap="none" dirty="0">
                          <a:solidFill>
                            <a:srgbClr val="000000"/>
                          </a:solidFill>
                          <a:latin typeface="Arial"/>
                          <a:ea typeface="Arial"/>
                          <a:cs typeface="Arial"/>
                          <a:sym typeface="Arial"/>
                        </a:rPr>
                        <a:t>, Toledo, </a:t>
                      </a:r>
                      <a:r>
                        <a:rPr lang="pt-BR" sz="1000" b="0" i="0" u="none" strike="noStrike" cap="none" dirty="0" err="1">
                          <a:solidFill>
                            <a:srgbClr val="000000"/>
                          </a:solidFill>
                          <a:latin typeface="Arial"/>
                          <a:ea typeface="Arial"/>
                          <a:cs typeface="Arial"/>
                          <a:sym typeface="Arial"/>
                        </a:rPr>
                        <a:t>Remedios</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Boavita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Betéitiva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Cerinza</a:t>
                      </a:r>
                      <a:r>
                        <a:rPr lang="pt-BR" sz="1000" b="0" i="0" u="none" strike="noStrike" cap="none" dirty="0">
                          <a:solidFill>
                            <a:srgbClr val="000000"/>
                          </a:solidFill>
                          <a:latin typeface="Arial"/>
                          <a:ea typeface="Arial"/>
                          <a:cs typeface="Arial"/>
                          <a:sym typeface="Arial"/>
                        </a:rPr>
                        <a:t>, Chita, </a:t>
                      </a:r>
                      <a:r>
                        <a:rPr lang="pt-BR" sz="1000" b="0" i="0" u="none" strike="noStrike" cap="none" dirty="0" err="1">
                          <a:solidFill>
                            <a:srgbClr val="000000"/>
                          </a:solidFill>
                          <a:latin typeface="Arial"/>
                          <a:ea typeface="Arial"/>
                          <a:cs typeface="Arial"/>
                          <a:sym typeface="Arial"/>
                        </a:rPr>
                        <a:t>Covarachía</a:t>
                      </a:r>
                      <a:r>
                        <a:rPr lang="pt-BR" sz="1000" b="0" i="0" u="none" strike="noStrike" cap="none" dirty="0">
                          <a:solidFill>
                            <a:srgbClr val="000000"/>
                          </a:solidFill>
                          <a:latin typeface="Arial"/>
                          <a:ea typeface="Arial"/>
                          <a:cs typeface="Arial"/>
                          <a:sym typeface="Arial"/>
                        </a:rPr>
                        <a:t>, Cubará, El </a:t>
                      </a:r>
                      <a:r>
                        <a:rPr lang="pt-BR" sz="1000" b="0" i="0" u="none" strike="noStrike" cap="none" dirty="0" err="1">
                          <a:solidFill>
                            <a:srgbClr val="000000"/>
                          </a:solidFill>
                          <a:latin typeface="Arial"/>
                          <a:ea typeface="Arial"/>
                          <a:cs typeface="Arial"/>
                          <a:sym typeface="Arial"/>
                        </a:rPr>
                        <a:t>Cocuy</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Espino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Guacamayas</a:t>
                      </a:r>
                      <a:r>
                        <a:rPr lang="pt-BR" sz="1000" b="0" i="0" u="none" strike="noStrike" cap="none" dirty="0">
                          <a:solidFill>
                            <a:srgbClr val="000000"/>
                          </a:solidFill>
                          <a:latin typeface="Arial"/>
                          <a:ea typeface="Arial"/>
                          <a:cs typeface="Arial"/>
                          <a:sym typeface="Arial"/>
                        </a:rPr>
                        <a:t>, La </a:t>
                      </a:r>
                      <a:r>
                        <a:rPr lang="pt-BR" sz="1000" b="0" i="0" u="none" strike="noStrike" cap="none" dirty="0" err="1">
                          <a:solidFill>
                            <a:srgbClr val="000000"/>
                          </a:solidFill>
                          <a:latin typeface="Arial"/>
                          <a:ea typeface="Arial"/>
                          <a:cs typeface="Arial"/>
                          <a:sym typeface="Arial"/>
                        </a:rPr>
                        <a:t>Uvita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Nobsa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Paipa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Panqueba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Paya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Pisba</a:t>
                      </a:r>
                      <a:r>
                        <a:rPr lang="pt-BR" sz="1000" b="0" i="0" u="none" strike="noStrike" cap="none" dirty="0">
                          <a:solidFill>
                            <a:srgbClr val="000000"/>
                          </a:solidFill>
                          <a:latin typeface="Arial"/>
                          <a:ea typeface="Arial"/>
                          <a:cs typeface="Arial"/>
                          <a:sym typeface="Arial"/>
                        </a:rPr>
                        <a:t>, San Mateo, </a:t>
                      </a:r>
                      <a:r>
                        <a:rPr lang="pt-BR" sz="1000" b="0" i="0" u="none" strike="noStrike" cap="none" dirty="0" err="1">
                          <a:solidFill>
                            <a:srgbClr val="000000"/>
                          </a:solidFill>
                          <a:latin typeface="Arial"/>
                          <a:ea typeface="Arial"/>
                          <a:cs typeface="Arial"/>
                          <a:sym typeface="Arial"/>
                        </a:rPr>
                        <a:t>Tipacoque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Tibaná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Somondoco</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t>
                      </a:r>
                      <a:r>
                        <a:rPr lang="pt-BR" sz="1000" b="0" i="0" u="none" strike="noStrike" cap="none" dirty="0" err="1">
                          <a:solidFill>
                            <a:srgbClr val="000000"/>
                          </a:solidFill>
                          <a:latin typeface="Arial"/>
                          <a:ea typeface="Arial"/>
                          <a:cs typeface="Arial"/>
                          <a:sym typeface="Arial"/>
                        </a:rPr>
                        <a:t>Suesca</a:t>
                      </a:r>
                      <a:r>
                        <a:rPr lang="pt-BR" sz="1000" b="0" i="0" u="none" strike="noStrike" cap="none" dirty="0">
                          <a:solidFill>
                            <a:srgbClr val="000000"/>
                          </a:solidFill>
                          <a:latin typeface="Arial"/>
                          <a:ea typeface="Arial"/>
                          <a:cs typeface="Arial"/>
                          <a:sym typeface="Arial"/>
                        </a:rPr>
                        <a:t>, Albán, </a:t>
                      </a:r>
                      <a:r>
                        <a:rPr lang="pt-BR" sz="1000" b="0" i="0" u="none" strike="noStrike" cap="none" dirty="0" err="1">
                          <a:solidFill>
                            <a:srgbClr val="000000"/>
                          </a:solidFill>
                          <a:latin typeface="Arial"/>
                          <a:ea typeface="Arial"/>
                          <a:cs typeface="Arial"/>
                          <a:sym typeface="Arial"/>
                        </a:rPr>
                        <a:t>Anapoima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Apulo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Arbeláez</a:t>
                      </a:r>
                      <a:r>
                        <a:rPr lang="pt-BR" sz="1000" b="0" i="0" u="none" strike="noStrike" cap="none" dirty="0">
                          <a:solidFill>
                            <a:srgbClr val="000000"/>
                          </a:solidFill>
                          <a:latin typeface="Arial"/>
                          <a:ea typeface="Arial"/>
                          <a:cs typeface="Arial"/>
                          <a:sym typeface="Arial"/>
                        </a:rPr>
                        <a:t>, Cabrera, </a:t>
                      </a:r>
                      <a:r>
                        <a:rPr lang="pt-BR" sz="1000" b="0" i="0" u="none" strike="noStrike" cap="none" dirty="0" err="1">
                          <a:solidFill>
                            <a:srgbClr val="000000"/>
                          </a:solidFill>
                          <a:latin typeface="Arial"/>
                          <a:ea typeface="Arial"/>
                          <a:cs typeface="Arial"/>
                          <a:sym typeface="Arial"/>
                        </a:rPr>
                        <a:t>Cachipay</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Caparrapí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Chaguaní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Chipaque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Choachí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Chía</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Rosal</a:t>
                      </a:r>
                      <a:r>
                        <a:rPr lang="pt-BR" sz="1000" b="0" i="0" u="none" strike="noStrike" cap="none" dirty="0">
                          <a:solidFill>
                            <a:srgbClr val="000000"/>
                          </a:solidFill>
                          <a:latin typeface="Arial"/>
                          <a:ea typeface="Arial"/>
                          <a:cs typeface="Arial"/>
                          <a:sym typeface="Arial"/>
                        </a:rPr>
                        <a:t>, Fosca, </a:t>
                      </a:r>
                      <a:r>
                        <a:rPr lang="pt-BR" sz="1000" b="0" i="0" u="none" strike="noStrike" cap="none" dirty="0" err="1">
                          <a:solidFill>
                            <a:srgbClr val="000000"/>
                          </a:solidFill>
                          <a:latin typeface="Arial"/>
                          <a:ea typeface="Arial"/>
                          <a:cs typeface="Arial"/>
                          <a:sym typeface="Arial"/>
                        </a:rPr>
                        <a:t>Funza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Fusagasugá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Fómeque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Gachetá</a:t>
                      </a:r>
                      <a:r>
                        <a:rPr lang="pt-BR" sz="1000" b="0" i="0" u="none" strike="noStrike" cap="none" dirty="0">
                          <a:solidFill>
                            <a:srgbClr val="000000"/>
                          </a:solidFill>
                          <a:latin typeface="Arial"/>
                          <a:ea typeface="Arial"/>
                          <a:cs typeface="Arial"/>
                          <a:sym typeface="Arial"/>
                        </a:rPr>
                        <a:t>, Girardot, </a:t>
                      </a:r>
                      <a:r>
                        <a:rPr lang="pt-BR" sz="1000" b="0" i="0" u="none" strike="noStrike" cap="none" dirty="0" err="1">
                          <a:solidFill>
                            <a:srgbClr val="000000"/>
                          </a:solidFill>
                          <a:latin typeface="Arial"/>
                          <a:ea typeface="Arial"/>
                          <a:cs typeface="Arial"/>
                          <a:sym typeface="Arial"/>
                        </a:rPr>
                        <a:t>Guaduas</a:t>
                      </a:r>
                      <a:r>
                        <a:rPr lang="pt-BR" sz="1000" b="0" i="0" u="none" strike="noStrike" cap="none" dirty="0">
                          <a:solidFill>
                            <a:srgbClr val="000000"/>
                          </a:solidFill>
                          <a:latin typeface="Arial"/>
                          <a:ea typeface="Arial"/>
                          <a:cs typeface="Arial"/>
                          <a:sym typeface="Arial"/>
                        </a:rPr>
                        <a:t>, Guasca, </a:t>
                      </a:r>
                      <a:r>
                        <a:rPr lang="pt-BR" sz="1000" b="0" i="0" u="none" strike="noStrike" cap="none" dirty="0" err="1">
                          <a:solidFill>
                            <a:srgbClr val="000000"/>
                          </a:solidFill>
                          <a:latin typeface="Arial"/>
                          <a:ea typeface="Arial"/>
                          <a:cs typeface="Arial"/>
                          <a:sym typeface="Arial"/>
                        </a:rPr>
                        <a:t>Guataquí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Guayabal</a:t>
                      </a:r>
                      <a:r>
                        <a:rPr lang="pt-BR" sz="1000" b="0" i="0" u="none" strike="noStrike" cap="none" dirty="0">
                          <a:solidFill>
                            <a:srgbClr val="000000"/>
                          </a:solidFill>
                          <a:latin typeface="Arial"/>
                          <a:ea typeface="Arial"/>
                          <a:cs typeface="Arial"/>
                          <a:sym typeface="Arial"/>
                        </a:rPr>
                        <a:t> De </a:t>
                      </a:r>
                      <a:r>
                        <a:rPr lang="pt-BR" sz="1000" b="0" i="0" u="none" strike="noStrike" cap="none" dirty="0" err="1">
                          <a:solidFill>
                            <a:srgbClr val="000000"/>
                          </a:solidFill>
                          <a:latin typeface="Arial"/>
                          <a:ea typeface="Arial"/>
                          <a:cs typeface="Arial"/>
                          <a:sym typeface="Arial"/>
                        </a:rPr>
                        <a:t>Síquima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Junín</a:t>
                      </a:r>
                      <a:r>
                        <a:rPr lang="pt-BR" sz="1000" b="0" i="0" u="none" strike="noStrike" cap="none" dirty="0">
                          <a:solidFill>
                            <a:srgbClr val="000000"/>
                          </a:solidFill>
                          <a:latin typeface="Arial"/>
                          <a:ea typeface="Arial"/>
                          <a:cs typeface="Arial"/>
                          <a:sym typeface="Arial"/>
                        </a:rPr>
                        <a:t>, La Mesa, La Palma, La </a:t>
                      </a:r>
                      <a:r>
                        <a:rPr lang="pt-BR" sz="1000" b="0" i="0" u="none" strike="noStrike" cap="none" dirty="0" err="1">
                          <a:solidFill>
                            <a:srgbClr val="000000"/>
                          </a:solidFill>
                          <a:latin typeface="Arial"/>
                          <a:ea typeface="Arial"/>
                          <a:cs typeface="Arial"/>
                          <a:sym typeface="Arial"/>
                        </a:rPr>
                        <a:t>Peña</a:t>
                      </a:r>
                      <a:r>
                        <a:rPr lang="pt-BR" sz="1000" b="0" i="0" u="none" strike="noStrike" cap="none" dirty="0">
                          <a:solidFill>
                            <a:srgbClr val="000000"/>
                          </a:solidFill>
                          <a:latin typeface="Arial"/>
                          <a:ea typeface="Arial"/>
                          <a:cs typeface="Arial"/>
                          <a:sym typeface="Arial"/>
                        </a:rPr>
                        <a:t>, La Vega, </a:t>
                      </a:r>
                      <a:r>
                        <a:rPr lang="pt-BR" sz="1000" b="0" i="0" u="none" strike="noStrike" cap="none" dirty="0" err="1">
                          <a:solidFill>
                            <a:srgbClr val="000000"/>
                          </a:solidFill>
                          <a:latin typeface="Arial"/>
                          <a:ea typeface="Arial"/>
                          <a:cs typeface="Arial"/>
                          <a:sym typeface="Arial"/>
                        </a:rPr>
                        <a:t>Lenguazaque</a:t>
                      </a:r>
                      <a:r>
                        <a:rPr lang="pt-BR" sz="1000" b="0" i="0" u="none" strike="noStrike" cap="none" dirty="0">
                          <a:solidFill>
                            <a:srgbClr val="000000"/>
                          </a:solidFill>
                          <a:latin typeface="Arial"/>
                          <a:ea typeface="Arial"/>
                          <a:cs typeface="Arial"/>
                          <a:sym typeface="Arial"/>
                        </a:rPr>
                        <a:t>, Manta, Nilo, </a:t>
                      </a:r>
                      <a:r>
                        <a:rPr lang="pt-BR" sz="1000" b="0" i="0" u="none" strike="noStrike" cap="none" dirty="0" err="1">
                          <a:solidFill>
                            <a:srgbClr val="000000"/>
                          </a:solidFill>
                          <a:latin typeface="Arial"/>
                          <a:ea typeface="Arial"/>
                          <a:cs typeface="Arial"/>
                          <a:sym typeface="Arial"/>
                        </a:rPr>
                        <a:t>Nimaima</a:t>
                      </a:r>
                      <a:r>
                        <a:rPr lang="pt-BR" sz="1000" b="0" i="0" u="none" strike="noStrike" cap="none" dirty="0">
                          <a:solidFill>
                            <a:srgbClr val="000000"/>
                          </a:solidFill>
                          <a:latin typeface="Arial"/>
                          <a:ea typeface="Arial"/>
                          <a:cs typeface="Arial"/>
                          <a:sym typeface="Arial"/>
                        </a:rPr>
                        <a:t>, Pacho, </a:t>
                      </a:r>
                      <a:r>
                        <a:rPr lang="pt-BR" sz="1000" b="0" i="0" u="none" strike="noStrike" cap="none" dirty="0" err="1">
                          <a:solidFill>
                            <a:srgbClr val="000000"/>
                          </a:solidFill>
                          <a:latin typeface="Arial"/>
                          <a:ea typeface="Arial"/>
                          <a:cs typeface="Arial"/>
                          <a:sym typeface="Arial"/>
                        </a:rPr>
                        <a:t>Pulí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Quebradanegra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Quipile</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Antonio</a:t>
                      </a:r>
                      <a:r>
                        <a:rPr lang="pt-BR" sz="1000" b="0" i="0" u="none" strike="noStrike" cap="none" dirty="0">
                          <a:solidFill>
                            <a:srgbClr val="000000"/>
                          </a:solidFill>
                          <a:latin typeface="Arial"/>
                          <a:ea typeface="Arial"/>
                          <a:cs typeface="Arial"/>
                          <a:sym typeface="Arial"/>
                        </a:rPr>
                        <a:t> Del </a:t>
                      </a:r>
                      <a:r>
                        <a:rPr lang="pt-BR" sz="1000" b="0" i="0" u="none" strike="noStrike" cap="none" dirty="0" err="1">
                          <a:solidFill>
                            <a:srgbClr val="000000"/>
                          </a:solidFill>
                          <a:latin typeface="Arial"/>
                          <a:ea typeface="Arial"/>
                          <a:cs typeface="Arial"/>
                          <a:sym typeface="Arial"/>
                        </a:rPr>
                        <a:t>Tequendama</a:t>
                      </a:r>
                      <a:r>
                        <a:rPr lang="pt-BR" sz="1000" b="0" i="0" u="none" strike="noStrike" cap="none" dirty="0">
                          <a:solidFill>
                            <a:srgbClr val="000000"/>
                          </a:solidFill>
                          <a:latin typeface="Arial"/>
                          <a:ea typeface="Arial"/>
                          <a:cs typeface="Arial"/>
                          <a:sym typeface="Arial"/>
                        </a:rPr>
                        <a:t>, San Bernardo, San </a:t>
                      </a:r>
                      <a:r>
                        <a:rPr lang="pt-BR" sz="1000" b="0" i="0" u="none" strike="noStrike" cap="none" dirty="0" err="1">
                          <a:solidFill>
                            <a:srgbClr val="000000"/>
                          </a:solidFill>
                          <a:latin typeface="Arial"/>
                          <a:ea typeface="Arial"/>
                          <a:cs typeface="Arial"/>
                          <a:sym typeface="Arial"/>
                        </a:rPr>
                        <a:t>Cayetano</a:t>
                      </a:r>
                      <a:r>
                        <a:rPr lang="pt-BR" sz="1000" b="0" i="0" u="none" strike="noStrike" cap="none" dirty="0">
                          <a:solidFill>
                            <a:srgbClr val="000000"/>
                          </a:solidFill>
                          <a:latin typeface="Arial"/>
                          <a:ea typeface="Arial"/>
                          <a:cs typeface="Arial"/>
                          <a:sym typeface="Arial"/>
                        </a:rPr>
                        <a:t>, San Juan De Rioseco, </a:t>
                      </a:r>
                      <a:r>
                        <a:rPr lang="pt-BR" sz="1000" b="0" i="0" u="none" strike="noStrike" cap="none" dirty="0" err="1">
                          <a:solidFill>
                            <a:srgbClr val="000000"/>
                          </a:solidFill>
                          <a:latin typeface="Arial"/>
                          <a:ea typeface="Arial"/>
                          <a:cs typeface="Arial"/>
                          <a:sym typeface="Arial"/>
                        </a:rPr>
                        <a:t>Sasaima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Soacha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Sopó</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Sutatausa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Tocaima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Ubaque</a:t>
                      </a:r>
                      <a:r>
                        <a:rPr lang="pt-BR" sz="1000" b="0" i="0" u="none" strike="noStrike" cap="none" dirty="0">
                          <a:solidFill>
                            <a:srgbClr val="000000"/>
                          </a:solidFill>
                          <a:latin typeface="Arial"/>
                          <a:ea typeface="Arial"/>
                          <a:cs typeface="Arial"/>
                          <a:sym typeface="Arial"/>
                        </a:rPr>
                        <a:t>, Vergara, Villa De San Diego De </a:t>
                      </a:r>
                      <a:r>
                        <a:rPr lang="pt-BR" sz="1000" b="0" i="0" u="none" strike="noStrike" cap="none" dirty="0" err="1">
                          <a:solidFill>
                            <a:srgbClr val="000000"/>
                          </a:solidFill>
                          <a:latin typeface="Arial"/>
                          <a:ea typeface="Arial"/>
                          <a:cs typeface="Arial"/>
                          <a:sym typeface="Arial"/>
                        </a:rPr>
                        <a:t>Ubaté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Villagómez</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Yacopí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Zipacón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Zipaquirá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Útica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Guadalupe, </a:t>
                      </a:r>
                      <a:r>
                        <a:rPr lang="pt-BR" sz="1000" b="0" i="0" u="none" strike="noStrike" cap="none" dirty="0" err="1">
                          <a:solidFill>
                            <a:srgbClr val="000000"/>
                          </a:solidFill>
                          <a:latin typeface="Arial"/>
                          <a:ea typeface="Arial"/>
                          <a:cs typeface="Arial"/>
                          <a:sym typeface="Arial"/>
                        </a:rPr>
                        <a:t>Pitalito</a:t>
                      </a:r>
                      <a:r>
                        <a:rPr lang="pt-BR" sz="1000" b="0" i="0" u="none" strike="noStrike" cap="none" dirty="0">
                          <a:solidFill>
                            <a:srgbClr val="000000"/>
                          </a:solidFill>
                          <a:latin typeface="Arial"/>
                          <a:ea typeface="Arial"/>
                          <a:cs typeface="Arial"/>
                          <a:sym typeface="Arial"/>
                        </a:rPr>
                        <a:t>, Agrado, </a:t>
                      </a:r>
                      <a:r>
                        <a:rPr lang="pt-BR" sz="1000" b="0" i="0" u="none" strike="noStrike" cap="none" dirty="0" err="1">
                          <a:solidFill>
                            <a:srgbClr val="000000"/>
                          </a:solidFill>
                          <a:latin typeface="Arial"/>
                          <a:ea typeface="Arial"/>
                          <a:cs typeface="Arial"/>
                          <a:sym typeface="Arial"/>
                        </a:rPr>
                        <a:t>Aipe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Colombia</a:t>
                      </a:r>
                      <a:r>
                        <a:rPr lang="pt-BR" sz="1000" b="0" i="0" u="none" strike="noStrike" cap="none" dirty="0">
                          <a:solidFill>
                            <a:srgbClr val="000000"/>
                          </a:solidFill>
                          <a:latin typeface="Arial"/>
                          <a:ea typeface="Arial"/>
                          <a:cs typeface="Arial"/>
                          <a:sym typeface="Arial"/>
                        </a:rPr>
                        <a:t>, Garzón, Gigante, </a:t>
                      </a:r>
                      <a:r>
                        <a:rPr lang="pt-BR" sz="1000" b="0" i="0" u="none" strike="noStrike" cap="none" dirty="0" err="1">
                          <a:solidFill>
                            <a:srgbClr val="000000"/>
                          </a:solidFill>
                          <a:latin typeface="Arial"/>
                          <a:ea typeface="Arial"/>
                          <a:cs typeface="Arial"/>
                          <a:sym typeface="Arial"/>
                        </a:rPr>
                        <a:t>Tarqui</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Silos, </a:t>
                      </a:r>
                      <a:r>
                        <a:rPr lang="pt-BR" sz="1000" b="0" i="0" u="none" strike="noStrike" cap="none" dirty="0" err="1">
                          <a:solidFill>
                            <a:srgbClr val="000000"/>
                          </a:solidFill>
                          <a:latin typeface="Arial"/>
                          <a:ea typeface="Arial"/>
                          <a:cs typeface="Arial"/>
                          <a:sym typeface="Arial"/>
                        </a:rPr>
                        <a:t>Chinácota</a:t>
                      </a:r>
                      <a:r>
                        <a:rPr lang="pt-BR" sz="1000" b="0" i="0" u="none" strike="noStrike" cap="none" dirty="0">
                          <a:solidFill>
                            <a:srgbClr val="000000"/>
                          </a:solidFill>
                          <a:latin typeface="Arial"/>
                          <a:ea typeface="Arial"/>
                          <a:cs typeface="Arial"/>
                          <a:sym typeface="Arial"/>
                        </a:rPr>
                        <a:t>, Los </a:t>
                      </a:r>
                      <a:r>
                        <a:rPr lang="pt-BR" sz="1000" b="0" i="0" u="none" strike="noStrike" cap="none" dirty="0" err="1">
                          <a:solidFill>
                            <a:srgbClr val="000000"/>
                          </a:solidFill>
                          <a:latin typeface="Arial"/>
                          <a:ea typeface="Arial"/>
                          <a:cs typeface="Arial"/>
                          <a:sym typeface="Arial"/>
                        </a:rPr>
                        <a:t>Patios</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Capitanejo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Carcasí</a:t>
                      </a:r>
                      <a:r>
                        <a:rPr lang="pt-BR" sz="1000" b="0" i="0" u="none" strike="noStrike" cap="none" dirty="0">
                          <a:solidFill>
                            <a:srgbClr val="000000"/>
                          </a:solidFill>
                          <a:latin typeface="Arial"/>
                          <a:ea typeface="Arial"/>
                          <a:cs typeface="Arial"/>
                          <a:sym typeface="Arial"/>
                        </a:rPr>
                        <a:t>, Enciso, </a:t>
                      </a:r>
                      <a:r>
                        <a:rPr lang="pt-BR" sz="1000" b="0" i="0" u="none" strike="noStrike" cap="none" dirty="0" err="1">
                          <a:solidFill>
                            <a:srgbClr val="000000"/>
                          </a:solidFill>
                          <a:latin typeface="Arial"/>
                          <a:ea typeface="Arial"/>
                          <a:cs typeface="Arial"/>
                          <a:sym typeface="Arial"/>
                        </a:rPr>
                        <a:t>Macaravita</a:t>
                      </a:r>
                      <a:r>
                        <a:rPr lang="pt-BR" sz="1000" b="0" i="0" u="none" strike="noStrike" cap="none" dirty="0">
                          <a:solidFill>
                            <a:srgbClr val="000000"/>
                          </a:solidFill>
                          <a:latin typeface="Arial"/>
                          <a:ea typeface="Arial"/>
                          <a:cs typeface="Arial"/>
                          <a:sym typeface="Arial"/>
                        </a:rPr>
                        <a:t>, San Miguel.</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Carmen De </a:t>
                      </a:r>
                      <a:r>
                        <a:rPr lang="pt-BR" sz="1000" b="0" i="0" u="none" strike="noStrike" cap="none" dirty="0" err="1">
                          <a:solidFill>
                            <a:srgbClr val="000000"/>
                          </a:solidFill>
                          <a:latin typeface="Arial"/>
                          <a:ea typeface="Arial"/>
                          <a:cs typeface="Arial"/>
                          <a:sym typeface="Arial"/>
                        </a:rPr>
                        <a:t>Apicalá</a:t>
                      </a:r>
                      <a:r>
                        <a:rPr lang="pt-BR" sz="1000" b="0" i="0" u="none" strike="noStrike" cap="none" dirty="0">
                          <a:solidFill>
                            <a:srgbClr val="000000"/>
                          </a:solidFill>
                          <a:latin typeface="Arial"/>
                          <a:ea typeface="Arial"/>
                          <a:cs typeface="Arial"/>
                          <a:sym typeface="Arial"/>
                        </a:rPr>
                        <a:t>, Dolores, Espinal, </a:t>
                      </a:r>
                      <a:r>
                        <a:rPr lang="pt-BR" sz="1000" b="0" i="0" u="none" strike="noStrike" cap="none" dirty="0" err="1">
                          <a:solidFill>
                            <a:srgbClr val="000000"/>
                          </a:solidFill>
                          <a:latin typeface="Arial"/>
                          <a:ea typeface="Arial"/>
                          <a:cs typeface="Arial"/>
                          <a:sym typeface="Arial"/>
                        </a:rPr>
                        <a:t>Falan</a:t>
                      </a:r>
                      <a:r>
                        <a:rPr lang="pt-BR" sz="1000" b="0" i="0" u="none" strike="noStrike" cap="none" dirty="0">
                          <a:solidFill>
                            <a:srgbClr val="000000"/>
                          </a:solidFill>
                          <a:latin typeface="Arial"/>
                          <a:ea typeface="Arial"/>
                          <a:cs typeface="Arial"/>
                          <a:sym typeface="Arial"/>
                        </a:rPr>
                        <a:t>, Honda, </a:t>
                      </a:r>
                      <a:r>
                        <a:rPr lang="pt-BR" sz="1000" b="0" i="0" u="none" strike="noStrike" cap="none" dirty="0" err="1">
                          <a:solidFill>
                            <a:srgbClr val="000000"/>
                          </a:solidFill>
                          <a:latin typeface="Arial"/>
                          <a:ea typeface="Arial"/>
                          <a:cs typeface="Arial"/>
                          <a:sym typeface="Arial"/>
                        </a:rPr>
                        <a:t>Icononzo</a:t>
                      </a:r>
                      <a:r>
                        <a:rPr lang="pt-BR" sz="1000" b="0" i="0" u="none" strike="noStrike" cap="none" dirty="0">
                          <a:solidFill>
                            <a:srgbClr val="000000"/>
                          </a:solidFill>
                          <a:latin typeface="Arial"/>
                          <a:ea typeface="Arial"/>
                          <a:cs typeface="Arial"/>
                          <a:sym typeface="Arial"/>
                        </a:rPr>
                        <a:t>, Lérida, Líbano, Piedras, </a:t>
                      </a:r>
                      <a:r>
                        <a:rPr lang="pt-BR" sz="1000" b="0" i="0" u="none" strike="noStrike" cap="none" dirty="0" err="1">
                          <a:solidFill>
                            <a:srgbClr val="000000"/>
                          </a:solidFill>
                          <a:latin typeface="Arial"/>
                          <a:ea typeface="Arial"/>
                          <a:cs typeface="Arial"/>
                          <a:sym typeface="Arial"/>
                        </a:rPr>
                        <a:t>Purificación</a:t>
                      </a:r>
                      <a:r>
                        <a:rPr lang="pt-BR" sz="1000" b="0" i="0" u="none" strike="noStrike" cap="none" dirty="0">
                          <a:solidFill>
                            <a:srgbClr val="000000"/>
                          </a:solidFill>
                          <a:latin typeface="Arial"/>
                          <a:ea typeface="Arial"/>
                          <a:cs typeface="Arial"/>
                          <a:sym typeface="Arial"/>
                        </a:rPr>
                        <a:t>, San Sebastián De Mariquita, Villarrica.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4">
            <a:alphaModFix/>
          </a:blip>
          <a:srcRect/>
          <a:stretch/>
        </p:blipFill>
        <p:spPr>
          <a:xfrm>
            <a:off x="4254476" y="3671417"/>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srcRect/>
          <a:stretch/>
        </p:blipFill>
        <p:spPr>
          <a:xfrm>
            <a:off x="397009" y="1465960"/>
            <a:ext cx="3449767" cy="4878480"/>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078003764"/>
              </p:ext>
            </p:extLst>
          </p:nvPr>
        </p:nvGraphicFramePr>
        <p:xfrm>
          <a:off x="3970565" y="1657433"/>
          <a:ext cx="8001000" cy="37894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ANTIOQUIA : Abriaquí, Armenia, Barbosa, Belmira, Betulia, Briceño, Caicedo, Caramanta, Chigorodó, Concordia, Copacabana, Ituango, Murindó, Olaya, Peque, Salgar, San Pedro De Los Milagros, Titiribí, Valparaíso, Yarumal.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BOYACÁ : Aquitania, Berbeo, Chiscas, Chivor, Cómbita, Duitama, Firavitoba, Floresta, </a:t>
                      </a:r>
                      <a:r>
                        <a:rPr lang="es-MX" sz="1000" b="0" i="0" u="none" strike="noStrike" cap="none" dirty="0" err="1">
                          <a:solidFill>
                            <a:srgbClr val="000000"/>
                          </a:solidFill>
                          <a:latin typeface="Arial"/>
                          <a:ea typeface="Arial"/>
                          <a:cs typeface="Arial"/>
                          <a:sym typeface="Arial"/>
                        </a:rPr>
                        <a:t>Guayatá</a:t>
                      </a:r>
                      <a:r>
                        <a:rPr lang="es-MX" sz="1000" b="0" i="0" u="none" strike="noStrike" cap="none" dirty="0">
                          <a:solidFill>
                            <a:srgbClr val="000000"/>
                          </a:solidFill>
                          <a:latin typeface="Arial"/>
                          <a:ea typeface="Arial"/>
                          <a:cs typeface="Arial"/>
                          <a:sym typeface="Arial"/>
                        </a:rPr>
                        <a:t>, Gámeza, Iza, La Capilla, </a:t>
                      </a:r>
                      <a:r>
                        <a:rPr lang="es-MX" sz="1000" b="0" i="0" u="none" strike="noStrike" cap="none" dirty="0" err="1">
                          <a:solidFill>
                            <a:srgbClr val="000000"/>
                          </a:solidFill>
                          <a:latin typeface="Arial"/>
                          <a:ea typeface="Arial"/>
                          <a:cs typeface="Arial"/>
                          <a:sym typeface="Arial"/>
                        </a:rPr>
                        <a:t>Labranzagrande</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Maripí</a:t>
                      </a:r>
                      <a:r>
                        <a:rPr lang="es-MX" sz="1000" b="0" i="0" u="none" strike="noStrike" cap="none" dirty="0">
                          <a:solidFill>
                            <a:srgbClr val="000000"/>
                          </a:solidFill>
                          <a:latin typeface="Arial"/>
                          <a:ea typeface="Arial"/>
                          <a:cs typeface="Arial"/>
                          <a:sym typeface="Arial"/>
                        </a:rPr>
                        <a:t>, Miraflores, Mongua, Monguí, Nuevo Colón, </a:t>
                      </a:r>
                      <a:r>
                        <a:rPr lang="es-MX" sz="1000" b="0" i="0" u="none" strike="noStrike" cap="none" dirty="0" err="1">
                          <a:solidFill>
                            <a:srgbClr val="000000"/>
                          </a:solidFill>
                          <a:latin typeface="Arial"/>
                          <a:ea typeface="Arial"/>
                          <a:cs typeface="Arial"/>
                          <a:sym typeface="Arial"/>
                        </a:rPr>
                        <a:t>Pachavita</a:t>
                      </a:r>
                      <a:r>
                        <a:rPr lang="es-MX" sz="1000" b="0" i="0" u="none" strike="noStrike" cap="none" dirty="0">
                          <a:solidFill>
                            <a:srgbClr val="000000"/>
                          </a:solidFill>
                          <a:latin typeface="Arial"/>
                          <a:ea typeface="Arial"/>
                          <a:cs typeface="Arial"/>
                          <a:sym typeface="Arial"/>
                        </a:rPr>
                        <a:t>, Pauna, Pesca, Puerto Boyacá, Ráquira, San Eduardo, San Luis De Gaceno, Santa María, Santa Rosa De Viterbo, </a:t>
                      </a:r>
                      <a:r>
                        <a:rPr lang="es-MX" sz="1000" b="0" i="0" u="none" strike="noStrike" cap="none" dirty="0" err="1">
                          <a:solidFill>
                            <a:srgbClr val="000000"/>
                          </a:solidFill>
                          <a:latin typeface="Arial"/>
                          <a:ea typeface="Arial"/>
                          <a:cs typeface="Arial"/>
                          <a:sym typeface="Arial"/>
                        </a:rPr>
                        <a:t>Sativasur</a:t>
                      </a:r>
                      <a:r>
                        <a:rPr lang="es-MX" sz="1000" b="0" i="0" u="none" strike="noStrike" cap="none" dirty="0">
                          <a:solidFill>
                            <a:srgbClr val="000000"/>
                          </a:solidFill>
                          <a:latin typeface="Arial"/>
                          <a:ea typeface="Arial"/>
                          <a:cs typeface="Arial"/>
                          <a:sym typeface="Arial"/>
                        </a:rPr>
                        <a:t>, Siachoque, Socha, Socotá, Sogamoso, </a:t>
                      </a:r>
                      <a:r>
                        <a:rPr lang="es-MX" sz="1000" b="0" i="0" u="none" strike="noStrike" cap="none" dirty="0" err="1">
                          <a:solidFill>
                            <a:srgbClr val="000000"/>
                          </a:solidFill>
                          <a:latin typeface="Arial"/>
                          <a:ea typeface="Arial"/>
                          <a:cs typeface="Arial"/>
                          <a:sym typeface="Arial"/>
                        </a:rPr>
                        <a:t>Sotaquirá</a:t>
                      </a:r>
                      <a:r>
                        <a:rPr lang="es-MX" sz="1000" b="0" i="0" u="none" strike="noStrike" cap="none" dirty="0">
                          <a:solidFill>
                            <a:srgbClr val="000000"/>
                          </a:solidFill>
                          <a:latin typeface="Arial"/>
                          <a:ea typeface="Arial"/>
                          <a:cs typeface="Arial"/>
                          <a:sym typeface="Arial"/>
                        </a:rPr>
                        <a:t>, Sáchica, Tibasosa, Toca, Tota, Tuta, Ventaquemada, </a:t>
                      </a:r>
                      <a:r>
                        <a:rPr lang="es-MX" sz="1000" b="0" i="0" u="none" strike="noStrike" cap="none" dirty="0" err="1">
                          <a:solidFill>
                            <a:srgbClr val="000000"/>
                          </a:solidFill>
                          <a:latin typeface="Arial"/>
                          <a:ea typeface="Arial"/>
                          <a:cs typeface="Arial"/>
                          <a:sym typeface="Arial"/>
                        </a:rPr>
                        <a:t>Zetaquira</a:t>
                      </a:r>
                      <a:r>
                        <a:rPr lang="es-MX" sz="1000" b="0" i="0" u="none" strike="noStrike" cap="none" dirty="0">
                          <a:solidFill>
                            <a:srgbClr val="000000"/>
                          </a:solidFill>
                          <a:latin typeface="Arial"/>
                          <a:ea typeface="Arial"/>
                          <a:cs typeface="Arial"/>
                          <a:sym typeface="Arial"/>
                        </a:rPr>
                        <a:t>,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CALDAS : Aguadas.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CUNDINAMARCA : Agua De Dios, </a:t>
                      </a:r>
                      <a:r>
                        <a:rPr lang="es-MX" sz="1000" b="0" i="0" u="none" strike="noStrike" cap="none" dirty="0" err="1">
                          <a:solidFill>
                            <a:srgbClr val="000000"/>
                          </a:solidFill>
                          <a:latin typeface="Arial"/>
                          <a:ea typeface="Arial"/>
                          <a:cs typeface="Arial"/>
                          <a:sym typeface="Arial"/>
                        </a:rPr>
                        <a:t>Bituima</a:t>
                      </a:r>
                      <a:r>
                        <a:rPr lang="es-MX" sz="1000" b="0" i="0" u="none" strike="noStrike" cap="none" dirty="0">
                          <a:solidFill>
                            <a:srgbClr val="000000"/>
                          </a:solidFill>
                          <a:latin typeface="Arial"/>
                          <a:ea typeface="Arial"/>
                          <a:cs typeface="Arial"/>
                          <a:sym typeface="Arial"/>
                        </a:rPr>
                        <a:t>, Cajicá, Carmen De </a:t>
                      </a:r>
                      <a:r>
                        <a:rPr lang="es-MX" sz="1000" b="0" i="0" u="none" strike="noStrike" cap="none" dirty="0" err="1">
                          <a:solidFill>
                            <a:srgbClr val="000000"/>
                          </a:solidFill>
                          <a:latin typeface="Arial"/>
                          <a:ea typeface="Arial"/>
                          <a:cs typeface="Arial"/>
                          <a:sym typeface="Arial"/>
                        </a:rPr>
                        <a:t>Carupa</a:t>
                      </a:r>
                      <a:r>
                        <a:rPr lang="es-MX" sz="1000" b="0" i="0" u="none" strike="noStrike" cap="none" dirty="0">
                          <a:solidFill>
                            <a:srgbClr val="000000"/>
                          </a:solidFill>
                          <a:latin typeface="Arial"/>
                          <a:ea typeface="Arial"/>
                          <a:cs typeface="Arial"/>
                          <a:sym typeface="Arial"/>
                        </a:rPr>
                        <a:t>, Cogua, El Colegio, El Peñón, Fúquene, Gachalá, Gama, Granada, Guachetá, Guayabetal, Gutiérrez, Machetá, Medina, Mosquera, Nariño, Paime, Paratebueno, Pasca, Puerto Salgar, Ricaurte, Sesquilé, Sibaté, Subachoque, Supatá, Susa, Tabio, </a:t>
                      </a:r>
                      <a:r>
                        <a:rPr lang="es-MX" sz="1000" b="0" i="0" u="none" strike="noStrike" cap="none" dirty="0" err="1">
                          <a:solidFill>
                            <a:srgbClr val="000000"/>
                          </a:solidFill>
                          <a:latin typeface="Arial"/>
                          <a:ea typeface="Arial"/>
                          <a:cs typeface="Arial"/>
                          <a:sym typeface="Arial"/>
                        </a:rPr>
                        <a:t>Tibirita</a:t>
                      </a:r>
                      <a:r>
                        <a:rPr lang="es-MX" sz="1000" b="0" i="0" u="none" strike="noStrike" cap="none" dirty="0">
                          <a:solidFill>
                            <a:srgbClr val="000000"/>
                          </a:solidFill>
                          <a:latin typeface="Arial"/>
                          <a:ea typeface="Arial"/>
                          <a:cs typeface="Arial"/>
                          <a:sym typeface="Arial"/>
                        </a:rPr>
                        <a:t>, Ubalá, Une, Vianí, Villapinzón, Villeta.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HUILA : Altamira, Isnos, Nátaga, Palestina, Suaza, Timaná.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NORTE DE SANTANDER : Chitagá, Convención, Cáchira, El Tarra, Hacarí, La Playa, </a:t>
                      </a:r>
                      <a:r>
                        <a:rPr lang="es-MX" sz="1000" b="0" i="0" u="none" strike="noStrike" cap="none" dirty="0" err="1">
                          <a:solidFill>
                            <a:srgbClr val="000000"/>
                          </a:solidFill>
                          <a:latin typeface="Arial"/>
                          <a:ea typeface="Arial"/>
                          <a:cs typeface="Arial"/>
                          <a:sym typeface="Arial"/>
                        </a:rPr>
                        <a:t>Labateca</a:t>
                      </a:r>
                      <a:r>
                        <a:rPr lang="es-MX" sz="1000" b="0" i="0" u="none" strike="noStrike" cap="none" dirty="0">
                          <a:solidFill>
                            <a:srgbClr val="000000"/>
                          </a:solidFill>
                          <a:latin typeface="Arial"/>
                          <a:ea typeface="Arial"/>
                          <a:cs typeface="Arial"/>
                          <a:sym typeface="Arial"/>
                        </a:rPr>
                        <a:t>, Mutiscua, Ocaña, Pamplona, Pamplonita, Salazar, San Calixto, Sardinata, Teorama, Tibú, Toledo, Villa Caro, Villa Del Rosario,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SANTANDER : Concepción, Curití, Mogotes, Málaga, San Andrés, San Joaquín, San José De Miranda, Vetas.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TOLIMA : Alvarado, Ataco, Chaparral, Coyaima, Flandes, Fresno, Natagaima, Prado, Rioblanco, San Antonio, Venadillo.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4">
            <a:alphaModFix/>
          </a:blip>
          <a:srcRect/>
          <a:stretch/>
        </p:blipFill>
        <p:spPr>
          <a:xfrm>
            <a:off x="4232327" y="3312202"/>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1424466879"/>
              </p:ext>
            </p:extLst>
          </p:nvPr>
        </p:nvGraphicFramePr>
        <p:xfrm>
          <a:off x="4057455" y="1344311"/>
          <a:ext cx="8001000" cy="277307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CAUCA : Caldono.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a:t>
                      </a:r>
                      <a:r>
                        <a:rPr lang="es-MX" sz="1000" b="0" i="0" u="none" strike="noStrike" cap="none" dirty="0" err="1">
                          <a:solidFill>
                            <a:srgbClr val="000000"/>
                          </a:solidFill>
                          <a:latin typeface="Arial"/>
                          <a:ea typeface="Arial"/>
                          <a:cs typeface="Arial"/>
                          <a:sym typeface="Arial"/>
                        </a:rPr>
                        <a:t>Unguía</a:t>
                      </a:r>
                      <a:r>
                        <a:rPr lang="es-MX"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Carmen Del Darién, Riosucio.</a:t>
                      </a:r>
                      <a:endParaRPr lang="pt-B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a:srcRect/>
          <a:stretch/>
        </p:blipFill>
        <p:spPr>
          <a:xfrm>
            <a:off x="518660" y="883844"/>
            <a:ext cx="3406214" cy="5781666"/>
          </a:xfrm>
          <a:prstGeom prst="rect">
            <a:avLst/>
          </a:prstGeom>
          <a:noFill/>
          <a:ln>
            <a:noFill/>
          </a:ln>
        </p:spPr>
      </p:pic>
      <p:pic>
        <p:nvPicPr>
          <p:cNvPr id="192" name="Google Shape;192;p59"/>
          <p:cNvPicPr preferRelativeResize="0"/>
          <p:nvPr/>
        </p:nvPicPr>
        <p:blipFill rotWithShape="1">
          <a:blip r:embed="rId4">
            <a:alphaModFix/>
          </a:blip>
          <a:srcRect/>
          <a:stretch/>
        </p:blipFill>
        <p:spPr>
          <a:xfrm>
            <a:off x="13529718" y="4807126"/>
            <a:ext cx="432854" cy="445047"/>
          </a:xfrm>
          <a:prstGeom prst="rect">
            <a:avLst/>
          </a:prstGeom>
          <a:noFill/>
          <a:ln>
            <a:noFill/>
          </a:ln>
        </p:spPr>
      </p:pic>
      <p:pic>
        <p:nvPicPr>
          <p:cNvPr id="193" name="Google Shape;193;p59"/>
          <p:cNvPicPr preferRelativeResize="0"/>
          <p:nvPr/>
        </p:nvPicPr>
        <p:blipFill rotWithShape="1">
          <a:blip r:embed="rId5">
            <a:alphaModFix/>
          </a:blip>
          <a:srcRect/>
          <a:stretch/>
        </p:blipFill>
        <p:spPr>
          <a:xfrm>
            <a:off x="4341122" y="2508322"/>
            <a:ext cx="451143" cy="445047"/>
          </a:xfrm>
          <a:prstGeom prst="rect">
            <a:avLst/>
          </a:prstGeom>
          <a:noFill/>
          <a:ln>
            <a:noFill/>
          </a:ln>
        </p:spPr>
      </p:pic>
      <p:pic>
        <p:nvPicPr>
          <p:cNvPr id="9" name="Google Shape;158;p58"/>
          <p:cNvPicPr preferRelativeResize="0"/>
          <p:nvPr/>
        </p:nvPicPr>
        <p:blipFill rotWithShape="1">
          <a:blip r:embed="rId6">
            <a:alphaModFix/>
          </a:blip>
          <a:srcRect/>
          <a:stretch/>
        </p:blipFill>
        <p:spPr>
          <a:xfrm>
            <a:off x="4335065" y="3459149"/>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530979527"/>
              </p:ext>
            </p:extLst>
          </p:nvPr>
        </p:nvGraphicFramePr>
        <p:xfrm>
          <a:off x="5224077" y="1281908"/>
          <a:ext cx="6745419" cy="3921314"/>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Puerto Rondón,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Hato Corozal, Nunchía, Orocué, Paz De Ariporo, San Luis De Palenque, Trinidad.</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Castillo, La Macarena, Lejanías, Mesetas, Puerto Lleras, Puerto Rico, San Carlos De Guaroa, San Juan De Arama, San Martín,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Támara,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Calvario.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La Salina, Maní.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Cubarral, Cumaral, Fuente De Oro, Granada, Mapiripán, Puerto Gaitán, Restrepo, San Juanito,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a:srcRect/>
          <a:stretch/>
        </p:blipFill>
        <p:spPr>
          <a:xfrm>
            <a:off x="471389" y="1445709"/>
            <a:ext cx="4650190" cy="4860669"/>
          </a:xfrm>
          <a:prstGeom prst="rect">
            <a:avLst/>
          </a:prstGeom>
          <a:noFill/>
          <a:ln>
            <a:noFill/>
          </a:ln>
        </p:spPr>
      </p:pic>
      <p:pic>
        <p:nvPicPr>
          <p:cNvPr id="203" name="Google Shape;203;p4"/>
          <p:cNvPicPr preferRelativeResize="0"/>
          <p:nvPr/>
        </p:nvPicPr>
        <p:blipFill rotWithShape="1">
          <a:blip r:embed="rId4">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6">
            <a:alphaModFix/>
          </a:blip>
          <a:srcRect/>
          <a:stretch/>
        </p:blipFill>
        <p:spPr>
          <a:xfrm>
            <a:off x="5389392" y="3407118"/>
            <a:ext cx="451143" cy="445047"/>
          </a:xfrm>
          <a:prstGeom prst="rect">
            <a:avLst/>
          </a:prstGeom>
          <a:noFill/>
          <a:ln>
            <a:noFill/>
          </a:ln>
        </p:spPr>
      </p:pic>
      <p:pic>
        <p:nvPicPr>
          <p:cNvPr id="10" name="Google Shape;158;p58"/>
          <p:cNvPicPr preferRelativeResize="0"/>
          <p:nvPr/>
        </p:nvPicPr>
        <p:blipFill rotWithShape="1">
          <a:blip r:embed="rId7">
            <a:alphaModFix/>
          </a:blip>
          <a:srcRect/>
          <a:stretch/>
        </p:blipFill>
        <p:spPr>
          <a:xfrm>
            <a:off x="5381518" y="4283994"/>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1548</TotalTime>
  <Words>2197</Words>
  <Application>Microsoft Office PowerPoint</Application>
  <PresentationFormat>Panorámica</PresentationFormat>
  <Paragraphs>148</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Helvetica Neue</vt:lpstr>
      <vt:lpstr>Verdana</vt:lpstr>
      <vt:lpstr>Arial Narrow</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138</cp:revision>
  <dcterms:created xsi:type="dcterms:W3CDTF">2022-10-19T17:32:46Z</dcterms:created>
  <dcterms:modified xsi:type="dcterms:W3CDTF">2024-02-23T20:21:45Z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