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69" r:id="rId4"/>
    <p:sldId id="259" r:id="rId5"/>
    <p:sldId id="261" r:id="rId6"/>
    <p:sldId id="271" r:id="rId7"/>
    <p:sldId id="270" r:id="rId8"/>
    <p:sldId id="264" r:id="rId9"/>
    <p:sldId id="265" r:id="rId10"/>
    <p:sldId id="266" r:id="rId11"/>
    <p:sldId id="267" r:id="rId12"/>
    <p:sldId id="268" r:id="rId13"/>
  </p:sldIdLst>
  <p:sldSz cx="12192000" cy="6858000"/>
  <p:notesSz cx="12192000" cy="6858000"/>
  <p:embeddedFontLst>
    <p:embeddedFont>
      <p:font typeface="Arial Black" panose="020B0A04020102020204" pitchFamily="34" charset="0"/>
      <p:bold r:id="rId15"/>
    </p:embeddedFont>
    <p:embeddedFont>
      <p:font typeface="Arial Narrow" panose="020B0606020202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40" autoAdjust="0"/>
  </p:normalViewPr>
  <p:slideViewPr>
    <p:cSldViewPr snapToGrid="0">
      <p:cViewPr varScale="1">
        <p:scale>
          <a:sx n="103" d="100"/>
          <a:sy n="103" d="100"/>
        </p:scale>
        <p:origin x="876" y="10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664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55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623492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image" Target="file:///G:\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file:///G:\Mi%20unidad\OSPA\01.%20Tematicas\04.%20Incendios\01.%20Productos\postmodelo_icv\temporales\red_icv.jpg" TargetMode="External"/><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G:\Mi%20unidad\OSPA\01.%20Tematicas\04.%20Incendios\01.%20Productos\postmodelo_icv\temporales\yellow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G:\Mi%20unidad\OSPA\01.%20Tematicas\04.%20Incendios\01.%20Productos\postmodelo_icv\temporales\torta_regiones_icv.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G:\Mi%20unidad\OSPA\01.%20Tematicas\04.%20Incendios\01.%20Productos\postmodelo_icv\temporales\orange_icv.jpg" TargetMode="External"/><Relationship Id="rId4" Type="http://schemas.openxmlformats.org/officeDocument/2006/relationships/image" Target="file:///G:\Mi%20unidad\OSPA\01.%20Tematicas\04.%20Incendios\01.%20Productos\postmodelo_icv\temporales\icolombia.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file:///G:\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G:\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file:///G:\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file:///G:\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2.png"/><Relationship Id="rId4" Type="http://schemas.openxmlformats.org/officeDocument/2006/relationships/image" Target="file:///G:\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G:\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053</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22 de febrero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23</a:t>
            </a:r>
            <a:r>
              <a:rPr lang="es-MX" sz="1100" b="1" i="0" u="none" strike="noStrike" cap="none" dirty="0">
                <a:solidFill>
                  <a:srgbClr val="800000"/>
                </a:solidFill>
                <a:latin typeface="Calibri"/>
                <a:ea typeface="Calibri"/>
                <a:cs typeface="Calibri"/>
                <a:sym typeface="Calibri"/>
              </a:rPr>
              <a:t> de febrero 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212" name="Google Shape;212;p5"/>
          <p:cNvGraphicFramePr/>
          <p:nvPr>
            <p:extLst>
              <p:ext uri="{D42A27DB-BD31-4B8C-83A1-F6EECF244321}">
                <p14:modId xmlns:p14="http://schemas.microsoft.com/office/powerpoint/2010/main" val="1009638469"/>
              </p:ext>
            </p:extLst>
          </p:nvPr>
        </p:nvGraphicFramePr>
        <p:xfrm>
          <a:off x="13547693" y="2808347"/>
          <a:ext cx="6426275" cy="20412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0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50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lang="es-CO" sz="10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CAQUETÁ : Valparaíso.</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GUAINÍA : Inírida.</a:t>
                      </a:r>
                    </a:p>
                    <a:p>
                      <a:pPr marL="0" marR="0" lvl="0" indent="0" algn="l"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GUAVIARE : El Retorno.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82198" y="1371600"/>
            <a:ext cx="4665611" cy="4876789"/>
          </a:xfrm>
          <a:prstGeom prst="rect">
            <a:avLst/>
          </a:prstGeom>
          <a:noFill/>
          <a:ln>
            <a:noFill/>
          </a:ln>
        </p:spPr>
      </p:pic>
      <p:pic>
        <p:nvPicPr>
          <p:cNvPr id="9" name="Google Shape;204;p4"/>
          <p:cNvPicPr preferRelativeResize="0"/>
          <p:nvPr/>
        </p:nvPicPr>
        <p:blipFill rotWithShape="1">
          <a:blip r:embed="rId5">
            <a:alphaModFix/>
          </a:blip>
          <a:srcRect/>
          <a:stretch/>
        </p:blipFill>
        <p:spPr>
          <a:xfrm>
            <a:off x="13066334" y="5205884"/>
            <a:ext cx="3694496" cy="1042506"/>
          </a:xfrm>
          <a:prstGeom prst="rect">
            <a:avLst/>
          </a:prstGeom>
          <a:noFill/>
          <a:ln>
            <a:noFill/>
          </a:ln>
        </p:spPr>
      </p:pic>
      <p:graphicFrame>
        <p:nvGraphicFramePr>
          <p:cNvPr id="2" name="Google Shape;186;p59">
            <a:extLst>
              <a:ext uri="{FF2B5EF4-FFF2-40B4-BE49-F238E27FC236}">
                <a16:creationId xmlns:a16="http://schemas.microsoft.com/office/drawing/2014/main" id="{D775E923-8C1E-4FD9-BEF7-55486AB6587C}"/>
              </a:ext>
            </a:extLst>
          </p:cNvPr>
          <p:cNvGraphicFramePr/>
          <p:nvPr>
            <p:extLst>
              <p:ext uri="{D42A27DB-BD31-4B8C-83A1-F6EECF244321}">
                <p14:modId xmlns:p14="http://schemas.microsoft.com/office/powerpoint/2010/main" val="905414514"/>
              </p:ext>
            </p:extLst>
          </p:nvPr>
        </p:nvGraphicFramePr>
        <p:xfrm>
          <a:off x="5224077" y="1281908"/>
          <a:ext cx="6745419" cy="3697428"/>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San Vicente Del Caguán.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CAQUETÁ : Puerto Rico, Valparaíso.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CAQUETÁ : Florencia, San José Del Fragua.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GUAINÍA : Inírida.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GUAVIARE : El Retorno, San José Del Guaviare.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pic>
        <p:nvPicPr>
          <p:cNvPr id="215" name="Google Shape;215;p5" descr="Recurso 25.png"/>
          <p:cNvPicPr preferRelativeResize="0"/>
          <p:nvPr/>
        </p:nvPicPr>
        <p:blipFill rotWithShape="1">
          <a:blip r:embed="rId6">
            <a:alphaModFix/>
          </a:blip>
          <a:srcRect/>
          <a:stretch/>
        </p:blipFill>
        <p:spPr>
          <a:xfrm>
            <a:off x="5424748" y="2448180"/>
            <a:ext cx="432711" cy="446694"/>
          </a:xfrm>
          <a:prstGeom prst="rect">
            <a:avLst/>
          </a:prstGeom>
          <a:noFill/>
          <a:ln>
            <a:noFill/>
          </a:ln>
        </p:spPr>
      </p:pic>
      <p:pic>
        <p:nvPicPr>
          <p:cNvPr id="217" name="Google Shape;217;p5"/>
          <p:cNvPicPr preferRelativeResize="0"/>
          <p:nvPr/>
        </p:nvPicPr>
        <p:blipFill rotWithShape="1">
          <a:blip r:embed="rId7">
            <a:alphaModFix/>
          </a:blip>
          <a:srcRect/>
          <a:stretch/>
        </p:blipFill>
        <p:spPr>
          <a:xfrm>
            <a:off x="5400259" y="4258249"/>
            <a:ext cx="457200" cy="446694"/>
          </a:xfrm>
          <a:prstGeom prst="rect">
            <a:avLst/>
          </a:prstGeom>
          <a:noFill/>
          <a:ln>
            <a:noFill/>
          </a:ln>
        </p:spPr>
      </p:pic>
      <p:pic>
        <p:nvPicPr>
          <p:cNvPr id="218" name="Google Shape;218;p5"/>
          <p:cNvPicPr preferRelativeResize="0"/>
          <p:nvPr/>
        </p:nvPicPr>
        <p:blipFill rotWithShape="1">
          <a:blip r:embed="rId8">
            <a:alphaModFix/>
          </a:blip>
          <a:srcRect/>
          <a:stretch/>
        </p:blipFill>
        <p:spPr>
          <a:xfrm>
            <a:off x="5415531" y="3298534"/>
            <a:ext cx="451143" cy="44504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Yira Nathalie Fonseca Parga </a:t>
            </a:r>
            <a:r>
              <a:rPr lang="es-MX" sz="1200" b="0" i="0" u="none" strike="noStrike" cap="none" dirty="0">
                <a:solidFill>
                  <a:srgbClr val="7F7F7F"/>
                </a:solidFill>
                <a:latin typeface="Verdana"/>
                <a:ea typeface="Verdana"/>
                <a:cs typeface="Verdana"/>
                <a:sym typeface="Verdana"/>
              </a:rPr>
              <a:t>(Incendios 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regiones Andina, Caribe, </a:t>
            </a:r>
            <a:r>
              <a:rPr lang="es-MX" sz="1800" dirty="0">
                <a:solidFill>
                  <a:srgbClr val="7F7F7F"/>
                </a:solidFill>
                <a:latin typeface="Verdana"/>
                <a:ea typeface="Verdana"/>
                <a:cs typeface="Verdana"/>
                <a:sym typeface="Verdana"/>
              </a:rPr>
              <a:t>Pacífico, Orinoquía y Amazonía</a:t>
            </a:r>
            <a:r>
              <a:rPr lang="es-MX" sz="1800" b="0" i="0" u="none" strike="noStrike" cap="none" dirty="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a:solidFill>
                  <a:srgbClr val="C00000"/>
                </a:solidFill>
                <a:latin typeface="Verdana"/>
                <a:ea typeface="Verdana"/>
                <a:cs typeface="Verdana"/>
                <a:sym typeface="Verdana"/>
              </a:rPr>
              <a:t>RESUMEN</a:t>
            </a:r>
            <a:endParaRPr sz="1400" b="1" i="0" u="none" strike="noStrike" cap="none">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090116" y="1650502"/>
            <a:ext cx="3269263" cy="462322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22 de febrero de 2024| 18:00 HLC</a:t>
            </a:r>
            <a:endParaRPr sz="1200" dirty="0"/>
          </a:p>
        </p:txBody>
      </p:sp>
      <p:pic>
        <p:nvPicPr>
          <p:cNvPr id="125" name="Google Shape;125;p17"/>
          <p:cNvPicPr preferRelativeResize="0"/>
          <p:nvPr/>
        </p:nvPicPr>
        <p:blipFill>
          <a:blip r:embed="rId3" r:link="rId4"/>
          <a:srcRect/>
          <a:stretch>
            <a:fillRect/>
          </a:stretch>
        </p:blipFill>
        <p:spPr>
          <a:xfrm>
            <a:off x="445773" y="1028704"/>
            <a:ext cx="3960221" cy="5600338"/>
          </a:xfrm>
          <a:prstGeom prst="rect">
            <a:avLst/>
          </a:prstGeom>
          <a:noFill/>
          <a:ln>
            <a:noFill/>
          </a:ln>
        </p:spPr>
      </p:pic>
      <p:pic>
        <p:nvPicPr>
          <p:cNvPr id="126" name="Google Shape;126;p17"/>
          <p:cNvPicPr preferRelativeResize="0"/>
          <p:nvPr/>
        </p:nvPicPr>
        <p:blipFill>
          <a:blip r:embed="rId5" r:link="rId6"/>
          <a:srcRect/>
          <a:stretch>
            <a:fillRect/>
          </a:stretch>
        </p:blipFill>
        <p:spPr>
          <a:xfrm>
            <a:off x="4543281" y="2433961"/>
            <a:ext cx="2125234" cy="2313359"/>
          </a:xfrm>
          <a:prstGeom prst="rect">
            <a:avLst/>
          </a:prstGeom>
          <a:noFill/>
          <a:ln w="9525" cap="flat" cmpd="sng">
            <a:solidFill>
              <a:schemeClr val="dk1"/>
            </a:solidFill>
            <a:prstDash val="solid"/>
            <a:round/>
            <a:headEnd type="none" w="sm" len="sm"/>
            <a:tailEnd type="none" w="sm" len="sm"/>
          </a:ln>
        </p:spPr>
      </p:pic>
      <p:pic>
        <p:nvPicPr>
          <p:cNvPr id="127" name="Google Shape;127;p17"/>
          <p:cNvPicPr preferRelativeResize="0"/>
          <p:nvPr/>
        </p:nvPicPr>
        <p:blipFill>
          <a:blip r:embed="rId7" r:link="rId8"/>
          <a:srcRect/>
          <a:stretch>
            <a:fillRect/>
          </a:stretch>
        </p:blipFill>
        <p:spPr>
          <a:xfrm>
            <a:off x="6723199" y="2336497"/>
            <a:ext cx="1439495" cy="2366959"/>
          </a:xfrm>
          <a:prstGeom prst="rect">
            <a:avLst/>
          </a:prstGeom>
          <a:noFill/>
          <a:ln>
            <a:noFill/>
          </a:ln>
        </p:spPr>
      </p:pic>
      <p:pic>
        <p:nvPicPr>
          <p:cNvPr id="128" name="Google Shape;128;p17"/>
          <p:cNvPicPr preferRelativeResize="0"/>
          <p:nvPr/>
        </p:nvPicPr>
        <p:blipFill>
          <a:blip r:embed="rId9" r:link="rId10"/>
          <a:srcRect/>
          <a:stretch>
            <a:fillRect/>
          </a:stretch>
        </p:blipFill>
        <p:spPr>
          <a:xfrm>
            <a:off x="8239004" y="2334672"/>
            <a:ext cx="2125234" cy="2808828"/>
          </a:xfrm>
          <a:prstGeom prst="rect">
            <a:avLst/>
          </a:prstGeom>
          <a:noFill/>
          <a:ln>
            <a:noFill/>
          </a:ln>
        </p:spPr>
      </p:pic>
      <p:pic>
        <p:nvPicPr>
          <p:cNvPr id="129" name="Google Shape;129;p17"/>
          <p:cNvPicPr preferRelativeResize="0"/>
          <p:nvPr/>
        </p:nvPicPr>
        <p:blipFill>
          <a:blip r:embed="rId11" r:link="rId12"/>
          <a:srcRect/>
          <a:stretch>
            <a:fillRect/>
          </a:stretch>
        </p:blipFill>
        <p:spPr>
          <a:xfrm>
            <a:off x="10479899" y="2334672"/>
            <a:ext cx="1439495" cy="2808828"/>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7" name="Google Shape;186;p59"/>
          <p:cNvGraphicFramePr/>
          <p:nvPr>
            <p:extLst>
              <p:ext uri="{D42A27DB-BD31-4B8C-83A1-F6EECF244321}">
                <p14:modId xmlns:p14="http://schemas.microsoft.com/office/powerpoint/2010/main" val="1314210327"/>
              </p:ext>
            </p:extLst>
          </p:nvPr>
        </p:nvGraphicFramePr>
        <p:xfrm>
          <a:off x="4756677" y="1146175"/>
          <a:ext cx="7435323" cy="4248725"/>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68262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BOLÍVAR : Mahates, San Juan Nepomuceno.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CESAR : El Copey, La Paz, Manaure Balcón Del Cesar, San Diego, Valledupar.</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LA GUAJIRA : Barrancas, Dibulla, Distracción, El Molino, Fonseca, La Jagua Del Pilar, Riohacha, San Juan Del Cesar, Urumita, Villanueva.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MAGDALENA : Ciénaga, Aracataca.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SUCRE : Colosó.</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BOLÍVAR : Arjona, El Carmen De Bolívar, El Guamo, María La Baja, San Jacinto.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CESAR : Agustín Codazzi, Becerril, La Jagua De Ibirico, Pueblo Bello.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CÓRDOBA : Momil.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MAGDALENA : Fundación, Santa Marta, San Sebastián De Buenavista.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SUCRE : Chalán, Ovejas, San José De Toluviejo.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Morales, San Cristóbal, Simití, Zambrano.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Aguachica, Bosconia, Chiriguaná, Curumaní, González, Río De Oro, San Martín.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Ciénaga De Oro, Planeta Rica, San Bernardo Del Viento, Tierralta.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Albania, </a:t>
                      </a:r>
                      <a:r>
                        <a:rPr lang="es-CO" sz="1000" b="0" i="0" u="none" strike="noStrike" cap="none" dirty="0" err="1">
                          <a:solidFill>
                            <a:srgbClr val="000000"/>
                          </a:solidFill>
                          <a:latin typeface="Arial"/>
                          <a:ea typeface="Arial"/>
                          <a:cs typeface="Arial"/>
                          <a:sym typeface="Arial"/>
                        </a:rPr>
                        <a:t>Hatonuevo</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Ariguaní, Pedraza, </a:t>
                      </a:r>
                      <a:r>
                        <a:rPr lang="es-CO" sz="1000" b="0" i="0" u="none" strike="noStrike" cap="none" dirty="0" err="1">
                          <a:solidFill>
                            <a:srgbClr val="000000"/>
                          </a:solidFill>
                          <a:latin typeface="Arial"/>
                          <a:ea typeface="Arial"/>
                          <a:cs typeface="Arial"/>
                          <a:sym typeface="Arial"/>
                        </a:rPr>
                        <a:t>Pijiño</a:t>
                      </a:r>
                      <a:r>
                        <a:rPr lang="es-CO" sz="1000" b="0" i="0" u="none" strike="noStrike" cap="none" dirty="0">
                          <a:solidFill>
                            <a:srgbClr val="000000"/>
                          </a:solidFill>
                          <a:latin typeface="Arial"/>
                          <a:ea typeface="Arial"/>
                          <a:cs typeface="Arial"/>
                          <a:sym typeface="Arial"/>
                        </a:rPr>
                        <a:t> Del Carmen, Pivijay, Santa Ana, Tenerife,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Corozal.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233671246"/>
                  </a:ext>
                </a:extLst>
              </a:tr>
            </a:tbl>
          </a:graphicData>
        </a:graphic>
      </p:graphicFrame>
      <p:sp>
        <p:nvSpPr>
          <p:cNvPr id="135" name="Google Shape;135;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CARIBE</a:t>
            </a:r>
            <a:endParaRPr/>
          </a:p>
        </p:txBody>
      </p:sp>
      <p:pic>
        <p:nvPicPr>
          <p:cNvPr id="136" name="Google Shape;136;p24"/>
          <p:cNvPicPr preferRelativeResize="0"/>
          <p:nvPr/>
        </p:nvPicPr>
        <p:blipFill>
          <a:blip r:embed="rId3" r:link="rId4"/>
          <a:srcRect/>
          <a:stretch>
            <a:fillRect/>
          </a:stretch>
        </p:blipFill>
        <p:spPr>
          <a:xfrm>
            <a:off x="485081" y="1462997"/>
            <a:ext cx="4161231" cy="4757851"/>
          </a:xfrm>
          <a:prstGeom prst="rect">
            <a:avLst/>
          </a:prstGeom>
          <a:noFill/>
          <a:ln>
            <a:noFill/>
          </a:ln>
        </p:spPr>
      </p:pic>
      <p:pic>
        <p:nvPicPr>
          <p:cNvPr id="137" name="Google Shape;137;p24" descr="Recurso 25.png"/>
          <p:cNvPicPr preferRelativeResize="0"/>
          <p:nvPr/>
        </p:nvPicPr>
        <p:blipFill rotWithShape="1">
          <a:blip r:embed="rId5">
            <a:alphaModFix/>
          </a:blip>
          <a:srcRect/>
          <a:stretch/>
        </p:blipFill>
        <p:spPr>
          <a:xfrm>
            <a:off x="4961318" y="2236382"/>
            <a:ext cx="432711" cy="446694"/>
          </a:xfrm>
          <a:prstGeom prst="rect">
            <a:avLst/>
          </a:prstGeom>
          <a:noFill/>
          <a:ln>
            <a:noFill/>
          </a:ln>
        </p:spPr>
      </p:pic>
      <p:pic>
        <p:nvPicPr>
          <p:cNvPr id="138" name="Google Shape;138;p24"/>
          <p:cNvPicPr preferRelativeResize="0"/>
          <p:nvPr/>
        </p:nvPicPr>
        <p:blipFill rotWithShape="1">
          <a:blip r:embed="rId6">
            <a:alphaModFix/>
          </a:blip>
          <a:srcRect/>
          <a:stretch/>
        </p:blipFill>
        <p:spPr>
          <a:xfrm>
            <a:off x="12340872" y="1961346"/>
            <a:ext cx="3694496" cy="1042506"/>
          </a:xfrm>
          <a:prstGeom prst="rect">
            <a:avLst/>
          </a:prstGeom>
          <a:noFill/>
          <a:ln>
            <a:noFill/>
          </a:ln>
        </p:spPr>
      </p:pic>
      <p:pic>
        <p:nvPicPr>
          <p:cNvPr id="8" name="Google Shape;148;p1"/>
          <p:cNvPicPr preferRelativeResize="0"/>
          <p:nvPr/>
        </p:nvPicPr>
        <p:blipFill rotWithShape="1">
          <a:blip r:embed="rId7">
            <a:alphaModFix/>
          </a:blip>
          <a:srcRect/>
          <a:stretch/>
        </p:blipFill>
        <p:spPr>
          <a:xfrm>
            <a:off x="4942886" y="3303479"/>
            <a:ext cx="451143" cy="445047"/>
          </a:xfrm>
          <a:prstGeom prst="rect">
            <a:avLst/>
          </a:prstGeom>
          <a:noFill/>
          <a:ln>
            <a:noFill/>
          </a:ln>
        </p:spPr>
      </p:pic>
      <p:pic>
        <p:nvPicPr>
          <p:cNvPr id="9" name="Google Shape;147;p1"/>
          <p:cNvPicPr preferRelativeResize="0"/>
          <p:nvPr/>
        </p:nvPicPr>
        <p:blipFill rotWithShape="1">
          <a:blip r:embed="rId8">
            <a:alphaModFix/>
          </a:blip>
          <a:srcRect/>
          <a:stretch/>
        </p:blipFill>
        <p:spPr>
          <a:xfrm>
            <a:off x="4961318" y="4544648"/>
            <a:ext cx="457200" cy="44669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59"/>
            <a:ext cx="3449768"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2836372627"/>
              </p:ext>
            </p:extLst>
          </p:nvPr>
        </p:nvGraphicFramePr>
        <p:xfrm>
          <a:off x="3949773" y="1553271"/>
          <a:ext cx="8001000" cy="33322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ANTIOQUIA : Buriticá, Ebéjico, Giraldo, Heliconia, Liborina, Medellín, San Andrés De </a:t>
                      </a:r>
                      <a:r>
                        <a:rPr lang="es-MX" sz="1000" b="0" i="0" u="none" strike="noStrike" cap="none" dirty="0" err="1">
                          <a:solidFill>
                            <a:srgbClr val="000000"/>
                          </a:solidFill>
                          <a:latin typeface="Arial"/>
                          <a:ea typeface="Arial"/>
                          <a:cs typeface="Arial"/>
                          <a:sym typeface="Arial"/>
                        </a:rPr>
                        <a:t>Cuerquía</a:t>
                      </a:r>
                      <a:r>
                        <a:rPr lang="es-MX" sz="1000" b="0" i="0" u="none" strike="noStrike" cap="none" dirty="0">
                          <a:solidFill>
                            <a:srgbClr val="000000"/>
                          </a:solidFill>
                          <a:latin typeface="Arial"/>
                          <a:ea typeface="Arial"/>
                          <a:cs typeface="Arial"/>
                          <a:sym typeface="Arial"/>
                        </a:rPr>
                        <a:t>, San Jerónimo, San José De La Montaña, Santa </a:t>
                      </a:r>
                      <a:r>
                        <a:rPr lang="es-MX" sz="1000" b="0" i="0" u="none" strike="noStrike" cap="none" dirty="0" err="1">
                          <a:solidFill>
                            <a:srgbClr val="000000"/>
                          </a:solidFill>
                          <a:latin typeface="Arial"/>
                          <a:ea typeface="Arial"/>
                          <a:cs typeface="Arial"/>
                          <a:sym typeface="Arial"/>
                        </a:rPr>
                        <a:t>Fé</a:t>
                      </a:r>
                      <a:r>
                        <a:rPr lang="es-MX" sz="1000" b="0" i="0" u="none" strike="noStrike" cap="none" dirty="0">
                          <a:solidFill>
                            <a:srgbClr val="000000"/>
                          </a:solidFill>
                          <a:latin typeface="Arial"/>
                          <a:ea typeface="Arial"/>
                          <a:cs typeface="Arial"/>
                          <a:sym typeface="Arial"/>
                        </a:rPr>
                        <a:t> De Antioquia, Sopetrán, Toledo.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BOYACÁ : Chiscas, </a:t>
                      </a:r>
                      <a:r>
                        <a:rPr lang="es-MX" sz="1000" b="0" i="0" u="none" strike="noStrike" cap="none" dirty="0" err="1">
                          <a:solidFill>
                            <a:srgbClr val="000000"/>
                          </a:solidFill>
                          <a:latin typeface="Arial"/>
                          <a:ea typeface="Arial"/>
                          <a:cs typeface="Arial"/>
                          <a:sym typeface="Arial"/>
                        </a:rPr>
                        <a:t>Covarachía</a:t>
                      </a:r>
                      <a:r>
                        <a:rPr lang="es-MX" sz="1000" b="0" i="0" u="none" strike="noStrike" cap="none" dirty="0">
                          <a:solidFill>
                            <a:srgbClr val="000000"/>
                          </a:solidFill>
                          <a:latin typeface="Arial"/>
                          <a:ea typeface="Arial"/>
                          <a:cs typeface="Arial"/>
                          <a:sym typeface="Arial"/>
                        </a:rPr>
                        <a:t>, El Cocuy, El Espino, Guacamayas, Güicán De La Sierra, La Uvita, </a:t>
                      </a:r>
                      <a:r>
                        <a:rPr lang="es-MX" sz="1000" b="0" i="0" u="none" strike="noStrike" cap="none" dirty="0" err="1">
                          <a:solidFill>
                            <a:srgbClr val="000000"/>
                          </a:solidFill>
                          <a:latin typeface="Arial"/>
                          <a:ea typeface="Arial"/>
                          <a:cs typeface="Arial"/>
                          <a:sym typeface="Arial"/>
                        </a:rPr>
                        <a:t>Panqueba</a:t>
                      </a:r>
                      <a:r>
                        <a:rPr lang="es-MX" sz="1000" b="0" i="0" u="none" strike="noStrike" cap="none" dirty="0">
                          <a:solidFill>
                            <a:srgbClr val="000000"/>
                          </a:solidFill>
                          <a:latin typeface="Arial"/>
                          <a:ea typeface="Arial"/>
                          <a:cs typeface="Arial"/>
                          <a:sym typeface="Arial"/>
                        </a:rPr>
                        <a:t>, Paya, Pisba, Rondón, San Mateo, </a:t>
                      </a:r>
                      <a:r>
                        <a:rPr lang="es-MX" sz="1000" b="0" i="0" u="none" strike="noStrike" cap="none" dirty="0" err="1">
                          <a:solidFill>
                            <a:srgbClr val="000000"/>
                          </a:solidFill>
                          <a:latin typeface="Arial"/>
                          <a:ea typeface="Arial"/>
                          <a:cs typeface="Arial"/>
                          <a:sym typeface="Arial"/>
                        </a:rPr>
                        <a:t>Sativanorte</a:t>
                      </a:r>
                      <a:r>
                        <a:rPr lang="es-MX" sz="1000" b="0" i="0" u="none" strike="noStrike" cap="none" dirty="0">
                          <a:solidFill>
                            <a:srgbClr val="000000"/>
                          </a:solidFill>
                          <a:latin typeface="Arial"/>
                          <a:ea typeface="Arial"/>
                          <a:cs typeface="Arial"/>
                          <a:sym typeface="Arial"/>
                        </a:rPr>
                        <a:t>, </a:t>
                      </a:r>
                      <a:r>
                        <a:rPr lang="es-MX" sz="1000" b="0" i="0" u="none" strike="noStrike" cap="none" dirty="0" err="1">
                          <a:solidFill>
                            <a:srgbClr val="000000"/>
                          </a:solidFill>
                          <a:latin typeface="Arial"/>
                          <a:ea typeface="Arial"/>
                          <a:cs typeface="Arial"/>
                          <a:sym typeface="Arial"/>
                        </a:rPr>
                        <a:t>Soatá</a:t>
                      </a:r>
                      <a:r>
                        <a:rPr lang="es-MX" sz="1000" b="0" i="0" u="none" strike="noStrike" cap="none" dirty="0">
                          <a:solidFill>
                            <a:srgbClr val="000000"/>
                          </a:solidFill>
                          <a:latin typeface="Arial"/>
                          <a:ea typeface="Arial"/>
                          <a:cs typeface="Arial"/>
                          <a:sym typeface="Arial"/>
                        </a:rPr>
                        <a:t>, </a:t>
                      </a:r>
                      <a:r>
                        <a:rPr lang="es-MX" sz="1000" b="0" i="0" u="none" strike="noStrike" cap="none" dirty="0" err="1">
                          <a:solidFill>
                            <a:srgbClr val="000000"/>
                          </a:solidFill>
                          <a:latin typeface="Arial"/>
                          <a:ea typeface="Arial"/>
                          <a:cs typeface="Arial"/>
                          <a:sym typeface="Arial"/>
                        </a:rPr>
                        <a:t>Susacón</a:t>
                      </a:r>
                      <a:r>
                        <a:rPr lang="es-MX"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CUNDINAMARCA : Albán, Anapoima, Anolaima, Apulo, Beltrán, Bojacá, Cabrera, Cachipay, Caparrapí, Chaguaní, Cota, Facatativá, Fusagasugá, Gachetá, Girardot, Guaduas, </a:t>
                      </a:r>
                      <a:r>
                        <a:rPr lang="es-MX" sz="1000" b="0" i="0" u="none" strike="noStrike" cap="none" dirty="0" err="1">
                          <a:solidFill>
                            <a:srgbClr val="000000"/>
                          </a:solidFill>
                          <a:latin typeface="Arial"/>
                          <a:ea typeface="Arial"/>
                          <a:cs typeface="Arial"/>
                          <a:sym typeface="Arial"/>
                        </a:rPr>
                        <a:t>Guataquí</a:t>
                      </a:r>
                      <a:r>
                        <a:rPr lang="es-MX" sz="1000" b="0" i="0" u="none" strike="noStrike" cap="none" dirty="0">
                          <a:solidFill>
                            <a:srgbClr val="000000"/>
                          </a:solidFill>
                          <a:latin typeface="Arial"/>
                          <a:ea typeface="Arial"/>
                          <a:cs typeface="Arial"/>
                          <a:sym typeface="Arial"/>
                        </a:rPr>
                        <a:t>, Jerusalén, La Mesa, La Palma, La Peña, La Vega, Madrid, Nimaima, Pacho, Pandi, Pulí, </a:t>
                      </a:r>
                      <a:r>
                        <a:rPr lang="es-MX" sz="1000" b="0" i="0" u="none" strike="noStrike" cap="none" dirty="0" err="1">
                          <a:solidFill>
                            <a:srgbClr val="000000"/>
                          </a:solidFill>
                          <a:latin typeface="Arial"/>
                          <a:ea typeface="Arial"/>
                          <a:cs typeface="Arial"/>
                          <a:sym typeface="Arial"/>
                        </a:rPr>
                        <a:t>Quebradanegra</a:t>
                      </a:r>
                      <a:r>
                        <a:rPr lang="es-MX" sz="1000" b="0" i="0" u="none" strike="noStrike" cap="none" dirty="0">
                          <a:solidFill>
                            <a:srgbClr val="000000"/>
                          </a:solidFill>
                          <a:latin typeface="Arial"/>
                          <a:ea typeface="Arial"/>
                          <a:cs typeface="Arial"/>
                          <a:sym typeface="Arial"/>
                        </a:rPr>
                        <a:t>, Quipile, San Bernardo, San Cayetano, San Francisco, San Juan De Rioseco, Sasaima, Silvania, Tibacuy, Tocaima, Venecia, Vergara, Viotá, Zipacón, Zipaquirá, Útica.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HUILA : Aipe, Algeciras, Baraya, Campoalegre, Neiva, Palermo, Rivera, Tello, Teruel, Tesalia, </a:t>
                      </a:r>
                      <a:r>
                        <a:rPr lang="es-MX" sz="1000" b="0" i="0" u="none" strike="noStrike" cap="none" dirty="0" err="1">
                          <a:solidFill>
                            <a:srgbClr val="000000"/>
                          </a:solidFill>
                          <a:latin typeface="Arial"/>
                          <a:ea typeface="Arial"/>
                          <a:cs typeface="Arial"/>
                          <a:sym typeface="Arial"/>
                        </a:rPr>
                        <a:t>Villavieja</a:t>
                      </a:r>
                      <a:r>
                        <a:rPr lang="es-MX" sz="1000" b="0" i="0" u="none" strike="noStrike" cap="none" dirty="0">
                          <a:solidFill>
                            <a:srgbClr val="000000"/>
                          </a:solidFill>
                          <a:latin typeface="Arial"/>
                          <a:ea typeface="Arial"/>
                          <a:cs typeface="Arial"/>
                          <a:sym typeface="Arial"/>
                        </a:rPr>
                        <a:t>, Yaguará, Íquira.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NORTE DE SANTANDER : Chinácota, Los Patios.</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SANTANDER : Capitanejo, Carcasí, Enciso, Macaravita, Onzaga, San Miguel.</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TOLIMA : Alpujarra, Ataco, Carmen De Apicalá, Coello, Cunday, Dolores, Espinal, Falan, Guamo, Honda, Ibagué, Icononzo, Melgar, Ortega, Piedras, Rovira, San Luis, Suárez, Valle De San Juan, Villarrica.</a:t>
                      </a:r>
                      <a:endParaRPr lang="pt-B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7" name="Google Shape;157;p58"/>
          <p:cNvPicPr preferRelativeResize="0"/>
          <p:nvPr/>
        </p:nvPicPr>
        <p:blipFill rotWithShape="1">
          <a:blip r:embed="rId5">
            <a:alphaModFix/>
          </a:blip>
          <a:srcRect/>
          <a:stretch/>
        </p:blipFill>
        <p:spPr>
          <a:xfrm>
            <a:off x="13033762" y="5254870"/>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4159060" y="3524199"/>
            <a:ext cx="458425"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59"/>
            <a:ext cx="3449768"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2290546214"/>
              </p:ext>
            </p:extLst>
          </p:nvPr>
        </p:nvGraphicFramePr>
        <p:xfrm>
          <a:off x="3968061" y="1575484"/>
          <a:ext cx="8001000" cy="3749674"/>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88457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1258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ANTIOQUIA : </a:t>
                      </a:r>
                      <a:r>
                        <a:rPr lang="pt-BR" sz="1000" b="0" i="0" u="none" strike="noStrike" cap="none" dirty="0" err="1">
                          <a:solidFill>
                            <a:srgbClr val="000000"/>
                          </a:solidFill>
                          <a:latin typeface="Arial"/>
                          <a:ea typeface="Arial"/>
                          <a:cs typeface="Arial"/>
                          <a:sym typeface="Arial"/>
                        </a:rPr>
                        <a:t>Anzá</a:t>
                      </a:r>
                      <a:r>
                        <a:rPr lang="pt-BR" sz="1000" b="0" i="0" u="none" strike="noStrike" cap="none" dirty="0">
                          <a:solidFill>
                            <a:srgbClr val="000000"/>
                          </a:solidFill>
                          <a:latin typeface="Arial"/>
                          <a:ea typeface="Arial"/>
                          <a:cs typeface="Arial"/>
                          <a:sym typeface="Arial"/>
                        </a:rPr>
                        <a:t>, Armenia, </a:t>
                      </a:r>
                      <a:r>
                        <a:rPr lang="pt-BR" sz="1000" b="0" i="0" u="none" strike="noStrike" cap="none" dirty="0" err="1">
                          <a:solidFill>
                            <a:srgbClr val="000000"/>
                          </a:solidFill>
                          <a:latin typeface="Arial"/>
                          <a:ea typeface="Arial"/>
                          <a:cs typeface="Arial"/>
                          <a:sym typeface="Arial"/>
                        </a:rPr>
                        <a:t>Bello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Betulia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Briceño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Caramanta</a:t>
                      </a:r>
                      <a:r>
                        <a:rPr lang="pt-BR" sz="1000" b="0" i="0" u="none" strike="noStrike" cap="none" dirty="0">
                          <a:solidFill>
                            <a:srgbClr val="000000"/>
                          </a:solidFill>
                          <a:latin typeface="Arial"/>
                          <a:ea typeface="Arial"/>
                          <a:cs typeface="Arial"/>
                          <a:sym typeface="Arial"/>
                        </a:rPr>
                        <a:t>, Olaya, Peque, </a:t>
                      </a:r>
                      <a:r>
                        <a:rPr lang="pt-BR" sz="1000" b="0" i="0" u="none" strike="noStrike" cap="none" dirty="0" err="1">
                          <a:solidFill>
                            <a:srgbClr val="000000"/>
                          </a:solidFill>
                          <a:latin typeface="Arial"/>
                          <a:ea typeface="Arial"/>
                          <a:cs typeface="Arial"/>
                          <a:sym typeface="Arial"/>
                        </a:rPr>
                        <a:t>Sabanalarga</a:t>
                      </a:r>
                      <a:r>
                        <a:rPr lang="pt-BR" sz="1000" b="0" i="0" u="none" strike="noStrike" cap="none" dirty="0">
                          <a:solidFill>
                            <a:srgbClr val="000000"/>
                          </a:solidFill>
                          <a:latin typeface="Arial"/>
                          <a:ea typeface="Arial"/>
                          <a:cs typeface="Arial"/>
                          <a:sym typeface="Arial"/>
                        </a:rPr>
                        <a:t>, Valparaíso, </a:t>
                      </a:r>
                      <a:r>
                        <a:rPr lang="pt-BR" sz="1000" b="0" i="0" u="none" strike="noStrike" cap="none" dirty="0" err="1">
                          <a:solidFill>
                            <a:srgbClr val="000000"/>
                          </a:solidFill>
                          <a:latin typeface="Arial"/>
                          <a:ea typeface="Arial"/>
                          <a:cs typeface="Arial"/>
                          <a:sym typeface="Arial"/>
                        </a:rPr>
                        <a:t>Yarumal</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Ituango</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BOYACÁ : </a:t>
                      </a:r>
                      <a:r>
                        <a:rPr lang="pt-BR" sz="1000" b="0" i="0" u="none" strike="noStrike" cap="none" dirty="0" err="1">
                          <a:solidFill>
                            <a:srgbClr val="000000"/>
                          </a:solidFill>
                          <a:latin typeface="Arial"/>
                          <a:ea typeface="Arial"/>
                          <a:cs typeface="Arial"/>
                          <a:sym typeface="Arial"/>
                        </a:rPr>
                        <a:t>Betéitiva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Boavita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Cerinza</a:t>
                      </a:r>
                      <a:r>
                        <a:rPr lang="pt-BR" sz="1000" b="0" i="0" u="none" strike="noStrike" cap="none" dirty="0">
                          <a:solidFill>
                            <a:srgbClr val="000000"/>
                          </a:solidFill>
                          <a:latin typeface="Arial"/>
                          <a:ea typeface="Arial"/>
                          <a:cs typeface="Arial"/>
                          <a:sym typeface="Arial"/>
                        </a:rPr>
                        <a:t>, Chita, Cubará, </a:t>
                      </a:r>
                      <a:r>
                        <a:rPr lang="pt-BR" sz="1000" b="0" i="0" u="none" strike="noStrike" cap="none" dirty="0" err="1">
                          <a:solidFill>
                            <a:srgbClr val="000000"/>
                          </a:solidFill>
                          <a:latin typeface="Arial"/>
                          <a:ea typeface="Arial"/>
                          <a:cs typeface="Arial"/>
                          <a:sym typeface="Arial"/>
                        </a:rPr>
                        <a:t>Cómbita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Duitama</a:t>
                      </a:r>
                      <a:r>
                        <a:rPr lang="pt-BR" sz="1000" b="0" i="0" u="none" strike="noStrike" cap="none" dirty="0">
                          <a:solidFill>
                            <a:srgbClr val="000000"/>
                          </a:solidFill>
                          <a:latin typeface="Arial"/>
                          <a:ea typeface="Arial"/>
                          <a:cs typeface="Arial"/>
                          <a:sym typeface="Arial"/>
                        </a:rPr>
                        <a:t>, Floresta, </a:t>
                      </a:r>
                      <a:r>
                        <a:rPr lang="pt-BR" sz="1000" b="0" i="0" u="none" strike="noStrike" cap="none" dirty="0" err="1">
                          <a:solidFill>
                            <a:srgbClr val="000000"/>
                          </a:solidFill>
                          <a:latin typeface="Arial"/>
                          <a:ea typeface="Arial"/>
                          <a:cs typeface="Arial"/>
                          <a:sym typeface="Arial"/>
                        </a:rPr>
                        <a:t>Gámeza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Mongua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Nobsa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Paipa</a:t>
                      </a:r>
                      <a:r>
                        <a:rPr lang="pt-BR" sz="1000" b="0" i="0" u="none" strike="noStrike" cap="none" dirty="0">
                          <a:solidFill>
                            <a:srgbClr val="000000"/>
                          </a:solidFill>
                          <a:latin typeface="Arial"/>
                          <a:ea typeface="Arial"/>
                          <a:cs typeface="Arial"/>
                          <a:sym typeface="Arial"/>
                        </a:rPr>
                        <a:t>, Santa Rosa De Viterbo, </a:t>
                      </a:r>
                      <a:r>
                        <a:rPr lang="pt-BR" sz="1000" b="0" i="0" u="none" strike="noStrike" cap="none" dirty="0" err="1">
                          <a:solidFill>
                            <a:srgbClr val="000000"/>
                          </a:solidFill>
                          <a:latin typeface="Arial"/>
                          <a:ea typeface="Arial"/>
                          <a:cs typeface="Arial"/>
                          <a:sym typeface="Arial"/>
                        </a:rPr>
                        <a:t>Sotaquirá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Sáchica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Tipacoque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Aquitania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Labranzagrande</a:t>
                      </a:r>
                      <a:r>
                        <a:rPr lang="pt-BR" sz="1000" b="0" i="0" u="none" strike="noStrike" cap="none" dirty="0">
                          <a:solidFill>
                            <a:srgbClr val="000000"/>
                          </a:solidFill>
                          <a:latin typeface="Arial"/>
                          <a:ea typeface="Arial"/>
                          <a:cs typeface="Arial"/>
                          <a:sym typeface="Arial"/>
                        </a:rPr>
                        <a:t>, Nuevo Colón.</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CALDAS : Aguadas.</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CUNDINAMARCA : Agua De Dios, </a:t>
                      </a:r>
                      <a:r>
                        <a:rPr lang="pt-BR" sz="1000" b="0" i="0" u="none" strike="noStrike" cap="none" dirty="0" err="1">
                          <a:solidFill>
                            <a:srgbClr val="000000"/>
                          </a:solidFill>
                          <a:latin typeface="Arial"/>
                          <a:ea typeface="Arial"/>
                          <a:cs typeface="Arial"/>
                          <a:sym typeface="Arial"/>
                        </a:rPr>
                        <a:t>Arbeláez</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Cajicá</a:t>
                      </a:r>
                      <a:r>
                        <a:rPr lang="pt-BR" sz="1000" b="0" i="0" u="none" strike="noStrike" cap="none" dirty="0">
                          <a:solidFill>
                            <a:srgbClr val="000000"/>
                          </a:solidFill>
                          <a:latin typeface="Arial"/>
                          <a:ea typeface="Arial"/>
                          <a:cs typeface="Arial"/>
                          <a:sym typeface="Arial"/>
                        </a:rPr>
                        <a:t>, Carmen De </a:t>
                      </a:r>
                      <a:r>
                        <a:rPr lang="pt-BR" sz="1000" b="0" i="0" u="none" strike="noStrike" cap="none" dirty="0" err="1">
                          <a:solidFill>
                            <a:srgbClr val="000000"/>
                          </a:solidFill>
                          <a:latin typeface="Arial"/>
                          <a:ea typeface="Arial"/>
                          <a:cs typeface="Arial"/>
                          <a:sym typeface="Arial"/>
                        </a:rPr>
                        <a:t>Carupa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Chía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Cogua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Cucunubá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Cáqueza</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Colegio</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Peñón</a:t>
                      </a:r>
                      <a:r>
                        <a:rPr lang="pt-BR" sz="1000" b="0" i="0" u="none" strike="noStrike" cap="none" dirty="0">
                          <a:solidFill>
                            <a:srgbClr val="000000"/>
                          </a:solidFill>
                          <a:latin typeface="Arial"/>
                          <a:ea typeface="Arial"/>
                          <a:cs typeface="Arial"/>
                          <a:sym typeface="Arial"/>
                        </a:rPr>
                        <a:t>, El </a:t>
                      </a:r>
                      <a:r>
                        <a:rPr lang="pt-BR" sz="1000" b="0" i="0" u="none" strike="noStrike" cap="none" dirty="0" err="1">
                          <a:solidFill>
                            <a:srgbClr val="000000"/>
                          </a:solidFill>
                          <a:latin typeface="Arial"/>
                          <a:ea typeface="Arial"/>
                          <a:cs typeface="Arial"/>
                          <a:sym typeface="Arial"/>
                        </a:rPr>
                        <a:t>Rosal</a:t>
                      </a:r>
                      <a:r>
                        <a:rPr lang="pt-BR" sz="1000" b="0" i="0" u="none" strike="noStrike" cap="none" dirty="0">
                          <a:solidFill>
                            <a:srgbClr val="000000"/>
                          </a:solidFill>
                          <a:latin typeface="Arial"/>
                          <a:ea typeface="Arial"/>
                          <a:cs typeface="Arial"/>
                          <a:sym typeface="Arial"/>
                        </a:rPr>
                        <a:t>, Fosca, Guasca, </a:t>
                      </a:r>
                      <a:r>
                        <a:rPr lang="pt-BR" sz="1000" b="0" i="0" u="none" strike="noStrike" cap="none" dirty="0" err="1">
                          <a:solidFill>
                            <a:srgbClr val="000000"/>
                          </a:solidFill>
                          <a:latin typeface="Arial"/>
                          <a:ea typeface="Arial"/>
                          <a:cs typeface="Arial"/>
                          <a:sym typeface="Arial"/>
                        </a:rPr>
                        <a:t>Guatavita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Guayabal</a:t>
                      </a:r>
                      <a:r>
                        <a:rPr lang="pt-BR" sz="1000" b="0" i="0" u="none" strike="noStrike" cap="none" dirty="0">
                          <a:solidFill>
                            <a:srgbClr val="000000"/>
                          </a:solidFill>
                          <a:latin typeface="Arial"/>
                          <a:ea typeface="Arial"/>
                          <a:cs typeface="Arial"/>
                          <a:sym typeface="Arial"/>
                        </a:rPr>
                        <a:t> De </a:t>
                      </a:r>
                      <a:r>
                        <a:rPr lang="pt-BR" sz="1000" b="0" i="0" u="none" strike="noStrike" cap="none" dirty="0" err="1">
                          <a:solidFill>
                            <a:srgbClr val="000000"/>
                          </a:solidFill>
                          <a:latin typeface="Arial"/>
                          <a:ea typeface="Arial"/>
                          <a:cs typeface="Arial"/>
                          <a:sym typeface="Arial"/>
                        </a:rPr>
                        <a:t>Síquima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Junín</a:t>
                      </a:r>
                      <a:r>
                        <a:rPr lang="pt-BR" sz="1000" b="0" i="0" u="none" strike="noStrike" cap="none" dirty="0">
                          <a:solidFill>
                            <a:srgbClr val="000000"/>
                          </a:solidFill>
                          <a:latin typeface="Arial"/>
                          <a:ea typeface="Arial"/>
                          <a:cs typeface="Arial"/>
                          <a:sym typeface="Arial"/>
                        </a:rPr>
                        <a:t>, La </a:t>
                      </a:r>
                      <a:r>
                        <a:rPr lang="pt-BR" sz="1000" b="0" i="0" u="none" strike="noStrike" cap="none" dirty="0" err="1">
                          <a:solidFill>
                            <a:srgbClr val="000000"/>
                          </a:solidFill>
                          <a:latin typeface="Arial"/>
                          <a:ea typeface="Arial"/>
                          <a:cs typeface="Arial"/>
                          <a:sym typeface="Arial"/>
                        </a:rPr>
                        <a:t>Calera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Lenguazaque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Nariño</a:t>
                      </a:r>
                      <a:r>
                        <a:rPr lang="pt-BR" sz="1000" b="0" i="0" u="none" strike="noStrike" cap="none" dirty="0">
                          <a:solidFill>
                            <a:srgbClr val="000000"/>
                          </a:solidFill>
                          <a:latin typeface="Arial"/>
                          <a:ea typeface="Arial"/>
                          <a:cs typeface="Arial"/>
                          <a:sym typeface="Arial"/>
                        </a:rPr>
                        <a:t>, Nilo, </a:t>
                      </a:r>
                      <a:r>
                        <a:rPr lang="pt-BR" sz="1000" b="0" i="0" u="none" strike="noStrike" cap="none" dirty="0" err="1">
                          <a:solidFill>
                            <a:srgbClr val="000000"/>
                          </a:solidFill>
                          <a:latin typeface="Arial"/>
                          <a:ea typeface="Arial"/>
                          <a:cs typeface="Arial"/>
                          <a:sym typeface="Arial"/>
                        </a:rPr>
                        <a:t>Quetame</a:t>
                      </a:r>
                      <a:r>
                        <a:rPr lang="pt-BR" sz="1000" b="0" i="0" u="none" strike="noStrike" cap="none" dirty="0">
                          <a:solidFill>
                            <a:srgbClr val="000000"/>
                          </a:solidFill>
                          <a:latin typeface="Arial"/>
                          <a:ea typeface="Arial"/>
                          <a:cs typeface="Arial"/>
                          <a:sym typeface="Arial"/>
                        </a:rPr>
                        <a:t>, Ricaurte, San </a:t>
                      </a:r>
                      <a:r>
                        <a:rPr lang="pt-BR" sz="1000" b="0" i="0" u="none" strike="noStrike" cap="none" dirty="0" err="1">
                          <a:solidFill>
                            <a:srgbClr val="000000"/>
                          </a:solidFill>
                          <a:latin typeface="Arial"/>
                          <a:ea typeface="Arial"/>
                          <a:cs typeface="Arial"/>
                          <a:sym typeface="Arial"/>
                        </a:rPr>
                        <a:t>Antonio</a:t>
                      </a:r>
                      <a:r>
                        <a:rPr lang="pt-BR" sz="1000" b="0" i="0" u="none" strike="noStrike" cap="none" dirty="0">
                          <a:solidFill>
                            <a:srgbClr val="000000"/>
                          </a:solidFill>
                          <a:latin typeface="Arial"/>
                          <a:ea typeface="Arial"/>
                          <a:cs typeface="Arial"/>
                          <a:sym typeface="Arial"/>
                        </a:rPr>
                        <a:t> Del </a:t>
                      </a:r>
                      <a:r>
                        <a:rPr lang="pt-BR" sz="1000" b="0" i="0" u="none" strike="noStrike" cap="none" dirty="0" err="1">
                          <a:solidFill>
                            <a:srgbClr val="000000"/>
                          </a:solidFill>
                          <a:latin typeface="Arial"/>
                          <a:ea typeface="Arial"/>
                          <a:cs typeface="Arial"/>
                          <a:sym typeface="Arial"/>
                        </a:rPr>
                        <a:t>Tequendama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Soacha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Sopó</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Subachoque</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Supatá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Sutatausa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Tausa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Tena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Tenjo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Ubaque</a:t>
                      </a:r>
                      <a:r>
                        <a:rPr lang="pt-BR" sz="1000" b="0" i="0" u="none" strike="noStrike" cap="none" dirty="0">
                          <a:solidFill>
                            <a:srgbClr val="000000"/>
                          </a:solidFill>
                          <a:latin typeface="Arial"/>
                          <a:ea typeface="Arial"/>
                          <a:cs typeface="Arial"/>
                          <a:sym typeface="Arial"/>
                        </a:rPr>
                        <a:t>, Villa De San Diego De </a:t>
                      </a:r>
                      <a:r>
                        <a:rPr lang="pt-BR" sz="1000" b="0" i="0" u="none" strike="noStrike" cap="none" dirty="0" err="1">
                          <a:solidFill>
                            <a:srgbClr val="000000"/>
                          </a:solidFill>
                          <a:latin typeface="Arial"/>
                          <a:ea typeface="Arial"/>
                          <a:cs typeface="Arial"/>
                          <a:sym typeface="Arial"/>
                        </a:rPr>
                        <a:t>Ubaté</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Villagómez</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Villeta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Yacopí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Suesca</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HUILA : Agrado, Gigante, </a:t>
                      </a:r>
                      <a:r>
                        <a:rPr lang="pt-BR" sz="1000" b="0" i="0" u="none" strike="noStrike" cap="none" dirty="0" err="1">
                          <a:solidFill>
                            <a:srgbClr val="000000"/>
                          </a:solidFill>
                          <a:latin typeface="Arial"/>
                          <a:ea typeface="Arial"/>
                          <a:cs typeface="Arial"/>
                          <a:sym typeface="Arial"/>
                        </a:rPr>
                        <a:t>Colombia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Hobo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Paicol</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Timaná</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NORTE DE SANTANDER : </a:t>
                      </a:r>
                      <a:r>
                        <a:rPr lang="pt-BR" sz="1000" b="0" i="0" u="none" strike="noStrike" cap="none" dirty="0" err="1">
                          <a:solidFill>
                            <a:srgbClr val="000000"/>
                          </a:solidFill>
                          <a:latin typeface="Arial"/>
                          <a:ea typeface="Arial"/>
                          <a:cs typeface="Arial"/>
                          <a:sym typeface="Arial"/>
                        </a:rPr>
                        <a:t>Chitagá</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Convención</a:t>
                      </a:r>
                      <a:r>
                        <a:rPr lang="pt-BR" sz="1000" b="0" i="0" u="none" strike="noStrike" cap="none" dirty="0">
                          <a:solidFill>
                            <a:srgbClr val="000000"/>
                          </a:solidFill>
                          <a:latin typeface="Arial"/>
                          <a:ea typeface="Arial"/>
                          <a:cs typeface="Arial"/>
                          <a:sym typeface="Arial"/>
                        </a:rPr>
                        <a:t>, El Carmen, El </a:t>
                      </a:r>
                      <a:r>
                        <a:rPr lang="pt-BR" sz="1000" b="0" i="0" u="none" strike="noStrike" cap="none" dirty="0" err="1">
                          <a:solidFill>
                            <a:srgbClr val="000000"/>
                          </a:solidFill>
                          <a:latin typeface="Arial"/>
                          <a:ea typeface="Arial"/>
                          <a:cs typeface="Arial"/>
                          <a:sym typeface="Arial"/>
                        </a:rPr>
                        <a:t>Tarra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Hacarí</a:t>
                      </a:r>
                      <a:r>
                        <a:rPr lang="pt-BR" sz="1000" b="0" i="0" u="none" strike="noStrike" cap="none" dirty="0">
                          <a:solidFill>
                            <a:srgbClr val="000000"/>
                          </a:solidFill>
                          <a:latin typeface="Arial"/>
                          <a:ea typeface="Arial"/>
                          <a:cs typeface="Arial"/>
                          <a:sym typeface="Arial"/>
                        </a:rPr>
                        <a:t>, La </a:t>
                      </a:r>
                      <a:r>
                        <a:rPr lang="pt-BR" sz="1000" b="0" i="0" u="none" strike="noStrike" cap="none" dirty="0" err="1">
                          <a:solidFill>
                            <a:srgbClr val="000000"/>
                          </a:solidFill>
                          <a:latin typeface="Arial"/>
                          <a:ea typeface="Arial"/>
                          <a:cs typeface="Arial"/>
                          <a:sym typeface="Arial"/>
                        </a:rPr>
                        <a:t>Playa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Mutiscua</a:t>
                      </a:r>
                      <a:r>
                        <a:rPr lang="pt-BR" sz="1000" b="0" i="0" u="none" strike="noStrike" cap="none" dirty="0">
                          <a:solidFill>
                            <a:srgbClr val="000000"/>
                          </a:solidFill>
                          <a:latin typeface="Arial"/>
                          <a:ea typeface="Arial"/>
                          <a:cs typeface="Arial"/>
                          <a:sym typeface="Arial"/>
                        </a:rPr>
                        <a:t>, Pamplona, San Calixto, Silos, </a:t>
                      </a:r>
                      <a:r>
                        <a:rPr lang="pt-BR" sz="1000" b="0" i="0" u="none" strike="noStrike" cap="none" dirty="0" err="1">
                          <a:solidFill>
                            <a:srgbClr val="000000"/>
                          </a:solidFill>
                          <a:latin typeface="Arial"/>
                          <a:ea typeface="Arial"/>
                          <a:cs typeface="Arial"/>
                          <a:sym typeface="Arial"/>
                        </a:rPr>
                        <a:t>Teorama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Tibú</a:t>
                      </a:r>
                      <a:r>
                        <a:rPr lang="pt-BR" sz="1000" b="0" i="0" u="none" strike="noStrike" cap="none" dirty="0">
                          <a:solidFill>
                            <a:srgbClr val="000000"/>
                          </a:solidFill>
                          <a:latin typeface="Arial"/>
                          <a:ea typeface="Arial"/>
                          <a:cs typeface="Arial"/>
                          <a:sym typeface="Arial"/>
                        </a:rPr>
                        <a:t>, Villa Caro, Villa Del Rosario, </a:t>
                      </a:r>
                      <a:r>
                        <a:rPr lang="pt-BR" sz="1000" b="0" i="0" u="none" strike="noStrike" cap="none" dirty="0" err="1">
                          <a:solidFill>
                            <a:srgbClr val="000000"/>
                          </a:solidFill>
                          <a:latin typeface="Arial"/>
                          <a:ea typeface="Arial"/>
                          <a:cs typeface="Arial"/>
                          <a:sym typeface="Arial"/>
                        </a:rPr>
                        <a:t>Ábrego</a:t>
                      </a:r>
                      <a:r>
                        <a:rPr lang="pt-BR"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SANTANDER : Concepción, </a:t>
                      </a:r>
                      <a:r>
                        <a:rPr lang="pt-BR" sz="1000" b="0" i="0" u="none" strike="noStrike" cap="none" dirty="0" err="1">
                          <a:solidFill>
                            <a:srgbClr val="000000"/>
                          </a:solidFill>
                          <a:latin typeface="Arial"/>
                          <a:ea typeface="Arial"/>
                          <a:cs typeface="Arial"/>
                          <a:sym typeface="Arial"/>
                        </a:rPr>
                        <a:t>Curití</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Mogotes</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Molagavita</a:t>
                      </a:r>
                      <a:r>
                        <a:rPr lang="pt-BR" sz="1000" b="0" i="0" u="none" strike="noStrike" cap="none" dirty="0">
                          <a:solidFill>
                            <a:srgbClr val="000000"/>
                          </a:solidFill>
                          <a:latin typeface="Arial"/>
                          <a:ea typeface="Arial"/>
                          <a:cs typeface="Arial"/>
                          <a:sym typeface="Arial"/>
                        </a:rPr>
                        <a:t>, Málaga, San Andrés, San Joaquín, San José De Miranda, Vetas.</a:t>
                      </a:r>
                    </a:p>
                    <a:p>
                      <a:pPr marL="0" marR="0" lvl="0" indent="0" algn="just" rtl="0">
                        <a:lnSpc>
                          <a:spcPct val="100000"/>
                        </a:lnSpc>
                        <a:spcBef>
                          <a:spcPts val="0"/>
                        </a:spcBef>
                        <a:spcAft>
                          <a:spcPts val="0"/>
                        </a:spcAft>
                        <a:buClr>
                          <a:srgbClr val="000000"/>
                        </a:buClr>
                        <a:buSzPts val="1000"/>
                        <a:buFont typeface="Arial"/>
                        <a:buNone/>
                      </a:pPr>
                      <a:r>
                        <a:rPr lang="pt-BR" sz="1000" b="0" i="0" u="none" strike="noStrike" cap="none" dirty="0">
                          <a:solidFill>
                            <a:srgbClr val="000000"/>
                          </a:solidFill>
                          <a:latin typeface="Arial"/>
                          <a:ea typeface="Arial"/>
                          <a:cs typeface="Arial"/>
                          <a:sym typeface="Arial"/>
                        </a:rPr>
                        <a:t>TOLIMA : Alvarado, </a:t>
                      </a:r>
                      <a:r>
                        <a:rPr lang="pt-BR" sz="1000" b="0" i="0" u="none" strike="noStrike" cap="none" dirty="0" err="1">
                          <a:solidFill>
                            <a:srgbClr val="000000"/>
                          </a:solidFill>
                          <a:latin typeface="Arial"/>
                          <a:ea typeface="Arial"/>
                          <a:cs typeface="Arial"/>
                          <a:sym typeface="Arial"/>
                        </a:rPr>
                        <a:t>Armero</a:t>
                      </a:r>
                      <a:r>
                        <a:rPr lang="pt-BR" sz="1000" b="0" i="0" u="none" strike="noStrike" cap="none" dirty="0">
                          <a:solidFill>
                            <a:srgbClr val="000000"/>
                          </a:solidFill>
                          <a:latin typeface="Arial"/>
                          <a:ea typeface="Arial"/>
                          <a:cs typeface="Arial"/>
                          <a:sym typeface="Arial"/>
                        </a:rPr>
                        <a:t>, Chaparral, </a:t>
                      </a:r>
                      <a:r>
                        <a:rPr lang="pt-BR" sz="1000" b="0" i="0" u="none" strike="noStrike" cap="none" dirty="0" err="1">
                          <a:solidFill>
                            <a:srgbClr val="000000"/>
                          </a:solidFill>
                          <a:latin typeface="Arial"/>
                          <a:ea typeface="Arial"/>
                          <a:cs typeface="Arial"/>
                          <a:sym typeface="Arial"/>
                        </a:rPr>
                        <a:t>Coyaima</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Flandes</a:t>
                      </a:r>
                      <a:r>
                        <a:rPr lang="pt-BR" sz="1000" b="0" i="0" u="none" strike="noStrike" cap="none" dirty="0">
                          <a:solidFill>
                            <a:srgbClr val="000000"/>
                          </a:solidFill>
                          <a:latin typeface="Arial"/>
                          <a:ea typeface="Arial"/>
                          <a:cs typeface="Arial"/>
                          <a:sym typeface="Arial"/>
                        </a:rPr>
                        <a:t>, Fresno, Lérida, </a:t>
                      </a:r>
                      <a:r>
                        <a:rPr lang="pt-BR" sz="1000" b="0" i="0" u="none" strike="noStrike" cap="none" dirty="0" err="1">
                          <a:solidFill>
                            <a:srgbClr val="000000"/>
                          </a:solidFill>
                          <a:latin typeface="Arial"/>
                          <a:ea typeface="Arial"/>
                          <a:cs typeface="Arial"/>
                          <a:sym typeface="Arial"/>
                        </a:rPr>
                        <a:t>Natagaima</a:t>
                      </a:r>
                      <a:r>
                        <a:rPr lang="pt-BR" sz="1000" b="0" i="0" u="none" strike="noStrike" cap="none" dirty="0">
                          <a:solidFill>
                            <a:srgbClr val="000000"/>
                          </a:solidFill>
                          <a:latin typeface="Arial"/>
                          <a:ea typeface="Arial"/>
                          <a:cs typeface="Arial"/>
                          <a:sym typeface="Arial"/>
                        </a:rPr>
                        <a:t>, Prado, </a:t>
                      </a:r>
                      <a:r>
                        <a:rPr lang="pt-BR" sz="1000" b="0" i="0" u="none" strike="noStrike" cap="none" dirty="0" err="1">
                          <a:solidFill>
                            <a:srgbClr val="000000"/>
                          </a:solidFill>
                          <a:latin typeface="Arial"/>
                          <a:ea typeface="Arial"/>
                          <a:cs typeface="Arial"/>
                          <a:sym typeface="Arial"/>
                        </a:rPr>
                        <a:t>Purificación</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Rioblanco</a:t>
                      </a:r>
                      <a:r>
                        <a:rPr lang="pt-BR" sz="1000" b="0" i="0" u="none" strike="noStrike" cap="none" dirty="0">
                          <a:solidFill>
                            <a:srgbClr val="000000"/>
                          </a:solidFill>
                          <a:latin typeface="Arial"/>
                          <a:ea typeface="Arial"/>
                          <a:cs typeface="Arial"/>
                          <a:sym typeface="Arial"/>
                        </a:rPr>
                        <a:t>, </a:t>
                      </a:r>
                      <a:r>
                        <a:rPr lang="pt-BR" sz="1000" b="0" i="0" u="none" strike="noStrike" cap="none" dirty="0" err="1">
                          <a:solidFill>
                            <a:srgbClr val="000000"/>
                          </a:solidFill>
                          <a:latin typeface="Arial"/>
                          <a:ea typeface="Arial"/>
                          <a:cs typeface="Arial"/>
                          <a:sym typeface="Arial"/>
                        </a:rPr>
                        <a:t>Saldaña</a:t>
                      </a:r>
                      <a:r>
                        <a:rPr lang="pt-BR" sz="1000" b="0" i="0" u="none" strike="noStrike" cap="none" dirty="0">
                          <a:solidFill>
                            <a:srgbClr val="000000"/>
                          </a:solidFill>
                          <a:latin typeface="Arial"/>
                          <a:ea typeface="Arial"/>
                          <a:cs typeface="Arial"/>
                          <a:sym typeface="Arial"/>
                        </a:rPr>
                        <a:t>, San </a:t>
                      </a:r>
                      <a:r>
                        <a:rPr lang="pt-BR" sz="1000" b="0" i="0" u="none" strike="noStrike" cap="none" dirty="0" err="1">
                          <a:solidFill>
                            <a:srgbClr val="000000"/>
                          </a:solidFill>
                          <a:latin typeface="Arial"/>
                          <a:ea typeface="Arial"/>
                          <a:cs typeface="Arial"/>
                          <a:sym typeface="Arial"/>
                        </a:rPr>
                        <a:t>Antonio</a:t>
                      </a:r>
                      <a:r>
                        <a:rPr lang="pt-BR" sz="1000" b="0" i="0" u="none" strike="noStrike" cap="none" dirty="0">
                          <a:solidFill>
                            <a:srgbClr val="000000"/>
                          </a:solidFill>
                          <a:latin typeface="Arial"/>
                          <a:ea typeface="Arial"/>
                          <a:cs typeface="Arial"/>
                          <a:sym typeface="Arial"/>
                        </a:rPr>
                        <a:t>, San Sebastián De Mariquita, </a:t>
                      </a:r>
                      <a:r>
                        <a:rPr lang="pt-BR" sz="1000" b="0" i="0" u="none" strike="noStrike" cap="none" dirty="0" err="1">
                          <a:solidFill>
                            <a:srgbClr val="000000"/>
                          </a:solidFill>
                          <a:latin typeface="Arial"/>
                          <a:ea typeface="Arial"/>
                          <a:cs typeface="Arial"/>
                          <a:sym typeface="Arial"/>
                        </a:rPr>
                        <a:t>Venadillo</a:t>
                      </a:r>
                      <a:r>
                        <a:rPr lang="pt-BR" sz="1000" b="0" i="0" u="none" strike="noStrike" cap="none" dirty="0">
                          <a:solidFill>
                            <a:srgbClr val="000000"/>
                          </a:solidFill>
                          <a:latin typeface="Arial"/>
                          <a:ea typeface="Arial"/>
                          <a:cs typeface="Arial"/>
                          <a:sym typeface="Arial"/>
                        </a:rPr>
                        <a:t>.</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bl>
          </a:graphicData>
        </a:graphic>
      </p:graphicFrame>
      <p:pic>
        <p:nvPicPr>
          <p:cNvPr id="157" name="Google Shape;157;p58"/>
          <p:cNvPicPr preferRelativeResize="0"/>
          <p:nvPr/>
        </p:nvPicPr>
        <p:blipFill rotWithShape="1">
          <a:blip r:embed="rId5">
            <a:alphaModFix/>
          </a:blip>
          <a:srcRect/>
          <a:stretch/>
        </p:blipFill>
        <p:spPr>
          <a:xfrm>
            <a:off x="4254476" y="3671417"/>
            <a:ext cx="477952" cy="445047"/>
          </a:xfrm>
          <a:prstGeom prst="rect">
            <a:avLst/>
          </a:prstGeom>
          <a:noFill/>
          <a:ln>
            <a:noFill/>
          </a:ln>
        </p:spPr>
      </p:pic>
      <p:pic>
        <p:nvPicPr>
          <p:cNvPr id="158" name="Google Shape;158;p58"/>
          <p:cNvPicPr preferRelativeResize="0"/>
          <p:nvPr/>
        </p:nvPicPr>
        <p:blipFill rotWithShape="1">
          <a:blip r:embed="rId6">
            <a:alphaModFix/>
          </a:blip>
          <a:srcRect/>
          <a:stretch/>
        </p:blipFill>
        <p:spPr>
          <a:xfrm>
            <a:off x="13033762" y="4116464"/>
            <a:ext cx="484369" cy="446694"/>
          </a:xfrm>
          <a:prstGeom prst="rect">
            <a:avLst/>
          </a:prstGeom>
          <a:noFill/>
          <a:ln>
            <a:noFill/>
          </a:ln>
        </p:spPr>
      </p:pic>
      <p:pic>
        <p:nvPicPr>
          <p:cNvPr id="8" name="Google Shape;137;p24" descr="Recurso 25.png"/>
          <p:cNvPicPr preferRelativeResize="0"/>
          <p:nvPr/>
        </p:nvPicPr>
        <p:blipFill rotWithShape="1">
          <a:blip r:embed="rId7">
            <a:alphaModFix/>
          </a:blip>
          <a:srcRect/>
          <a:stretch/>
        </p:blipFill>
        <p:spPr>
          <a:xfrm>
            <a:off x="13518131" y="5253223"/>
            <a:ext cx="458425" cy="446694"/>
          </a:xfrm>
          <a:prstGeom prst="rect">
            <a:avLst/>
          </a:prstGeom>
          <a:noFill/>
          <a:ln>
            <a:noFill/>
          </a:ln>
        </p:spPr>
      </p:pic>
    </p:spTree>
    <p:extLst>
      <p:ext uri="{BB962C8B-B14F-4D97-AF65-F5344CB8AC3E}">
        <p14:creationId xmlns:p14="http://schemas.microsoft.com/office/powerpoint/2010/main" val="31178447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59"/>
            <a:ext cx="3449768" cy="4878482"/>
          </a:xfrm>
          <a:prstGeom prst="rect">
            <a:avLst/>
          </a:prstGeom>
          <a:noFill/>
          <a:ln>
            <a:noFill/>
          </a:ln>
        </p:spPr>
      </p:pic>
      <p:graphicFrame>
        <p:nvGraphicFramePr>
          <p:cNvPr id="9" name="Google Shape;186;p59"/>
          <p:cNvGraphicFramePr/>
          <p:nvPr>
            <p:extLst>
              <p:ext uri="{D42A27DB-BD31-4B8C-83A1-F6EECF244321}">
                <p14:modId xmlns:p14="http://schemas.microsoft.com/office/powerpoint/2010/main" val="2496750531"/>
              </p:ext>
            </p:extLst>
          </p:nvPr>
        </p:nvGraphicFramePr>
        <p:xfrm>
          <a:off x="3970565" y="1657433"/>
          <a:ext cx="8001000" cy="3179857"/>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ANTIOQUIA : Abriaquí, Amalfi, Barbosa, Belmira, Caicedo, Carolina, Cañasgordas, Chigorodó, Concepción, Concordia, Copacabana, </a:t>
                      </a:r>
                      <a:r>
                        <a:rPr lang="es-MX" sz="1000" b="0" i="0" u="none" strike="noStrike" cap="none" dirty="0" err="1">
                          <a:solidFill>
                            <a:srgbClr val="000000"/>
                          </a:solidFill>
                          <a:latin typeface="Arial"/>
                          <a:ea typeface="Arial"/>
                          <a:cs typeface="Arial"/>
                          <a:sym typeface="Arial"/>
                        </a:rPr>
                        <a:t>Donmatías</a:t>
                      </a:r>
                      <a:r>
                        <a:rPr lang="es-MX" sz="1000" b="0" i="0" u="none" strike="noStrike" cap="none" dirty="0">
                          <a:solidFill>
                            <a:srgbClr val="000000"/>
                          </a:solidFill>
                          <a:latin typeface="Arial"/>
                          <a:ea typeface="Arial"/>
                          <a:cs typeface="Arial"/>
                          <a:sym typeface="Arial"/>
                        </a:rPr>
                        <a:t>, Entrerríos, Fredonia, Girardota, Guadalupe, Guarne, Gómez Plata, Murindó, San Pedro De Los Milagros, Santa Bárbara, Santa Rosa De Osos, Titiribí, Támesis, </a:t>
                      </a:r>
                      <a:r>
                        <a:rPr lang="es-MX" sz="1000" b="0" i="0" u="none" strike="noStrike" cap="none" dirty="0" err="1">
                          <a:solidFill>
                            <a:srgbClr val="000000"/>
                          </a:solidFill>
                          <a:latin typeface="Arial"/>
                          <a:ea typeface="Arial"/>
                          <a:cs typeface="Arial"/>
                          <a:sym typeface="Arial"/>
                        </a:rPr>
                        <a:t>Uramita</a:t>
                      </a:r>
                      <a:r>
                        <a:rPr lang="es-MX" sz="1000" b="0" i="0" u="none" strike="noStrike" cap="none" dirty="0">
                          <a:solidFill>
                            <a:srgbClr val="000000"/>
                          </a:solidFill>
                          <a:latin typeface="Arial"/>
                          <a:ea typeface="Arial"/>
                          <a:cs typeface="Arial"/>
                          <a:sym typeface="Arial"/>
                        </a:rPr>
                        <a:t>, Yolombó.</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BOYACÁ : Belén, Chiquinquirá, </a:t>
                      </a:r>
                      <a:r>
                        <a:rPr lang="es-MX" sz="1000" b="0" i="0" u="none" strike="noStrike" cap="none" dirty="0" err="1">
                          <a:solidFill>
                            <a:srgbClr val="000000"/>
                          </a:solidFill>
                          <a:latin typeface="Arial"/>
                          <a:ea typeface="Arial"/>
                          <a:cs typeface="Arial"/>
                          <a:sym typeface="Arial"/>
                        </a:rPr>
                        <a:t>Chitaraque</a:t>
                      </a:r>
                      <a:r>
                        <a:rPr lang="es-MX" sz="1000" b="0" i="0" u="none" strike="noStrike" cap="none" dirty="0">
                          <a:solidFill>
                            <a:srgbClr val="000000"/>
                          </a:solidFill>
                          <a:latin typeface="Arial"/>
                          <a:ea typeface="Arial"/>
                          <a:cs typeface="Arial"/>
                          <a:sym typeface="Arial"/>
                        </a:rPr>
                        <a:t>, Chíquiza, </a:t>
                      </a:r>
                      <a:r>
                        <a:rPr lang="es-MX" sz="1000" b="0" i="0" u="none" strike="noStrike" cap="none" dirty="0" err="1">
                          <a:solidFill>
                            <a:srgbClr val="000000"/>
                          </a:solidFill>
                          <a:latin typeface="Arial"/>
                          <a:ea typeface="Arial"/>
                          <a:cs typeface="Arial"/>
                          <a:sym typeface="Arial"/>
                        </a:rPr>
                        <a:t>Coper</a:t>
                      </a:r>
                      <a:r>
                        <a:rPr lang="es-MX" sz="1000" b="0" i="0" u="none" strike="noStrike" cap="none" dirty="0">
                          <a:solidFill>
                            <a:srgbClr val="000000"/>
                          </a:solidFill>
                          <a:latin typeface="Arial"/>
                          <a:ea typeface="Arial"/>
                          <a:cs typeface="Arial"/>
                          <a:sym typeface="Arial"/>
                        </a:rPr>
                        <a:t>, </a:t>
                      </a:r>
                      <a:r>
                        <a:rPr lang="es-MX" sz="1000" b="0" i="0" u="none" strike="noStrike" cap="none" dirty="0" err="1">
                          <a:solidFill>
                            <a:srgbClr val="000000"/>
                          </a:solidFill>
                          <a:latin typeface="Arial"/>
                          <a:ea typeface="Arial"/>
                          <a:cs typeface="Arial"/>
                          <a:sym typeface="Arial"/>
                        </a:rPr>
                        <a:t>Maripí</a:t>
                      </a:r>
                      <a:r>
                        <a:rPr lang="es-MX" sz="1000" b="0" i="0" u="none" strike="noStrike" cap="none" dirty="0">
                          <a:solidFill>
                            <a:srgbClr val="000000"/>
                          </a:solidFill>
                          <a:latin typeface="Arial"/>
                          <a:ea typeface="Arial"/>
                          <a:cs typeface="Arial"/>
                          <a:sym typeface="Arial"/>
                        </a:rPr>
                        <a:t>, Pesca, Puerto Boyacá, Ráquira, </a:t>
                      </a:r>
                      <a:r>
                        <a:rPr lang="es-MX" sz="1000" b="0" i="0" u="none" strike="noStrike" cap="none" dirty="0" err="1">
                          <a:solidFill>
                            <a:srgbClr val="000000"/>
                          </a:solidFill>
                          <a:latin typeface="Arial"/>
                          <a:ea typeface="Arial"/>
                          <a:cs typeface="Arial"/>
                          <a:sym typeface="Arial"/>
                        </a:rPr>
                        <a:t>Saboyá</a:t>
                      </a:r>
                      <a:r>
                        <a:rPr lang="es-MX" sz="1000" b="0" i="0" u="none" strike="noStrike" cap="none" dirty="0">
                          <a:solidFill>
                            <a:srgbClr val="000000"/>
                          </a:solidFill>
                          <a:latin typeface="Arial"/>
                          <a:ea typeface="Arial"/>
                          <a:cs typeface="Arial"/>
                          <a:sym typeface="Arial"/>
                        </a:rPr>
                        <a:t>, </a:t>
                      </a:r>
                      <a:r>
                        <a:rPr lang="es-MX" sz="1000" b="0" i="0" u="none" strike="noStrike" cap="none" dirty="0" err="1">
                          <a:solidFill>
                            <a:srgbClr val="000000"/>
                          </a:solidFill>
                          <a:latin typeface="Arial"/>
                          <a:ea typeface="Arial"/>
                          <a:cs typeface="Arial"/>
                          <a:sym typeface="Arial"/>
                        </a:rPr>
                        <a:t>Samaca</a:t>
                      </a:r>
                      <a:r>
                        <a:rPr lang="es-MX" sz="1000" b="0" i="0" u="none" strike="noStrike" cap="none" dirty="0">
                          <a:solidFill>
                            <a:srgbClr val="000000"/>
                          </a:solidFill>
                          <a:latin typeface="Arial"/>
                          <a:ea typeface="Arial"/>
                          <a:cs typeface="Arial"/>
                          <a:sym typeface="Arial"/>
                        </a:rPr>
                        <a:t>, San Miguel De Sema, Santa Sofía, </a:t>
                      </a:r>
                      <a:r>
                        <a:rPr lang="es-MX" sz="1000" b="0" i="0" u="none" strike="noStrike" cap="none" dirty="0" err="1">
                          <a:solidFill>
                            <a:srgbClr val="000000"/>
                          </a:solidFill>
                          <a:latin typeface="Arial"/>
                          <a:ea typeface="Arial"/>
                          <a:cs typeface="Arial"/>
                          <a:sym typeface="Arial"/>
                        </a:rPr>
                        <a:t>Sativasur</a:t>
                      </a:r>
                      <a:r>
                        <a:rPr lang="es-MX" sz="1000" b="0" i="0" u="none" strike="noStrike" cap="none" dirty="0">
                          <a:solidFill>
                            <a:srgbClr val="000000"/>
                          </a:solidFill>
                          <a:latin typeface="Arial"/>
                          <a:ea typeface="Arial"/>
                          <a:cs typeface="Arial"/>
                          <a:sym typeface="Arial"/>
                        </a:rPr>
                        <a:t>, Socha, Socotá, </a:t>
                      </a:r>
                      <a:r>
                        <a:rPr lang="es-MX" sz="1000" b="0" i="0" u="none" strike="noStrike" cap="none" dirty="0" err="1">
                          <a:solidFill>
                            <a:srgbClr val="000000"/>
                          </a:solidFill>
                          <a:latin typeface="Arial"/>
                          <a:ea typeface="Arial"/>
                          <a:cs typeface="Arial"/>
                          <a:sym typeface="Arial"/>
                        </a:rPr>
                        <a:t>Sutamarchán</a:t>
                      </a:r>
                      <a:r>
                        <a:rPr lang="es-MX" sz="1000" b="0" i="0" u="none" strike="noStrike" cap="none" dirty="0">
                          <a:solidFill>
                            <a:srgbClr val="000000"/>
                          </a:solidFill>
                          <a:latin typeface="Arial"/>
                          <a:ea typeface="Arial"/>
                          <a:cs typeface="Arial"/>
                          <a:sym typeface="Arial"/>
                        </a:rPr>
                        <a:t>, Tasco, Tinjacá, </a:t>
                      </a:r>
                      <a:r>
                        <a:rPr lang="es-MX" sz="1000" b="0" i="0" u="none" strike="noStrike" cap="none" dirty="0" err="1">
                          <a:solidFill>
                            <a:srgbClr val="000000"/>
                          </a:solidFill>
                          <a:latin typeface="Arial"/>
                          <a:ea typeface="Arial"/>
                          <a:cs typeface="Arial"/>
                          <a:sym typeface="Arial"/>
                        </a:rPr>
                        <a:t>Togüí</a:t>
                      </a:r>
                      <a:r>
                        <a:rPr lang="es-MX" sz="1000" b="0" i="0" u="none" strike="noStrike" cap="none" dirty="0">
                          <a:solidFill>
                            <a:srgbClr val="000000"/>
                          </a:solidFill>
                          <a:latin typeface="Arial"/>
                          <a:ea typeface="Arial"/>
                          <a:cs typeface="Arial"/>
                          <a:sym typeface="Arial"/>
                        </a:rPr>
                        <a:t>, Villa De Leyva.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CALDAS : Marmato, Salamina.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CUNDINAMARCA : </a:t>
                      </a:r>
                      <a:r>
                        <a:rPr lang="es-MX" sz="1000" b="0" i="0" u="none" strike="noStrike" cap="none" dirty="0" err="1">
                          <a:solidFill>
                            <a:srgbClr val="000000"/>
                          </a:solidFill>
                          <a:latin typeface="Arial"/>
                          <a:ea typeface="Arial"/>
                          <a:cs typeface="Arial"/>
                          <a:sym typeface="Arial"/>
                        </a:rPr>
                        <a:t>Bituima</a:t>
                      </a:r>
                      <a:r>
                        <a:rPr lang="es-MX" sz="1000" b="0" i="0" u="none" strike="noStrike" cap="none" dirty="0">
                          <a:solidFill>
                            <a:srgbClr val="000000"/>
                          </a:solidFill>
                          <a:latin typeface="Arial"/>
                          <a:ea typeface="Arial"/>
                          <a:cs typeface="Arial"/>
                          <a:sym typeface="Arial"/>
                        </a:rPr>
                        <a:t>, Chipaque, Choachí, Funza, Fómeque, Fúquene, Granada, Guachetá, Machetá, Manta, Mosquera, Nocaima, Pasca, Puerto Salgar, Sibaté, Simijaca, Susa, Tabio, Topaipí, Une, Vianí.</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HUILA : Garzón, Santa María.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NORTE DE SANTANDER : Arboledas, Bochalema, </a:t>
                      </a:r>
                      <a:r>
                        <a:rPr lang="es-MX" sz="1000" b="0" i="0" u="none" strike="noStrike" cap="none" dirty="0" err="1">
                          <a:solidFill>
                            <a:srgbClr val="000000"/>
                          </a:solidFill>
                          <a:latin typeface="Arial"/>
                          <a:ea typeface="Arial"/>
                          <a:cs typeface="Arial"/>
                          <a:sym typeface="Arial"/>
                        </a:rPr>
                        <a:t>Bucarasica</a:t>
                      </a:r>
                      <a:r>
                        <a:rPr lang="es-MX" sz="1000" b="0" i="0" u="none" strike="noStrike" cap="none" dirty="0">
                          <a:solidFill>
                            <a:srgbClr val="000000"/>
                          </a:solidFill>
                          <a:latin typeface="Arial"/>
                          <a:ea typeface="Arial"/>
                          <a:cs typeface="Arial"/>
                          <a:sym typeface="Arial"/>
                        </a:rPr>
                        <a:t>, </a:t>
                      </a:r>
                      <a:r>
                        <a:rPr lang="es-MX" sz="1000" b="0" i="0" u="none" strike="noStrike" cap="none" dirty="0" err="1">
                          <a:solidFill>
                            <a:srgbClr val="000000"/>
                          </a:solidFill>
                          <a:latin typeface="Arial"/>
                          <a:ea typeface="Arial"/>
                          <a:cs typeface="Arial"/>
                          <a:sym typeface="Arial"/>
                        </a:rPr>
                        <a:t>Cucutilla</a:t>
                      </a:r>
                      <a:r>
                        <a:rPr lang="es-MX" sz="1000" b="0" i="0" u="none" strike="noStrike" cap="none" dirty="0">
                          <a:solidFill>
                            <a:srgbClr val="000000"/>
                          </a:solidFill>
                          <a:latin typeface="Arial"/>
                          <a:ea typeface="Arial"/>
                          <a:cs typeface="Arial"/>
                          <a:sym typeface="Arial"/>
                        </a:rPr>
                        <a:t>, Durania, El Zulia, Gramalote, Herrán, La Esperanza, </a:t>
                      </a:r>
                      <a:r>
                        <a:rPr lang="es-MX" sz="1000" b="0" i="0" u="none" strike="noStrike" cap="none" dirty="0" err="1">
                          <a:solidFill>
                            <a:srgbClr val="000000"/>
                          </a:solidFill>
                          <a:latin typeface="Arial"/>
                          <a:ea typeface="Arial"/>
                          <a:cs typeface="Arial"/>
                          <a:sym typeface="Arial"/>
                        </a:rPr>
                        <a:t>Labateca</a:t>
                      </a:r>
                      <a:r>
                        <a:rPr lang="es-MX" sz="1000" b="0" i="0" u="none" strike="noStrike" cap="none" dirty="0">
                          <a:solidFill>
                            <a:srgbClr val="000000"/>
                          </a:solidFill>
                          <a:latin typeface="Arial"/>
                          <a:ea typeface="Arial"/>
                          <a:cs typeface="Arial"/>
                          <a:sym typeface="Arial"/>
                        </a:rPr>
                        <a:t>, Ocaña, Pamplonita, </a:t>
                      </a:r>
                      <a:r>
                        <a:rPr lang="es-MX" sz="1000" b="0" i="0" u="none" strike="noStrike" cap="none" dirty="0" err="1">
                          <a:solidFill>
                            <a:srgbClr val="000000"/>
                          </a:solidFill>
                          <a:latin typeface="Arial"/>
                          <a:ea typeface="Arial"/>
                          <a:cs typeface="Arial"/>
                          <a:sym typeface="Arial"/>
                        </a:rPr>
                        <a:t>Ragonvalia</a:t>
                      </a:r>
                      <a:r>
                        <a:rPr lang="es-MX" sz="1000" b="0" i="0" u="none" strike="noStrike" cap="none" dirty="0">
                          <a:solidFill>
                            <a:srgbClr val="000000"/>
                          </a:solidFill>
                          <a:latin typeface="Arial"/>
                          <a:ea typeface="Arial"/>
                          <a:cs typeface="Arial"/>
                          <a:sym typeface="Arial"/>
                        </a:rPr>
                        <a:t>, San Cayetano, Santiago, Sardinata, Toledo.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SANTANDER : California, Cerrito, Charalá, Charta, Encino, Guaca, Gámbita, Lebrija, Suratá, Tona.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TOLIMA : Ambalema, Anzoátegui, Cajamarca, Líbano, Planadas, Santa Isabel.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pic>
        <p:nvPicPr>
          <p:cNvPr id="158" name="Google Shape;158;p58"/>
          <p:cNvPicPr preferRelativeResize="0"/>
          <p:nvPr/>
        </p:nvPicPr>
        <p:blipFill rotWithShape="1">
          <a:blip r:embed="rId5">
            <a:alphaModFix/>
          </a:blip>
          <a:srcRect/>
          <a:stretch/>
        </p:blipFill>
        <p:spPr>
          <a:xfrm>
            <a:off x="4232327" y="3312202"/>
            <a:ext cx="484369" cy="446694"/>
          </a:xfrm>
          <a:prstGeom prst="rect">
            <a:avLst/>
          </a:prstGeom>
          <a:noFill/>
          <a:ln>
            <a:noFill/>
          </a:ln>
        </p:spPr>
      </p:pic>
    </p:spTree>
    <p:extLst>
      <p:ext uri="{BB962C8B-B14F-4D97-AF65-F5344CB8AC3E}">
        <p14:creationId xmlns:p14="http://schemas.microsoft.com/office/powerpoint/2010/main" val="1900898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10" name="Google Shape;186;p59"/>
          <p:cNvGraphicFramePr/>
          <p:nvPr>
            <p:extLst>
              <p:ext uri="{D42A27DB-BD31-4B8C-83A1-F6EECF244321}">
                <p14:modId xmlns:p14="http://schemas.microsoft.com/office/powerpoint/2010/main" val="2081474910"/>
              </p:ext>
            </p:extLst>
          </p:nvPr>
        </p:nvGraphicFramePr>
        <p:xfrm>
          <a:off x="4057455" y="1344311"/>
          <a:ext cx="8001000" cy="2773071"/>
        </p:xfrm>
        <a:graphic>
          <a:graphicData uri="http://schemas.openxmlformats.org/drawingml/2006/table">
            <a:tbl>
              <a:tblPr>
                <a:noFill/>
                <a:tableStyleId>{7637F94A-DA9B-481A-AE38-6A32242EE391}</a:tableStyleId>
              </a:tblPr>
              <a:tblGrid>
                <a:gridCol w="986060">
                  <a:extLst>
                    <a:ext uri="{9D8B030D-6E8A-4147-A177-3AD203B41FA5}">
                      <a16:colId xmlns:a16="http://schemas.microsoft.com/office/drawing/2014/main" val="20000"/>
                    </a:ext>
                  </a:extLst>
                </a:gridCol>
                <a:gridCol w="7014940">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a:t>
                      </a:r>
                      <a:r>
                        <a:rPr lang="es-MX" sz="1000" b="0" i="0" u="none" strike="noStrike" cap="none" dirty="0" err="1">
                          <a:solidFill>
                            <a:srgbClr val="000000"/>
                          </a:solidFill>
                          <a:latin typeface="Arial"/>
                          <a:ea typeface="Arial"/>
                          <a:cs typeface="Arial"/>
                          <a:sym typeface="Arial"/>
                        </a:rPr>
                        <a:t>Unguía</a:t>
                      </a:r>
                      <a:r>
                        <a:rPr lang="es-MX"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 Carmen Del Darién, Riosucio.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Bolívar, El Dovio, La Unión, La Victoria, Roldanillo.</a:t>
                      </a:r>
                      <a:endParaRPr lang="pt-B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07316098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3"/>
            <a:ext cx="3406215" cy="5781668"/>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13529718" y="4807126"/>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41122" y="2508322"/>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35065" y="3459149"/>
            <a:ext cx="457200" cy="4466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9" name="Google Shape;186;p59"/>
          <p:cNvGraphicFramePr/>
          <p:nvPr>
            <p:extLst>
              <p:ext uri="{D42A27DB-BD31-4B8C-83A1-F6EECF244321}">
                <p14:modId xmlns:p14="http://schemas.microsoft.com/office/powerpoint/2010/main" val="1563543385"/>
              </p:ext>
            </p:extLst>
          </p:nvPr>
        </p:nvGraphicFramePr>
        <p:xfrm>
          <a:off x="5224077" y="1281908"/>
          <a:ext cx="6745419" cy="3809371"/>
        </p:xfrm>
        <a:graphic>
          <a:graphicData uri="http://schemas.openxmlformats.org/drawingml/2006/table">
            <a:tbl>
              <a:tblPr>
                <a:noFill/>
                <a:tableStyleId>{7637F94A-DA9B-481A-AE38-6A32242EE391}</a:tableStyleId>
              </a:tblPr>
              <a:tblGrid>
                <a:gridCol w="831320">
                  <a:extLst>
                    <a:ext uri="{9D8B030D-6E8A-4147-A177-3AD203B41FA5}">
                      <a16:colId xmlns:a16="http://schemas.microsoft.com/office/drawing/2014/main" val="20000"/>
                    </a:ext>
                  </a:extLst>
                </a:gridCol>
                <a:gridCol w="5914099">
                  <a:extLst>
                    <a:ext uri="{9D8B030D-6E8A-4147-A177-3AD203B41FA5}">
                      <a16:colId xmlns:a16="http://schemas.microsoft.com/office/drawing/2014/main" val="20001"/>
                    </a:ext>
                  </a:extLst>
                </a:gridCol>
              </a:tblGrid>
              <a:tr h="92435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 Fortul, Puerto Rondón,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Hato Corozal, Nunchía, Paz De Ariporo, San Luis De Palenque, Trinidad, Támara.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El Castillo, La Macarena, Lejanías, Mesetas, Puerto Lleras, Puerto Rico, San Juan De Arama, Uribe.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Cumaribo, La Primavera,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Orocué.</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META : San Carlos De Guaroa, San Martín..</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12697911"/>
                  </a:ext>
                </a:extLst>
              </a:tr>
              <a:tr h="92435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t>
                      </a:r>
                      <a:r>
                        <a:rPr lang="es-ES" sz="1000" b="0" i="0" u="none" strike="noStrike" cap="none" dirty="0" err="1">
                          <a:solidFill>
                            <a:srgbClr val="000000"/>
                          </a:solidFill>
                          <a:latin typeface="Arial"/>
                          <a:ea typeface="Arial"/>
                          <a:cs typeface="Arial"/>
                          <a:sym typeface="Arial"/>
                        </a:rPr>
                        <a:t>Chámeza</a:t>
                      </a:r>
                      <a:r>
                        <a:rPr lang="es-ES" sz="1000" b="0" i="0" u="none" strike="noStrike" cap="none" dirty="0">
                          <a:solidFill>
                            <a:srgbClr val="000000"/>
                          </a:solidFill>
                          <a:latin typeface="Arial"/>
                          <a:ea typeface="Arial"/>
                          <a:cs typeface="Arial"/>
                          <a:sym typeface="Arial"/>
                        </a:rPr>
                        <a:t>, Villanueva, Yopal.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META : Cubarral, El Calvario.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219628389"/>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91" cy="4860670"/>
          </a:xfrm>
          <a:prstGeom prst="rect">
            <a:avLst/>
          </a:prstGeom>
          <a:noFill/>
          <a:ln>
            <a:noFill/>
          </a:ln>
        </p:spPr>
      </p:pic>
      <p:pic>
        <p:nvPicPr>
          <p:cNvPr id="203" name="Google Shape;203;p4"/>
          <p:cNvPicPr preferRelativeResize="0"/>
          <p:nvPr/>
        </p:nvPicPr>
        <p:blipFill rotWithShape="1">
          <a:blip r:embed="rId5">
            <a:alphaModFix/>
          </a:blip>
          <a:srcRect/>
          <a:stretch/>
        </p:blipFill>
        <p:spPr>
          <a:xfrm>
            <a:off x="5381518" y="2447463"/>
            <a:ext cx="432854" cy="445047"/>
          </a:xfrm>
          <a:prstGeom prst="rect">
            <a:avLst/>
          </a:prstGeom>
          <a:noFill/>
          <a:ln>
            <a:noFill/>
          </a:ln>
        </p:spPr>
      </p:pic>
      <p:pic>
        <p:nvPicPr>
          <p:cNvPr id="204" name="Google Shape;204;p4"/>
          <p:cNvPicPr preferRelativeResize="0"/>
          <p:nvPr/>
        </p:nvPicPr>
        <p:blipFill rotWithShape="1">
          <a:blip r:embed="rId6">
            <a:alphaModFix/>
          </a:blip>
          <a:srcRect/>
          <a:stretch/>
        </p:blipFill>
        <p:spPr>
          <a:xfrm>
            <a:off x="13243713" y="3852165"/>
            <a:ext cx="3694496" cy="1042506"/>
          </a:xfrm>
          <a:prstGeom prst="rect">
            <a:avLst/>
          </a:prstGeom>
          <a:noFill/>
          <a:ln>
            <a:noFill/>
          </a:ln>
        </p:spPr>
      </p:pic>
      <p:pic>
        <p:nvPicPr>
          <p:cNvPr id="205" name="Google Shape;205;p4"/>
          <p:cNvPicPr preferRelativeResize="0"/>
          <p:nvPr/>
        </p:nvPicPr>
        <p:blipFill rotWithShape="1">
          <a:blip r:embed="rId7">
            <a:alphaModFix/>
          </a:blip>
          <a:srcRect/>
          <a:stretch/>
        </p:blipFill>
        <p:spPr>
          <a:xfrm>
            <a:off x="5389392" y="3407118"/>
            <a:ext cx="451143" cy="445047"/>
          </a:xfrm>
          <a:prstGeom prst="rect">
            <a:avLst/>
          </a:prstGeom>
          <a:noFill/>
          <a:ln>
            <a:noFill/>
          </a:ln>
        </p:spPr>
      </p:pic>
      <p:pic>
        <p:nvPicPr>
          <p:cNvPr id="10" name="Google Shape;158;p58"/>
          <p:cNvPicPr preferRelativeResize="0"/>
          <p:nvPr/>
        </p:nvPicPr>
        <p:blipFill rotWithShape="1">
          <a:blip r:embed="rId8">
            <a:alphaModFix/>
          </a:blip>
          <a:srcRect/>
          <a:stretch/>
        </p:blipFill>
        <p:spPr>
          <a:xfrm>
            <a:off x="5381518" y="4283994"/>
            <a:ext cx="457200" cy="437848"/>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1513</TotalTime>
  <Words>2206</Words>
  <Application>Microsoft Office PowerPoint</Application>
  <PresentationFormat>Panorámica</PresentationFormat>
  <Paragraphs>146</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Verdana</vt:lpstr>
      <vt:lpstr>Arial Narrow</vt:lpstr>
      <vt:lpstr>Arial Black</vt:lpstr>
      <vt:lpstr>Calibri</vt:lpstr>
      <vt:lpstr>Arial</vt:lpstr>
      <vt:lpstr>Helvetica Neue</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132</cp:revision>
  <dcterms:created xsi:type="dcterms:W3CDTF">2022-10-19T17:32:46Z</dcterms:created>
  <dcterms:modified xsi:type="dcterms:W3CDTF">2024-02-22T20:14:41Z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