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9" r:id="rId4"/>
    <p:sldId id="259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12192000" cy="6858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Helvetica Neue" panose="020B0604020202020204" charset="0"/>
      <p:regular r:id="rId21"/>
      <p:bold r:id="rId22"/>
      <p:italic r:id="rId23"/>
      <p:boldItalic r:id="rId24"/>
    </p:embeddedFont>
    <p:embeddedFont>
      <p:font typeface="Arial Narrow" panose="020B0606020202030204" pitchFamily="34" charset="0"/>
      <p:regular r:id="rId25"/>
      <p:bold r:id="rId26"/>
      <p:italic r:id="rId27"/>
      <p:boldItalic r:id="rId28"/>
    </p:embeddedFont>
    <p:embeddedFont>
      <p:font typeface="Arial Black" panose="020B0A04020102020204" pitchFamily="34" charset="0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40" autoAdjust="0"/>
  </p:normalViewPr>
  <p:slideViewPr>
    <p:cSldViewPr snapToGrid="0">
      <p:cViewPr varScale="1">
        <p:scale>
          <a:sx n="107" d="100"/>
          <a:sy n="107" d="100"/>
        </p:scale>
        <p:origin x="714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3.%20Deslizamientos\01.%20Productos\modelo_idd\temporales\amenaza_idd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P:\Mi%20unidad\OSPA\01.%20Tematicas\04.%20Incendios\01.%20Productos\postmodelo_icv\temporales\red_icv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file:///P:\Mi%20unidad\OSPA\01.%20Tematicas\04.%20Incendios\01.%20Productos\postmodelo_icv\temporales\yellow_icv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torta_regiones_icv.jpg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image" Target="file:///P:\Mi%20unidad\OSPA\01.%20Tematicas\04.%20Incendios\01.%20Productos\postmodelo_icv\temporales\orange_icv.jpg" TargetMode="External"/><Relationship Id="rId4" Type="http://schemas.openxmlformats.org/officeDocument/2006/relationships/image" Target="file:///P:\Mi%20unidad\OSPA\01.%20Tematicas\04.%20Incendios\01.%20Productos\postmodelo_icv\temporales\icolombia.jpg" TargetMode="Externa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carib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file:///P:\Mi%20unidad\OSPA\01.%20Tematicas\04.%20Incendios\01.%20Productos\postmodelo_icv\temporales\ipacifico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file:///P:\Mi%20unidad\OSPA\01.%20Tematicas\04.%20Incendios\01.%20Productos\postmodelo_icv\temporales\iorinoqui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amazoni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043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Andina, Caribe, </a:t>
            </a:r>
            <a:r>
              <a:rPr lang="es-MX" sz="18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Pacífica y Orinoquía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2"/>
            <a:ext cx="3269264" cy="462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12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18:00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3"/>
            <a:ext cx="3960225" cy="560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118" y="2830691"/>
            <a:ext cx="2125238" cy="23133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247" y="1146175"/>
            <a:ext cx="3222248" cy="131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057" y="3025373"/>
            <a:ext cx="1900308" cy="19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066" y="2598760"/>
            <a:ext cx="1900308" cy="2870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1472867634"/>
              </p:ext>
            </p:extLst>
          </p:nvPr>
        </p:nvGraphicFramePr>
        <p:xfrm>
          <a:off x="4823352" y="1888559"/>
          <a:ext cx="6973313" cy="39617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San Diego.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Magangué.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Chimá, Ciénaga De Oro, Planeta Rica, Sahagún.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Coveñas.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Cartagena De Indias, María La Baja, Pinillos, </a:t>
                      </a:r>
                      <a:r>
                        <a:rPr lang="es-CO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Turbana</a:t>
                      </a: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Lorica, Montelíbano.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5" cy="4757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74167" y="3049424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80224" y="401515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74167" y="5059052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751404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2" cy="48784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295702324"/>
              </p:ext>
            </p:extLst>
          </p:nvPr>
        </p:nvGraphicFramePr>
        <p:xfrm>
          <a:off x="4385202" y="1288484"/>
          <a:ext cx="7387698" cy="514051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0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Carupa, Jerusalén, Villa De San Diego De Ubaté.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Amagá, Angelópolis, Caldas, Fredonia,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Estrella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Salgar,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Urrao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Sopetrán.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Gámeza, Cerinza,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Duitama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Ramiriquí, Puerto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Muzo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Almeida, Oicatá.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Fúquene, Puerto Salgar,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Agua De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Dios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Villavieja.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Ábrego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Quinchía.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Barrancabermeja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Capitanejo, Palmar.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Guamo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Natagaima,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Saldaña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Betulia, Caicedo, Copacabana, Medellín, Santa Bárbara, Titiribí.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Belén, Boavita, Chiscas, Chita, Cómbita, El Cocuy, El Espino, Guacamayas, Güicán De La Sierra, La Uvita, Paipa, Panqueba, Rondón, Ráquira, San Mateo, San Miguel De Sema, Santa Rosa De Viterbo, Soatá.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Marulanda.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Fosca, Guachetá, Pandi, Simijaca, Une.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Calarcá, Córdoba, Pijao.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Carcasí, Charalá, Chima, Cimitarra, Concepción, Encino, Enciso, Girón, Macaravita, Onzaga, San Miguel, Santa Bárbara.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6084" y="363621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50140" y="525402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76084" y="2459594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2289531986"/>
              </p:ext>
            </p:extLst>
          </p:nvPr>
        </p:nvGraphicFramePr>
        <p:xfrm>
          <a:off x="4184783" y="18469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Roldanillo.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1"/>
            <a:ext cx="3406219" cy="5781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99799" y="418686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65731" y="428570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3105" y="255326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612425645"/>
              </p:ext>
            </p:extLst>
          </p:nvPr>
        </p:nvGraphicFramePr>
        <p:xfrm>
          <a:off x="5224077" y="1281908"/>
          <a:ext cx="6745419" cy="27730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Támara.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4" cy="486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84636" y="200961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8132" y="245466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8132" y="3414317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/>
        </p:nvGraphicFramePr>
        <p:xfrm>
          <a:off x="12836461" y="5476214"/>
          <a:ext cx="6426275" cy="2509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Solano, Valparaíso.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Calamar, El Retorno, Miraflores, San José Del Guaviare.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5" cy="487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12333" y="3159729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003413" y="5476214"/>
            <a:ext cx="455517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1261</Words>
  <Application>Microsoft Office PowerPoint</Application>
  <PresentationFormat>Panorámica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Calibri</vt:lpstr>
      <vt:lpstr>Verdana</vt:lpstr>
      <vt:lpstr>Helvetica Neue</vt:lpstr>
      <vt:lpstr>Arial Narrow</vt:lpstr>
      <vt:lpstr>Arial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62</cp:revision>
  <dcterms:created xsi:type="dcterms:W3CDTF">2022-10-19T17:32:46Z</dcterms:created>
  <dcterms:modified xsi:type="dcterms:W3CDTF">2024-02-12T20:07:35Z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