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9" r:id="rId4"/>
    <p:sldId id="259" r:id="rId5"/>
    <p:sldId id="261" r:id="rId6"/>
    <p:sldId id="264" r:id="rId7"/>
    <p:sldId id="265" r:id="rId8"/>
    <p:sldId id="266" r:id="rId9"/>
    <p:sldId id="267" r:id="rId10"/>
    <p:sldId id="268" r:id="rId11"/>
  </p:sldIdLst>
  <p:sldSz cx="12192000" cy="6858000"/>
  <p:notesSz cx="12192000" cy="6858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Verdana" panose="020B0604030504040204" pitchFamily="34" charset="0"/>
      <p:regular r:id="rId17"/>
      <p:bold r:id="rId18"/>
      <p:italic r:id="rId19"/>
      <p:boldItalic r:id="rId20"/>
    </p:embeddedFont>
    <p:embeddedFont>
      <p:font typeface="Arial Narrow" panose="020B0606020202030204" pitchFamily="34" charset="0"/>
      <p:regular r:id="rId21"/>
      <p:bold r:id="rId22"/>
      <p:italic r:id="rId23"/>
      <p:boldItalic r:id="rId24"/>
    </p:embeddedFont>
    <p:embeddedFont>
      <p:font typeface="Arial Black" panose="020B0A04020102020204" pitchFamily="34" charset="0"/>
      <p:bold r:id="rId25"/>
    </p:embeddedFont>
    <p:embeddedFont>
      <p:font typeface="Helvetica Neue" panose="020B0604020202020204" charset="0"/>
      <p:regular r:id="rId26"/>
      <p:bold r:id="rId27"/>
      <p:italic r:id="rId28"/>
      <p:boldItalic r:id="rId2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40" autoAdjust="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font" Target="fonts/font14.fntdata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font" Target="fonts/font13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29" Type="http://schemas.openxmlformats.org/officeDocument/2006/relationships/font" Target="fonts/font1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2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font" Target="fonts/font1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font" Target="fonts/font1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3.%20Deslizamientos\01.%20Productos\modelo_idd\temporales\amenaza_idd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7" Type="http://schemas.openxmlformats.org/officeDocument/2006/relationships/image" Target="../media/image1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9.pn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044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13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18:00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Guerrero- Adriana Marcela Tamayo  Quintana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Andina, Caribe, </a:t>
            </a:r>
            <a:r>
              <a:rPr lang="es-MX" sz="18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Pacífico, Orinoquía y Amazonía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2"/>
            <a:ext cx="3269264" cy="462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13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18:00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4"/>
            <a:ext cx="3960224" cy="5600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249" y="2821166"/>
            <a:ext cx="2125237" cy="231336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5084" y="1166592"/>
            <a:ext cx="2502574" cy="1277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2708" y="2805353"/>
            <a:ext cx="1649391" cy="256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8351" y="2598760"/>
            <a:ext cx="1620022" cy="3535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13002015"/>
              </p:ext>
            </p:extLst>
          </p:nvPr>
        </p:nvGraphicFramePr>
        <p:xfrm>
          <a:off x="4823352" y="1888559"/>
          <a:ext cx="6973313" cy="41141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Paz.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Magangué, María La Baja.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Urumita.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Pivijay, Ciénaga.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Cartagena De Indias, Pinillos.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Chimá, Ciénaga De Oro, Lorica, Montelíbano, Planeta Rica, Sahagún,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Manaure, Riohacha.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Corozal, Coveñas,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4" cy="4757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74167" y="3049424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980224" y="4015155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74167" y="5059052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1" cy="48784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1321682881"/>
              </p:ext>
            </p:extLst>
          </p:nvPr>
        </p:nvGraphicFramePr>
        <p:xfrm>
          <a:off x="4067175" y="953944"/>
          <a:ext cx="8001000" cy="575011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8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</a:t>
                      </a: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: Cerinza, Duitama.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Carupa, Fúquene, Jerusalén, Susa, Villa De San Diego De Ubaté, Cáqueza</a:t>
                      </a: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Purificación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Bello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Boavita,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Chiscas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Chita, Cómbita, El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Cocuy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El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Espino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Guacamayas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Güicán De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Sierra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Uvita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Paipa, Panqueba, San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Mateo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Miguel De Sema, Santa Rosa De Viterbo, Soatá.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Marulanda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Fosca, Guachetá, Une.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Barrancabermeja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Capitanejo, Carcasí, Charalá, Concepción,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Encino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Enciso, Macaravita, Onzaga, Palmar, San Miguel,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Albania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lang="pt-BR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Abejorral, Amagá, Andes, Angelópolis, Belmira, Betulia, Caldas, Caramanta, Jardín, Jericó, La Estrella, La Pintada, Liborina, Medellín, Montebello, Pueblorrico, Sabanalarga, Salgar, Santa Bárbara, Sopetrán, Titiribí, Támesis, Urrao, Valparaíso.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Almeida, Arcabuco, Belén, Chíquiza, Covarachía, Gámeza, Muzo, Oicatá, Paz De Río, Puerto Boyacá, Ramiriquí, Rondón, Sotaquirá, Susacón, Tipacoque, Villa De Leyva.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Aguadas, Aranzazu, Neira, Riosucio, Salamina, Supía.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Agua De Dios, Guayabetal, Gutiérrez, Puerto Salgar, Simijaca, Soacha, Sutatausa.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Neiva, Villavieja.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Buenavista, Calarcá, Córdoba, Génova, La Tebaida, Montenegro, Pijao.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Pereira, Quinchía.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Chima, Cimitarra, Coromoro, Girón, Gámbita, Mogotes, Molagavita, Málaga, San Andrés, San Joaquín, San José De Miranda, Santa Bárbara.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Ataco, Cajamarca, Guamo, Herveo, Ibagué, Natagaima, Rioblanco, Roncesvalles, Saldaña.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pic>
        <p:nvPicPr>
          <p:cNvPr id="157" name="Google Shape;157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33899" y="3271582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33899" y="5292121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3899" y="2141999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3713614481"/>
              </p:ext>
            </p:extLst>
          </p:nvPr>
        </p:nvGraphicFramePr>
        <p:xfrm>
          <a:off x="4184783" y="1846957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2"/>
            <a:ext cx="3406218" cy="578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9" name="Google Shape;189;p5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99799" y="4186868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65731" y="428570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3105" y="255326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2765154752"/>
              </p:ext>
            </p:extLst>
          </p:nvPr>
        </p:nvGraphicFramePr>
        <p:xfrm>
          <a:off x="5224077" y="1281908"/>
          <a:ext cx="6745419" cy="27730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Tame.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Orocué, Trinidad, Támara.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La Macarena.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3" cy="48606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584636" y="2009615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388132" y="2454662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8132" y="3414317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>
            <p:extLst>
              <p:ext uri="{D42A27DB-BD31-4B8C-83A1-F6EECF244321}">
                <p14:modId xmlns:p14="http://schemas.microsoft.com/office/powerpoint/2010/main" val="1147676763"/>
              </p:ext>
            </p:extLst>
          </p:nvPr>
        </p:nvGraphicFramePr>
        <p:xfrm>
          <a:off x="5603427" y="2339314"/>
          <a:ext cx="6426275" cy="19704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4" cy="4876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72991" y="3382253"/>
            <a:ext cx="455517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893</TotalTime>
  <Words>1402</Words>
  <Application>Microsoft Office PowerPoint</Application>
  <PresentationFormat>Panorámica</PresentationFormat>
  <Paragraphs>108</Paragraphs>
  <Slides>10</Slides>
  <Notes>10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7" baseType="lpstr">
      <vt:lpstr>Calibri</vt:lpstr>
      <vt:lpstr>Verdana</vt:lpstr>
      <vt:lpstr>Arial Narrow</vt:lpstr>
      <vt:lpstr>Arial</vt:lpstr>
      <vt:lpstr>Arial Black</vt:lpstr>
      <vt:lpstr>Helvetica Neue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72</cp:revision>
  <dcterms:created xsi:type="dcterms:W3CDTF">2022-10-19T17:32:46Z</dcterms:created>
  <dcterms:modified xsi:type="dcterms:W3CDTF">2024-02-13T21:05:00Z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