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Arial Black" panose="020B0A04020102020204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Helvetica Neue" panose="020B0604020202020204" charset="0"/>
      <p:regular r:id="rId22"/>
      <p:bold r:id="rId23"/>
      <p:italic r:id="rId24"/>
      <p:boldItalic r:id="rId25"/>
    </p:embeddedFont>
    <p:embeddedFont>
      <p:font typeface="Arial Narrow" panose="020B0606020202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1" autoAdjust="0"/>
  </p:normalViewPr>
  <p:slideViewPr>
    <p:cSldViewPr snapToGrid="0">
      <p:cViewPr varScale="1">
        <p:scale>
          <a:sx n="106" d="100"/>
          <a:sy n="106" d="100"/>
        </p:scale>
        <p:origin x="7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P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040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09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Parga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,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Pacífica, Orinoquía y Amazonía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5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09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12:00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3"/>
            <a:ext cx="3960225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37" y="2739682"/>
            <a:ext cx="2125238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114" y="2163902"/>
            <a:ext cx="3567736" cy="1188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138" y="2910264"/>
            <a:ext cx="2110440" cy="1142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9984" y="3481307"/>
            <a:ext cx="1900308" cy="23021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110012368"/>
              </p:ext>
            </p:extLst>
          </p:nvPr>
        </p:nvGraphicFramePr>
        <p:xfrm>
          <a:off x="4823352" y="1888559"/>
          <a:ext cx="6973313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5" cy="475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6259" y="2600205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73598" y="410591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624741" y="5429672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oogle Shape;186;p59"/>
          <p:cNvGraphicFramePr/>
          <p:nvPr>
            <p:extLst>
              <p:ext uri="{D42A27DB-BD31-4B8C-83A1-F6EECF244321}">
                <p14:modId xmlns:p14="http://schemas.microsoft.com/office/powerpoint/2010/main" val="4016442769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Urrao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Cáqueza.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Timaná, Villavieja.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7200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ANDINA</a:t>
            </a:r>
            <a:endParaRPr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2" cy="487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43979" y="4110801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75999" y="2533011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736840" y="2507408"/>
            <a:ext cx="432711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939921422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Santander De Quilichao.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PACÍFICO</a:t>
            </a:r>
            <a:endParaRPr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35176" y="495410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53418" y="2578014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784000300"/>
              </p:ext>
            </p:extLst>
          </p:nvPr>
        </p:nvGraphicFramePr>
        <p:xfrm>
          <a:off x="12810858" y="3345473"/>
          <a:ext cx="6746475" cy="1790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Cravo Norte,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Chámeza, Hato Corozal, La Salina, Maní, Monterrey, Nunchía, Orocué, Paz De Ariporo, Pore, Recetor, Sabanalarga, San Luis De Palenque, Tauramena, Trinidad, Támara,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Castilla La Nueva, El Castillo, Lejanías, Mapiripán, Puerto Gaitán, Puerto Lleras, Puerto López, San Carlos De Guaroa,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4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57742" y="536989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43713" y="2632697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2392221749"/>
              </p:ext>
            </p:extLst>
          </p:nvPr>
        </p:nvGraphicFramePr>
        <p:xfrm>
          <a:off x="5318969" y="1819204"/>
          <a:ext cx="6536841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1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Google Shape;158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38800" y="2591479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22186" y="380999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215653901"/>
              </p:ext>
            </p:extLst>
          </p:nvPr>
        </p:nvGraphicFramePr>
        <p:xfrm>
          <a:off x="5521809" y="1705670"/>
          <a:ext cx="6365391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7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77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Valparaíso.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82319" y="2414571"/>
            <a:ext cx="455517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1052</Words>
  <Application>Microsoft Office PowerPoint</Application>
  <PresentationFormat>Panorámica</PresentationFormat>
  <Paragraphs>82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Calibri</vt:lpstr>
      <vt:lpstr>Verdana</vt:lpstr>
      <vt:lpstr>Helvetica Neue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47</cp:revision>
  <dcterms:created xsi:type="dcterms:W3CDTF">2022-10-19T17:32:46Z</dcterms:created>
  <dcterms:modified xsi:type="dcterms:W3CDTF">2024-02-09T16:25:20Z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