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0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Arial Narrow" panose="020B0606020202030204" pitchFamily="34" charset="0"/>
      <p:regular r:id="rId13"/>
      <p:bold r:id="rId14"/>
      <p:italic r:id="rId15"/>
      <p:boldItalic r:id="rId16"/>
    </p:embeddedFont>
    <p:embeddedFont>
      <p:font typeface="Arial Black" panose="020B0A04020102020204" pitchFamily="3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Helvetica Neue" panose="020B0604020202020204" charset="0"/>
      <p:regular r:id="rId22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21" autoAdjust="0"/>
  </p:normalViewPr>
  <p:slideViewPr>
    <p:cSldViewPr snapToGrid="0">
      <p:cViewPr>
        <p:scale>
          <a:sx n="100" d="100"/>
          <a:sy n="100" d="100"/>
        </p:scale>
        <p:origin x="954" y="25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3106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10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red_icv.jpg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037</a:t>
            </a: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06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06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Adriana Tamayo</a:t>
            </a:r>
            <a:r>
              <a:rPr lang="es-MX" sz="1200" b="0" i="0" u="none" strike="noStrike" cap="none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– Yira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Caribe y Andina.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1"/>
            <a:ext cx="3269266" cy="4623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06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12:00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05" y="1028703"/>
            <a:ext cx="4382762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637" y="2031999"/>
            <a:ext cx="2125239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189" y="1010727"/>
            <a:ext cx="1378600" cy="883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785" y="2240229"/>
            <a:ext cx="2039430" cy="1391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7024" y="2240228"/>
            <a:ext cx="2076802" cy="2313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97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296680265"/>
              </p:ext>
            </p:extLst>
          </p:nvPr>
        </p:nvGraphicFramePr>
        <p:xfrm>
          <a:off x="4823352" y="1888559"/>
          <a:ext cx="6973313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Guamo.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Oro, Lorica.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169289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6"/>
            <a:ext cx="4161235" cy="4757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24741" y="3203848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2707" y="269503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61924" y="3758545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848781431"/>
              </p:ext>
            </p:extLst>
          </p:nvPr>
        </p:nvGraphicFramePr>
        <p:xfrm>
          <a:off x="4184783" y="1846957"/>
          <a:ext cx="6746475" cy="2662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Liborina.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La Argentina, Tarqui.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7200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ANDINA</a:t>
            </a:r>
            <a:endParaRPr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3" cy="4878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00163" y="264468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94106" y="366410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36840" y="2507408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PACÍFICO</a:t>
            </a:r>
            <a:endParaRPr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8877" y="29488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60899" y="4888142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5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45829" y="280965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611" y="3048878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1028</Words>
  <Application>Microsoft Office PowerPoint</Application>
  <PresentationFormat>Panorámica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 Narrow</vt:lpstr>
      <vt:lpstr>Arial</vt:lpstr>
      <vt:lpstr>Arial Black</vt:lpstr>
      <vt:lpstr>Calibri</vt:lpstr>
      <vt:lpstr>Helvetica Neue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27</cp:revision>
  <dcterms:created xsi:type="dcterms:W3CDTF">2022-10-19T17:32:46Z</dcterms:created>
  <dcterms:modified xsi:type="dcterms:W3CDTF">2024-02-06T16:22:06Z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