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71" r:id="rId6"/>
    <p:sldId id="260" r:id="rId7"/>
    <p:sldId id="270" r:id="rId8"/>
    <p:sldId id="261" r:id="rId9"/>
    <p:sldId id="262" r:id="rId10"/>
    <p:sldId id="263" r:id="rId11"/>
    <p:sldId id="264" r:id="rId12"/>
    <p:sldId id="265" r:id="rId13"/>
  </p:sldIdLst>
  <p:sldSz cx="12192000" cy="6858000"/>
  <p:notesSz cx="12192000" cy="6858000"/>
  <p:embeddedFontLst>
    <p:embeddedFont>
      <p:font typeface="Arial Black" panose="020B0A04020102020204" pitchFamily="34" charset="0"/>
      <p:regular r:id="rId15"/>
      <p:bold r:id="rId16"/>
    </p:embeddedFont>
    <p:embeddedFont>
      <p:font typeface="Helvetica Neue" panose="020B0604020202020204" charset="0"/>
      <p:regular r:id="rId17"/>
      <p:bold r:id="rId18"/>
      <p:italic r:id="rId19"/>
      <p:boldItalic r:id="rId20"/>
    </p:embeddedFont>
    <p:embeddedFont>
      <p:font typeface="Calibri" panose="020F0502020204030204" pitchFamily="3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
      <p:font typeface="Arial Narrow" panose="020B0606020202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59" autoAdjust="0"/>
    <p:restoredTop sz="94660"/>
  </p:normalViewPr>
  <p:slideViewPr>
    <p:cSldViewPr snapToGrid="0">
      <p:cViewPr varScale="1">
        <p:scale>
          <a:sx n="91" d="100"/>
          <a:sy n="91" d="100"/>
        </p:scale>
        <p:origin x="66" y="84"/>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jp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025</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25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26</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703280818"/>
              </p:ext>
            </p:extLst>
          </p:nvPr>
        </p:nvGraphicFramePr>
        <p:xfrm>
          <a:off x="5505386" y="1471122"/>
          <a:ext cx="6300943" cy="3638391"/>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Inírida, Puerto Colombia.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El Paujíl, Florencia.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CAQUETÁ : San José Del Fragua, Solano, Valparaíso.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GUAINÍA : San Felipe.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GUAVIARE : Miraflores.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152214826"/>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a:extLst>
              <a:ext uri="{28A0092B-C50C-407E-A947-70E740481C1C}">
                <a14:useLocalDpi xmlns:a14="http://schemas.microsoft.com/office/drawing/2010/main" val="0"/>
              </a:ext>
            </a:extLst>
          </a:blip>
          <a:stretch>
            <a:fillRect/>
          </a:stretch>
        </p:blipFill>
        <p:spPr>
          <a:xfrm>
            <a:off x="196113" y="1371599"/>
            <a:ext cx="4665616" cy="4876794"/>
          </a:xfrm>
          <a:prstGeom prst="rect">
            <a:avLst/>
          </a:prstGeom>
          <a:noFill/>
          <a:ln>
            <a:noFill/>
          </a:ln>
        </p:spPr>
      </p:pic>
      <p:pic>
        <p:nvPicPr>
          <p:cNvPr id="183" name="Google Shape;183;p61" descr="Recurso 25.png"/>
          <p:cNvPicPr preferRelativeResize="0"/>
          <p:nvPr/>
        </p:nvPicPr>
        <p:blipFill rotWithShape="1">
          <a:blip r:embed="rId4">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5">
            <a:alphaModFix/>
          </a:blip>
          <a:srcRect/>
          <a:stretch/>
        </p:blipFill>
        <p:spPr>
          <a:xfrm>
            <a:off x="12836461" y="3382253"/>
            <a:ext cx="3694496" cy="1042506"/>
          </a:xfrm>
          <a:prstGeom prst="rect">
            <a:avLst/>
          </a:prstGeom>
          <a:noFill/>
          <a:ln>
            <a:noFill/>
          </a:ln>
        </p:spPr>
      </p:pic>
      <p:pic>
        <p:nvPicPr>
          <p:cNvPr id="11" name="Google Shape;184;p61"/>
          <p:cNvPicPr preferRelativeResize="0"/>
          <p:nvPr/>
        </p:nvPicPr>
        <p:blipFill rotWithShape="1">
          <a:blip r:embed="rId6">
            <a:alphaModFix/>
          </a:blip>
          <a:srcRect/>
          <a:stretch/>
        </p:blipFill>
        <p:spPr>
          <a:xfrm>
            <a:off x="5644857" y="3587474"/>
            <a:ext cx="451143" cy="445047"/>
          </a:xfrm>
          <a:prstGeom prst="rect">
            <a:avLst/>
          </a:prstGeom>
          <a:noFill/>
          <a:ln>
            <a:noFill/>
          </a:ln>
        </p:spPr>
      </p:pic>
      <p:pic>
        <p:nvPicPr>
          <p:cNvPr id="9" name="Google Shape;137;p24"/>
          <p:cNvPicPr preferRelativeResize="0"/>
          <p:nvPr/>
        </p:nvPicPr>
        <p:blipFill rotWithShape="1">
          <a:blip r:embed="rId7">
            <a:alphaModFix/>
          </a:blip>
          <a:srcRect/>
          <a:stretch/>
        </p:blipFill>
        <p:spPr>
          <a:xfrm>
            <a:off x="5663261" y="442475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3" y="1468000"/>
            <a:ext cx="7163225"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r>
              <a:rPr lang="es-MX" sz="1200" dirty="0" smtClean="0">
                <a:solidFill>
                  <a:srgbClr val="7F7F7F"/>
                </a:solidFill>
                <a:latin typeface="Verdana"/>
                <a:ea typeface="Verdana"/>
                <a:cs typeface="Verdana"/>
                <a:sym typeface="Verdana"/>
              </a:rPr>
              <a:t>Luis Alejandro Vanegas Guerrero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a:t>
            </a:r>
            <a:r>
              <a:rPr lang="es-MX" sz="1800" dirty="0" smtClean="0">
                <a:solidFill>
                  <a:srgbClr val="7F7F7F"/>
                </a:solidFill>
                <a:latin typeface="Verdana"/>
                <a:ea typeface="Verdana"/>
                <a:cs typeface="Verdana"/>
                <a:sym typeface="Verdana"/>
              </a:rPr>
              <a:t>en</a:t>
            </a:r>
            <a:r>
              <a:rPr lang="es-MX" sz="1800" b="0" i="0" u="none" strike="noStrike" cap="none" dirty="0" smtClean="0">
                <a:solidFill>
                  <a:srgbClr val="7F7F7F"/>
                </a:solidFill>
                <a:latin typeface="Verdana"/>
                <a:ea typeface="Verdana"/>
                <a:cs typeface="Verdana"/>
                <a:sym typeface="Verdana"/>
              </a:rPr>
              <a:t> </a:t>
            </a:r>
            <a:r>
              <a:rPr lang="es-MX" sz="1800" b="0" i="0" u="none" strike="noStrike" cap="none" dirty="0">
                <a:solidFill>
                  <a:srgbClr val="7F7F7F"/>
                </a:solidFill>
                <a:latin typeface="Verdana"/>
                <a:ea typeface="Verdana"/>
                <a:cs typeface="Verdana"/>
                <a:sym typeface="Verdana"/>
              </a:rPr>
              <a:t>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25 de enero del 2024 </a:t>
            </a:r>
            <a:r>
              <a:rPr lang="es-MX" sz="1200" dirty="0"/>
              <a:t>| </a:t>
            </a:r>
            <a:r>
              <a:rPr lang="es-MX" sz="1200" dirty="0" smtClean="0"/>
              <a:t>18:00 </a:t>
            </a:r>
            <a:r>
              <a:rPr lang="es-MX" sz="1200" dirty="0"/>
              <a:t>HLC</a:t>
            </a:r>
            <a:endParaRPr sz="1200" dirty="0"/>
          </a:p>
        </p:txBody>
      </p:sp>
      <p:pic>
        <p:nvPicPr>
          <p:cNvPr id="129" name="Google Shape;129;p17"/>
          <p:cNvPicPr preferRelativeResize="0"/>
          <p:nvPr/>
        </p:nvPicPr>
        <p:blipFill>
          <a:blip r:embed="rId3">
            <a:extLst>
              <a:ext uri="{28A0092B-C50C-407E-A947-70E740481C1C}">
                <a14:useLocalDpi xmlns:a14="http://schemas.microsoft.com/office/drawing/2010/main" val="0"/>
              </a:ext>
            </a:extLst>
          </a:blip>
          <a:stretch>
            <a:fillRect/>
          </a:stretch>
        </p:blipFill>
        <p:spPr>
          <a:xfrm>
            <a:off x="10344439" y="2366961"/>
            <a:ext cx="1685636" cy="3395663"/>
          </a:xfrm>
          <a:prstGeom prst="rect">
            <a:avLst/>
          </a:prstGeom>
          <a:noFill/>
          <a:ln>
            <a:noFill/>
          </a:ln>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802" y="1028701"/>
            <a:ext cx="3960230" cy="5600349"/>
          </a:xfrm>
          <a:prstGeom prst="rect">
            <a:avLst/>
          </a:prstGeom>
        </p:spPr>
      </p:pic>
      <p:pic>
        <p:nvPicPr>
          <p:cNvPr id="3" name="Imagen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0543" y="2601533"/>
            <a:ext cx="1979617" cy="2154852"/>
          </a:xfrm>
          <a:prstGeom prst="rect">
            <a:avLst/>
          </a:prstGeom>
          <a:ln>
            <a:solidFill>
              <a:schemeClr val="tx1"/>
            </a:solidFill>
          </a:ln>
        </p:spPr>
      </p:pic>
      <p:pic>
        <p:nvPicPr>
          <p:cNvPr id="4" name="Imagen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0756" y="1043407"/>
            <a:ext cx="2035424" cy="5379459"/>
          </a:xfrm>
          <a:prstGeom prst="rect">
            <a:avLst/>
          </a:prstGeom>
        </p:spPr>
      </p:pic>
      <p:pic>
        <p:nvPicPr>
          <p:cNvPr id="10" name="Google Shape;129;p17"/>
          <p:cNvPicPr preferRelativeResize="0"/>
          <p:nvPr/>
        </p:nvPicPr>
        <p:blipFill>
          <a:blip r:embed="rId7">
            <a:extLst>
              <a:ext uri="{28A0092B-C50C-407E-A947-70E740481C1C}">
                <a14:useLocalDpi xmlns:a14="http://schemas.microsoft.com/office/drawing/2010/main" val="0"/>
              </a:ext>
            </a:extLst>
          </a:blip>
          <a:stretch>
            <a:fillRect/>
          </a:stretch>
        </p:blipFill>
        <p:spPr>
          <a:xfrm>
            <a:off x="8558364" y="1891862"/>
            <a:ext cx="1661961" cy="4067504"/>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899805877"/>
              </p:ext>
            </p:extLst>
          </p:nvPr>
        </p:nvGraphicFramePr>
        <p:xfrm>
          <a:off x="4757630" y="1146174"/>
          <a:ext cx="7066070" cy="4721909"/>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Campo De La Cruz, Galapa, Juan De Acosta, Palmar De Varela, Ponedera, Sabanalarga, Santa Lucía, Santo Tomás, Suan, Tubará, Usiacurí.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Arjona, Arroyohondo, Barranco De Loba, Calamar, Cantagallo,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Córdoba, El Carmen De Bolívar, El Guamo, El Peñón, Hatillo De Loba, Magangué, Mahates, Margarita, María La Baja, Montecristo, Morales, Norosí, Pinillos, Regidor, Río Viejo, San Fernando, San Jacinto, San Jacinto Del Cauca, San Juan Nepomuceno, San Martín De Loba, San Pablo, Santa Catalina,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Santa Rosa Del Sur, Simití, Soplaviento,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 Tiquisio,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Astrea, Becerril, Bosconia, Chimichagua, Chiriguaná, Curumaní, El Copey, El Paso, Gamarra, González, La Gloria, La Jagua De Ibirico, La Paz, Manaure Balcón Del Cesar, Pailitas, Pelaya, Pueblo Bello, Río De Oro, San Alberto, San Diego, San Martín, Tamalameque,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Chinú, Ciénaga De Oro, Lorica, Montelíbano, Montería, Planeta Rica, Pueblo Nuevo, Puerto Libertador, Sahagún, San Andrés De Sotavento,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 </a:t>
                      </a:r>
                      <a:r>
                        <a:rPr lang="es-MX" sz="1000" b="0" i="0" u="none" strike="noStrike" cap="none" dirty="0" err="1" smtClean="0">
                          <a:solidFill>
                            <a:srgbClr val="000000"/>
                          </a:solidFill>
                          <a:latin typeface="+mn-lt"/>
                          <a:ea typeface="Verdana"/>
                          <a:cs typeface="Verdana"/>
                          <a:sym typeface="Verdana"/>
                        </a:rPr>
                        <a:t>Tuchín</a:t>
                      </a:r>
                      <a:r>
                        <a:rPr lang="es-MX" sz="1000" b="0" i="0" u="none" strike="noStrike" cap="none" dirty="0" smtClean="0">
                          <a:solidFill>
                            <a:srgbClr val="000000"/>
                          </a:solidFill>
                          <a:latin typeface="+mn-lt"/>
                          <a:ea typeface="Verdana"/>
                          <a:cs typeface="Verdana"/>
                          <a:sym typeface="Verdana"/>
                        </a:rPr>
                        <a:t>,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Barrancas, Dibulla, Distracción, El Molino, Fonseca, La Jagua Del Pilar, Riohacha, San Juan Del Cesar, Uribia,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Aracataca, Ariguaní, Cerro De San Antonio, Chivolo, Ciénaga, Concordia, El Banco, El Piñón, El Retén, Fundación, Guamal, Nueva Granada, Pedraza, Pijiño Del Carmen, Pivijay, Plato, Puebloviejo, Remolino, Sabanas De San Ángel, Salamina, San Sebastián De Buenavista, San Zenón, Santa Ana, Santa Bárbara De Pinto, Santa Marta, Sitionuevo,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Caimito, Chalán, Colosó, Corozal, El Roble, Galeras, Guaranda, La Unión, Los Palmitos, Morroa, Ovejas, Sampués, San Benito Abad, San José De Toluviejo, San Juan De Betulia, San Luis De Sincé, San Onofre, San Pedro, Santiago De Tolú, Sincelejo,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39" cy="4757859"/>
          </a:xfrm>
          <a:prstGeom prst="rect">
            <a:avLst/>
          </a:prstGeom>
          <a:noFill/>
          <a:ln>
            <a:noFill/>
          </a:ln>
        </p:spPr>
      </p:pic>
      <p:pic>
        <p:nvPicPr>
          <p:cNvPr id="138" name="Google Shape;138;p24" descr="Recurso 25.png"/>
          <p:cNvPicPr preferRelativeResize="0"/>
          <p:nvPr/>
        </p:nvPicPr>
        <p:blipFill rotWithShape="1">
          <a:blip r:embed="rId4">
            <a:alphaModFix/>
          </a:blip>
          <a:srcRect/>
          <a:stretch/>
        </p:blipFill>
        <p:spPr>
          <a:xfrm>
            <a:off x="5041440" y="3283782"/>
            <a:ext cx="432711" cy="446694"/>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50824307"/>
              </p:ext>
            </p:extLst>
          </p:nvPr>
        </p:nvGraphicFramePr>
        <p:xfrm>
          <a:off x="4851400" y="1146174"/>
          <a:ext cx="6858000" cy="4780243"/>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Candelaria, Luruaco, Piojó, Polonuevo, Repelón.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Hatonuevo.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Majagual, San Marcos.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ARCHIPIÉLAGO DE SAN ANDRÉS, PROVIDENCIA Y SANTA CATALINA : San Andrés.</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ATLÁNTICO : Manatí, Sabanagrande.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BOLÍVAR : Cartagena De Indias.</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CÓRDOBA : Buenavista, Canalete, Cotorra, La Apartada, </a:t>
                      </a:r>
                      <a:r>
                        <a:rPr lang="es-CO" sz="1000" b="0" i="0" u="none" strike="noStrike" cap="none" dirty="0" err="1" smtClean="0">
                          <a:solidFill>
                            <a:srgbClr val="000000"/>
                          </a:solidFill>
                          <a:latin typeface="+mn-lt"/>
                          <a:ea typeface="Verdana"/>
                          <a:cs typeface="Verdana"/>
                          <a:sym typeface="Verdana"/>
                        </a:rPr>
                        <a:t>Momil</a:t>
                      </a:r>
                      <a:r>
                        <a:rPr lang="es-CO" sz="1000" b="0" i="0" u="none" strike="noStrike" cap="none" dirty="0" smtClean="0">
                          <a:solidFill>
                            <a:srgbClr val="000000"/>
                          </a:solidFill>
                          <a:latin typeface="+mn-lt"/>
                          <a:ea typeface="Verdana"/>
                          <a:cs typeface="Verdana"/>
                          <a:sym typeface="Verdana"/>
                        </a:rPr>
                        <a:t>, Purísima De La Concepción, San Antero, San Bernardo Del Viento, San Pelayo.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LA GUAJIRA : Maicao, Manaure.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SUCRE : Palmito.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39" cy="4757859"/>
          </a:xfrm>
          <a:prstGeom prst="rect">
            <a:avLst/>
          </a:prstGeom>
          <a:noFill/>
          <a:ln>
            <a:noFill/>
          </a:ln>
        </p:spPr>
      </p:pic>
      <p:pic>
        <p:nvPicPr>
          <p:cNvPr id="140" name="Google Shape;140;p24"/>
          <p:cNvPicPr preferRelativeResize="0"/>
          <p:nvPr/>
        </p:nvPicPr>
        <p:blipFill rotWithShape="1">
          <a:blip r:embed="rId4">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5">
            <a:alphaModFix/>
          </a:blip>
          <a:srcRect/>
          <a:stretch/>
        </p:blipFill>
        <p:spPr>
          <a:xfrm>
            <a:off x="5119791" y="4707264"/>
            <a:ext cx="457200" cy="446694"/>
          </a:xfrm>
          <a:prstGeom prst="rect">
            <a:avLst/>
          </a:prstGeom>
          <a:noFill/>
          <a:ln>
            <a:noFill/>
          </a:ln>
        </p:spPr>
      </p:pic>
      <p:pic>
        <p:nvPicPr>
          <p:cNvPr id="7" name="Google Shape;139;p24"/>
          <p:cNvPicPr preferRelativeResize="0"/>
          <p:nvPr/>
        </p:nvPicPr>
        <p:blipFill rotWithShape="1">
          <a:blip r:embed="rId6">
            <a:alphaModFix/>
          </a:blip>
          <a:srcRect/>
          <a:stretch/>
        </p:blipFill>
        <p:spPr>
          <a:xfrm>
            <a:off x="5125848" y="2704196"/>
            <a:ext cx="451143" cy="445047"/>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886647270"/>
              </p:ext>
            </p:extLst>
          </p:nvPr>
        </p:nvGraphicFramePr>
        <p:xfrm>
          <a:off x="3846786" y="925803"/>
          <a:ext cx="8339002" cy="5980043"/>
        </p:xfrm>
        <a:graphic>
          <a:graphicData uri="http://schemas.openxmlformats.org/drawingml/2006/table">
            <a:tbl>
              <a:tblPr>
                <a:noFill/>
                <a:tableStyleId>{C3B7D27D-7022-48AE-870B-97DEDC28B86A}</a:tableStyleId>
              </a:tblPr>
              <a:tblGrid>
                <a:gridCol w="809297">
                  <a:extLst>
                    <a:ext uri="{9D8B030D-6E8A-4147-A177-3AD203B41FA5}">
                      <a16:colId xmlns:a16="http://schemas.microsoft.com/office/drawing/2014/main" val="20000"/>
                    </a:ext>
                  </a:extLst>
                </a:gridCol>
                <a:gridCol w="7529705">
                  <a:extLst>
                    <a:ext uri="{9D8B030D-6E8A-4147-A177-3AD203B41FA5}">
                      <a16:colId xmlns:a16="http://schemas.microsoft.com/office/drawing/2014/main" val="20001"/>
                    </a:ext>
                  </a:extLst>
                </a:gridCol>
              </a:tblGrid>
              <a:tr h="381095">
                <a:tc>
                  <a:txBody>
                    <a:bodyPr/>
                    <a:lstStyle/>
                    <a:p>
                      <a:pPr marL="0" marR="0" lvl="0" indent="0" algn="ctr" rtl="0">
                        <a:lnSpc>
                          <a:spcPct val="100000"/>
                        </a:lnSpc>
                        <a:spcBef>
                          <a:spcPts val="0"/>
                        </a:spcBef>
                        <a:spcAft>
                          <a:spcPts val="0"/>
                        </a:spcAft>
                        <a:buClr>
                          <a:srgbClr val="000000"/>
                        </a:buClr>
                        <a:buSzPts val="1100"/>
                        <a:buFont typeface="Arial Narrow"/>
                        <a:buNone/>
                      </a:pPr>
                      <a:r>
                        <a:rPr lang="es-MX" sz="900" b="1" u="none" strike="noStrike" cap="none" dirty="0" smtClean="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5334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ANTIOQUIA : Anzá, Bello, Belmira, Betulia, Buriticá, Caicedo, Caucasia, </a:t>
                      </a:r>
                      <a:r>
                        <a:rPr lang="es-MX" sz="900" b="0" i="0" u="none" strike="noStrike" cap="none" dirty="0" err="1" smtClean="0">
                          <a:solidFill>
                            <a:srgbClr val="000000"/>
                          </a:solidFill>
                          <a:latin typeface="+mn-lt"/>
                          <a:ea typeface="Verdana"/>
                          <a:cs typeface="Verdana"/>
                          <a:sym typeface="Arial"/>
                        </a:rPr>
                        <a:t>Chigorodó</a:t>
                      </a:r>
                      <a:r>
                        <a:rPr lang="es-MX" sz="900" b="0" i="0" u="none" strike="noStrike" cap="none" dirty="0" smtClean="0">
                          <a:solidFill>
                            <a:srgbClr val="000000"/>
                          </a:solidFill>
                          <a:latin typeface="+mn-lt"/>
                          <a:ea typeface="Verdana"/>
                          <a:cs typeface="Verdana"/>
                          <a:sym typeface="Arial"/>
                        </a:rPr>
                        <a:t>, Cáceres, </a:t>
                      </a:r>
                      <a:r>
                        <a:rPr lang="es-MX" sz="900" b="0" i="0" u="none" strike="noStrike" cap="none" dirty="0" err="1" smtClean="0">
                          <a:solidFill>
                            <a:srgbClr val="000000"/>
                          </a:solidFill>
                          <a:latin typeface="+mn-lt"/>
                          <a:ea typeface="Verdana"/>
                          <a:cs typeface="Verdana"/>
                          <a:sym typeface="Arial"/>
                        </a:rPr>
                        <a:t>Dabeiba</a:t>
                      </a:r>
                      <a:r>
                        <a:rPr lang="es-MX" sz="900" b="0" i="0" u="none" strike="noStrike" cap="none" dirty="0" smtClean="0">
                          <a:solidFill>
                            <a:srgbClr val="000000"/>
                          </a:solidFill>
                          <a:latin typeface="+mn-lt"/>
                          <a:ea typeface="Verdana"/>
                          <a:cs typeface="Verdana"/>
                          <a:sym typeface="Arial"/>
                        </a:rPr>
                        <a:t>, Ebéjico, El Bagre, Entrerríos, Fredonia, Jericó, Marinilla, Medellín, Nechí, </a:t>
                      </a:r>
                      <a:r>
                        <a:rPr lang="es-MX" sz="900" b="0" i="0" u="none" strike="noStrike" cap="none" dirty="0" err="1" smtClean="0">
                          <a:solidFill>
                            <a:srgbClr val="000000"/>
                          </a:solidFill>
                          <a:latin typeface="+mn-lt"/>
                          <a:ea typeface="Verdana"/>
                          <a:cs typeface="Verdana"/>
                          <a:sym typeface="Arial"/>
                        </a:rPr>
                        <a:t>Necoclí</a:t>
                      </a:r>
                      <a:r>
                        <a:rPr lang="es-MX" sz="900" b="0" i="0" u="none" strike="noStrike" cap="none" dirty="0" smtClean="0">
                          <a:solidFill>
                            <a:srgbClr val="000000"/>
                          </a:solidFill>
                          <a:latin typeface="+mn-lt"/>
                          <a:ea typeface="Verdana"/>
                          <a:cs typeface="Verdana"/>
                          <a:sym typeface="Arial"/>
                        </a:rPr>
                        <a:t>, Olaya, Remedios, San Jerónimo, San Pedro De Los Milagros, San Pedro De Urabá, Santa Fé De Antioquia, Segovia, Sonsón, Sopetrán, Tarazá, Turbo, Támesis, Urrao, Yolombó, Yondó, Zaragoza, Retiro.</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BOYACÁ : Almeida, Aquitania, Arcabuco, Berbeo, Boavita, Buenavista, Busbanzá, Caldas, Campohermoso, Chinavita, Chiquinquirá, Chiscas, Chita, Chitaraque, Chivatá, Chíquiza, Ciénega, Coper, Covarachía, Cubará, Cucaita, Cuítiva, Cómbita, Duitama, El Cocuy, El Espino, Firavitoba, Floresta, Gachantivá, Garagoa, Guacamayas, Guateque, Guayatá, Gámeza, Güicán De La Sierra, Iza, La Capilla, La Uvita, Labranzagrande, Macanal, Maripí, Miraflores, Mongua, Monguí, Moniquirá, Motavita, Nobsa, Pachavita, Paipa, Pajarito, Panqueba, Paya, Paz De Río, Pesca, Pisba, Páez, Ramiriquí, Rondón, Ráquira, Saboyá, Samacá, San Eduardo, San José De Pare, San Luis De Gaceno, San Mateo, San Miguel De Sema, Santa María, Santa Rosa De Viterbo, Santa Sofía, Santana, Sativanorte, Sativasur, Siachoque, Soatá, Socotá, Sogamoso, Somondoco, Sora, Sotaquirá, Susacón, Sutamarchán, Sutatenza, Sáchica, Tasco, Tenza, Tibaná, Tibasosa, Tinjacá, Tipacoque, Toca, Togüí, Tota, Tunja, Turmequé, Tuta, Tópaga, Ventaquemada, Villa De Leyva, Zetaquira, Úmbita.</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CALDAS : Aguadas, Manzanares, </a:t>
                      </a:r>
                      <a:r>
                        <a:rPr lang="es-MX" sz="900" b="0" i="0" u="none" strike="noStrike" cap="none" dirty="0" err="1" smtClean="0">
                          <a:solidFill>
                            <a:srgbClr val="000000"/>
                          </a:solidFill>
                          <a:latin typeface="+mn-lt"/>
                          <a:ea typeface="Verdana"/>
                          <a:cs typeface="Verdana"/>
                          <a:sym typeface="Arial"/>
                        </a:rPr>
                        <a:t>Marquetalia</a:t>
                      </a:r>
                      <a:r>
                        <a:rPr lang="es-MX" sz="900" b="0" i="0" u="none" strike="noStrike" cap="none" dirty="0" smtClean="0">
                          <a:solidFill>
                            <a:srgbClr val="000000"/>
                          </a:solidFill>
                          <a:latin typeface="+mn-lt"/>
                          <a:ea typeface="Verdana"/>
                          <a:cs typeface="Verdana"/>
                          <a:sym typeface="Arial"/>
                        </a:rPr>
                        <a:t>, Palestina, Pensilvania, Pácora, Samaná, Victoria.</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CUNDINAMARCA : Agua De Dios, Albán, Anapoima, Anolaima, Apulo, Arbeláez, Beltrán, Bituima, Cabrera, Cachipay, Cajicá, Caparrapí, Carmen De Carupa, Chaguaní, Choachí, Chocontá, Chía, Cogua, Cota, Cucunubá, Cáqueza, El Colegio, El Peñón, El Rosal, Facatativá, Fosca, Funza, Fusagasugá, Fómeque, Fúquene, Gachalá, Gachetá, Gama, Girardot, Granada, Guachetá, Guaduas, Guasca, Guataquí, Guatavita, Guayabal De Síquima, Guayabetal, Gutiérrez, Jerusalén, Junín, La Calera, La Mesa, La Palma, La Peña, La Vega, Lenguazaque, Machetá, Madrid, Manta, Medina, Mosquera, Nariño, Nemocón, Nilo, Nimaima, Nocaima, Pacho, Paime, Pandi, Paratebueno, Pasca, Puerto Salgar, Pulí, Quebradanegra, Quetame, Quipile, Ricaurte, San Bernardo, San Cayetano, San Francisco, San Juan De Rioseco, Sasaima, Sesquilé, Sibaté, Silvania, Simijaca, Sopó, Subachoque, Suesca, Supatá, Susa, Sutatausa, Tabio, Tausa, Tena, Tenjo, Tibacuy, Tibirita, Tocaima, Tocancipá, Topaipí, Ubalá, Ubaque, Une, Venecia, Vergara, Vianí, Villa De San Diego De Ubaté, Villagómez, Villapinzón, Villeta, Viotá, Yacopí, Zipacón, Zipaquirá, Útica, Soacha.</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HUILA : Agrado, Aipe, Algeciras, Altamira, Baraya, Campoalegre, Colombia, Garzón, Gigante, Hobo, Neiva, Paicol, Palermo, Pital, Rivera, Saladoblanco, Tarqui, Tello, Teruel, Villavieja, Yaguará, Oporapa.</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Cácota, Durania, El Carmen, El Tarra, El Zulia, Gramalote, Hacarí, Herrán, La Esperanza, La Playa, Labateca, Los Patios, Lourdes, Mutiscua, Ocaña, Pamplona, Pamplonita, Ragonvalia, Salazar, San Calixto, San Cayetano, San José De Cúcuta, Santiago, Sardinata, Silos, Teorama, Tibú, Toledo, Villa Caro, Villa Del Rosario, Ábrego.</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QUINDÍO : Armenia, Calarcá, Córdoba, Génova, Montenegro, Pijao, Quimbaya, Salento.</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RISARALDA : Belén De Umbría.</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SANTANDER : Barbosa, Barrancabermeja, Betulia, Bucaramanga, California, Capitanejo, Carcasí, Cerrito, Charta, Concepción, Curití, El Playón, Enciso, Girón, Guaca, Guapotá, Gámbita, Güepsa, Lebrija, Macaravita, Matanza, Mogotes, Molagavita, Málaga, Onzaga, Puente Nacional, Puerto Wilches, Rionegro, Sabana De Torres, San Andrés, San Gil, San Joaquín, San José De Miranda, San Miguel, San Vicente De Chucurí, Suratá, Tona, Vetas, Piedecuesta.</a:t>
                      </a:r>
                    </a:p>
                    <a:p>
                      <a:pPr marL="0" marR="0" lvl="0" indent="0" algn="just" rtl="0">
                        <a:lnSpc>
                          <a:spcPct val="100000"/>
                        </a:lnSpc>
                        <a:spcBef>
                          <a:spcPts val="0"/>
                        </a:spcBef>
                        <a:spcAft>
                          <a:spcPts val="0"/>
                        </a:spcAft>
                        <a:buClr>
                          <a:srgbClr val="000000"/>
                        </a:buClr>
                        <a:buFont typeface="Arial"/>
                        <a:buNone/>
                      </a:pPr>
                      <a:r>
                        <a:rPr lang="es-MX" sz="900" b="0" i="0" u="none" strike="noStrike" cap="none" dirty="0" smtClean="0">
                          <a:solidFill>
                            <a:srgbClr val="000000"/>
                          </a:solidFill>
                          <a:latin typeface="+mn-lt"/>
                          <a:ea typeface="Verdana"/>
                          <a:cs typeface="Verdana"/>
                          <a:sym typeface="Arial"/>
                        </a:rPr>
                        <a:t>TOLIMA : Alpujarra, Alvarado, Ambalema, Anzoátegui, Armero, Ataco, Cajamarca, Carmen De Apicalá, Casabianca, Chaparral, Coello, Coyaima, Cunday, Dolores, Espinal, Falan, Flandes, Fresno, Guamo, Ibagué, Icononzo, Lérida, Líbano, Melgar, Murillo, Natagaima, Ortega, Palocabildo, Piedras, Planadas, Prado, Purificación, Rioblanco, Roncesvalles, Rovira, Saldaña, San Antonio, San Luis, San Sebastián De Mariquita, Santa Isabel, Suárez, Valle De San Juan, Venadillo, Villahermosa, Villarrica.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6"/>
            <a:ext cx="3449776" cy="4878493"/>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110717" y="3754520"/>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4207566739"/>
              </p:ext>
            </p:extLst>
          </p:nvPr>
        </p:nvGraphicFramePr>
        <p:xfrm>
          <a:off x="4851400" y="1146174"/>
          <a:ext cx="6858000" cy="5607665"/>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ANTIOQUIA : Abejorral, Amagá, Amalfi, Angelópolis, Angostura, Anorí, Apartadó, Arboletes, Argelia, Armenia, Barbosa, Caldas, Campamento, Caramanta, Carolina, Cocorná, Concordia, Copacabana, Donmatías, El Carmen De Viboral, El Santuario, Envigado, Girardota, Granada, Guadalupe, Guarne, Gómez Plata, Heliconia, Itagüí, Ituango, La Ceja, La Estrella, La Pintada, La Unión, Montebello, Nariño, Puerto Berrío, Puerto </a:t>
                      </a:r>
                      <a:r>
                        <a:rPr lang="es-MX" sz="900" b="0" i="0" u="none" strike="noStrike" cap="none" dirty="0" err="1" smtClean="0">
                          <a:solidFill>
                            <a:srgbClr val="000000"/>
                          </a:solidFill>
                          <a:latin typeface="+mn-lt"/>
                          <a:ea typeface="Verdana"/>
                          <a:cs typeface="Verdana"/>
                          <a:sym typeface="Verdana"/>
                        </a:rPr>
                        <a:t>Nare</a:t>
                      </a:r>
                      <a:r>
                        <a:rPr lang="es-MX" sz="900" b="0" i="0" u="none" strike="noStrike" cap="none" dirty="0" smtClean="0">
                          <a:solidFill>
                            <a:srgbClr val="000000"/>
                          </a:solidFill>
                          <a:latin typeface="+mn-lt"/>
                          <a:ea typeface="Verdana"/>
                          <a:cs typeface="Verdana"/>
                          <a:sym typeface="Verdana"/>
                        </a:rPr>
                        <a:t>, Rionegro, Sabaneta, San Vicente Ferrer, Santa Bárbara, Santa Rosa De Osos, Titiribí, Valdivia, Valparaíso, Vegachí, Yarumal.</a:t>
                      </a:r>
                    </a:p>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BOYACÁ : Belén, Betéitiva, Briceño, Cerinza, Corrales, Muzo, Pauna, Puerto Boyacá, Quípama, San Pablo De Borbur, Socha, Tununguá, Tutazá.</a:t>
                      </a:r>
                    </a:p>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CALDAS : Anserma, Aranzazu, Chinchiná, Filadelfia, La Merced, Manizales, Marmato, Marulanda, Neira, </a:t>
                      </a:r>
                      <a:r>
                        <a:rPr lang="es-MX" sz="900" b="0" i="0" u="none" strike="noStrike" cap="none" dirty="0" err="1" smtClean="0">
                          <a:solidFill>
                            <a:srgbClr val="000000"/>
                          </a:solidFill>
                          <a:latin typeface="+mn-lt"/>
                          <a:ea typeface="Verdana"/>
                          <a:cs typeface="Verdana"/>
                          <a:sym typeface="Verdana"/>
                        </a:rPr>
                        <a:t>Norcasia</a:t>
                      </a:r>
                      <a:r>
                        <a:rPr lang="es-MX" sz="900" b="0" i="0" u="none" strike="noStrike" cap="none" dirty="0" smtClean="0">
                          <a:solidFill>
                            <a:srgbClr val="000000"/>
                          </a:solidFill>
                          <a:latin typeface="+mn-lt"/>
                          <a:ea typeface="Verdana"/>
                          <a:cs typeface="Verdana"/>
                          <a:sym typeface="Verdana"/>
                        </a:rPr>
                        <a:t>, Riosucio, Salamina, Supía.</a:t>
                      </a:r>
                    </a:p>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CUNDINAMARCA : Bojacá, Chipaque, Gachancipá, San Antonio Del Tequendama.</a:t>
                      </a:r>
                    </a:p>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HUILA : Elías, Guadalupe, Isnos, La Argentina, La Plata, Nátaga, Pitalito, Suaza, Tesalia, Timaná, Íquira.</a:t>
                      </a:r>
                    </a:p>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QUINDÍO : Buenavista, Circasia, La Tebaida.</a:t>
                      </a:r>
                    </a:p>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RISARALDA : Guática, Pereira, Quinchía.</a:t>
                      </a:r>
                    </a:p>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SANTANDER : Aguada, Albania, Aratoca, Barichara, Bolívar, Cabrera, Charalá, Chipatá, Cimitarra, Contratación, Coromoro, El Carmen De Chucurí, El Guacamayo, El Peñón, Encino, Floridablanca, Florián, Galán, Guavatá, Hato, Jordán, La Paz, Landázuri, Los Santos, Palmar, Puerto Parra, San Benito, Santa Bárbara, Santa Helena Del Opón, Simacota, Sucre, Villanueva, Vélez, Zapatoca.</a:t>
                      </a:r>
                    </a:p>
                    <a:p>
                      <a:pPr marL="0" marR="0" lvl="0" indent="0" algn="just" rtl="0">
                        <a:spcBef>
                          <a:spcPts val="0"/>
                        </a:spcBef>
                        <a:spcAft>
                          <a:spcPts val="0"/>
                        </a:spcAft>
                        <a:buNone/>
                      </a:pPr>
                      <a:r>
                        <a:rPr lang="es-MX" sz="900" b="0" i="0" u="none" strike="noStrike" cap="none" dirty="0" smtClean="0">
                          <a:solidFill>
                            <a:srgbClr val="000000"/>
                          </a:solidFill>
                          <a:latin typeface="+mn-lt"/>
                          <a:ea typeface="Verdana"/>
                          <a:cs typeface="Verdana"/>
                          <a:sym typeface="Verdana"/>
                        </a:rPr>
                        <a:t>TOLIMA : Herveo, Honda.</a:t>
                      </a:r>
                      <a:endParaRPr sz="9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900" b="0" i="0" u="none" strike="noStrike" cap="none" dirty="0" smtClean="0">
                          <a:solidFill>
                            <a:srgbClr val="000000"/>
                          </a:solidFill>
                          <a:latin typeface="+mn-lt"/>
                          <a:ea typeface="Verdana"/>
                          <a:cs typeface="Verdana"/>
                          <a:sym typeface="Verdana"/>
                        </a:rPr>
                        <a:t>ANTIOQUIA : Abriaquí, Andes, Betania, Briceño, </a:t>
                      </a:r>
                      <a:r>
                        <a:rPr lang="es-CO" sz="900" b="0" i="0" u="none" strike="noStrike" cap="none" dirty="0" err="1" smtClean="0">
                          <a:solidFill>
                            <a:srgbClr val="000000"/>
                          </a:solidFill>
                          <a:latin typeface="+mn-lt"/>
                          <a:ea typeface="Verdana"/>
                          <a:cs typeface="Verdana"/>
                          <a:sym typeface="Verdana"/>
                        </a:rPr>
                        <a:t>Carepa</a:t>
                      </a:r>
                      <a:r>
                        <a:rPr lang="es-CO" sz="900" b="0" i="0" u="none" strike="noStrike" cap="none" dirty="0" smtClean="0">
                          <a:solidFill>
                            <a:srgbClr val="000000"/>
                          </a:solidFill>
                          <a:latin typeface="+mn-lt"/>
                          <a:ea typeface="Verdana"/>
                          <a:cs typeface="Verdana"/>
                          <a:sym typeface="Verdana"/>
                        </a:rPr>
                        <a:t>, Cañasgordas, Ciudad Bolívar, Concepción, Frontino, Giraldo, </a:t>
                      </a:r>
                      <a:r>
                        <a:rPr lang="es-CO" sz="900" b="0" i="0" u="none" strike="noStrike" cap="none" dirty="0" err="1" smtClean="0">
                          <a:solidFill>
                            <a:srgbClr val="000000"/>
                          </a:solidFill>
                          <a:latin typeface="+mn-lt"/>
                          <a:ea typeface="Verdana"/>
                          <a:cs typeface="Verdana"/>
                          <a:sym typeface="Verdana"/>
                        </a:rPr>
                        <a:t>Guatapé</a:t>
                      </a:r>
                      <a:r>
                        <a:rPr lang="es-CO" sz="900" b="0" i="0" u="none" strike="noStrike" cap="none" dirty="0" smtClean="0">
                          <a:solidFill>
                            <a:srgbClr val="000000"/>
                          </a:solidFill>
                          <a:latin typeface="+mn-lt"/>
                          <a:ea typeface="Verdana"/>
                          <a:cs typeface="Verdana"/>
                          <a:sym typeface="Verdana"/>
                        </a:rPr>
                        <a:t>, Hispania, Jardín, Liborina, Maceo, </a:t>
                      </a:r>
                      <a:r>
                        <a:rPr lang="es-CO" sz="900" b="0" i="0" u="none" strike="noStrike" cap="none" dirty="0" err="1" smtClean="0">
                          <a:solidFill>
                            <a:srgbClr val="000000"/>
                          </a:solidFill>
                          <a:latin typeface="+mn-lt"/>
                          <a:ea typeface="Verdana"/>
                          <a:cs typeface="Verdana"/>
                          <a:sym typeface="Verdana"/>
                        </a:rPr>
                        <a:t>Murindó</a:t>
                      </a:r>
                      <a:r>
                        <a:rPr lang="es-CO" sz="900" b="0" i="0" u="none" strike="noStrike" cap="none" dirty="0" smtClean="0">
                          <a:solidFill>
                            <a:srgbClr val="000000"/>
                          </a:solidFill>
                          <a:latin typeface="+mn-lt"/>
                          <a:ea typeface="Verdana"/>
                          <a:cs typeface="Verdana"/>
                          <a:sym typeface="Verdana"/>
                        </a:rPr>
                        <a:t>, </a:t>
                      </a:r>
                      <a:r>
                        <a:rPr lang="es-CO" sz="900" b="0" i="0" u="none" strike="noStrike" cap="none" dirty="0" err="1" smtClean="0">
                          <a:solidFill>
                            <a:srgbClr val="000000"/>
                          </a:solidFill>
                          <a:latin typeface="+mn-lt"/>
                          <a:ea typeface="Verdana"/>
                          <a:cs typeface="Verdana"/>
                          <a:sym typeface="Verdana"/>
                        </a:rPr>
                        <a:t>Mutatá</a:t>
                      </a:r>
                      <a:r>
                        <a:rPr lang="es-CO" sz="900" b="0" i="0" u="none" strike="noStrike" cap="none" dirty="0" smtClean="0">
                          <a:solidFill>
                            <a:srgbClr val="000000"/>
                          </a:solidFill>
                          <a:latin typeface="+mn-lt"/>
                          <a:ea typeface="Verdana"/>
                          <a:cs typeface="Verdana"/>
                          <a:sym typeface="Verdana"/>
                        </a:rPr>
                        <a:t>, Peque, Peñol, Pueblorrico, Puerto Triunfo, Salgar, San Carlos, San Francisco, San Luis, San Roque, Tarso, Venecia, Yalí.</a:t>
                      </a:r>
                    </a:p>
                    <a:p>
                      <a:pPr marL="0" marR="0" lvl="0" indent="0" algn="just" rtl="0">
                        <a:spcBef>
                          <a:spcPts val="0"/>
                        </a:spcBef>
                        <a:spcAft>
                          <a:spcPts val="0"/>
                        </a:spcAft>
                        <a:buNone/>
                      </a:pPr>
                      <a:r>
                        <a:rPr lang="es-CO" sz="900" b="0" i="0" u="none" strike="noStrike" cap="none" dirty="0" smtClean="0">
                          <a:solidFill>
                            <a:srgbClr val="000000"/>
                          </a:solidFill>
                          <a:latin typeface="+mn-lt"/>
                          <a:ea typeface="Verdana"/>
                          <a:cs typeface="Verdana"/>
                          <a:sym typeface="Verdana"/>
                        </a:rPr>
                        <a:t>BOYACÁ : Jericó, Nuevo Colón, Otanche, Viracachá.</a:t>
                      </a:r>
                    </a:p>
                    <a:p>
                      <a:pPr marL="0" marR="0" lvl="0" indent="0" algn="just" rtl="0">
                        <a:spcBef>
                          <a:spcPts val="0"/>
                        </a:spcBef>
                        <a:spcAft>
                          <a:spcPts val="0"/>
                        </a:spcAft>
                        <a:buNone/>
                      </a:pPr>
                      <a:r>
                        <a:rPr lang="es-CO" sz="900" b="0" i="0" u="none" strike="noStrike" cap="none" dirty="0" smtClean="0">
                          <a:solidFill>
                            <a:srgbClr val="000000"/>
                          </a:solidFill>
                          <a:latin typeface="+mn-lt"/>
                          <a:ea typeface="Verdana"/>
                          <a:cs typeface="Verdana"/>
                          <a:sym typeface="Verdana"/>
                        </a:rPr>
                        <a:t>CALDAS : La Dorada, Risaralda, Villamaría.</a:t>
                      </a:r>
                    </a:p>
                    <a:p>
                      <a:pPr marL="0" marR="0" lvl="0" indent="0" algn="just" rtl="0">
                        <a:spcBef>
                          <a:spcPts val="0"/>
                        </a:spcBef>
                        <a:spcAft>
                          <a:spcPts val="0"/>
                        </a:spcAft>
                        <a:buNone/>
                      </a:pPr>
                      <a:r>
                        <a:rPr lang="es-CO" sz="900" b="0" i="0" u="none" strike="noStrike" cap="none" dirty="0" smtClean="0">
                          <a:solidFill>
                            <a:srgbClr val="000000"/>
                          </a:solidFill>
                          <a:latin typeface="+mn-lt"/>
                          <a:ea typeface="Verdana"/>
                          <a:cs typeface="Verdana"/>
                          <a:sym typeface="Verdana"/>
                        </a:rPr>
                        <a:t>HUILA : Palestina, San Agustín.</a:t>
                      </a:r>
                    </a:p>
                    <a:p>
                      <a:pPr marL="0" marR="0" lvl="0" indent="0" algn="just" rtl="0">
                        <a:spcBef>
                          <a:spcPts val="0"/>
                        </a:spcBef>
                        <a:spcAft>
                          <a:spcPts val="0"/>
                        </a:spcAft>
                        <a:buNone/>
                      </a:pPr>
                      <a:r>
                        <a:rPr lang="es-CO" sz="900" b="0" i="0" u="none" strike="noStrike" cap="none" dirty="0" smtClean="0">
                          <a:solidFill>
                            <a:srgbClr val="000000"/>
                          </a:solidFill>
                          <a:latin typeface="+mn-lt"/>
                          <a:ea typeface="Verdana"/>
                          <a:cs typeface="Verdana"/>
                          <a:sym typeface="Verdana"/>
                        </a:rPr>
                        <a:t>QUINDÍO : Filandia.</a:t>
                      </a:r>
                    </a:p>
                    <a:p>
                      <a:pPr marL="0" marR="0" lvl="0" indent="0" algn="just" rtl="0">
                        <a:spcBef>
                          <a:spcPts val="0"/>
                        </a:spcBef>
                        <a:spcAft>
                          <a:spcPts val="0"/>
                        </a:spcAft>
                        <a:buNone/>
                      </a:pPr>
                      <a:r>
                        <a:rPr lang="es-CO" sz="900" b="0" i="0" u="none" strike="noStrike" cap="none" dirty="0" smtClean="0">
                          <a:solidFill>
                            <a:srgbClr val="000000"/>
                          </a:solidFill>
                          <a:latin typeface="+mn-lt"/>
                          <a:ea typeface="Verdana"/>
                          <a:cs typeface="Verdana"/>
                          <a:sym typeface="Verdana"/>
                        </a:rPr>
                        <a:t>RISARALDA : Apía, Marsella, Mistrató, Pueblo Rico, Santa Rosa De Cabal.</a:t>
                      </a:r>
                    </a:p>
                    <a:p>
                      <a:pPr marL="0" marR="0" lvl="0" indent="0" algn="just" rtl="0">
                        <a:spcBef>
                          <a:spcPts val="0"/>
                        </a:spcBef>
                        <a:spcAft>
                          <a:spcPts val="0"/>
                        </a:spcAft>
                        <a:buNone/>
                      </a:pPr>
                      <a:r>
                        <a:rPr lang="es-CO" sz="900" b="0" i="0" u="none" strike="noStrike" cap="none" dirty="0" smtClean="0">
                          <a:solidFill>
                            <a:srgbClr val="000000"/>
                          </a:solidFill>
                          <a:latin typeface="+mn-lt"/>
                          <a:ea typeface="Verdana"/>
                          <a:cs typeface="Verdana"/>
                          <a:sym typeface="Verdana"/>
                        </a:rPr>
                        <a:t>SANTANDER : Chima, Guadalupe, Jesús María, La Belleza, Ocamonte, Pinchote, Páramo, Socorro, Suaita, Valle De San José.</a:t>
                      </a:r>
                      <a:endParaRPr sz="9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2" cy="5457355"/>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5064900" y="2979709"/>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5058843" y="5404607"/>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2268397605"/>
              </p:ext>
            </p:extLst>
          </p:nvPr>
        </p:nvGraphicFramePr>
        <p:xfrm>
          <a:off x="4568599" y="1695978"/>
          <a:ext cx="6746479" cy="4683944"/>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Almaguer, Balboa, Bolívar, </a:t>
                      </a:r>
                      <a:r>
                        <a:rPr lang="es-MX" sz="1000" b="0" i="0" u="none" strike="noStrike" cap="none" dirty="0" err="1" smtClean="0">
                          <a:solidFill>
                            <a:srgbClr val="000000"/>
                          </a:solidFill>
                          <a:latin typeface="+mn-lt"/>
                          <a:ea typeface="Verdana"/>
                          <a:cs typeface="Verdana"/>
                          <a:sym typeface="Verdana"/>
                        </a:rPr>
                        <a:t>Cajibío</a:t>
                      </a:r>
                      <a:r>
                        <a:rPr lang="es-MX" sz="1000" b="0" i="0" u="none" strike="noStrike" cap="none" dirty="0" smtClean="0">
                          <a:solidFill>
                            <a:srgbClr val="000000"/>
                          </a:solidFill>
                          <a:latin typeface="+mn-lt"/>
                          <a:ea typeface="Verdana"/>
                          <a:cs typeface="Verdana"/>
                          <a:sym typeface="Verdana"/>
                        </a:rPr>
                        <a:t>, La Sierra, La Vega, Mercaderes, Patía, Puracé, Rosas, San Sebastián, Sotará Paispamba, Sucre, Villa Rica.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Carmen Del Darién, </a:t>
                      </a:r>
                      <a:r>
                        <a:rPr lang="es-MX" sz="1000" b="0" i="0" u="none" strike="noStrike" cap="none" dirty="0" err="1" smtClean="0">
                          <a:solidFill>
                            <a:srgbClr val="000000"/>
                          </a:solidFill>
                          <a:latin typeface="+mn-lt"/>
                          <a:ea typeface="Verdana"/>
                          <a:cs typeface="Verdana"/>
                          <a:sym typeface="Verdana"/>
                        </a:rPr>
                        <a:t>Juradó</a:t>
                      </a:r>
                      <a:r>
                        <a:rPr lang="es-MX" sz="1000" b="0" i="0" u="none" strike="noStrike" cap="none" dirty="0" smtClean="0">
                          <a:solidFill>
                            <a:srgbClr val="000000"/>
                          </a:solidFill>
                          <a:latin typeface="+mn-lt"/>
                          <a:ea typeface="Verdana"/>
                          <a:cs typeface="Verdana"/>
                          <a:sym typeface="Verdana"/>
                        </a:rPr>
                        <a:t>, Lloró, Riosucio,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Albán, Arboleda, Buesaco, Chachagüí, El Tablón De Gómez, El Tambo, La Unión, San Lorenzo, San Pablo, Taminango.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Argelia, Bolívar, Bugalagrande, Caicedonia, El Cairo, El Dovio, Florida, Guadalajara De Buga, Jamundí, La Unión, La Victoria, Obando, Roldanillo, Sevilla, Toro, Trujillo, Tuluá, Versalles,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Buenos Aires, Caldono, Caloto, Corinto, El Tambo, Florencia, Inzá, Jambaló, Morales, Piendamó - Tunía, Popayán, Páez, Santa Rosa, Santander De Quilichao, Silvia, Suárez, </a:t>
                      </a:r>
                      <a:r>
                        <a:rPr lang="es-MX" sz="1000" b="0" i="0" u="none" strike="noStrike" cap="none" dirty="0" err="1" smtClean="0">
                          <a:solidFill>
                            <a:srgbClr val="000000"/>
                          </a:solidFill>
                          <a:latin typeface="+mn-lt"/>
                          <a:ea typeface="Verdana"/>
                          <a:cs typeface="Verdana"/>
                          <a:sym typeface="Verdana"/>
                        </a:rPr>
                        <a:t>Timbío</a:t>
                      </a:r>
                      <a:r>
                        <a:rPr lang="es-MX" sz="1000" b="0" i="0" u="none" strike="noStrike" cap="none" dirty="0" smtClean="0">
                          <a:solidFill>
                            <a:srgbClr val="000000"/>
                          </a:solidFill>
                          <a:latin typeface="+mn-lt"/>
                          <a:ea typeface="Verdana"/>
                          <a:cs typeface="Verdana"/>
                          <a:sym typeface="Verdana"/>
                        </a:rPr>
                        <a:t>, Toribío, Totoró.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San José Del Palmar, Sipí.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a:t>
                      </a:r>
                      <a:r>
                        <a:rPr lang="es-MX" sz="1000" b="0" i="0" u="none" strike="noStrike" cap="none" dirty="0" err="1" smtClean="0">
                          <a:solidFill>
                            <a:srgbClr val="000000"/>
                          </a:solidFill>
                          <a:latin typeface="+mn-lt"/>
                          <a:ea typeface="Verdana"/>
                          <a:cs typeface="Verdana"/>
                          <a:sym typeface="Verdana"/>
                        </a:rPr>
                        <a:t>Ancuya</a:t>
                      </a:r>
                      <a:r>
                        <a:rPr lang="es-MX" sz="1000" b="0" i="0" u="none" strike="noStrike" cap="none" dirty="0" smtClean="0">
                          <a:solidFill>
                            <a:srgbClr val="000000"/>
                          </a:solidFill>
                          <a:latin typeface="+mn-lt"/>
                          <a:ea typeface="Verdana"/>
                          <a:cs typeface="Verdana"/>
                          <a:sym typeface="Verdana"/>
                        </a:rPr>
                        <a:t>, Belén, Colón, Consacá, Cumbitara, El Charco, El Peñol, El Rosario, Guaitarilla, La Cruz, La Florida, La Llanada, Leiva, Linares, Los Andes, Nariño, Policarpa, Providencia, Samaniego, San Bernardo, San Pedro De Cartago, Sandoná, Santacruz, Tangua, Túquerres, Yacuanquer.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Andalucía, Ansermanuevo, El Cerrito, Ginebra, Palmira, San Pedro.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Argelia.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a:t>
                      </a:r>
                      <a:r>
                        <a:rPr lang="es-CO" sz="1000" b="0" i="0" u="none" strike="noStrike" cap="none" dirty="0" err="1" smtClean="0">
                          <a:solidFill>
                            <a:srgbClr val="000000"/>
                          </a:solidFill>
                          <a:latin typeface="+mn-lt"/>
                          <a:ea typeface="Verdana"/>
                          <a:cs typeface="Verdana"/>
                          <a:sym typeface="Verdana"/>
                        </a:rPr>
                        <a:t>Bojayá</a:t>
                      </a:r>
                      <a:r>
                        <a:rPr lang="es-CO" sz="1000" b="0" i="0" u="none" strike="noStrike" cap="none" dirty="0" smtClean="0">
                          <a:solidFill>
                            <a:srgbClr val="000000"/>
                          </a:solidFill>
                          <a:latin typeface="+mn-lt"/>
                          <a:ea typeface="Verdana"/>
                          <a:cs typeface="Verdana"/>
                          <a:sym typeface="Verdana"/>
                        </a:rPr>
                        <a:t>, El Carmen De Atrato, El Litoral Del San Juan, Medio Atrato, Quibdó.</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a:t>
                      </a:r>
                      <a:r>
                        <a:rPr lang="es-CO" sz="1000" b="0" i="0" u="none" strike="noStrike" cap="none" dirty="0" err="1" smtClean="0">
                          <a:solidFill>
                            <a:srgbClr val="000000"/>
                          </a:solidFill>
                          <a:latin typeface="+mn-lt"/>
                          <a:ea typeface="Verdana"/>
                          <a:cs typeface="Verdana"/>
                          <a:sym typeface="Verdana"/>
                        </a:rPr>
                        <a:t>Magüí</a:t>
                      </a:r>
                      <a:r>
                        <a:rPr lang="es-CO" sz="1000" b="0" i="0" u="none" strike="noStrike" cap="none" dirty="0" smtClean="0">
                          <a:solidFill>
                            <a:srgbClr val="000000"/>
                          </a:solidFill>
                          <a:latin typeface="+mn-lt"/>
                          <a:ea typeface="Verdana"/>
                          <a:cs typeface="Verdana"/>
                          <a:sym typeface="Verdana"/>
                        </a:rPr>
                        <a:t>, </a:t>
                      </a:r>
                      <a:r>
                        <a:rPr lang="es-CO" sz="1000" b="0" i="0" u="none" strike="noStrike" cap="none" dirty="0" err="1" smtClean="0">
                          <a:solidFill>
                            <a:srgbClr val="000000"/>
                          </a:solidFill>
                          <a:latin typeface="+mn-lt"/>
                          <a:ea typeface="Verdana"/>
                          <a:cs typeface="Verdana"/>
                          <a:sym typeface="Verdana"/>
                        </a:rPr>
                        <a:t>Mallama</a:t>
                      </a:r>
                      <a:r>
                        <a:rPr lang="es-CO" sz="1000" b="0" i="0" u="none" strike="noStrike" cap="none" dirty="0" smtClean="0">
                          <a:solidFill>
                            <a:srgbClr val="000000"/>
                          </a:solidFill>
                          <a:latin typeface="+mn-lt"/>
                          <a:ea typeface="Verdana"/>
                          <a:cs typeface="Verdana"/>
                          <a:sym typeface="Verdana"/>
                        </a:rPr>
                        <a:t>, Pasto, Cumbal.</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Alcalá, Cali, Calima, Candelaria, Cartago,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 El Águila, Guacarí, Pradera,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Yotoco.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a:extLst>
              <a:ext uri="{28A0092B-C50C-407E-A947-70E740481C1C}">
                <a14:useLocalDpi xmlns:a14="http://schemas.microsoft.com/office/drawing/2010/main" val="0"/>
              </a:ext>
            </a:extLst>
          </a:blip>
          <a:stretch>
            <a:fillRect/>
          </a:stretch>
        </p:blipFill>
        <p:spPr>
          <a:xfrm>
            <a:off x="1215957" y="1237780"/>
            <a:ext cx="2989181" cy="5073798"/>
          </a:xfrm>
          <a:prstGeom prst="rect">
            <a:avLst/>
          </a:prstGeom>
          <a:noFill/>
          <a:ln>
            <a:noFill/>
          </a:ln>
        </p:spPr>
      </p:pic>
      <p:pic>
        <p:nvPicPr>
          <p:cNvPr id="159" name="Google Shape;159;p59"/>
          <p:cNvPicPr preferRelativeResize="0"/>
          <p:nvPr/>
        </p:nvPicPr>
        <p:blipFill rotWithShape="1">
          <a:blip r:embed="rId4">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5">
            <a:alphaModFix/>
          </a:blip>
          <a:srcRect/>
          <a:stretch/>
        </p:blipFill>
        <p:spPr>
          <a:xfrm>
            <a:off x="4775475" y="2738484"/>
            <a:ext cx="432711" cy="446694"/>
          </a:xfrm>
          <a:prstGeom prst="rect">
            <a:avLst/>
          </a:prstGeom>
          <a:noFill/>
          <a:ln>
            <a:noFill/>
          </a:ln>
        </p:spPr>
      </p:pic>
      <p:pic>
        <p:nvPicPr>
          <p:cNvPr id="10" name="Google Shape;185;p61"/>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7"/>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8">
            <a:alphaModFix/>
          </a:blip>
          <a:srcRect/>
          <a:stretch/>
        </p:blipFill>
        <p:spPr>
          <a:xfrm>
            <a:off x="4769288" y="4276237"/>
            <a:ext cx="451143" cy="445047"/>
          </a:xfrm>
          <a:prstGeom prst="rect">
            <a:avLst/>
          </a:prstGeom>
          <a:noFill/>
          <a:ln>
            <a:noFill/>
          </a:ln>
        </p:spPr>
      </p:pic>
      <p:pic>
        <p:nvPicPr>
          <p:cNvPr id="16" name="Google Shape;137;p24"/>
          <p:cNvPicPr preferRelativeResize="0"/>
          <p:nvPr/>
        </p:nvPicPr>
        <p:blipFill rotWithShape="1">
          <a:blip r:embed="rId4">
            <a:alphaModFix/>
          </a:blip>
          <a:srcRect/>
          <a:stretch/>
        </p:blipFill>
        <p:spPr>
          <a:xfrm>
            <a:off x="4763231" y="5588996"/>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238959138"/>
              </p:ext>
            </p:extLst>
          </p:nvPr>
        </p:nvGraphicFramePr>
        <p:xfrm>
          <a:off x="5345167" y="1718598"/>
          <a:ext cx="6746479" cy="3272770"/>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4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Pore, Recetor, Sabanalarga, San Luis De Palenque, Tauramena, Trinidad, Támara,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Barranca De Upía, Cabuyaro, Castilla La Nueva, Cubarral, Cumaral, El Calvario, El Castillo, El Dorado, Fuente De Oro, Granada, Guamal, La Macarena, Lejanías, Mapiripán, Mesetas, Puerto Concordia,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CASANARE : Sácama.</a:t>
                      </a:r>
                    </a:p>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META : Acacías.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a:extLst>
              <a:ext uri="{28A0092B-C50C-407E-A947-70E740481C1C}">
                <a14:useLocalDpi xmlns:a14="http://schemas.microsoft.com/office/drawing/2010/main" val="0"/>
              </a:ext>
            </a:extLst>
          </a:blip>
          <a:stretch>
            <a:fillRect/>
          </a:stretch>
        </p:blipFill>
        <p:spPr>
          <a:xfrm>
            <a:off x="471389" y="1445709"/>
            <a:ext cx="4650198" cy="4860677"/>
          </a:xfrm>
          <a:prstGeom prst="rect">
            <a:avLst/>
          </a:prstGeom>
          <a:noFill/>
          <a:ln>
            <a:noFill/>
          </a:ln>
        </p:spPr>
      </p:pic>
      <p:pic>
        <p:nvPicPr>
          <p:cNvPr id="174" name="Google Shape;174;p60"/>
          <p:cNvPicPr preferRelativeResize="0"/>
          <p:nvPr/>
        </p:nvPicPr>
        <p:blipFill rotWithShape="1">
          <a:blip r:embed="rId4">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5"/>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4">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6">
            <a:alphaModFix/>
          </a:blip>
          <a:srcRect/>
          <a:stretch/>
        </p:blipFill>
        <p:spPr>
          <a:xfrm>
            <a:off x="13815832" y="5559189"/>
            <a:ext cx="451143" cy="445047"/>
          </a:xfrm>
          <a:prstGeom prst="rect">
            <a:avLst/>
          </a:prstGeom>
          <a:noFill/>
          <a:ln>
            <a:noFill/>
          </a:ln>
        </p:spPr>
      </p:pic>
      <p:pic>
        <p:nvPicPr>
          <p:cNvPr id="10" name="Google Shape;137;p24"/>
          <p:cNvPicPr preferRelativeResize="0"/>
          <p:nvPr/>
        </p:nvPicPr>
        <p:blipFill rotWithShape="1">
          <a:blip r:embed="rId7">
            <a:alphaModFix/>
          </a:blip>
          <a:srcRect/>
          <a:stretch/>
        </p:blipFill>
        <p:spPr>
          <a:xfrm>
            <a:off x="5481476" y="4150071"/>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2991</TotalTime>
  <Words>3445</Words>
  <Application>Microsoft Office PowerPoint</Application>
  <PresentationFormat>Panorámica</PresentationFormat>
  <Paragraphs>146</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Arial Black</vt:lpstr>
      <vt:lpstr>Helvetica Neue</vt:lpstr>
      <vt:lpstr>Calibri</vt:lpstr>
      <vt:lpstr>Verdana</vt:lpstr>
      <vt:lpstr>Arial Narrow</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301</cp:revision>
  <cp:lastPrinted>2024-01-12T21:20:58Z</cp:lastPrinted>
  <dcterms:created xsi:type="dcterms:W3CDTF">2022-10-19T17:32:46Z</dcterms:created>
  <dcterms:modified xsi:type="dcterms:W3CDTF">2024-01-26T16:44:43Z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