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70"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Arial Narrow" panose="020B0606020202030204" pitchFamily="34" charset="0"/>
      <p:regular r:id="rId23"/>
      <p:bold r:id="rId24"/>
      <p:italic r:id="rId25"/>
      <p:boldItalic r:id="rId26"/>
    </p:embeddedFont>
    <p:embeddedFont>
      <p:font typeface="Arial Black" panose="020B0A04020102020204" pitchFamily="34" charset="0"/>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109" d="100"/>
          <a:sy n="109" d="100"/>
        </p:scale>
        <p:origin x="762" y="10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8.jpe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13" Type="http://schemas.openxmlformats.org/officeDocument/2006/relationships/image" Target="../media/image15.emf"/><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6" Type="http://schemas.openxmlformats.org/officeDocument/2006/relationships/image" Target="../media/image18.emf"/><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5" Type="http://schemas.openxmlformats.org/officeDocument/2006/relationships/image" Target="../media/image17.emf"/><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 Id="rId14" Type="http://schemas.openxmlformats.org/officeDocument/2006/relationships/image" Target="../media/image16.emf"/></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jpe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3.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6.jpe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3.png"/><Relationship Id="rId4" Type="http://schemas.openxmlformats.org/officeDocument/2006/relationships/image" Target="file:///O:\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7.jpe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2.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012</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44056917-EAF9-4C30-907A-8EDE00F7CB87}" type="datetime4">
              <a:rPr lang="es-MX" sz="1100" b="1" smtClean="0">
                <a:solidFill>
                  <a:srgbClr val="800000"/>
                </a:solidFill>
                <a:latin typeface="Calibri"/>
                <a:ea typeface="Calibri"/>
                <a:cs typeface="Calibri"/>
                <a:sym typeface="Calibri"/>
              </a:rPr>
              <a:t>12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13</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265591149"/>
              </p:ext>
            </p:extLst>
          </p:nvPr>
        </p:nvGraphicFramePr>
        <p:xfrm>
          <a:off x="5419661" y="1480456"/>
          <a:ext cx="6300943" cy="4285909"/>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4111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Cartagena Del Chairá, El Doncello, Puerto Rico, San Vicente Del Caguán.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371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Albania, Curillo, El Paujíl, Florencia, La Montañita, Milán, Morelia, San José Del Fragua, Solano, Solita,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Morichal.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Guzmán, Puerto Leguízamo.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Belén De Los Andaquíes.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Asís.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751087"/>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7145" y="4979271"/>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93581" y="3866002"/>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Sergio Ruiz Castro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12 de enero del 2024 </a:t>
            </a:r>
            <a:r>
              <a:rPr lang="es-MX" sz="1200" dirty="0"/>
              <a:t>| </a:t>
            </a:r>
            <a:r>
              <a:rPr lang="es-MX" sz="1200" dirty="0" smtClean="0"/>
              <a:t>18:00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463514" y="1146174"/>
            <a:ext cx="1728486" cy="5482879"/>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681175" y="1146175"/>
            <a:ext cx="1926015" cy="5324072"/>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706255" y="1146174"/>
            <a:ext cx="1658650" cy="5324073"/>
          </a:xfrm>
          <a:prstGeom prst="rect">
            <a:avLst/>
          </a:prstGeom>
          <a:noFill/>
          <a:ln>
            <a:noFill/>
          </a:ln>
        </p:spPr>
      </p:pic>
      <p:pic>
        <p:nvPicPr>
          <p:cNvPr id="5" name="Imagen 4"/>
          <p:cNvPicPr>
            <a:picLocks noChangeAspect="1"/>
          </p:cNvPicPr>
          <p:nvPr/>
        </p:nvPicPr>
        <p:blipFill>
          <a:blip r:embed="rId13"/>
          <a:stretch>
            <a:fillRect/>
          </a:stretch>
        </p:blipFill>
        <p:spPr>
          <a:xfrm>
            <a:off x="6681175" y="6179047"/>
            <a:ext cx="1932634" cy="291200"/>
          </a:xfrm>
          <a:prstGeom prst="rect">
            <a:avLst/>
          </a:prstGeom>
        </p:spPr>
      </p:pic>
      <p:pic>
        <p:nvPicPr>
          <p:cNvPr id="7" name="Imagen 6"/>
          <p:cNvPicPr>
            <a:picLocks noChangeAspect="1"/>
          </p:cNvPicPr>
          <p:nvPr/>
        </p:nvPicPr>
        <p:blipFill>
          <a:blip r:embed="rId14"/>
          <a:stretch>
            <a:fillRect/>
          </a:stretch>
        </p:blipFill>
        <p:spPr>
          <a:xfrm>
            <a:off x="8751406" y="6209527"/>
            <a:ext cx="1613499" cy="260720"/>
          </a:xfrm>
          <a:prstGeom prst="rect">
            <a:avLst/>
          </a:prstGeom>
        </p:spPr>
      </p:pic>
      <p:pic>
        <p:nvPicPr>
          <p:cNvPr id="8" name="Imagen 7"/>
          <p:cNvPicPr>
            <a:picLocks noChangeAspect="1"/>
          </p:cNvPicPr>
          <p:nvPr/>
        </p:nvPicPr>
        <p:blipFill>
          <a:blip r:embed="rId15"/>
          <a:stretch>
            <a:fillRect/>
          </a:stretch>
        </p:blipFill>
        <p:spPr>
          <a:xfrm>
            <a:off x="10498660" y="6387512"/>
            <a:ext cx="1693340" cy="241541"/>
          </a:xfrm>
          <a:prstGeom prst="rect">
            <a:avLst/>
          </a:prstGeom>
        </p:spPr>
      </p:pic>
      <p:pic>
        <p:nvPicPr>
          <p:cNvPr id="12" name="Imagen 11"/>
          <p:cNvPicPr>
            <a:picLocks noChangeAspect="1"/>
          </p:cNvPicPr>
          <p:nvPr/>
        </p:nvPicPr>
        <p:blipFill rotWithShape="1">
          <a:blip r:embed="rId16"/>
          <a:srcRect t="-1" r="3793" b="-4765"/>
          <a:stretch/>
        </p:blipFill>
        <p:spPr>
          <a:xfrm>
            <a:off x="6704013" y="1171574"/>
            <a:ext cx="1868487" cy="26987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953936213"/>
              </p:ext>
            </p:extLst>
          </p:nvPr>
        </p:nvGraphicFramePr>
        <p:xfrm>
          <a:off x="4900295" y="1483758"/>
          <a:ext cx="6939280" cy="5063986"/>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41234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3233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Arenal, Barranco De Loba, El Carmen De Bolívar, María La Baja, Montecristo, Morales, Norosí, Río Viejo, San Jacinto, San Martín De Loba,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Bosconia, Chimichagua, Chiriguaná, Curumaní, El Copey,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Colosó.</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068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Altos Del Rosario, Mahates, San Jacinto Del Cauca, San Juan Nepomuceno.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Montelíbano, Puerto Libertador,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Hatonuevo.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Ovejas.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4432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 Palmar De Varela.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Cantagallo, Magangué, Pinillos.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El Paso.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Chimá, Ciénaga De Oro, Planeta Rica,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Ariguaní, Pivijay.</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 San José De Toluviejo.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6656" y="2773159"/>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47385" y="4220077"/>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604473454"/>
              </p:ext>
            </p:extLst>
          </p:nvPr>
        </p:nvGraphicFramePr>
        <p:xfrm>
          <a:off x="4525334" y="1238982"/>
          <a:ext cx="7120316" cy="42062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El Bagre, Ituango, Tarazá.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Aquitania, Belén, Berbeo, Betéitiva, Boavita, Cerinza, Chiscas, Chita, Chivor, Ciénega, Covarachía, Cubará, Duitama, El Cocuy, El Espino, Floresta, Guacamayas, Guateque, Guayatá, Gámeza, Güicán De La Sierra, Jericó, La Capilla, La Uvita, Labranzagrande, Miraflores, Mongua, Nobsa, Pachavita, Paipa, Pajarito, Panqueba, Paya, Paz De Río, Pesca, Pisba, Páez, Rondón, Ráquira, Samacá, San Eduardo, San Luis De Gaceno, San Mateo, Santa María, Santa Rosa De Viterbo, Sativanorte, Sativasur, Soatá, Socotá, Somondoco, Sotaquirá, Susacón, Tipacoque, Toca, Tota, Tuta, Tutazá, Viracachá, Zetaquira,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Cajicá, Carmen De Carupa, Chipaque, Choachí, Chocontá, Chía, Cogua, Cucunubá, Cáqueza, Fosca, Fómeque, Fúquene, Gachalá, Gachetá, Gama, Guachetá, Guasca, Guatavita, Guayabetal, Gutiérrez, Junín, La Calera, Lenguazaque, Machetá, Manta, Medina, Pacho, Paratebueno, Quetame, San Cayetano, Sopó, Subachoque, Susa, Sutatausa, Tabio, Tausa, Tibirita, Tocancipá, Ubalá, Une, Villa De San Diego De Ubaté, Villapinzón,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Baraya, Colombia.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Bucarasica, Chinácota, Chitagá, Convención, Cucutilla, Cáchira, El Carmen, El Zulia, Gramalote, Hacarí, La Esperanza, La Playa, Labateca, Los Patios, Lourdes, Mutiscua, Ocaña, Pamplona, Pamplonita, Salazar, Santiago, Sardinata, Silos, Teorama,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Cabrera, California, Capitanejo, Carcasí, Cepitá, Cerrito, Charta, Chima, Concepción, El Carmen De Chucurí, El Playón, Encino, Enciso, Floridablanca, Galán, Guaca, Hato, Macaravita, Matanza, Molagavita, Málaga, Onzaga, Palmar, Piedecuesta, Rionegro, San Andrés, San José De Miranda, San Miguel, Santa Bárbara, Santa Helena Del Opón, Socorro, Suratá, Tona, Vetas.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TOLIMA : Alpujarra, Anzoátegui, Casabianca, Herveo, Murillo, Santa Isabel, Villahermosa.</a:t>
                      </a:r>
                      <a:endParaRPr lang="es-MX" sz="1000" b="0" i="0" u="none" strike="noStrike" cap="none" dirty="0" smtClean="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146225"/>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165223954"/>
              </p:ext>
            </p:extLst>
          </p:nvPr>
        </p:nvGraphicFramePr>
        <p:xfrm>
          <a:off x="4534881" y="1251606"/>
          <a:ext cx="7110769" cy="43586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Abriaquí, Amalfi, Anorí, Anzá, Barbosa, Bello, Belmira, Briceño, Buriticá, Caicedo, Campamento, Carolina, Ciudad Bolívar, Copacabana, Donmatías, Ebéjico, Entrerríos, Giraldo, Girardota, Guadalupe, Guarne, Gómez Plata, Liborina, Medellín, Nechí, Olaya, Rionegro, Salgar, San Carlos, San Jerónimo, San José De La Montaña, San Pedro De Los Milagros, San Rafael, San Vicente Ferrer, Santa Fé De Antioquia, Santa Rosa De Osos, Sopetrán, Toledo, Urrao, Valdivia,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Almeida, Arcabuco, Buenavista, Campohermoso, Chinavita, Chíquiza, Coper, Cómbita, Garagoa, Motavita, San Miguel De Sema, Socha, Sutatenza, Tasco, Tibasosa, Tinjacá, Turmequé, Ventaquemada, Villa De Leyva.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Aguadas, Aranzazu, Filadelfia, La Merced, Manizales, Marulanda, Neira, Pensilvania, Pácora, Salamina, Villamaría.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Apulo, Beltrán, Cota, El Rosal, Fusagasugá, Guataquí, Jerusalén, Madrid, Pasca, Pulí, Sibaté, Simijaca, Soacha, Supatá, Tenjo, Tocaima, Ubaque, La Mesa.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Acevedo, Aipe, Algeciras, Campoalegre, Elías, Garzón, Gigante, Hobo, Isnos, La Argentina, La Plata, Neiva, Oporapa, Paicol, Palermo, Pitalito, Rivera, Saladoblanco, Santa María, Suaza, Tarqui, Tello, Teruel, Timaná, Villavieja, Yaguará, Íquira.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Durania, El Tarra, Ragonvalia.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QUINDÍO : Calarcá, Córdoba, Génova, Pijao, Salento.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Pereira.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Aratoca, Barichara, Betulia, Charalá, Cimitarra, Contratación, Coromoro, Curití, Gámbita, Jordán, Landázuri, Lebrija, Los Santos, Mogotes, Ocamonte, Pinchote, Páramo, San Gil, San Joaquín, San Vicente De Chucurí, Simacota, Valle De San José,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Alvarado, Armero, Cajamarca, Chaparral, Dolores, Ibagué, Icononzo, Lérida, Líbano, Melgar, Natagaima, Planadas, Prado, Purificación, Rioblanco, Roncesvalles, Rovira, San Antonio.</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698705" y="308967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039231678"/>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Abejorral, Andes, </a:t>
                      </a:r>
                      <a:r>
                        <a:rPr lang="pt-BR" sz="1000" b="0" i="0" u="none" strike="noStrike" cap="none" dirty="0" err="1" smtClean="0">
                          <a:solidFill>
                            <a:srgbClr val="000000"/>
                          </a:solidFill>
                          <a:latin typeface="Arial"/>
                          <a:ea typeface="Verdana"/>
                          <a:cs typeface="Verdana"/>
                          <a:sym typeface="Verdana"/>
                        </a:rPr>
                        <a:t>Angostura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Betania</a:t>
                      </a:r>
                      <a:r>
                        <a:rPr lang="pt-BR" sz="1000" b="0" i="0" u="none" strike="noStrike" cap="none" dirty="0" smtClean="0">
                          <a:solidFill>
                            <a:srgbClr val="000000"/>
                          </a:solidFill>
                          <a:latin typeface="Arial"/>
                          <a:ea typeface="Verdana"/>
                          <a:cs typeface="Verdana"/>
                          <a:sym typeface="Verdana"/>
                        </a:rPr>
                        <a:t>, Betulia, Caldas, Caramanta, Cañasgordas, Cocorná, </a:t>
                      </a:r>
                      <a:r>
                        <a:rPr lang="pt-BR" sz="1000" b="0" i="0" u="none" strike="noStrike" cap="none" dirty="0" err="1" smtClean="0">
                          <a:solidFill>
                            <a:srgbClr val="000000"/>
                          </a:solidFill>
                          <a:latin typeface="Arial"/>
                          <a:ea typeface="Verdana"/>
                          <a:cs typeface="Verdana"/>
                          <a:sym typeface="Verdana"/>
                        </a:rPr>
                        <a:t>Dabeiba</a:t>
                      </a:r>
                      <a:r>
                        <a:rPr lang="pt-BR" sz="1000" b="0" i="0" u="none" strike="noStrike" cap="none" dirty="0" smtClean="0">
                          <a:solidFill>
                            <a:srgbClr val="000000"/>
                          </a:solidFill>
                          <a:latin typeface="Arial"/>
                          <a:ea typeface="Verdana"/>
                          <a:cs typeface="Verdana"/>
                          <a:sym typeface="Verdana"/>
                        </a:rPr>
                        <a:t>, El Carmen De Viboral, </a:t>
                      </a:r>
                      <a:r>
                        <a:rPr lang="pt-BR" sz="1000" b="0" i="0" u="none" strike="noStrike" cap="none" dirty="0" err="1" smtClean="0">
                          <a:solidFill>
                            <a:srgbClr val="000000"/>
                          </a:solidFill>
                          <a:latin typeface="Arial"/>
                          <a:ea typeface="Verdana"/>
                          <a:cs typeface="Verdana"/>
                          <a:sym typeface="Verdana"/>
                        </a:rPr>
                        <a:t>Envigado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Heliconia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Hispania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Itagüí</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Jardín</a:t>
                      </a:r>
                      <a:r>
                        <a:rPr lang="pt-BR" sz="1000" b="0" i="0" u="none" strike="noStrike" cap="none" dirty="0" smtClean="0">
                          <a:solidFill>
                            <a:srgbClr val="000000"/>
                          </a:solidFill>
                          <a:latin typeface="Arial"/>
                          <a:ea typeface="Verdana"/>
                          <a:cs typeface="Verdana"/>
                          <a:sym typeface="Verdana"/>
                        </a:rPr>
                        <a:t>, Jericó, La </a:t>
                      </a:r>
                      <a:r>
                        <a:rPr lang="pt-BR" sz="1000" b="0" i="0" u="none" strike="noStrike" cap="none" dirty="0" err="1" smtClean="0">
                          <a:solidFill>
                            <a:srgbClr val="000000"/>
                          </a:solidFill>
                          <a:latin typeface="Arial"/>
                          <a:ea typeface="Verdana"/>
                          <a:cs typeface="Verdana"/>
                          <a:sym typeface="Verdana"/>
                        </a:rPr>
                        <a:t>Ceja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Estrella</a:t>
                      </a:r>
                      <a:r>
                        <a:rPr lang="pt-BR" sz="1000" b="0" i="0" u="none" strike="noStrike" cap="none" dirty="0" smtClean="0">
                          <a:solidFill>
                            <a:srgbClr val="000000"/>
                          </a:solidFill>
                          <a:latin typeface="Arial"/>
                          <a:ea typeface="Verdana"/>
                          <a:cs typeface="Verdana"/>
                          <a:sym typeface="Verdana"/>
                        </a:rPr>
                        <a:t>, La Pintada, La </a:t>
                      </a:r>
                      <a:r>
                        <a:rPr lang="pt-BR" sz="1000" b="0" i="0" u="none" strike="noStrike" cap="none" dirty="0" err="1" smtClean="0">
                          <a:solidFill>
                            <a:srgbClr val="000000"/>
                          </a:solidFill>
                          <a:latin typeface="Arial"/>
                          <a:ea typeface="Verdana"/>
                          <a:cs typeface="Verdana"/>
                          <a:sym typeface="Verdana"/>
                        </a:rPr>
                        <a:t>Unión</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Montebello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Nariño</a:t>
                      </a:r>
                      <a:r>
                        <a:rPr lang="pt-BR" sz="1000" b="0" i="0" u="none" strike="noStrike" cap="none" dirty="0" smtClean="0">
                          <a:solidFill>
                            <a:srgbClr val="000000"/>
                          </a:solidFill>
                          <a:latin typeface="Arial"/>
                          <a:ea typeface="Verdana"/>
                          <a:cs typeface="Verdana"/>
                          <a:sym typeface="Verdana"/>
                        </a:rPr>
                        <a:t>, Peque, Pueblorrico, Retiro, </a:t>
                      </a:r>
                      <a:r>
                        <a:rPr lang="pt-BR" sz="1000" b="0" i="0" u="none" strike="noStrike" cap="none" dirty="0" err="1" smtClean="0">
                          <a:solidFill>
                            <a:srgbClr val="000000"/>
                          </a:solidFill>
                          <a:latin typeface="Arial"/>
                          <a:ea typeface="Verdana"/>
                          <a:cs typeface="Verdana"/>
                          <a:sym typeface="Verdana"/>
                        </a:rPr>
                        <a:t>Sabanalarga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Sabaneta</a:t>
                      </a:r>
                      <a:r>
                        <a:rPr lang="pt-BR" sz="1000" b="0" i="0" u="none" strike="noStrike" cap="none" dirty="0" smtClean="0">
                          <a:solidFill>
                            <a:srgbClr val="000000"/>
                          </a:solidFill>
                          <a:latin typeface="Arial"/>
                          <a:ea typeface="Verdana"/>
                          <a:cs typeface="Verdana"/>
                          <a:sym typeface="Verdana"/>
                        </a:rPr>
                        <a:t>, San Andrés De Cuerquía, Santa Bárbara, Santo Domingo, </a:t>
                      </a:r>
                      <a:r>
                        <a:rPr lang="pt-BR" sz="1000" b="0" i="0" u="none" strike="noStrike" cap="none" dirty="0" err="1" smtClean="0">
                          <a:solidFill>
                            <a:srgbClr val="000000"/>
                          </a:solidFill>
                          <a:latin typeface="Arial"/>
                          <a:ea typeface="Verdana"/>
                          <a:cs typeface="Verdana"/>
                          <a:sym typeface="Verdana"/>
                        </a:rPr>
                        <a:t>Segovia</a:t>
                      </a:r>
                      <a:r>
                        <a:rPr lang="pt-BR" sz="1000" b="0" i="0" u="none" strike="noStrike" cap="none" dirty="0" smtClean="0">
                          <a:solidFill>
                            <a:srgbClr val="000000"/>
                          </a:solidFill>
                          <a:latin typeface="Arial"/>
                          <a:ea typeface="Verdana"/>
                          <a:cs typeface="Verdana"/>
                          <a:sym typeface="Verdana"/>
                        </a:rPr>
                        <a:t>, Sonsón, Tarso, </a:t>
                      </a:r>
                      <a:r>
                        <a:rPr lang="pt-BR" sz="1000" b="0" i="0" u="none" strike="noStrike" cap="none" dirty="0" err="1" smtClean="0">
                          <a:solidFill>
                            <a:srgbClr val="000000"/>
                          </a:solidFill>
                          <a:latin typeface="Arial"/>
                          <a:ea typeface="Verdana"/>
                          <a:cs typeface="Verdana"/>
                          <a:sym typeface="Verdana"/>
                        </a:rPr>
                        <a:t>Támesis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Uramita</a:t>
                      </a:r>
                      <a:r>
                        <a:rPr lang="pt-BR" sz="1000" b="0" i="0" u="none" strike="noStrike" cap="none" dirty="0" smtClean="0">
                          <a:solidFill>
                            <a:srgbClr val="000000"/>
                          </a:solidFill>
                          <a:latin typeface="Arial"/>
                          <a:ea typeface="Verdana"/>
                          <a:cs typeface="Verdana"/>
                          <a:sym typeface="Verdana"/>
                        </a:rPr>
                        <a:t>, Valparaíso, Yolombó.</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Caldas, </a:t>
                      </a:r>
                      <a:r>
                        <a:rPr lang="pt-BR" sz="1000" b="0" i="0" u="none" strike="noStrike" cap="none" dirty="0" err="1" smtClean="0">
                          <a:solidFill>
                            <a:srgbClr val="000000"/>
                          </a:solidFill>
                          <a:latin typeface="Arial"/>
                          <a:ea typeface="Verdana"/>
                          <a:cs typeface="Verdana"/>
                          <a:sym typeface="Verdana"/>
                        </a:rPr>
                        <a:t>Chiquinquirá</a:t>
                      </a:r>
                      <a:r>
                        <a:rPr lang="pt-BR" sz="1000" b="0" i="0" u="none" strike="noStrike" cap="none" dirty="0" smtClean="0">
                          <a:solidFill>
                            <a:srgbClr val="000000"/>
                          </a:solidFill>
                          <a:latin typeface="Arial"/>
                          <a:ea typeface="Verdana"/>
                          <a:cs typeface="Verdana"/>
                          <a:sym typeface="Verdana"/>
                        </a:rPr>
                        <a:t>, Cucaita, Firavitoba, Gachantivá, </a:t>
                      </a:r>
                      <a:r>
                        <a:rPr lang="pt-BR" sz="1000" b="0" i="0" u="none" strike="noStrike" cap="none" dirty="0" err="1" smtClean="0">
                          <a:solidFill>
                            <a:srgbClr val="000000"/>
                          </a:solidFill>
                          <a:latin typeface="Arial"/>
                          <a:ea typeface="Verdana"/>
                          <a:cs typeface="Verdana"/>
                          <a:sym typeface="Verdana"/>
                        </a:rPr>
                        <a:t>Nuevo</a:t>
                      </a:r>
                      <a:r>
                        <a:rPr lang="pt-BR" sz="1000" b="0" i="0" u="none" strike="noStrike" cap="none" dirty="0" smtClean="0">
                          <a:solidFill>
                            <a:srgbClr val="000000"/>
                          </a:solidFill>
                          <a:latin typeface="Arial"/>
                          <a:ea typeface="Verdana"/>
                          <a:cs typeface="Verdana"/>
                          <a:sym typeface="Verdana"/>
                        </a:rPr>
                        <a:t> Colón, Otanche, Puerto </a:t>
                      </a:r>
                      <a:r>
                        <a:rPr lang="pt-BR" sz="1000" b="0" i="0" u="none" strike="noStrike" cap="none" dirty="0" err="1" smtClean="0">
                          <a:solidFill>
                            <a:srgbClr val="000000"/>
                          </a:solidFill>
                          <a:latin typeface="Arial"/>
                          <a:ea typeface="Verdana"/>
                          <a:cs typeface="Verdana"/>
                          <a:sym typeface="Verdana"/>
                        </a:rPr>
                        <a:t>Boyacá</a:t>
                      </a:r>
                      <a:r>
                        <a:rPr lang="pt-BR" sz="1000" b="0" i="0" u="none" strike="noStrike" cap="none" dirty="0" smtClean="0">
                          <a:solidFill>
                            <a:srgbClr val="000000"/>
                          </a:solidFill>
                          <a:latin typeface="Arial"/>
                          <a:ea typeface="Verdana"/>
                          <a:cs typeface="Verdana"/>
                          <a:sym typeface="Verdana"/>
                        </a:rPr>
                        <a:t>, San José De Pare, Siachoque, Sora, Sutamarchán, Tenza.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Anserma, </a:t>
                      </a:r>
                      <a:r>
                        <a:rPr lang="pt-BR" sz="1000" b="0" i="0" u="none" strike="noStrike" cap="none" dirty="0" err="1" smtClean="0">
                          <a:solidFill>
                            <a:srgbClr val="000000"/>
                          </a:solidFill>
                          <a:latin typeface="Arial"/>
                          <a:ea typeface="Verdana"/>
                          <a:cs typeface="Verdana"/>
                          <a:sym typeface="Verdana"/>
                        </a:rPr>
                        <a:t>Chinchiná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Manzanares</a:t>
                      </a:r>
                      <a:r>
                        <a:rPr lang="pt-BR" sz="1000" b="0" i="0" u="none" strike="noStrike" cap="none" dirty="0" smtClean="0">
                          <a:solidFill>
                            <a:srgbClr val="000000"/>
                          </a:solidFill>
                          <a:latin typeface="Arial"/>
                          <a:ea typeface="Verdana"/>
                          <a:cs typeface="Verdana"/>
                          <a:sym typeface="Verdana"/>
                        </a:rPr>
                        <a:t>, Palestina, Riosucio, </a:t>
                      </a:r>
                      <a:r>
                        <a:rPr lang="pt-BR" sz="1000" b="0" i="0" u="none" strike="noStrike" cap="none" dirty="0" err="1" smtClean="0">
                          <a:solidFill>
                            <a:srgbClr val="000000"/>
                          </a:solidFill>
                          <a:latin typeface="Arial"/>
                          <a:ea typeface="Verdana"/>
                          <a:cs typeface="Verdana"/>
                          <a:sym typeface="Verdana"/>
                        </a:rPr>
                        <a:t>Risaralda</a:t>
                      </a:r>
                      <a:r>
                        <a:rPr lang="pt-BR" sz="1000" b="0" i="0" u="none" strike="noStrike" cap="none" dirty="0" smtClean="0">
                          <a:solidFill>
                            <a:srgbClr val="000000"/>
                          </a:solidFill>
                          <a:latin typeface="Arial"/>
                          <a:ea typeface="Verdana"/>
                          <a:cs typeface="Verdana"/>
                          <a:sym typeface="Verdana"/>
                        </a:rPr>
                        <a:t>, San José.</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Anapoima, Anolaima, Bojacá, Cachipay, </a:t>
                      </a:r>
                      <a:r>
                        <a:rPr lang="pt-BR" sz="1000" b="0" i="0" u="none" strike="noStrike" cap="none" dirty="0" err="1" smtClean="0">
                          <a:solidFill>
                            <a:srgbClr val="000000"/>
                          </a:solidFill>
                          <a:latin typeface="Arial"/>
                          <a:ea typeface="Verdana"/>
                          <a:cs typeface="Verdana"/>
                          <a:sym typeface="Verdana"/>
                        </a:rPr>
                        <a:t>Facatativá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Funza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Girardot</a:t>
                      </a:r>
                      <a:r>
                        <a:rPr lang="pt-BR" sz="1000" b="0" i="0" u="none" strike="noStrike" cap="none" dirty="0" smtClean="0">
                          <a:solidFill>
                            <a:srgbClr val="000000"/>
                          </a:solidFill>
                          <a:latin typeface="Arial"/>
                          <a:ea typeface="Verdana"/>
                          <a:cs typeface="Verdana"/>
                          <a:sym typeface="Verdana"/>
                        </a:rPr>
                        <a:t>, Granada, </a:t>
                      </a:r>
                      <a:r>
                        <a:rPr lang="pt-BR" sz="1000" b="0" i="0" u="none" strike="noStrike" cap="none" dirty="0" err="1" smtClean="0">
                          <a:solidFill>
                            <a:srgbClr val="000000"/>
                          </a:solidFill>
                          <a:latin typeface="Arial"/>
                          <a:ea typeface="Verdana"/>
                          <a:cs typeface="Verdana"/>
                          <a:sym typeface="Verdana"/>
                        </a:rPr>
                        <a:t>Mosquera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Nariño</a:t>
                      </a:r>
                      <a:r>
                        <a:rPr lang="pt-BR" sz="1000" b="0" i="0" u="none" strike="noStrike" cap="none" dirty="0" smtClean="0">
                          <a:solidFill>
                            <a:srgbClr val="000000"/>
                          </a:solidFill>
                          <a:latin typeface="Arial"/>
                          <a:ea typeface="Verdana"/>
                          <a:cs typeface="Verdana"/>
                          <a:sym typeface="Verdana"/>
                        </a:rPr>
                        <a:t>, Nilo, Pandi, Quipile, San Antonio Del </a:t>
                      </a:r>
                      <a:r>
                        <a:rPr lang="pt-BR" sz="1000" b="0" i="0" u="none" strike="noStrike" cap="none" dirty="0" err="1" smtClean="0">
                          <a:solidFill>
                            <a:srgbClr val="000000"/>
                          </a:solidFill>
                          <a:latin typeface="Arial"/>
                          <a:ea typeface="Verdana"/>
                          <a:cs typeface="Verdana"/>
                          <a:sym typeface="Verdana"/>
                        </a:rPr>
                        <a:t>Tequendama</a:t>
                      </a:r>
                      <a:r>
                        <a:rPr lang="pt-BR" sz="1000" b="0" i="0" u="none" strike="noStrike" cap="none" dirty="0" smtClean="0">
                          <a:solidFill>
                            <a:srgbClr val="000000"/>
                          </a:solidFill>
                          <a:latin typeface="Arial"/>
                          <a:ea typeface="Verdana"/>
                          <a:cs typeface="Verdana"/>
                          <a:sym typeface="Verdana"/>
                        </a:rPr>
                        <a:t>, San Bernardo, San Francisco, San Juan De Rioseco, Sesquilé, Silvania, Suesca, </a:t>
                      </a:r>
                      <a:r>
                        <a:rPr lang="pt-BR" sz="1000" b="0" i="0" u="none" strike="noStrike" cap="none" dirty="0" err="1" smtClean="0">
                          <a:solidFill>
                            <a:srgbClr val="000000"/>
                          </a:solidFill>
                          <a:latin typeface="Arial"/>
                          <a:ea typeface="Verdana"/>
                          <a:cs typeface="Verdana"/>
                          <a:sym typeface="Verdana"/>
                        </a:rPr>
                        <a:t>Tena</a:t>
                      </a:r>
                      <a:r>
                        <a:rPr lang="pt-BR" sz="1000" b="0" i="0" u="none" strike="noStrike" cap="none" dirty="0" smtClean="0">
                          <a:solidFill>
                            <a:srgbClr val="000000"/>
                          </a:solidFill>
                          <a:latin typeface="Arial"/>
                          <a:ea typeface="Verdana"/>
                          <a:cs typeface="Verdana"/>
                          <a:sym typeface="Verdana"/>
                        </a:rPr>
                        <a:t>, Tibacuy, Vergara, </a:t>
                      </a:r>
                      <a:r>
                        <a:rPr lang="pt-BR" sz="1000" b="0" i="0" u="none" strike="noStrike" cap="none" dirty="0" err="1" smtClean="0">
                          <a:solidFill>
                            <a:srgbClr val="000000"/>
                          </a:solidFill>
                          <a:latin typeface="Arial"/>
                          <a:ea typeface="Verdana"/>
                          <a:cs typeface="Verdana"/>
                          <a:sym typeface="Verdana"/>
                        </a:rPr>
                        <a:t>Villagómez</a:t>
                      </a:r>
                      <a:r>
                        <a:rPr lang="pt-BR" sz="1000" b="0" i="0" u="none" strike="noStrike" cap="none" dirty="0" smtClean="0">
                          <a:solidFill>
                            <a:srgbClr val="000000"/>
                          </a:solidFill>
                          <a:latin typeface="Arial"/>
                          <a:ea typeface="Verdana"/>
                          <a:cs typeface="Verdana"/>
                          <a:sym typeface="Verdana"/>
                        </a:rPr>
                        <a:t>, Yacopí, Zipacón.</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Agrado, Altamira, Guadalupe, Nátaga, Palestina, Pital, San Agustín, </a:t>
                      </a:r>
                      <a:r>
                        <a:rPr lang="pt-BR" sz="1000" b="0" i="0" u="none" strike="noStrike" cap="none" dirty="0" err="1" smtClean="0">
                          <a:solidFill>
                            <a:srgbClr val="000000"/>
                          </a:solidFill>
                          <a:latin typeface="Arial"/>
                          <a:ea typeface="Verdana"/>
                          <a:cs typeface="Verdana"/>
                          <a:sym typeface="Verdana"/>
                        </a:rPr>
                        <a:t>Tesalia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Bochalema, Cácota, </a:t>
                      </a:r>
                      <a:r>
                        <a:rPr lang="pt-BR" sz="1000" b="0" i="0" u="none" strike="noStrike" cap="none" dirty="0" err="1" smtClean="0">
                          <a:solidFill>
                            <a:srgbClr val="000000"/>
                          </a:solidFill>
                          <a:latin typeface="Arial"/>
                          <a:ea typeface="Verdana"/>
                          <a:cs typeface="Verdana"/>
                          <a:sym typeface="Verdana"/>
                        </a:rPr>
                        <a:t>Herrán</a:t>
                      </a:r>
                      <a:r>
                        <a:rPr lang="pt-BR" sz="1000" b="0" i="0" u="none" strike="noStrike" cap="none" dirty="0" smtClean="0">
                          <a:solidFill>
                            <a:srgbClr val="000000"/>
                          </a:solidFill>
                          <a:latin typeface="Arial"/>
                          <a:ea typeface="Verdana"/>
                          <a:cs typeface="Verdana"/>
                          <a:sym typeface="Verdana"/>
                        </a:rPr>
                        <a:t>, San Calixto, San </a:t>
                      </a:r>
                      <a:r>
                        <a:rPr lang="pt-BR" sz="1000" b="0" i="0" u="none" strike="noStrike" cap="none" dirty="0" err="1" smtClean="0">
                          <a:solidFill>
                            <a:srgbClr val="000000"/>
                          </a:solidFill>
                          <a:latin typeface="Arial"/>
                          <a:ea typeface="Verdana"/>
                          <a:cs typeface="Verdana"/>
                          <a:sym typeface="Verdana"/>
                        </a:rPr>
                        <a:t>Cayetano</a:t>
                      </a:r>
                      <a:r>
                        <a:rPr lang="pt-BR" sz="1000" b="0" i="0" u="none" strike="noStrike" cap="none" dirty="0" smtClean="0">
                          <a:solidFill>
                            <a:srgbClr val="000000"/>
                          </a:solidFill>
                          <a:latin typeface="Arial"/>
                          <a:ea typeface="Verdana"/>
                          <a:cs typeface="Verdana"/>
                          <a:sym typeface="Verdana"/>
                        </a:rPr>
                        <a:t>, San José De Cúcuta, Tibú, Villa Del </a:t>
                      </a:r>
                      <a:r>
                        <a:rPr lang="pt-BR" sz="1000" b="0" i="0" u="none" strike="noStrike" cap="none" dirty="0" err="1" smtClean="0">
                          <a:solidFill>
                            <a:srgbClr val="000000"/>
                          </a:solidFill>
                          <a:latin typeface="Arial"/>
                          <a:ea typeface="Verdana"/>
                          <a:cs typeface="Verdana"/>
                          <a:sym typeface="Verdana"/>
                        </a:rPr>
                        <a:t>Rosario</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La </a:t>
                      </a:r>
                      <a:r>
                        <a:rPr lang="pt-BR" sz="1000" b="0" i="0" u="none" strike="noStrike" cap="none" dirty="0" err="1" smtClean="0">
                          <a:solidFill>
                            <a:srgbClr val="000000"/>
                          </a:solidFill>
                          <a:latin typeface="Arial"/>
                          <a:ea typeface="Verdana"/>
                          <a:cs typeface="Verdana"/>
                          <a:sym typeface="Verdana"/>
                        </a:rPr>
                        <a:t>Tebaida</a:t>
                      </a:r>
                      <a:r>
                        <a:rPr lang="pt-BR" sz="1000" b="0" i="0" u="none" strike="noStrike" cap="none" dirty="0" smtClean="0">
                          <a:solidFill>
                            <a:srgbClr val="000000"/>
                          </a:solidFill>
                          <a:latin typeface="Arial"/>
                          <a:ea typeface="Verdana"/>
                          <a:cs typeface="Verdana"/>
                          <a:sym typeface="Verdana"/>
                        </a:rPr>
                        <a:t>, Montenegro, </a:t>
                      </a:r>
                      <a:r>
                        <a:rPr lang="pt-BR" sz="1000" b="0" i="0" u="none" strike="noStrike" cap="none" dirty="0" err="1" smtClean="0">
                          <a:solidFill>
                            <a:srgbClr val="000000"/>
                          </a:solidFill>
                          <a:latin typeface="Arial"/>
                          <a:ea typeface="Verdana"/>
                          <a:cs typeface="Verdana"/>
                          <a:sym typeface="Verdana"/>
                        </a:rPr>
                        <a:t>Quimbaya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Quinchía, Santa Rosa De Cabal.</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Bolívar, Bucaramanga, Chipatá, Confines, El </a:t>
                      </a:r>
                      <a:r>
                        <a:rPr lang="pt-BR" sz="1000" b="0" i="0" u="none" strike="noStrike" cap="none" dirty="0" err="1" smtClean="0">
                          <a:solidFill>
                            <a:srgbClr val="000000"/>
                          </a:solidFill>
                          <a:latin typeface="Arial"/>
                          <a:ea typeface="Verdana"/>
                          <a:cs typeface="Verdana"/>
                          <a:sym typeface="Verdana"/>
                        </a:rPr>
                        <a:t>Guacamayo</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Peñón</a:t>
                      </a:r>
                      <a:r>
                        <a:rPr lang="pt-BR" sz="1000" b="0" i="0" u="none" strike="noStrike" cap="none" dirty="0" smtClean="0">
                          <a:solidFill>
                            <a:srgbClr val="000000"/>
                          </a:solidFill>
                          <a:latin typeface="Arial"/>
                          <a:ea typeface="Verdana"/>
                          <a:cs typeface="Verdana"/>
                          <a:sym typeface="Verdana"/>
                        </a:rPr>
                        <a:t>, Girón, Guapotá, Guavatá, </a:t>
                      </a:r>
                      <a:r>
                        <a:rPr lang="pt-BR" sz="1000" b="0" i="0" u="none" strike="noStrike" cap="none" dirty="0" err="1" smtClean="0">
                          <a:solidFill>
                            <a:srgbClr val="000000"/>
                          </a:solidFill>
                          <a:latin typeface="Arial"/>
                          <a:ea typeface="Verdana"/>
                          <a:cs typeface="Verdana"/>
                          <a:sym typeface="Verdana"/>
                        </a:rPr>
                        <a:t>Jesús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Belleza</a:t>
                      </a:r>
                      <a:r>
                        <a:rPr lang="pt-BR" sz="1000" b="0" i="0" u="none" strike="noStrike" cap="none" dirty="0" smtClean="0">
                          <a:solidFill>
                            <a:srgbClr val="000000"/>
                          </a:solidFill>
                          <a:latin typeface="Arial"/>
                          <a:ea typeface="Verdana"/>
                          <a:cs typeface="Verdana"/>
                          <a:sym typeface="Verdana"/>
                        </a:rPr>
                        <a:t>, La Paz, Oiba, Palmas Del Socorro, Puente Nacional, Sucre.</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Carmen De Apicalá, </a:t>
                      </a:r>
                      <a:r>
                        <a:rPr lang="pt-BR" sz="1000" b="0" i="0" u="none" strike="noStrike" cap="none" dirty="0" err="1" smtClean="0">
                          <a:solidFill>
                            <a:srgbClr val="000000"/>
                          </a:solidFill>
                          <a:latin typeface="Arial"/>
                          <a:ea typeface="Verdana"/>
                          <a:cs typeface="Verdana"/>
                          <a:sym typeface="Verdana"/>
                        </a:rPr>
                        <a:t>Coello</a:t>
                      </a:r>
                      <a:r>
                        <a:rPr lang="pt-BR" sz="1000" b="0" i="0" u="none" strike="noStrike" cap="none" dirty="0" smtClean="0">
                          <a:solidFill>
                            <a:srgbClr val="000000"/>
                          </a:solidFill>
                          <a:latin typeface="Arial"/>
                          <a:ea typeface="Verdana"/>
                          <a:cs typeface="Verdana"/>
                          <a:sym typeface="Verdana"/>
                        </a:rPr>
                        <a:t>, Cunday, Falan, Ortega, Palocabildo, </a:t>
                      </a:r>
                      <a:r>
                        <a:rPr lang="pt-BR" sz="1000" b="0" i="0" u="none" strike="noStrike" cap="none" dirty="0" err="1" smtClean="0">
                          <a:solidFill>
                            <a:srgbClr val="000000"/>
                          </a:solidFill>
                          <a:latin typeface="Arial"/>
                          <a:ea typeface="Verdana"/>
                          <a:cs typeface="Verdana"/>
                          <a:sym typeface="Verdana"/>
                        </a:rPr>
                        <a:t>Piedras</a:t>
                      </a:r>
                      <a:r>
                        <a:rPr lang="pt-BR" sz="1000" b="0" i="0" u="none" strike="noStrike" cap="none" dirty="0" smtClean="0">
                          <a:solidFill>
                            <a:srgbClr val="000000"/>
                          </a:solidFill>
                          <a:latin typeface="Arial"/>
                          <a:ea typeface="Verdana"/>
                          <a:cs typeface="Verdana"/>
                          <a:sym typeface="Verdana"/>
                        </a:rPr>
                        <a:t>,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Suárez</a:t>
                      </a:r>
                      <a:r>
                        <a:rPr lang="pt-BR" sz="1000" b="0" i="0" u="none" strike="noStrike" cap="none" dirty="0" smtClean="0">
                          <a:solidFill>
                            <a:srgbClr val="000000"/>
                          </a:solidFill>
                          <a:latin typeface="Arial"/>
                          <a:ea typeface="Verdana"/>
                          <a:cs typeface="Verdana"/>
                          <a:sym typeface="Verdana"/>
                        </a:rPr>
                        <a:t>.</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805502341"/>
              </p:ext>
            </p:extLst>
          </p:nvPr>
        </p:nvGraphicFramePr>
        <p:xfrm>
          <a:off x="4245371" y="1531628"/>
          <a:ext cx="6746479" cy="3456899"/>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5296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0158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Piamonte, Páez, Santa Rosa, Toribio, </a:t>
                      </a:r>
                      <a:r>
                        <a:rPr lang="es-CO" sz="1000" b="0" i="0" u="none" strike="noStrike" cap="none" dirty="0" err="1" smtClean="0">
                          <a:solidFill>
                            <a:srgbClr val="000000"/>
                          </a:solidFill>
                          <a:latin typeface="+mn-lt"/>
                          <a:ea typeface="Verdana"/>
                          <a:cs typeface="Verdana"/>
                          <a:sym typeface="Verdana"/>
                        </a:rPr>
                        <a:t>Guaipi</a:t>
                      </a:r>
                      <a:r>
                        <a:rPr lang="es-CO"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Acandí, El Carmen De Atrato.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Contadero, Ipiales, Puerres.</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Bolívar, Palmira, Pradera, Sevilla, Tuluá.</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10598638"/>
                  </a:ext>
                </a:extLst>
              </a:tr>
              <a:tr h="17023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Inzá, La Sierra, La Vega, Puracé, San Sebastián, Sotará Paispamba.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Córdoba, Potosí.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El Cerrito, Ginebra, Guadalajara De Buga, La Victoria, Obando, Trujillo, Zarzal.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87167" y="3795153"/>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4375569" y="2403745"/>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12308730" y="1695978"/>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078875741"/>
              </p:ext>
            </p:extLst>
          </p:nvPr>
        </p:nvGraphicFramePr>
        <p:xfrm>
          <a:off x="5345167" y="1530339"/>
          <a:ext cx="6746479" cy="41558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Recetor, Sabanalarga, San Luis De Palenque, Tauramena, Trinidad, Támara,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Cubarral, Cumaral, El Calvario, El Castillo, Fuente De Oro, Granada, La Macarena, Lejanías, Mapiripán, Mesetas,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Arauca.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Guamal.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ARAUCA : Arauquita.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CASANARE : Pore, Villanueva.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META : Castilla La Nueva, Puerto Concordia.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46816343"/>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513324"/>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5496272" y="4924340"/>
            <a:ext cx="457200" cy="446694"/>
          </a:xfrm>
          <a:prstGeom prst="rect">
            <a:avLst/>
          </a:prstGeom>
          <a:noFill/>
          <a:ln>
            <a:noFill/>
          </a:ln>
        </p:spPr>
      </p:pic>
      <p:pic>
        <p:nvPicPr>
          <p:cNvPr id="13" name="Google Shape;150;p58"/>
          <p:cNvPicPr preferRelativeResize="0"/>
          <p:nvPr/>
        </p:nvPicPr>
        <p:blipFill rotWithShape="1">
          <a:blip r:embed="rId8">
            <a:alphaModFix/>
          </a:blip>
          <a:srcRect/>
          <a:stretch/>
        </p:blipFill>
        <p:spPr>
          <a:xfrm>
            <a:off x="5463187" y="3718832"/>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2529</TotalTime>
  <Words>2709</Words>
  <Application>Microsoft Office PowerPoint</Application>
  <PresentationFormat>Panorámica</PresentationFormat>
  <Paragraphs>149</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Helvetica Neue</vt:lpstr>
      <vt:lpstr>Arial Narrow</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243</cp:revision>
  <cp:lastPrinted>2024-01-12T21:20:58Z</cp:lastPrinted>
  <dcterms:created xsi:type="dcterms:W3CDTF">2022-10-19T17:32:46Z</dcterms:created>
  <dcterms:modified xsi:type="dcterms:W3CDTF">2024-01-12T21:32:13Z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