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8" r:id="rId7"/>
    <p:sldId id="267"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p:scale>
          <a:sx n="120" d="100"/>
          <a:sy n="120" d="100"/>
        </p:scale>
        <p:origin x="324" y="-378"/>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9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943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008</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a:t>
            </a:r>
            <a:fld id="{44056917-EAF9-4C30-907A-8EDE00F7CB87}" type="datetime4">
              <a:rPr lang="es-MX" sz="1100" b="1" smtClean="0">
                <a:solidFill>
                  <a:srgbClr val="800000"/>
                </a:solidFill>
                <a:latin typeface="Calibri"/>
                <a:ea typeface="Calibri"/>
                <a:cs typeface="Calibri"/>
                <a:sym typeface="Calibri"/>
              </a:rPr>
              <a:t>8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09</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059475435"/>
              </p:ext>
            </p:extLst>
          </p:nvPr>
        </p:nvGraphicFramePr>
        <p:xfrm>
          <a:off x="5419661" y="2136717"/>
          <a:ext cx="6300943" cy="3253420"/>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El Paujíl, Florencia, Puerto Rico, San Vicente Del Caguán,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Belén De Los Andaquíes, Curillo, La Montañita, Milán, Morelia, San José Del Fragua,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 Puerto Asís, Puerto Caicedo, Puerto Guzmán, Puerto Leguízamo, San Francisco,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Papunahua.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71484" y="2909980"/>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80174" y="4677592"/>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87524" y="3841218"/>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08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9705717" y="4195455"/>
            <a:ext cx="1580699" cy="2409052"/>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6909657" y="1402596"/>
            <a:ext cx="2573800" cy="3883411"/>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705717" y="1402596"/>
            <a:ext cx="1580699" cy="276673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256090376"/>
              </p:ext>
            </p:extLst>
          </p:nvPr>
        </p:nvGraphicFramePr>
        <p:xfrm>
          <a:off x="4900295" y="1483758"/>
          <a:ext cx="6939280" cy="4957681"/>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Montecristo, Morales, San Pablo, Simití.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Chimichagua, Chiriguaná, Curumaní, El Copey, La Gloria, La Jagua De Ibirico, La Paz, Manaure Balcón Del Cesar, Pailitas, Pelaya, Pueblo Bello,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Puerto Libertador.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Santa Rosa Del Sur,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Sahagún.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Distracción.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Arenal, Arjona, Barranco De Loba, Cantagallo, El Carmen De Bolívar, Magangué, María La Baja, Norosí, Pinillos, Río Viejo, San Jacinto, San Martín De Loba.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Bosconia, Río De Oro.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Ciénaga De Oro, Lorica, Montelíbano, Planeta Rica, San Bernardo Del Viento,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61379" y="2326465"/>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65767" y="3978029"/>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06781486"/>
              </p:ext>
            </p:extLst>
          </p:nvPr>
        </p:nvGraphicFramePr>
        <p:xfrm>
          <a:off x="4525334" y="1238982"/>
          <a:ext cx="7120316" cy="52730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Amagá, Andes, Angelópolis, Anzá, Argelia, Armenia, Barbosa, Bello, Belmira, Betania, Betulia, Briceño, Buriticá, Caicedo, Caldas, Cañasgordas, Ciudad Bolívar, Cocorná, Concordia, Copacabana,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Ebéjico, El Carmen De Viboral, Entrerríos, Envigado, Fredonia, Frontino, Giraldo, Girardota, Guadalupe, Guarne, Heliconia, Itagüí, Ituango, Jericó, La Estrella, La Pintada, Liborina, Medellín, Montebello, Nariño, Olaya, Peque, Pueblorrico, Retiro, Sabanalarga, Sabaneta, Salgar, San Andrés De Cuerquía, San Jerónimo, San José De La Montaña, San Pedro De Los Milagros, Santa Bárbara, Santa Fé De Antioquia, Sonsón, Sopetrán, Tarazá, Tarso, Titiribí, Toledo,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Urrao,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Arcabuco, Belén, Berbeo, Betéitiva, Boavita, Cerinza, Chiquinquirá, Chiscas, Chita, Chivor, Chíquiza, Ciénega, Coper, Covarachía, Cubará, Cómbita, Duitama, El Cocuy, El Espino, Firavitoba, Floresta, Guacamayas, Guateque, Guayatá, Güicán De La Sierra, Jericó, La Uvita, Labranzagrande, Miraflores, Mongua, Nobsa, Pachavita, Paipa, Pajarito, Panqueba, Paya, Paz De Río, Pesca, Pisba, Páez, Rondón, Ráquira, Saboyá, Samacá, San Eduardo, San Luis De Gaceno, San Mateo, Santa María, Santa Rosa De Viterbo, Sativanorte, Sativasur, Siachoque, Soatá, Socotá, Somondoco, Sotaquirá, Susacón, Sutamarchán, Tibasosa, Tipacoque, Toca, Tota, Tuta, Tutazá, Villa De Leyva, Viracachá, Zetaquira,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Aranzazu, Marulanda, Neira, Pensilvania, Pácora,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Beltrán, Bituima, Bojacá, Carmen De Carupa, Chaguaní, Chipaque, Choachí, Chía, Cogua, Cota, Cucunubá, Cáqueza, El Colegio, El Rosal, Fosca, Fómeque, Gachalá, Gachetá, Gama, Granada, Guaduas, Guasca, Guataquí, Guatavita, Guayabetal, Gutiérrez, Jerusalén, Junín, La Calera, La Vega, Machetá, Madrid, Manta, Medina, Paratebueno, Pulí, Quetame, Quipile, San Antonio Del Tequendama, San Cayetano, San Francisco, San Juan De Rioseco, Sibaté, Soacha, Sopó, Sutatausa, Tausa, Tena, Tocaima, Tocancipá, Ubalá, Une, Vianí, Villa De San Diego De Ubaté, Yacopí, Zipaquirá, Sesquilé.</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Algeciras, Colombia, Garzón, Gigante, La Plata, San Agustín.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Convención, Cucutilla, Cáchira, El Carmen, La Esperanza, Labateca, Mutiscua, Ocaña, Salazar, Teorama,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QUINDÍO : Buenavista, Calarcá, Córdoba, Génova, Pijao, Salento.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RISARALDA : Marsella, Mistrató, Pereira, Santa Rosa De Cabal.</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632027" y="6540552"/>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90520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572635813"/>
              </p:ext>
            </p:extLst>
          </p:nvPr>
        </p:nvGraphicFramePr>
        <p:xfrm>
          <a:off x="4525334" y="1238982"/>
          <a:ext cx="7120316" cy="50901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Barichara, Betulia, Bolívar, Cabrera, Capitanejo, Carcasí, Cepitá, Cerrito, Charalá, Chima, Chipatá, Concepción, Confines, Contratación, Coromoro, Curití, El Carmen De Chucurí, El Guacamayo, El Peñón, Encino, Enciso, Galán, Girón, Guaca, Gámbita, Hato, Jordán, La Paz, Los Santos, Macaravita, Mogotes, Molagavita, Málaga, Ocamonte, Oiba, Onzaga, Palmar, Palmas Del Socorro, Piedecuesta, Pinchote, Páramo, San Andrés, San Gil, San Joaquín, San José De Miranda, San Miguel, San Vicente De Chucurí, Santa Bárbara, Santa Helena Del Opón, Simacota, Socorro, Sucre, Suratá, Tona, Valle De San José,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Anzoátegui, Armero, Cajamarca, Casabianca, Chaparral, Falan, Herveo, Ibagué, Murillo, Planadas, Rioblanco, Roncesvalles, Rovira, Santa Isabel, Villahermosa.</a:t>
                      </a:r>
                      <a:endParaRPr lang="es-CO" sz="1000" b="0" i="0" u="none" strike="noStrike" cap="none" dirty="0" smtClean="0">
                        <a:solidFill>
                          <a:srgbClr val="000000"/>
                        </a:solidFill>
                        <a:latin typeface="Arial"/>
                        <a:ea typeface="Verdana"/>
                        <a:cs typeface="Verdana"/>
                        <a:sym typeface="Arial"/>
                      </a:endParaRPr>
                    </a:p>
                    <a:p>
                      <a:pPr marL="0" marR="0" lvl="0" indent="0" algn="just" rtl="0">
                        <a:lnSpc>
                          <a:spcPct val="100000"/>
                        </a:lnSpc>
                        <a:spcBef>
                          <a:spcPts val="0"/>
                        </a:spcBef>
                        <a:spcAft>
                          <a:spcPts val="0"/>
                        </a:spcAft>
                        <a:buClr>
                          <a:srgbClr val="000000"/>
                        </a:buClr>
                        <a:buFont typeface="Arial"/>
                        <a:buNone/>
                      </a:pP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Campamento, Caramanta, Donmatías, Jardín, La Ceja, La Unión, Rionegro, San Carlos, San Rafael, Santa Rosa De Osos,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Buenavista, Caldas, Chinavita, Chitaraque, Gachantivá, Garagoa, Gámeza, La Capilla, La Victoria, Moniquirá, Motavita, Otanche, Puerto Boyacá, San Miguel De Sema, Santa Sofía, Tinjacá, Togüí, Turmequé, Ventaquemada.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Belalcázar, Filadelfia, Manizales, Risaralda.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Albán, Apulo, Cajicá, Caparrapí, Chocontá, Funza, Fusagasugá, Fúquene, Guachetá, Lenguazaque, Mosquera, Pacho, Quebradanegra, Silvania, Simijaca, Subachoque, Supatá, Susa, Tabio, Tenjo, Tibacuy, Tibirita, Ubaque, Villapinzón, Villeta, Viotá.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Acevedo, Baraya, Elías, Guadalupe, Isnos, La Argentina, Oporapa, Pitalito, Saladoblanco, Suaza, Tarqui, Timaná, Villavieja.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Silos.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RISARALDA : Belén De Umbría, Dosquebradas, Pueblo Rico.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Albania, California, Charta, El Playón, Florián, Guapotá, Jesús María, La Belleza, Matanza, Puente Nacional, Suaita.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Alpujarra, Alvarado, Coello, Guamo, Lérida, Líbano, Natagaima, Ortega, Prado, San Antonio, San Luis,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22227" y="457538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18221" y="2239613"/>
            <a:ext cx="432854" cy="445047"/>
          </a:xfrm>
          <a:prstGeom prst="rect">
            <a:avLst/>
          </a:prstGeom>
        </p:spPr>
      </p:pic>
    </p:spTree>
    <p:extLst>
      <p:ext uri="{BB962C8B-B14F-4D97-AF65-F5344CB8AC3E}">
        <p14:creationId xmlns:p14="http://schemas.microsoft.com/office/powerpoint/2010/main" val="809317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204871387"/>
              </p:ext>
            </p:extLst>
          </p:nvPr>
        </p:nvGraphicFramePr>
        <p:xfrm>
          <a:off x="4568622" y="1710077"/>
          <a:ext cx="7120316" cy="31394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t>
                      </a:r>
                      <a:r>
                        <a:rPr lang="pt-BR" sz="1000" b="0" i="0" u="none" strike="noStrike" cap="none" dirty="0" err="1" smtClean="0">
                          <a:solidFill>
                            <a:srgbClr val="000000"/>
                          </a:solidFill>
                          <a:latin typeface="Arial"/>
                          <a:ea typeface="Verdana"/>
                          <a:cs typeface="Verdana"/>
                          <a:sym typeface="Verdana"/>
                        </a:rPr>
                        <a:t>Amalfi</a:t>
                      </a:r>
                      <a:r>
                        <a:rPr lang="pt-BR" sz="1000" b="0" i="0" u="none" strike="noStrike" cap="none" dirty="0" smtClean="0">
                          <a:solidFill>
                            <a:srgbClr val="000000"/>
                          </a:solidFill>
                          <a:latin typeface="Arial"/>
                          <a:ea typeface="Verdana"/>
                          <a:cs typeface="Verdana"/>
                          <a:sym typeface="Verdana"/>
                        </a:rPr>
                        <a:t>, Anorí, Carolina, El Bagre, Granada, Gómez Plata,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Mutatá</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San Vicente Ferrer,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Campohermoso, Monguí, Quípama, San José De Pare, Santana, Sutatenza.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Anserma, </a:t>
                      </a:r>
                      <a:r>
                        <a:rPr lang="pt-BR" sz="1000" b="0" i="0" u="none" strike="noStrike" cap="none" dirty="0" err="1" smtClean="0">
                          <a:solidFill>
                            <a:srgbClr val="000000"/>
                          </a:solidFill>
                          <a:latin typeface="Arial"/>
                          <a:ea typeface="Verdana"/>
                          <a:cs typeface="Verdana"/>
                          <a:sym typeface="Verdana"/>
                        </a:rPr>
                        <a:t>Chinchiná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Manzanares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Marquetalia</a:t>
                      </a:r>
                      <a:r>
                        <a:rPr lang="pt-BR" sz="1000" b="0" i="0" u="none" strike="noStrike" cap="none" dirty="0" smtClean="0">
                          <a:solidFill>
                            <a:srgbClr val="000000"/>
                          </a:solidFill>
                          <a:latin typeface="Arial"/>
                          <a:ea typeface="Verdana"/>
                          <a:cs typeface="Verdana"/>
                          <a:sym typeface="Verdana"/>
                        </a:rPr>
                        <a:t>, San José, Viterbo.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Anapoima, Anolaima, Cabrera, Cachipay, El </a:t>
                      </a:r>
                      <a:r>
                        <a:rPr lang="pt-BR" sz="1000" b="0" i="0" u="none" strike="noStrike" cap="none" dirty="0" err="1" smtClean="0">
                          <a:solidFill>
                            <a:srgbClr val="000000"/>
                          </a:solidFill>
                          <a:latin typeface="Arial"/>
                          <a:ea typeface="Verdana"/>
                          <a:cs typeface="Verdana"/>
                          <a:sym typeface="Verdana"/>
                        </a:rPr>
                        <a:t>Peñón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Facatativá</a:t>
                      </a:r>
                      <a:r>
                        <a:rPr lang="pt-BR" sz="1000" b="0" i="0" u="none" strike="noStrike" cap="none" dirty="0" smtClean="0">
                          <a:solidFill>
                            <a:srgbClr val="000000"/>
                          </a:solidFill>
                          <a:latin typeface="Arial"/>
                          <a:ea typeface="Verdana"/>
                          <a:cs typeface="Verdana"/>
                          <a:sym typeface="Verdana"/>
                        </a:rPr>
                        <a:t>, La Mesa, La Palma, La </a:t>
                      </a:r>
                      <a:r>
                        <a:rPr lang="pt-BR" sz="1000" b="0" i="0" u="none" strike="noStrike" cap="none" dirty="0" err="1" smtClean="0">
                          <a:solidFill>
                            <a:srgbClr val="000000"/>
                          </a:solidFill>
                          <a:latin typeface="Arial"/>
                          <a:ea typeface="Verdana"/>
                          <a:cs typeface="Verdana"/>
                          <a:sym typeface="Verdana"/>
                        </a:rPr>
                        <a:t>Peña</a:t>
                      </a:r>
                      <a:r>
                        <a:rPr lang="pt-BR" sz="1000" b="0" i="0" u="none" strike="noStrike" cap="none" dirty="0" smtClean="0">
                          <a:solidFill>
                            <a:srgbClr val="000000"/>
                          </a:solidFill>
                          <a:latin typeface="Arial"/>
                          <a:ea typeface="Verdana"/>
                          <a:cs typeface="Verdana"/>
                          <a:sym typeface="Verdana"/>
                        </a:rPr>
                        <a:t>, Nilo, Nimaima, Pandi, </a:t>
                      </a:r>
                      <a:r>
                        <a:rPr lang="pt-BR" sz="1000" b="0" i="0" u="none" strike="noStrike" cap="none" dirty="0" err="1" smtClean="0">
                          <a:solidFill>
                            <a:srgbClr val="000000"/>
                          </a:solidFill>
                          <a:latin typeface="Arial"/>
                          <a:ea typeface="Verdana"/>
                          <a:cs typeface="Verdana"/>
                          <a:sym typeface="Verdana"/>
                        </a:rPr>
                        <a:t>Pasca</a:t>
                      </a:r>
                      <a:r>
                        <a:rPr lang="pt-BR" sz="1000" b="0" i="0" u="none" strike="noStrike" cap="none" dirty="0" smtClean="0">
                          <a:solidFill>
                            <a:srgbClr val="000000"/>
                          </a:solidFill>
                          <a:latin typeface="Arial"/>
                          <a:ea typeface="Verdana"/>
                          <a:cs typeface="Verdana"/>
                          <a:sym typeface="Verdana"/>
                        </a:rPr>
                        <a:t>, Sasaima, Topaipí, Vergara, </a:t>
                      </a:r>
                      <a:r>
                        <a:rPr lang="pt-BR" sz="1000" b="0" i="0" u="none" strike="noStrike" cap="none" dirty="0" err="1" smtClean="0">
                          <a:solidFill>
                            <a:srgbClr val="000000"/>
                          </a:solidFill>
                          <a:latin typeface="Arial"/>
                          <a:ea typeface="Verdana"/>
                          <a:cs typeface="Verdana"/>
                          <a:sym typeface="Verdana"/>
                        </a:rPr>
                        <a:t>Villagómez</a:t>
                      </a:r>
                      <a:r>
                        <a:rPr lang="pt-BR" sz="1000" b="0" i="0" u="none" strike="noStrike" cap="none" dirty="0" smtClean="0">
                          <a:solidFill>
                            <a:srgbClr val="000000"/>
                          </a:solidFill>
                          <a:latin typeface="Arial"/>
                          <a:ea typeface="Verdana"/>
                          <a:cs typeface="Verdana"/>
                          <a:sym typeface="Verdana"/>
                        </a:rPr>
                        <a:t>, Zipacón, Útica.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Aipe, Campoalegre, Hobo, Neiva, Nátaga, Palermo, Palestina, Pital, Rivera,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Teruel</a:t>
                      </a:r>
                      <a:r>
                        <a:rPr lang="pt-BR" sz="1000" b="0" i="0" u="none" strike="noStrike" cap="none" dirty="0" smtClean="0">
                          <a:solidFill>
                            <a:srgbClr val="000000"/>
                          </a:solidFill>
                          <a:latin typeface="Arial"/>
                          <a:ea typeface="Verdana"/>
                          <a:cs typeface="Verdana"/>
                          <a:sym typeface="Verdana"/>
                        </a:rPr>
                        <a:t>, Íquira.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Bucarasica, Chinácota, El </a:t>
                      </a:r>
                      <a:r>
                        <a:rPr lang="pt-BR" sz="1000" b="0" i="0" u="none" strike="noStrike" cap="none" dirty="0" err="1" smtClean="0">
                          <a:solidFill>
                            <a:srgbClr val="000000"/>
                          </a:solidFill>
                          <a:latin typeface="Arial"/>
                          <a:ea typeface="Verdana"/>
                          <a:cs typeface="Verdana"/>
                          <a:sym typeface="Verdana"/>
                        </a:rPr>
                        <a:t>Zulia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Gramalote</a:t>
                      </a:r>
                      <a:r>
                        <a:rPr lang="pt-BR" sz="1000" b="0" i="0" u="none" strike="noStrike" cap="none" dirty="0" smtClean="0">
                          <a:solidFill>
                            <a:srgbClr val="000000"/>
                          </a:solidFill>
                          <a:latin typeface="Arial"/>
                          <a:ea typeface="Verdana"/>
                          <a:cs typeface="Verdana"/>
                          <a:sym typeface="Verdana"/>
                        </a:rPr>
                        <a:t>, Hacarí, La </a:t>
                      </a:r>
                      <a:r>
                        <a:rPr lang="pt-BR" sz="1000" b="0" i="0" u="none" strike="noStrike" cap="none" dirty="0" err="1" smtClean="0">
                          <a:solidFill>
                            <a:srgbClr val="000000"/>
                          </a:solidFill>
                          <a:latin typeface="Arial"/>
                          <a:ea typeface="Verdana"/>
                          <a:cs typeface="Verdana"/>
                          <a:sym typeface="Verdana"/>
                        </a:rPr>
                        <a:t>Playa</a:t>
                      </a:r>
                      <a:r>
                        <a:rPr lang="pt-BR" sz="1000" b="0" i="0" u="none" strike="noStrike" cap="none" dirty="0" smtClean="0">
                          <a:solidFill>
                            <a:srgbClr val="000000"/>
                          </a:solidFill>
                          <a:latin typeface="Arial"/>
                          <a:ea typeface="Verdana"/>
                          <a:cs typeface="Verdana"/>
                          <a:sym typeface="Verdana"/>
                        </a:rPr>
                        <a:t>, Los </a:t>
                      </a:r>
                      <a:r>
                        <a:rPr lang="pt-BR" sz="1000" b="0" i="0" u="none" strike="noStrike" cap="none" dirty="0" err="1" smtClean="0">
                          <a:solidFill>
                            <a:srgbClr val="000000"/>
                          </a:solidFill>
                          <a:latin typeface="Arial"/>
                          <a:ea typeface="Verdana"/>
                          <a:cs typeface="Verdana"/>
                          <a:sym typeface="Verdana"/>
                        </a:rPr>
                        <a:t>Patios</a:t>
                      </a:r>
                      <a:r>
                        <a:rPr lang="pt-BR" sz="1000" b="0" i="0" u="none" strike="noStrike" cap="none" dirty="0" smtClean="0">
                          <a:solidFill>
                            <a:srgbClr val="000000"/>
                          </a:solidFill>
                          <a:latin typeface="Arial"/>
                          <a:ea typeface="Verdana"/>
                          <a:cs typeface="Verdana"/>
                          <a:sym typeface="Verdana"/>
                        </a:rPr>
                        <a:t>, Lourdes, Pamplona, </a:t>
                      </a:r>
                      <a:r>
                        <a:rPr lang="pt-BR" sz="1000" b="0" i="0" u="none" strike="noStrike" cap="none" dirty="0" err="1" smtClean="0">
                          <a:solidFill>
                            <a:srgbClr val="000000"/>
                          </a:solidFill>
                          <a:latin typeface="Arial"/>
                          <a:ea typeface="Verdana"/>
                          <a:cs typeface="Verdana"/>
                          <a:sym typeface="Verdana"/>
                        </a:rPr>
                        <a:t>Pamplonita</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Cayetano</a:t>
                      </a:r>
                      <a:r>
                        <a:rPr lang="pt-BR" sz="1000" b="0" i="0" u="none" strike="noStrike" cap="none" dirty="0" smtClean="0">
                          <a:solidFill>
                            <a:srgbClr val="000000"/>
                          </a:solidFill>
                          <a:latin typeface="Arial"/>
                          <a:ea typeface="Verdana"/>
                          <a:cs typeface="Verdana"/>
                          <a:sym typeface="Verdana"/>
                        </a:rPr>
                        <a:t>, Santiago.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La </a:t>
                      </a:r>
                      <a:r>
                        <a:rPr lang="pt-BR" sz="1000" b="0" i="0" u="none" strike="noStrike" cap="none" dirty="0" err="1" smtClean="0">
                          <a:solidFill>
                            <a:srgbClr val="000000"/>
                          </a:solidFill>
                          <a:latin typeface="Arial"/>
                          <a:ea typeface="Verdana"/>
                          <a:cs typeface="Verdana"/>
                          <a:sym typeface="Verdana"/>
                        </a:rPr>
                        <a:t>Tebaida</a:t>
                      </a:r>
                      <a:r>
                        <a:rPr lang="pt-BR" sz="1000" b="0" i="0" u="none" strike="noStrike" cap="none" dirty="0" smtClean="0">
                          <a:solidFill>
                            <a:srgbClr val="000000"/>
                          </a:solidFill>
                          <a:latin typeface="Arial"/>
                          <a:ea typeface="Verdana"/>
                          <a:cs typeface="Verdana"/>
                          <a:sym typeface="Verdana"/>
                        </a:rPr>
                        <a:t>, Montenegro,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Balboa, La Celia, La Virginia,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Floridablanca, Guadalupe, Guavatá, Lebrija, Rionegro, San Benito.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Carmen De Apicalá, Cunday, Dolores, Fresno, Icononzo, </a:t>
                      </a:r>
                      <a:r>
                        <a:rPr lang="pt-BR" sz="1000" b="0" i="0" u="none" strike="noStrike" cap="none" dirty="0" err="1" smtClean="0">
                          <a:solidFill>
                            <a:srgbClr val="000000"/>
                          </a:solidFill>
                          <a:latin typeface="Arial"/>
                          <a:ea typeface="Verdana"/>
                          <a:cs typeface="Verdana"/>
                          <a:sym typeface="Verdana"/>
                        </a:rPr>
                        <a:t>Melgar</a:t>
                      </a:r>
                      <a:r>
                        <a:rPr lang="pt-BR" sz="1000" b="0" i="0" u="none" strike="noStrike" cap="none" dirty="0" smtClean="0">
                          <a:solidFill>
                            <a:srgbClr val="000000"/>
                          </a:solidFill>
                          <a:latin typeface="Arial"/>
                          <a:ea typeface="Verdana"/>
                          <a:cs typeface="Verdana"/>
                          <a:sym typeface="Verdana"/>
                        </a:rPr>
                        <a:t>, Palocabildo, </a:t>
                      </a:r>
                      <a:r>
                        <a:rPr lang="pt-BR" sz="1000" b="0" i="0" u="none" strike="noStrike" cap="none" dirty="0" err="1" smtClean="0">
                          <a:solidFill>
                            <a:srgbClr val="000000"/>
                          </a:solidFill>
                          <a:latin typeface="Arial"/>
                          <a:ea typeface="Verdana"/>
                          <a:cs typeface="Verdana"/>
                          <a:sym typeface="Verdana"/>
                        </a:rPr>
                        <a:t>Piedras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Purificación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San Sebastián De Mariquita, </a:t>
                      </a:r>
                      <a:r>
                        <a:rPr lang="pt-BR" sz="1000" b="0" i="0" u="none" strike="noStrike" cap="none" dirty="0" err="1" smtClean="0">
                          <a:solidFill>
                            <a:srgbClr val="000000"/>
                          </a:solidFill>
                          <a:latin typeface="Arial"/>
                          <a:ea typeface="Verdana"/>
                          <a:cs typeface="Verdana"/>
                          <a:sym typeface="Verdana"/>
                        </a:rPr>
                        <a:t>Suárez</a:t>
                      </a:r>
                      <a:r>
                        <a:rPr lang="pt-BR" sz="1000" b="0" i="0" u="none" strike="noStrike" cap="none" dirty="0" smtClean="0">
                          <a:solidFill>
                            <a:srgbClr val="000000"/>
                          </a:solidFill>
                          <a:latin typeface="Arial"/>
                          <a:ea typeface="Verdana"/>
                          <a:cs typeface="Verdana"/>
                          <a:sym typeface="Verdana"/>
                        </a:rPr>
                        <a:t>.</a:t>
                      </a:r>
                      <a:endParaRPr lang="pt-BR" sz="100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083724" y="4831547"/>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45830" y="335597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87344" y="3182570"/>
            <a:ext cx="432854" cy="445047"/>
          </a:xfrm>
          <a:prstGeom prst="rect">
            <a:avLst/>
          </a:prstGeom>
        </p:spPr>
      </p:pic>
      <p:pic>
        <p:nvPicPr>
          <p:cNvPr id="12" name="Google Shape;150;p58"/>
          <p:cNvPicPr preferRelativeResize="0"/>
          <p:nvPr/>
        </p:nvPicPr>
        <p:blipFill rotWithShape="1">
          <a:blip r:embed="rId5">
            <a:alphaModFix/>
          </a:blip>
          <a:srcRect/>
          <a:stretch/>
        </p:blipFill>
        <p:spPr>
          <a:xfrm>
            <a:off x="13874929" y="3405093"/>
            <a:ext cx="451143" cy="445047"/>
          </a:xfrm>
          <a:prstGeom prst="rect">
            <a:avLst/>
          </a:prstGeom>
          <a:noFill/>
          <a:ln>
            <a:noFill/>
          </a:ln>
        </p:spPr>
      </p:pic>
    </p:spTree>
    <p:extLst>
      <p:ext uri="{BB962C8B-B14F-4D97-AF65-F5344CB8AC3E}">
        <p14:creationId xmlns:p14="http://schemas.microsoft.com/office/powerpoint/2010/main" val="4200444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2950653167"/>
              </p:ext>
            </p:extLst>
          </p:nvPr>
        </p:nvGraphicFramePr>
        <p:xfrm>
          <a:off x="4245371" y="1531629"/>
          <a:ext cx="6746479" cy="448253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La Vega, Puracé, San Sebastián, Santa Rosa, Sotará Paispamba.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Bagadó, El Carmen De Atrato, Medio Atrato, Quibdó.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El Cerrito, Florida, Guadalajara De Buga, Obando, Palmira, Pradera, Sevilla, Tuluá.</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Miranda.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Lloró, Unguía.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El Rosario, Policarpa.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Ansermanuevo, Argelia, Calima, Cartago, Ginebra, La Victoria, Toro, Ulloa.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Almaguer, Buenos Aires, Corinto, La Sierra, Piamonte, Páez, Santander De Quilichao, Suárez.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El Litoral Del San Juan.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Alcalá, Bolívar, Caicedonia, Cali,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El Cairo, El Dovio, El Águila, Jamundí, La Unión,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Roldanillo, San Pedro, Versalles, Yumbo, Zarzal.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4381755" y="2333920"/>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69512" y="4988528"/>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2540" y="3550374"/>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512161783"/>
              </p:ext>
            </p:extLst>
          </p:nvPr>
        </p:nvGraphicFramePr>
        <p:xfrm>
          <a:off x="5247352" y="2204562"/>
          <a:ext cx="6746479" cy="3146302"/>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Cubarral, Cumaral, El Calvario, El Castillo, Fuente De Oro, Granada, La Macarena, Lejanías, Mapiripán, Mesetas, Puerto Gaitán, Puerto Lleras,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Támara.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Puerto López.</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69513" y="2975735"/>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69513" y="4447977"/>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13630789" y="2869100"/>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2144</TotalTime>
  <Words>2807</Words>
  <Application>Microsoft Office PowerPoint</Application>
  <PresentationFormat>Panorámica</PresentationFormat>
  <Paragraphs>149</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212</cp:revision>
  <dcterms:created xsi:type="dcterms:W3CDTF">2022-10-19T17:32:46Z</dcterms:created>
  <dcterms:modified xsi:type="dcterms:W3CDTF">2024-01-08T17:33:46Z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