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6" r:id="rId7"/>
    <p:sldId id="267" r:id="rId8"/>
    <p:sldId id="261" r:id="rId9"/>
    <p:sldId id="262" r:id="rId10"/>
    <p:sldId id="263" r:id="rId11"/>
    <p:sldId id="264" r:id="rId12"/>
    <p:sldId id="265" r:id="rId13"/>
  </p:sldIdLst>
  <p:sldSz cx="12192000" cy="6858000"/>
  <p:notesSz cx="12192000" cy="6858000"/>
  <p:embeddedFontLst>
    <p:embeddedFont>
      <p:font typeface="Verdana" panose="020B0604030504040204" pitchFamily="34" charset="0"/>
      <p:regular r:id="rId15"/>
      <p:bold r:id="rId16"/>
      <p:italic r:id="rId17"/>
      <p:boldItalic r:id="rId18"/>
    </p:embeddedFont>
    <p:embeddedFont>
      <p:font typeface="Arial Narrow" panose="020B0606020202030204" pitchFamily="34" charset="0"/>
      <p:regular r:id="rId19"/>
      <p:bold r:id="rId20"/>
      <p:italic r:id="rId21"/>
      <p:boldItalic r:id="rId22"/>
    </p:embeddedFont>
    <p:embeddedFont>
      <p:font typeface="Helvetica Neue" panose="020B0604020202020204" charset="0"/>
      <p:regular r:id="rId23"/>
      <p:bold r:id="rId24"/>
      <p:italic r:id="rId25"/>
      <p:boldItalic r:id="rId26"/>
    </p:embeddedFont>
    <p:embeddedFont>
      <p:font typeface="Arial Black" panose="020B0A04020102020204" pitchFamily="34" charset="0"/>
      <p:regular r:id="rId27"/>
      <p:bold r:id="rId28"/>
    </p:embeddedFont>
    <p:embeddedFont>
      <p:font typeface="Calibri" panose="020F0502020204030204" pitchFamily="3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hdBmSMNS8FRpGjo0RIRugI/GyYX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3B7D27D-7022-48AE-870B-97DEDC28B86A}">
  <a:tblStyle styleId="{C3B7D27D-7022-48AE-870B-97DEDC28B86A}"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E8229C89-3208-43F4-AF60-3C30160D25FD}"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22" autoAdjust="0"/>
    <p:restoredTop sz="94660"/>
  </p:normalViewPr>
  <p:slideViewPr>
    <p:cSldViewPr snapToGrid="0">
      <p:cViewPr varScale="1">
        <p:scale>
          <a:sx n="109" d="100"/>
          <a:sy n="109" d="100"/>
        </p:scale>
        <p:origin x="762" y="102"/>
      </p:cViewPr>
      <p:guideLst>
        <p:guide orient="horz" pos="2880"/>
        <p:guide pos="216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21" Type="http://schemas.openxmlformats.org/officeDocument/2006/relationships/font" Target="fonts/font7.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font" Target="fonts/font18.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61: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7" name="Google Shape;177;p6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62: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9" name="Google Shape;189;p62: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2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96" name="Google Shape;196;p2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226222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59434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59: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4" name="Google Shape;15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6" name="Google Shape;166;p6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chemeClr val="lt1"/>
                </a:solidFill>
                <a:latin typeface="Helvetica Neue"/>
                <a:ea typeface="Helvetica Neue"/>
                <a:cs typeface="Helvetica Neue"/>
                <a:sym typeface="Helvetica Neue"/>
              </a:rPr>
              <a:t>www.ideam.gov.co</a:t>
            </a:r>
            <a:endParaRPr dirty="0"/>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4.jpe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amazonia.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torta_regiones_icv.jpg"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O:\Mi%20unidad\OSPA\01.%20Tematicas\04.%20Incendios\01.%20Productos\postmodelo_icv\temporales\orange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O:\Mi%20unidad\OSPA\01.%20Tematicas\04.%20Incendios\01.%20Productos\postmodelo_icv\temporales\icolombia.jpg"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image" Target="file:///O:\Mi%20unidad\OSPA\01.%20Tematicas\04.%20Incendios\01.%20Productos\postmodelo_icv\temporales\red_icv.jpg" TargetMode="External"/><Relationship Id="rId4" Type="http://schemas.openxmlformats.org/officeDocument/2006/relationships/image" Target="file:///O:\Mi%20unidad\OSPA\01.%20Tematicas\04.%20Incendios\01.%20Productos\postmodelo_icv\temporales\yellow_icv.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andina.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andina.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jpe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9.png"/><Relationship Id="rId4" Type="http://schemas.openxmlformats.org/officeDocument/2006/relationships/image" Target="file:///O:\Mi%20unidad\OSPA\01.%20Tematicas\04.%20Incendios\01.%20Productos\postmodelo_icv\temporales\ipacifico.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3.jpeg"/><Relationship Id="rId7"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file:///O:\Mi%20unidad\OSPA\01.%20Tematicas\04.%20Incendios\01.%20Productos\postmodelo_icv\temporales\iorinoqui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000" b="1" i="0" u="none" strike="noStrike" cap="none" dirty="0">
                <a:solidFill>
                  <a:srgbClr val="C00000"/>
                </a:solidFill>
                <a:latin typeface="Verdana"/>
                <a:ea typeface="Verdana"/>
                <a:cs typeface="Verdana"/>
                <a:sym typeface="Verdana"/>
              </a:rPr>
              <a:t>Boletín No.</a:t>
            </a:r>
            <a:endParaRPr sz="2000" b="1" i="0" u="none" strike="noStrike" cap="none" dirty="0">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400" b="1" i="0" u="none" strike="noStrike" cap="none" dirty="0" smtClean="0">
                <a:solidFill>
                  <a:schemeClr val="lt1"/>
                </a:solidFill>
                <a:latin typeface="Verdana"/>
                <a:ea typeface="Verdana"/>
                <a:cs typeface="Verdana"/>
                <a:sym typeface="Verdana"/>
              </a:rPr>
              <a:t>007</a:t>
            </a: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793F"/>
                </a:solidFill>
                <a:latin typeface="Verdana"/>
                <a:ea typeface="Verdana"/>
                <a:cs typeface="Verdana"/>
                <a:sym typeface="Verdana"/>
              </a:rPr>
              <a:t>PARA PREPARARSE </a:t>
            </a:r>
            <a:r>
              <a:rPr lang="es-MX" sz="800" b="0" i="0" u="none" strike="noStrike" cap="none" dirty="0">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dirty="0">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BB3F"/>
                </a:solidFill>
                <a:latin typeface="Verdana"/>
                <a:ea typeface="Verdana"/>
                <a:cs typeface="Verdana"/>
                <a:sym typeface="Verdana"/>
              </a:rPr>
              <a:t>PARA  INFORMARSE  </a:t>
            </a:r>
            <a:r>
              <a:rPr lang="es-MX" sz="800" b="0" i="0" u="none" strike="noStrike" cap="none" dirty="0">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dirty="0">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92D050"/>
                </a:solidFill>
                <a:latin typeface="Verdana"/>
                <a:ea typeface="Verdana"/>
                <a:cs typeface="Verdana"/>
                <a:sym typeface="Verdana"/>
              </a:rPr>
              <a:t>CONDICIONES NORMALES </a:t>
            </a:r>
            <a:r>
              <a:rPr lang="es-MX" sz="800" b="0" i="0" u="none" strike="noStrike" cap="none" dirty="0">
                <a:solidFill>
                  <a:srgbClr val="171616"/>
                </a:solidFill>
                <a:latin typeface="Verdana"/>
                <a:ea typeface="Verdana"/>
                <a:cs typeface="Verdana"/>
                <a:sym typeface="Verdana"/>
              </a:rPr>
              <a:t>La información que se suministra se encuentra dentro de los rangos normales.</a:t>
            </a:r>
            <a:endParaRPr sz="800" b="0" i="0" u="none" strike="noStrike" cap="none" dirty="0">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r>
              <a:rPr lang="es-MX" sz="1100" b="1" i="0" u="none" strike="noStrike" cap="none" dirty="0" smtClean="0">
                <a:solidFill>
                  <a:srgbClr val="800000"/>
                </a:solidFill>
                <a:latin typeface="Calibri"/>
                <a:ea typeface="Calibri"/>
                <a:cs typeface="Calibri"/>
                <a:sym typeface="Calibri"/>
              </a:rPr>
              <a:t>0</a:t>
            </a:r>
            <a:fld id="{44056917-EAF9-4C30-907A-8EDE00F7CB87}" type="datetime4">
              <a:rPr lang="es-MX" sz="1100" b="1" smtClean="0">
                <a:solidFill>
                  <a:srgbClr val="800000"/>
                </a:solidFill>
                <a:latin typeface="Calibri"/>
                <a:ea typeface="Calibri"/>
                <a:cs typeface="Calibri"/>
                <a:sym typeface="Calibri"/>
              </a:rPr>
              <a:t>7 de enero de 2024</a:t>
            </a:fld>
            <a:r>
              <a:rPr lang="es-MX" sz="1100" b="1" dirty="0" smtClean="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 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08</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dirty="0" smtClean="0">
                <a:solidFill>
                  <a:srgbClr val="800000"/>
                </a:solidFill>
                <a:latin typeface="Calibri"/>
                <a:ea typeface="Calibri"/>
                <a:cs typeface="Calibri"/>
                <a:sym typeface="Calibri"/>
              </a:rPr>
              <a:t>enero</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2024 </a:t>
            </a:r>
            <a:r>
              <a:rPr lang="es-MX" sz="1100" b="1" i="0" u="none" strike="noStrike" cap="none" dirty="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241530621"/>
              </p:ext>
            </p:extLst>
          </p:nvPr>
        </p:nvGraphicFramePr>
        <p:xfrm>
          <a:off x="5419661" y="2136717"/>
          <a:ext cx="6300943" cy="3243040"/>
        </p:xfrm>
        <a:graphic>
          <a:graphicData uri="http://schemas.openxmlformats.org/drawingml/2006/table">
            <a:tbl>
              <a:tblPr>
                <a:noFill/>
                <a:tableStyleId>{C3B7D27D-7022-48AE-870B-97DEDC28B86A}</a:tableStyleId>
              </a:tblPr>
              <a:tblGrid>
                <a:gridCol w="839864">
                  <a:extLst>
                    <a:ext uri="{9D8B030D-6E8A-4147-A177-3AD203B41FA5}">
                      <a16:colId xmlns:a16="http://schemas.microsoft.com/office/drawing/2014/main" val="20000"/>
                    </a:ext>
                  </a:extLst>
                </a:gridCol>
                <a:gridCol w="5461079">
                  <a:extLst>
                    <a:ext uri="{9D8B030D-6E8A-4147-A177-3AD203B41FA5}">
                      <a16:colId xmlns:a16="http://schemas.microsoft.com/office/drawing/2014/main" val="20001"/>
                    </a:ext>
                  </a:extLst>
                </a:gridCol>
              </a:tblGrid>
              <a:tr h="601896">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80242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Puerto Rico, San Vicente Del Caguán, Solano.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Inírida.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Miraflores,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80242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Cartagena Del Chairá, El Doncello, El Paujíl, Florencia.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Barrancominas, Morichal.</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935287167"/>
                  </a:ext>
                </a:extLst>
              </a:tr>
              <a:tr h="883724">
                <a:tc>
                  <a:txBody>
                    <a:bodyPr/>
                    <a:lstStyle/>
                    <a:p>
                      <a:pPr marL="0" marR="0" lvl="0" indent="0" algn="l" rtl="0">
                        <a:lnSpc>
                          <a:spcPct val="100000"/>
                        </a:lnSpc>
                        <a:spcBef>
                          <a:spcPts val="0"/>
                        </a:spcBef>
                        <a:spcAft>
                          <a:spcPts val="0"/>
                        </a:spcAft>
                        <a:buClr>
                          <a:srgbClr val="000000"/>
                        </a:buClr>
                        <a:buSzPts val="1100"/>
                        <a:buFont typeface="Arial"/>
                        <a:buNone/>
                      </a:pPr>
                      <a:endParaRPr sz="1000" b="1"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AMAZONAS : La Chorrera.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Albania, Belén De Los Andaquíes, Curillo, La Montañita, Milán, Morelia, San José Del Fragua, Solita, Valparaíso.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PUTUMAYO : Mocoa, Puerto Asís, Puerto Caicedo, Puerto Guzmán, Puerto Leguízamo, San Francisco, </a:t>
                      </a:r>
                      <a:r>
                        <a:rPr lang="es-MX" sz="1000" b="0" i="0" u="none" strike="noStrike" cap="none" dirty="0" err="1" smtClean="0">
                          <a:solidFill>
                            <a:srgbClr val="000000"/>
                          </a:solidFill>
                          <a:latin typeface="+mn-lt"/>
                          <a:ea typeface="Verdana"/>
                          <a:cs typeface="Verdana"/>
                          <a:sym typeface="Verdana"/>
                        </a:rPr>
                        <a:t>Villagarzón</a:t>
                      </a:r>
                      <a:r>
                        <a:rPr lang="es-MX" sz="1000" b="0" i="0" u="none" strike="noStrike" cap="none" dirty="0" smtClean="0">
                          <a:solidFill>
                            <a:srgbClr val="000000"/>
                          </a:solidFill>
                          <a:latin typeface="+mn-lt"/>
                          <a:ea typeface="Verdana"/>
                          <a:cs typeface="Verdana"/>
                          <a:sym typeface="Verdana"/>
                        </a:rPr>
                        <a:t>.</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3" name="Google Shape;146;p58"/>
          <p:cNvGraphicFramePr/>
          <p:nvPr>
            <p:extLst>
              <p:ext uri="{D42A27DB-BD31-4B8C-83A1-F6EECF244321}">
                <p14:modId xmlns:p14="http://schemas.microsoft.com/office/powerpoint/2010/main" val="3707308787"/>
              </p:ext>
            </p:extLst>
          </p:nvPr>
        </p:nvGraphicFramePr>
        <p:xfrm>
          <a:off x="12836461" y="5476214"/>
          <a:ext cx="6426275" cy="2509188"/>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1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738991886"/>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AMAZONAS : La Chorrera.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Solano, Valparaíso.</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Inírida.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Miraflores,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0" name="Google Shape;180;p61"/>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AMAZONIA</a:t>
            </a:r>
            <a:endParaRPr dirty="0"/>
          </a:p>
        </p:txBody>
      </p:sp>
      <p:pic>
        <p:nvPicPr>
          <p:cNvPr id="181" name="Google Shape;181;p61"/>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582198" y="1371600"/>
            <a:ext cx="4665619" cy="4876796"/>
          </a:xfrm>
          <a:prstGeom prst="rect">
            <a:avLst/>
          </a:prstGeom>
          <a:noFill/>
          <a:ln>
            <a:noFill/>
          </a:ln>
        </p:spPr>
      </p:pic>
      <p:pic>
        <p:nvPicPr>
          <p:cNvPr id="183" name="Google Shape;183;p61" descr="Recurso 25.png"/>
          <p:cNvPicPr preferRelativeResize="0"/>
          <p:nvPr/>
        </p:nvPicPr>
        <p:blipFill rotWithShape="1">
          <a:blip r:embed="rId5">
            <a:alphaModFix/>
          </a:blip>
          <a:srcRect/>
          <a:stretch/>
        </p:blipFill>
        <p:spPr>
          <a:xfrm>
            <a:off x="5571484" y="2909980"/>
            <a:ext cx="432711" cy="446694"/>
          </a:xfrm>
          <a:prstGeom prst="rect">
            <a:avLst/>
          </a:prstGeom>
          <a:noFill/>
          <a:ln>
            <a:noFill/>
          </a:ln>
        </p:spPr>
      </p:pic>
      <p:pic>
        <p:nvPicPr>
          <p:cNvPr id="185" name="Google Shape;185;p61"/>
          <p:cNvPicPr preferRelativeResize="0"/>
          <p:nvPr/>
        </p:nvPicPr>
        <p:blipFill rotWithShape="1">
          <a:blip r:embed="rId6">
            <a:alphaModFix/>
          </a:blip>
          <a:srcRect/>
          <a:stretch/>
        </p:blipFill>
        <p:spPr>
          <a:xfrm>
            <a:off x="12836461" y="3382253"/>
            <a:ext cx="3694496" cy="1042506"/>
          </a:xfrm>
          <a:prstGeom prst="rect">
            <a:avLst/>
          </a:prstGeom>
          <a:noFill/>
          <a:ln>
            <a:noFill/>
          </a:ln>
        </p:spPr>
      </p:pic>
      <p:pic>
        <p:nvPicPr>
          <p:cNvPr id="186" name="Google Shape;186;p61"/>
          <p:cNvPicPr preferRelativeResize="0"/>
          <p:nvPr/>
        </p:nvPicPr>
        <p:blipFill rotWithShape="1">
          <a:blip r:embed="rId7">
            <a:alphaModFix/>
          </a:blip>
          <a:srcRect/>
          <a:stretch/>
        </p:blipFill>
        <p:spPr>
          <a:xfrm>
            <a:off x="5571484" y="4576630"/>
            <a:ext cx="457200" cy="446694"/>
          </a:xfrm>
          <a:prstGeom prst="rect">
            <a:avLst/>
          </a:prstGeom>
          <a:noFill/>
          <a:ln>
            <a:noFill/>
          </a:ln>
        </p:spPr>
      </p:pic>
      <p:pic>
        <p:nvPicPr>
          <p:cNvPr id="11" name="Google Shape;184;p61"/>
          <p:cNvPicPr preferRelativeResize="0"/>
          <p:nvPr/>
        </p:nvPicPr>
        <p:blipFill rotWithShape="1">
          <a:blip r:embed="rId8">
            <a:alphaModFix/>
          </a:blip>
          <a:srcRect/>
          <a:stretch/>
        </p:blipFill>
        <p:spPr>
          <a:xfrm>
            <a:off x="5580174" y="3680982"/>
            <a:ext cx="451143" cy="445047"/>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62"/>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DEFINICIONES Y RECOMENDACIONES</a:t>
            </a:r>
            <a:endParaRPr dirty="0"/>
          </a:p>
        </p:txBody>
      </p:sp>
      <p:graphicFrame>
        <p:nvGraphicFramePr>
          <p:cNvPr id="192" name="Google Shape;192;p62"/>
          <p:cNvGraphicFramePr/>
          <p:nvPr/>
        </p:nvGraphicFramePr>
        <p:xfrm>
          <a:off x="4758476" y="1497013"/>
          <a:ext cx="6465900" cy="4858445"/>
        </p:xfrm>
        <a:graphic>
          <a:graphicData uri="http://schemas.openxmlformats.org/drawingml/2006/table">
            <a:tbl>
              <a:tblPr firstRow="1" bandRow="1">
                <a:noFill/>
                <a:tableStyleId>{E8229C89-3208-43F4-AF60-3C30160D25FD}</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DEFINICIONES</a:t>
                      </a:r>
                      <a:endParaRPr sz="1400" u="none" strike="noStrike" cap="none" dirty="0">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RECOMENDACIONES</a:t>
                      </a:r>
                      <a:endParaRPr sz="1400" u="none" strike="noStrike" cap="none" dirty="0">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193" name="Google Shape;193;p62"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197"/>
        <p:cNvGrpSpPr/>
        <p:nvPr/>
      </p:nvGrpSpPr>
      <p:grpSpPr>
        <a:xfrm>
          <a:off x="0" y="0"/>
          <a:ext cx="0" cy="0"/>
          <a:chOff x="0" y="0"/>
          <a:chExt cx="0" cy="0"/>
        </a:xfrm>
      </p:grpSpPr>
      <p:sp>
        <p:nvSpPr>
          <p:cNvPr id="198" name="Google Shape;198;p25"/>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Calibri"/>
              <a:ea typeface="Calibri"/>
              <a:cs typeface="Calibri"/>
              <a:sym typeface="Calibri"/>
            </a:endParaRPr>
          </a:p>
        </p:txBody>
      </p:sp>
      <p:sp>
        <p:nvSpPr>
          <p:cNvPr id="199" name="Google Shape;199;p25"/>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smtClean="0">
                <a:solidFill>
                  <a:srgbClr val="7F7F7F"/>
                </a:solidFill>
                <a:latin typeface="Verdana"/>
                <a:ea typeface="Verdana"/>
                <a:cs typeface="Verdana"/>
                <a:sym typeface="Verdana"/>
              </a:rPr>
              <a:t>Ingrid Tatiana Sierra Giraldo| Jefe Oficina </a:t>
            </a:r>
            <a:r>
              <a:rPr lang="es-MX" sz="1200" b="1" i="0" u="none" strike="noStrike" cap="none" dirty="0">
                <a:solidFill>
                  <a:srgbClr val="7F7F7F"/>
                </a:solidFill>
                <a:latin typeface="Verdana"/>
                <a:ea typeface="Verdana"/>
                <a:cs typeface="Verdana"/>
                <a:sym typeface="Verdana"/>
              </a:rPr>
              <a:t>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1" i="0" u="none" strike="noStrike" cap="none" dirty="0" smtClean="0">
                <a:solidFill>
                  <a:srgbClr val="7F7F7F"/>
                </a:solidFill>
                <a:latin typeface="Verdana"/>
                <a:ea typeface="Verdana"/>
                <a:cs typeface="Verdana"/>
                <a:sym typeface="Verdana"/>
              </a:rPr>
              <a:t>:</a:t>
            </a:r>
            <a:r>
              <a:rPr lang="es-MX" sz="1200" dirty="0">
                <a:solidFill>
                  <a:srgbClr val="7F7F7F"/>
                </a:solidFill>
                <a:latin typeface="Verdana"/>
                <a:ea typeface="Verdana"/>
                <a:cs typeface="Verdana"/>
                <a:sym typeface="Verdana"/>
              </a:rPr>
              <a:t> </a:t>
            </a:r>
            <a:endParaRPr lang="es-MX" sz="1200" dirty="0" smtClean="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smtClean="0">
                <a:solidFill>
                  <a:srgbClr val="7F7F7F"/>
                </a:solidFill>
                <a:latin typeface="Verdana"/>
                <a:ea typeface="Verdana"/>
                <a:cs typeface="Verdana"/>
                <a:sym typeface="Verdana"/>
              </a:rPr>
              <a:t>Carolina Valencia Monroy </a:t>
            </a:r>
            <a:r>
              <a:rPr lang="es-MX" sz="1200" b="0" i="0" u="none" strike="noStrike" cap="none" dirty="0" smtClean="0">
                <a:solidFill>
                  <a:srgbClr val="7F7F7F"/>
                </a:solidFill>
                <a:latin typeface="Verdana"/>
                <a:ea typeface="Verdana"/>
                <a:cs typeface="Verdana"/>
                <a:sym typeface="Verdana"/>
              </a:rPr>
              <a:t>(Incendios </a:t>
            </a:r>
            <a:r>
              <a:rPr lang="es-MX" sz="1200" b="0" i="0" u="none" strike="noStrike" cap="none" dirty="0">
                <a:solidFill>
                  <a:srgbClr val="7F7F7F"/>
                </a:solidFill>
                <a:latin typeface="Verdana"/>
                <a:ea typeface="Verdana"/>
                <a:cs typeface="Verdana"/>
                <a:sym typeface="Verdana"/>
              </a:rPr>
              <a:t>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00" name="Google Shape;200;p25"/>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dirty="0">
                <a:solidFill>
                  <a:srgbClr val="C00000"/>
                </a:solidFill>
                <a:latin typeface="Verdana"/>
                <a:ea typeface="Verdana"/>
                <a:cs typeface="Verdana"/>
                <a:sym typeface="Verdana"/>
              </a:rPr>
              <a:t>VISITA NUESTRAS REDES SOCIALES</a:t>
            </a:r>
            <a:endParaRPr sz="1100" b="1" i="0" u="none" strike="noStrike" cap="none" dirty="0">
              <a:solidFill>
                <a:srgbClr val="C00000"/>
              </a:solidFill>
              <a:latin typeface="Verdana"/>
              <a:ea typeface="Verdana"/>
              <a:cs typeface="Verdana"/>
              <a:sym typeface="Verdana"/>
            </a:endParaRPr>
          </a:p>
        </p:txBody>
      </p:sp>
      <p:grpSp>
        <p:nvGrpSpPr>
          <p:cNvPr id="201" name="Google Shape;201;p25"/>
          <p:cNvGrpSpPr/>
          <p:nvPr/>
        </p:nvGrpSpPr>
        <p:grpSpPr>
          <a:xfrm>
            <a:off x="8760760" y="2132261"/>
            <a:ext cx="2092771" cy="2404039"/>
            <a:chOff x="8855817" y="2561633"/>
            <a:chExt cx="1843914" cy="2118168"/>
          </a:xfrm>
        </p:grpSpPr>
        <p:pic>
          <p:nvPicPr>
            <p:cNvPr id="202" name="Google Shape;202;p25"/>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03" name="Google Shape;203;p25"/>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04" name="Google Shape;204;p25"/>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05" name="Google Shape;205;p25"/>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06" name="Google Shape;206;p25"/>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InstitutoIDEAM</a:t>
              </a:r>
              <a:endParaRPr sz="1200" b="0" i="0" u="none" strike="noStrike" cap="none" dirty="0">
                <a:solidFill>
                  <a:srgbClr val="7F7F7F"/>
                </a:solidFill>
                <a:latin typeface="Verdana"/>
                <a:ea typeface="Verdana"/>
                <a:cs typeface="Verdana"/>
                <a:sym typeface="Verdana"/>
              </a:endParaRPr>
            </a:p>
          </p:txBody>
        </p:sp>
        <p:sp>
          <p:nvSpPr>
            <p:cNvPr id="207" name="Google Shape;207;p25"/>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8" name="Google Shape;208;p25"/>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9" name="Google Shape;209;p25"/>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Ideam.Instituto</a:t>
              </a:r>
              <a:endParaRPr sz="1200" b="0" i="0" u="none" strike="noStrike" cap="none" dirty="0">
                <a:solidFill>
                  <a:srgbClr val="7F7F7F"/>
                </a:solidFill>
                <a:latin typeface="Verdana"/>
                <a:ea typeface="Verdana"/>
                <a:cs typeface="Verdana"/>
                <a:sym typeface="Verdana"/>
              </a:endParaRPr>
            </a:p>
          </p:txBody>
        </p:sp>
      </p:grpSp>
      <p:sp>
        <p:nvSpPr>
          <p:cNvPr id="210" name="Google Shape;210;p25"/>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dirty="0" smtClean="0">
                <a:solidFill>
                  <a:srgbClr val="FFFFFF"/>
                </a:solidFill>
                <a:latin typeface="Arial"/>
                <a:ea typeface="Arial"/>
                <a:cs typeface="Arial"/>
                <a:sym typeface="Arial"/>
              </a:rPr>
              <a:t>histórico </a:t>
            </a:r>
            <a:r>
              <a:rPr lang="es-MX" sz="1000" b="0" i="0" u="none" strike="noStrike" cap="none" dirty="0">
                <a:solidFill>
                  <a:srgbClr val="FFFFFF"/>
                </a:solidFill>
                <a:latin typeface="Arial"/>
                <a:ea typeface="Arial"/>
                <a:cs typeface="Arial"/>
                <a:sym typeface="Arial"/>
              </a:rPr>
              <a:t>&lt;- </a:t>
            </a:r>
            <a:r>
              <a:rPr lang="es-MX" sz="1000" b="0" i="0" u="none" strike="noStrike" cap="none" dirty="0" smtClean="0">
                <a:solidFill>
                  <a:srgbClr val="FFFFFF"/>
                </a:solidFill>
                <a:latin typeface="Arial"/>
                <a:ea typeface="Arial"/>
                <a:cs typeface="Arial"/>
                <a:sym typeface="Arial"/>
              </a:rPr>
              <a:t>rbind(histórico, evaluación) </a:t>
            </a:r>
            <a:endParaRPr sz="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dirty="0">
                <a:solidFill>
                  <a:schemeClr val="dk1"/>
                </a:solidFill>
                <a:latin typeface="Arial"/>
                <a:ea typeface="Arial"/>
                <a:cs typeface="Arial"/>
                <a:sym typeface="Arial"/>
              </a:rPr>
              <a:t/>
            </a:r>
            <a:br>
              <a:rPr lang="es-MX"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lvl="0" algn="just">
              <a:buSzPts val="1800"/>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a:t>
            </a:r>
            <a:r>
              <a:rPr lang="es-MX" sz="1800" b="0" i="0" u="none" strike="noStrike" cap="none" dirty="0" smtClean="0">
                <a:solidFill>
                  <a:srgbClr val="7F7F7F"/>
                </a:solidFill>
                <a:latin typeface="Verdana"/>
                <a:ea typeface="Verdana"/>
                <a:cs typeface="Verdana"/>
                <a:sym typeface="Verdana"/>
              </a:rPr>
              <a:t>regiones </a:t>
            </a:r>
            <a:r>
              <a:rPr lang="es-MX" sz="1800" dirty="0" smtClean="0">
                <a:solidFill>
                  <a:srgbClr val="7F7F7F"/>
                </a:solidFill>
                <a:latin typeface="Verdana"/>
                <a:ea typeface="Verdana"/>
                <a:cs typeface="Verdana"/>
                <a:sym typeface="Verdana"/>
              </a:rPr>
              <a:t>Caribe,  Andina, Pacífica, Amazonia y Orinoquia</a:t>
            </a:r>
            <a:r>
              <a:rPr lang="es-MX" sz="1800" b="0" i="0" u="none" strike="noStrike" cap="none" dirty="0" smtClean="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a:ea typeface="Verdana"/>
                <a:cs typeface="Verdana"/>
                <a:sym typeface="Verdana"/>
              </a:rPr>
              <a:t>RESUMEN</a:t>
            </a:r>
            <a:endParaRPr sz="1400" b="1" i="0" u="none" strike="noStrike" cap="none" dirty="0">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rgbClr val="C00000"/>
                </a:solidFill>
                <a:latin typeface="Verdana"/>
                <a:ea typeface="Verdana"/>
                <a:cs typeface="Verdana"/>
                <a:sym typeface="Verdana"/>
              </a:rPr>
              <a:t>Mapa de Pronóstico de la Amenaza por </a:t>
            </a:r>
            <a:r>
              <a:rPr lang="es-MX" sz="1100" b="1" i="0" u="none" strike="noStrike" cap="none" dirty="0">
                <a:solidFill>
                  <a:srgbClr val="C00000"/>
                </a:solidFill>
                <a:latin typeface="Arial Black"/>
                <a:ea typeface="Arial Black"/>
                <a:cs typeface="Arial Black"/>
                <a:sym typeface="Arial Black"/>
              </a:rPr>
              <a:t>Incendios de la Cobertura Vegetal</a:t>
            </a:r>
            <a:endParaRPr sz="1100" b="1" i="0" u="none" strike="noStrike" cap="none" dirty="0">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8108138" y="1670408"/>
            <a:ext cx="3322737" cy="4706703"/>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body" idx="2"/>
          </p:nvPr>
        </p:nvSpPr>
        <p:spPr>
          <a:xfrm>
            <a:off x="3569678" y="769938"/>
            <a:ext cx="4880586"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r>
              <a:rPr lang="es-MX" sz="1200" dirty="0" smtClean="0"/>
              <a:t>07 de enero del 2024 </a:t>
            </a:r>
            <a:r>
              <a:rPr lang="es-MX" sz="1200" dirty="0"/>
              <a:t>| </a:t>
            </a:r>
            <a:r>
              <a:rPr lang="es-MX" sz="1200" dirty="0" smtClean="0"/>
              <a:t>12:00 </a:t>
            </a:r>
            <a:r>
              <a:rPr lang="es-MX" sz="1200" dirty="0"/>
              <a:t>HLC</a:t>
            </a:r>
            <a:endParaRPr sz="1200" dirty="0"/>
          </a:p>
        </p:txBody>
      </p:sp>
      <p:pic>
        <p:nvPicPr>
          <p:cNvPr id="129" name="Google Shape;129;p17"/>
          <p:cNvPicPr preferRelativeResize="0"/>
          <p:nvPr/>
        </p:nvPicPr>
        <p:blipFill rotWithShape="1">
          <a:blip r:embed="rId3" r:link="rId4">
            <a:extLst>
              <a:ext uri="{28A0092B-C50C-407E-A947-70E740481C1C}">
                <a14:useLocalDpi xmlns:a14="http://schemas.microsoft.com/office/drawing/2010/main" val="0"/>
              </a:ext>
            </a:extLst>
          </a:blip>
          <a:srcRect l="7096"/>
          <a:stretch/>
        </p:blipFill>
        <p:spPr>
          <a:xfrm>
            <a:off x="9705717" y="4195455"/>
            <a:ext cx="1580699" cy="2409052"/>
          </a:xfrm>
          <a:prstGeom prst="rect">
            <a:avLst/>
          </a:prstGeom>
          <a:noFill/>
          <a:ln>
            <a:noFill/>
          </a:ln>
        </p:spPr>
      </p:pic>
      <p:pic>
        <p:nvPicPr>
          <p:cNvPr id="2" name="Imagen 1"/>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413802" y="1028700"/>
            <a:ext cx="3960233" cy="5600354"/>
          </a:xfrm>
          <a:prstGeom prst="rect">
            <a:avLst/>
          </a:prstGeom>
        </p:spPr>
      </p:pic>
      <p:pic>
        <p:nvPicPr>
          <p:cNvPr id="3" name="Imagen 2"/>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4542100" y="2575407"/>
            <a:ext cx="2280160" cy="2482000"/>
          </a:xfrm>
          <a:prstGeom prst="rect">
            <a:avLst/>
          </a:prstGeom>
          <a:ln>
            <a:solidFill>
              <a:schemeClr val="tx1"/>
            </a:solidFill>
          </a:ln>
        </p:spPr>
      </p:pic>
      <p:pic>
        <p:nvPicPr>
          <p:cNvPr id="4" name="Imagen 3"/>
          <p:cNvPicPr>
            <a:picLocks noChangeAspect="1"/>
          </p:cNvPicPr>
          <p:nvPr/>
        </p:nvPicPr>
        <p:blipFill rotWithShape="1">
          <a:blip r:embed="rId9" r:link="rId10">
            <a:extLst>
              <a:ext uri="{28A0092B-C50C-407E-A947-70E740481C1C}">
                <a14:useLocalDpi xmlns:a14="http://schemas.microsoft.com/office/drawing/2010/main" val="0"/>
              </a:ext>
            </a:extLst>
          </a:blip>
          <a:srcRect l="7142"/>
          <a:stretch/>
        </p:blipFill>
        <p:spPr>
          <a:xfrm>
            <a:off x="6909657" y="1402596"/>
            <a:ext cx="2573800" cy="3883411"/>
          </a:xfrm>
          <a:prstGeom prst="rect">
            <a:avLst/>
          </a:prstGeom>
        </p:spPr>
      </p:pic>
      <p:pic>
        <p:nvPicPr>
          <p:cNvPr id="5" name="Imagen 4"/>
          <p:cNvPicPr>
            <a:picLocks noChangeAspect="1"/>
          </p:cNvPicPr>
          <p:nvPr/>
        </p:nvPicPr>
        <p:blipFill>
          <a:blip r:embed="rId11" r:link="rId12">
            <a:extLst>
              <a:ext uri="{28A0092B-C50C-407E-A947-70E740481C1C}">
                <a14:useLocalDpi xmlns:a14="http://schemas.microsoft.com/office/drawing/2010/main" val="0"/>
              </a:ext>
            </a:extLst>
          </a:blip>
          <a:stretch>
            <a:fillRect/>
          </a:stretch>
        </p:blipFill>
        <p:spPr>
          <a:xfrm>
            <a:off x="9705717" y="1402596"/>
            <a:ext cx="1580699" cy="2766734"/>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384634756"/>
              </p:ext>
            </p:extLst>
          </p:nvPr>
        </p:nvGraphicFramePr>
        <p:xfrm>
          <a:off x="4900295" y="1483758"/>
          <a:ext cx="6939280" cy="4550962"/>
        </p:xfrm>
        <a:graphic>
          <a:graphicData uri="http://schemas.openxmlformats.org/drawingml/2006/table">
            <a:tbl>
              <a:tblPr>
                <a:noFill/>
                <a:tableStyleId>{C3B7D27D-7022-48AE-870B-97DEDC28B86A}</a:tableStyleId>
              </a:tblPr>
              <a:tblGrid>
                <a:gridCol w="839876">
                  <a:extLst>
                    <a:ext uri="{9D8B030D-6E8A-4147-A177-3AD203B41FA5}">
                      <a16:colId xmlns:a16="http://schemas.microsoft.com/office/drawing/2014/main" val="20000"/>
                    </a:ext>
                  </a:extLst>
                </a:gridCol>
                <a:gridCol w="6099404">
                  <a:extLst>
                    <a:ext uri="{9D8B030D-6E8A-4147-A177-3AD203B41FA5}">
                      <a16:colId xmlns:a16="http://schemas.microsoft.com/office/drawing/2014/main" val="20001"/>
                    </a:ext>
                  </a:extLst>
                </a:gridCol>
              </a:tblGrid>
              <a:tr h="394136">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00307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ARCHIPIÉLAGO DE SAN ANDRÉS, PROVIDENCIA Y SANTA CATALINA : Providencia.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Agustín Codazzi, Becerril, Chiriguaná, Curumaní, El Copey, La Gloria, La Jagua De Ibirico, La Paz, Manaure Balcón Del Cesar, Pailitas, Pelaya, Pueblo Bello, San Diego, Valledupar.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Puerto Libertador.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Barrancas, Dibulla, El Molino, Fonseca, La Jagua Del Pilar, Riohacha, San Juan Del Cesar, Urumita, Villanueva.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Aracataca, Ciénaga, Fundación, Santa Marta.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39158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Morales, San Pablo, Simití.</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Chimichagua, San Alberto, San Martín.</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39158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Arjona, El Carmen De Bolívar, Magangué, María La Baja, Pinillos, Santa Rosa Del Sur.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Cereté, Chimá, Ciénaga De Oro, Lorica, Montelíbano, Sahagún, San Bernardo Del Viento.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Distracción.</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Corozal, Sampués.</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612328882"/>
                  </a:ext>
                </a:extLst>
              </a:tr>
            </a:tbl>
          </a:graphicData>
        </a:graphic>
      </p:graphicFrame>
      <p:sp>
        <p:nvSpPr>
          <p:cNvPr id="134" name="Google Shape;134;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36" name="Google Shape;136;p2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6"/>
            <a:ext cx="4161241" cy="4757862"/>
          </a:xfrm>
          <a:prstGeom prst="rect">
            <a:avLst/>
          </a:prstGeom>
          <a:noFill/>
          <a:ln>
            <a:noFill/>
          </a:ln>
        </p:spPr>
      </p:pic>
      <p:pic>
        <p:nvPicPr>
          <p:cNvPr id="138" name="Google Shape;138;p24" descr="Recurso 25.png"/>
          <p:cNvPicPr preferRelativeResize="0"/>
          <p:nvPr/>
        </p:nvPicPr>
        <p:blipFill rotWithShape="1">
          <a:blip r:embed="rId5">
            <a:alphaModFix/>
          </a:blip>
          <a:srcRect/>
          <a:stretch/>
        </p:blipFill>
        <p:spPr>
          <a:xfrm>
            <a:off x="5061379" y="2326465"/>
            <a:ext cx="432711" cy="446694"/>
          </a:xfrm>
          <a:prstGeom prst="rect">
            <a:avLst/>
          </a:prstGeom>
          <a:noFill/>
          <a:ln>
            <a:noFill/>
          </a:ln>
        </p:spPr>
      </p:pic>
      <p:pic>
        <p:nvPicPr>
          <p:cNvPr id="139" name="Google Shape;139;p24"/>
          <p:cNvPicPr preferRelativeResize="0"/>
          <p:nvPr/>
        </p:nvPicPr>
        <p:blipFill rotWithShape="1">
          <a:blip r:embed="rId6">
            <a:alphaModFix/>
          </a:blip>
          <a:srcRect/>
          <a:stretch/>
        </p:blipFill>
        <p:spPr>
          <a:xfrm>
            <a:off x="5059710" y="3613784"/>
            <a:ext cx="451143" cy="445047"/>
          </a:xfrm>
          <a:prstGeom prst="rect">
            <a:avLst/>
          </a:prstGeom>
          <a:noFill/>
          <a:ln>
            <a:noFill/>
          </a:ln>
        </p:spPr>
      </p:pic>
      <p:pic>
        <p:nvPicPr>
          <p:cNvPr id="140" name="Google Shape;140;p24"/>
          <p:cNvPicPr preferRelativeResize="0"/>
          <p:nvPr/>
        </p:nvPicPr>
        <p:blipFill rotWithShape="1">
          <a:blip r:embed="rId7">
            <a:alphaModFix/>
          </a:blip>
          <a:srcRect/>
          <a:stretch/>
        </p:blipFill>
        <p:spPr>
          <a:xfrm>
            <a:off x="12340872" y="1961346"/>
            <a:ext cx="3694496" cy="1042506"/>
          </a:xfrm>
          <a:prstGeom prst="rect">
            <a:avLst/>
          </a:prstGeom>
          <a:noFill/>
          <a:ln>
            <a:noFill/>
          </a:ln>
        </p:spPr>
      </p:pic>
      <p:pic>
        <p:nvPicPr>
          <p:cNvPr id="8" name="Google Shape;137;p24"/>
          <p:cNvPicPr preferRelativeResize="0"/>
          <p:nvPr/>
        </p:nvPicPr>
        <p:blipFill rotWithShape="1">
          <a:blip r:embed="rId8">
            <a:alphaModFix/>
          </a:blip>
          <a:srcRect/>
          <a:stretch/>
        </p:blipFill>
        <p:spPr>
          <a:xfrm>
            <a:off x="5059710" y="5097649"/>
            <a:ext cx="457200" cy="446694"/>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2834455014"/>
              </p:ext>
            </p:extLst>
          </p:nvPr>
        </p:nvGraphicFramePr>
        <p:xfrm>
          <a:off x="4525334" y="1238982"/>
          <a:ext cx="7120316" cy="5279902"/>
        </p:xfrm>
        <a:graphic>
          <a:graphicData uri="http://schemas.openxmlformats.org/drawingml/2006/table">
            <a:tbl>
              <a:tblPr>
                <a:noFill/>
                <a:tableStyleId>{C3B7D27D-7022-48AE-870B-97DEDC28B86A}</a:tableStyleId>
              </a:tblPr>
              <a:tblGrid>
                <a:gridCol w="983848">
                  <a:extLst>
                    <a:ext uri="{9D8B030D-6E8A-4147-A177-3AD203B41FA5}">
                      <a16:colId xmlns:a16="http://schemas.microsoft.com/office/drawing/2014/main" val="20000"/>
                    </a:ext>
                  </a:extLst>
                </a:gridCol>
                <a:gridCol w="6136468">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934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ANTIOQUIA : Angelópolis, Bello, Buriticá, Cañasgordas, Copacabana, </a:t>
                      </a:r>
                      <a:r>
                        <a:rPr lang="es-MX" sz="1000" b="0" i="0" u="none" strike="noStrike" cap="none" dirty="0" err="1" smtClean="0">
                          <a:solidFill>
                            <a:srgbClr val="000000"/>
                          </a:solidFill>
                          <a:latin typeface="+mn-lt"/>
                          <a:ea typeface="Verdana"/>
                          <a:cs typeface="Verdana"/>
                          <a:sym typeface="Arial"/>
                        </a:rPr>
                        <a:t>Dabeiba</a:t>
                      </a:r>
                      <a:r>
                        <a:rPr lang="es-MX" sz="1000" b="0" i="0" u="none" strike="noStrike" cap="none" dirty="0" smtClean="0">
                          <a:solidFill>
                            <a:srgbClr val="000000"/>
                          </a:solidFill>
                          <a:latin typeface="+mn-lt"/>
                          <a:ea typeface="Verdana"/>
                          <a:cs typeface="Verdana"/>
                          <a:sym typeface="Arial"/>
                        </a:rPr>
                        <a:t>, Ebéjico, Heliconia, Ituango, La Estrella, Liborina, Medellín, Olaya, Peque, Sabanalarga, San Jerónimo, Sonsón, Sopetrán, Urrao.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BOGOTÁ, D.C. : Bogotá, D.C..</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BOYACÁ : Aquitania, Belén, Berbeo, Betéitiva, Boavita, Cerinza, Chiquinquirá, Chiscas, Chita, Chíquiza, Covarachía, Cubará, Duitama, El Cocuy, El Espino, Firavitoba, Floresta, Guacamayas, Guayatá, Güicán De La Sierra, La Uvita, Mongua, Nobsa, Pachavita, Paipa, Panqueba, Paz De Río, Pesca, Páez, Rondón, Ráquira, Saboyá, Samacá, San Mateo, Santa Rosa De Viterbo, Sativanorte, Sativasur, Siachoque, Soatá, Socotá, Sotaquirá, Susacón, Tibasosa, Tipacoque, Toca, Tuta, Tutazá, Ventaquemada, Villa De Leyva, Viracachá, Zetaquira.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CALDAS : Villamaría, Filadelfia.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CUNDINAMARCA : Carmen De Carupa, Chipaque, Chocontá, Chía, Gachalá, Gachetá, Gama, Guasca, Junín, La Calera, Machetá, Manta, Medina, Paratebueno, Sopó, Sutatausa, Tausa, Ubalá, Une, Ubaque.</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HUILA : Colombia.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NORTE DE SANTANDER : Arboledas, Chitagá, Cucutilla, Cáchira, El Carmen, La Esperanza, Labateca, Salazar, Toledo, Villa Caro, Ábrego.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SANTANDER : Albania, Bolívar, Cabrera, Capitanejo, Carcasí, Cepitá, Cerrito, Charalá, Chima, Chipatá, Concepción, Coromoro, Curití, El Carmen De Chucurí, El Peñón, Encino, Enciso, Galán, Guaca, Hato, Macaravita, Mogotes, Molagavita, Málaga, Onzaga, Puente Nacional, San Andrés, San Joaquín, San José De Miranda, San Miguel, San Vicente De Chucurí, Santa Bárbara, Santa Helena Del Opón, Simacota, Sucre, Suratá, Vetas, Zapatoca.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TOLIMA : Casabianca, Herveo, Murillo, Villahermosa.</a:t>
                      </a:r>
                      <a:endParaRPr lang="es-CO" sz="1000" b="0" i="0" u="none" strike="noStrike" cap="none" dirty="0">
                        <a:solidFill>
                          <a:srgbClr val="000000"/>
                        </a:solidFill>
                        <a:latin typeface="+mn-lt"/>
                        <a:ea typeface="Verdana"/>
                        <a:cs typeface="Verdana"/>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22610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pt-BR" sz="1000" b="0" i="0" u="none" strike="noStrike" cap="none" dirty="0" smtClean="0">
                          <a:solidFill>
                            <a:srgbClr val="000000"/>
                          </a:solidFill>
                          <a:latin typeface="+mn-lt"/>
                          <a:ea typeface="Verdana"/>
                          <a:cs typeface="Verdana"/>
                          <a:sym typeface="Verdana"/>
                        </a:rPr>
                        <a:t>ANTIOQUIA : Abejorral, Abriaquí, Amagá, Andes, Anzá, </a:t>
                      </a:r>
                      <a:r>
                        <a:rPr lang="pt-BR" sz="1000" b="0" i="0" u="none" strike="noStrike" cap="none" dirty="0" err="1" smtClean="0">
                          <a:solidFill>
                            <a:srgbClr val="000000"/>
                          </a:solidFill>
                          <a:latin typeface="+mn-lt"/>
                          <a:ea typeface="Verdana"/>
                          <a:cs typeface="Verdana"/>
                          <a:sym typeface="Verdana"/>
                        </a:rPr>
                        <a:t>Argelia</a:t>
                      </a:r>
                      <a:r>
                        <a:rPr lang="pt-BR" sz="1000" b="0" i="0" u="none" strike="noStrike" cap="none" dirty="0" smtClean="0">
                          <a:solidFill>
                            <a:srgbClr val="000000"/>
                          </a:solidFill>
                          <a:latin typeface="+mn-lt"/>
                          <a:ea typeface="Verdana"/>
                          <a:cs typeface="Verdana"/>
                          <a:sym typeface="Verdana"/>
                        </a:rPr>
                        <a:t>, </a:t>
                      </a:r>
                      <a:r>
                        <a:rPr lang="pt-BR" sz="1000" b="0" i="0" u="none" strike="noStrike" cap="none" dirty="0" err="1" smtClean="0">
                          <a:solidFill>
                            <a:srgbClr val="000000"/>
                          </a:solidFill>
                          <a:latin typeface="+mn-lt"/>
                          <a:ea typeface="Verdana"/>
                          <a:cs typeface="Verdana"/>
                          <a:sym typeface="Verdana"/>
                        </a:rPr>
                        <a:t>Armenia</a:t>
                      </a:r>
                      <a:r>
                        <a:rPr lang="pt-BR" sz="1000" b="0" i="0" u="none" strike="noStrike" cap="none" dirty="0" smtClean="0">
                          <a:solidFill>
                            <a:srgbClr val="000000"/>
                          </a:solidFill>
                          <a:latin typeface="+mn-lt"/>
                          <a:ea typeface="Verdana"/>
                          <a:cs typeface="Verdana"/>
                          <a:sym typeface="Verdana"/>
                        </a:rPr>
                        <a:t>, Barbosa, Belmira, </a:t>
                      </a:r>
                      <a:r>
                        <a:rPr lang="pt-BR" sz="1000" b="0" i="0" u="none" strike="noStrike" cap="none" dirty="0" err="1" smtClean="0">
                          <a:solidFill>
                            <a:srgbClr val="000000"/>
                          </a:solidFill>
                          <a:latin typeface="+mn-lt"/>
                          <a:ea typeface="Verdana"/>
                          <a:cs typeface="Verdana"/>
                          <a:sym typeface="Verdana"/>
                        </a:rPr>
                        <a:t>Betania</a:t>
                      </a:r>
                      <a:r>
                        <a:rPr lang="pt-BR" sz="1000" b="0" i="0" u="none" strike="noStrike" cap="none" dirty="0" smtClean="0">
                          <a:solidFill>
                            <a:srgbClr val="000000"/>
                          </a:solidFill>
                          <a:latin typeface="+mn-lt"/>
                          <a:ea typeface="Verdana"/>
                          <a:cs typeface="Verdana"/>
                          <a:sym typeface="Verdana"/>
                        </a:rPr>
                        <a:t>, Betulia, </a:t>
                      </a:r>
                      <a:r>
                        <a:rPr lang="pt-BR" sz="1000" b="0" i="0" u="none" strike="noStrike" cap="none" dirty="0" err="1" smtClean="0">
                          <a:solidFill>
                            <a:srgbClr val="000000"/>
                          </a:solidFill>
                          <a:latin typeface="+mn-lt"/>
                          <a:ea typeface="Verdana"/>
                          <a:cs typeface="Verdana"/>
                          <a:sym typeface="Verdana"/>
                        </a:rPr>
                        <a:t>Briceño</a:t>
                      </a:r>
                      <a:r>
                        <a:rPr lang="pt-BR" sz="1000" b="0" i="0" u="none" strike="noStrike" cap="none" dirty="0" smtClean="0">
                          <a:solidFill>
                            <a:srgbClr val="000000"/>
                          </a:solidFill>
                          <a:latin typeface="+mn-lt"/>
                          <a:ea typeface="Verdana"/>
                          <a:cs typeface="Verdana"/>
                          <a:sym typeface="Verdana"/>
                        </a:rPr>
                        <a:t>, </a:t>
                      </a:r>
                      <a:r>
                        <a:rPr lang="pt-BR" sz="1000" b="0" i="0" u="none" strike="noStrike" cap="none" dirty="0" err="1" smtClean="0">
                          <a:solidFill>
                            <a:srgbClr val="000000"/>
                          </a:solidFill>
                          <a:latin typeface="+mn-lt"/>
                          <a:ea typeface="Verdana"/>
                          <a:cs typeface="Verdana"/>
                          <a:sym typeface="Verdana"/>
                        </a:rPr>
                        <a:t>Caicedo</a:t>
                      </a:r>
                      <a:r>
                        <a:rPr lang="pt-BR" sz="1000" b="0" i="0" u="none" strike="noStrike" cap="none" dirty="0" smtClean="0">
                          <a:solidFill>
                            <a:srgbClr val="000000"/>
                          </a:solidFill>
                          <a:latin typeface="+mn-lt"/>
                          <a:ea typeface="Verdana"/>
                          <a:cs typeface="Verdana"/>
                          <a:sym typeface="Verdana"/>
                        </a:rPr>
                        <a:t>, Caldas, </a:t>
                      </a:r>
                      <a:r>
                        <a:rPr lang="pt-BR" sz="1000" b="0" i="0" u="none" strike="noStrike" cap="none" dirty="0" err="1" smtClean="0">
                          <a:solidFill>
                            <a:srgbClr val="000000"/>
                          </a:solidFill>
                          <a:latin typeface="+mn-lt"/>
                          <a:ea typeface="Verdana"/>
                          <a:cs typeface="Verdana"/>
                          <a:sym typeface="Verdana"/>
                        </a:rPr>
                        <a:t>Ciudad</a:t>
                      </a:r>
                      <a:r>
                        <a:rPr lang="pt-BR" sz="1000" b="0" i="0" u="none" strike="noStrike" cap="none" dirty="0" smtClean="0">
                          <a:solidFill>
                            <a:srgbClr val="000000"/>
                          </a:solidFill>
                          <a:latin typeface="+mn-lt"/>
                          <a:ea typeface="Verdana"/>
                          <a:cs typeface="Verdana"/>
                          <a:sym typeface="Verdana"/>
                        </a:rPr>
                        <a:t> Bolívar, Cocorná, Concordia, El Carmen De Viboral, Entrerríos, </a:t>
                      </a:r>
                      <a:r>
                        <a:rPr lang="pt-BR" sz="1000" b="0" i="0" u="none" strike="noStrike" cap="none" dirty="0" err="1" smtClean="0">
                          <a:solidFill>
                            <a:srgbClr val="000000"/>
                          </a:solidFill>
                          <a:latin typeface="+mn-lt"/>
                          <a:ea typeface="Verdana"/>
                          <a:cs typeface="Verdana"/>
                          <a:sym typeface="Verdana"/>
                        </a:rPr>
                        <a:t>Envigado</a:t>
                      </a:r>
                      <a:r>
                        <a:rPr lang="pt-BR" sz="1000" b="0" i="0" u="none" strike="noStrike" cap="none" dirty="0" smtClean="0">
                          <a:solidFill>
                            <a:srgbClr val="000000"/>
                          </a:solidFill>
                          <a:latin typeface="+mn-lt"/>
                          <a:ea typeface="Verdana"/>
                          <a:cs typeface="Verdana"/>
                          <a:sym typeface="Verdana"/>
                        </a:rPr>
                        <a:t>, Fredonia, </a:t>
                      </a:r>
                      <a:r>
                        <a:rPr lang="pt-BR" sz="1000" b="0" i="0" u="none" strike="noStrike" cap="none" dirty="0" err="1" smtClean="0">
                          <a:solidFill>
                            <a:srgbClr val="000000"/>
                          </a:solidFill>
                          <a:latin typeface="+mn-lt"/>
                          <a:ea typeface="Verdana"/>
                          <a:cs typeface="Verdana"/>
                          <a:sym typeface="Verdana"/>
                        </a:rPr>
                        <a:t>Frontino</a:t>
                      </a:r>
                      <a:r>
                        <a:rPr lang="pt-BR" sz="1000" b="0" i="0" u="none" strike="noStrike" cap="none" dirty="0" smtClean="0">
                          <a:solidFill>
                            <a:srgbClr val="000000"/>
                          </a:solidFill>
                          <a:latin typeface="+mn-lt"/>
                          <a:ea typeface="Verdana"/>
                          <a:cs typeface="Verdana"/>
                          <a:sym typeface="Verdana"/>
                        </a:rPr>
                        <a:t>, </a:t>
                      </a:r>
                      <a:r>
                        <a:rPr lang="pt-BR" sz="1000" b="0" i="0" u="none" strike="noStrike" cap="none" dirty="0" err="1" smtClean="0">
                          <a:solidFill>
                            <a:srgbClr val="000000"/>
                          </a:solidFill>
                          <a:latin typeface="+mn-lt"/>
                          <a:ea typeface="Verdana"/>
                          <a:cs typeface="Verdana"/>
                          <a:sym typeface="Verdana"/>
                        </a:rPr>
                        <a:t>Giraldo</a:t>
                      </a:r>
                      <a:r>
                        <a:rPr lang="pt-BR" sz="1000" b="0" i="0" u="none" strike="noStrike" cap="none" dirty="0" smtClean="0">
                          <a:solidFill>
                            <a:srgbClr val="000000"/>
                          </a:solidFill>
                          <a:latin typeface="+mn-lt"/>
                          <a:ea typeface="Verdana"/>
                          <a:cs typeface="Verdana"/>
                          <a:sym typeface="Verdana"/>
                        </a:rPr>
                        <a:t>, </a:t>
                      </a:r>
                      <a:r>
                        <a:rPr lang="pt-BR" sz="1000" b="0" i="0" u="none" strike="noStrike" cap="none" dirty="0" err="1" smtClean="0">
                          <a:solidFill>
                            <a:srgbClr val="000000"/>
                          </a:solidFill>
                          <a:latin typeface="+mn-lt"/>
                          <a:ea typeface="Verdana"/>
                          <a:cs typeface="Verdana"/>
                          <a:sym typeface="Verdana"/>
                        </a:rPr>
                        <a:t>Girardota</a:t>
                      </a:r>
                      <a:r>
                        <a:rPr lang="pt-BR" sz="1000" b="0" i="0" u="none" strike="noStrike" cap="none" dirty="0" smtClean="0">
                          <a:solidFill>
                            <a:srgbClr val="000000"/>
                          </a:solidFill>
                          <a:latin typeface="+mn-lt"/>
                          <a:ea typeface="Verdana"/>
                          <a:cs typeface="Verdana"/>
                          <a:sym typeface="Verdana"/>
                        </a:rPr>
                        <a:t>, Guadalupe, </a:t>
                      </a:r>
                      <a:r>
                        <a:rPr lang="pt-BR" sz="1000" b="0" i="0" u="none" strike="noStrike" cap="none" dirty="0" err="1" smtClean="0">
                          <a:solidFill>
                            <a:srgbClr val="000000"/>
                          </a:solidFill>
                          <a:latin typeface="+mn-lt"/>
                          <a:ea typeface="Verdana"/>
                          <a:cs typeface="Verdana"/>
                          <a:sym typeface="Verdana"/>
                        </a:rPr>
                        <a:t>Guarne</a:t>
                      </a:r>
                      <a:r>
                        <a:rPr lang="pt-BR" sz="1000" b="0" i="0" u="none" strike="noStrike" cap="none" dirty="0" smtClean="0">
                          <a:solidFill>
                            <a:srgbClr val="000000"/>
                          </a:solidFill>
                          <a:latin typeface="+mn-lt"/>
                          <a:ea typeface="Verdana"/>
                          <a:cs typeface="Verdana"/>
                          <a:sym typeface="Verdana"/>
                        </a:rPr>
                        <a:t>, </a:t>
                      </a:r>
                      <a:r>
                        <a:rPr lang="pt-BR" sz="1000" b="0" i="0" u="none" strike="noStrike" cap="none" dirty="0" err="1" smtClean="0">
                          <a:solidFill>
                            <a:srgbClr val="000000"/>
                          </a:solidFill>
                          <a:latin typeface="+mn-lt"/>
                          <a:ea typeface="Verdana"/>
                          <a:cs typeface="Verdana"/>
                          <a:sym typeface="Verdana"/>
                        </a:rPr>
                        <a:t>Itagüí</a:t>
                      </a:r>
                      <a:r>
                        <a:rPr lang="pt-BR" sz="1000" b="0" i="0" u="none" strike="noStrike" cap="none" dirty="0" smtClean="0">
                          <a:solidFill>
                            <a:srgbClr val="000000"/>
                          </a:solidFill>
                          <a:latin typeface="+mn-lt"/>
                          <a:ea typeface="Verdana"/>
                          <a:cs typeface="Verdana"/>
                          <a:sym typeface="Verdana"/>
                        </a:rPr>
                        <a:t>, Jericó, La Pintada, </a:t>
                      </a:r>
                      <a:r>
                        <a:rPr lang="pt-BR" sz="1000" b="0" i="0" u="none" strike="noStrike" cap="none" dirty="0" err="1" smtClean="0">
                          <a:solidFill>
                            <a:srgbClr val="000000"/>
                          </a:solidFill>
                          <a:latin typeface="+mn-lt"/>
                          <a:ea typeface="Verdana"/>
                          <a:cs typeface="Verdana"/>
                          <a:sym typeface="Verdana"/>
                        </a:rPr>
                        <a:t>Montebello</a:t>
                      </a:r>
                      <a:r>
                        <a:rPr lang="pt-BR" sz="1000" b="0" i="0" u="none" strike="noStrike" cap="none" dirty="0" smtClean="0">
                          <a:solidFill>
                            <a:srgbClr val="000000"/>
                          </a:solidFill>
                          <a:latin typeface="+mn-lt"/>
                          <a:ea typeface="Verdana"/>
                          <a:cs typeface="Verdana"/>
                          <a:sym typeface="Verdana"/>
                        </a:rPr>
                        <a:t>, </a:t>
                      </a:r>
                      <a:r>
                        <a:rPr lang="pt-BR" sz="1000" b="0" i="0" u="none" strike="noStrike" cap="none" dirty="0" err="1" smtClean="0">
                          <a:solidFill>
                            <a:srgbClr val="000000"/>
                          </a:solidFill>
                          <a:latin typeface="+mn-lt"/>
                          <a:ea typeface="Verdana"/>
                          <a:cs typeface="Verdana"/>
                          <a:sym typeface="Verdana"/>
                        </a:rPr>
                        <a:t>Nariño</a:t>
                      </a:r>
                      <a:r>
                        <a:rPr lang="pt-BR" sz="1000" b="0" i="0" u="none" strike="noStrike" cap="none" dirty="0" smtClean="0">
                          <a:solidFill>
                            <a:srgbClr val="000000"/>
                          </a:solidFill>
                          <a:latin typeface="+mn-lt"/>
                          <a:ea typeface="Verdana"/>
                          <a:cs typeface="Verdana"/>
                          <a:sym typeface="Verdana"/>
                        </a:rPr>
                        <a:t>, Pueblorrico, Retiro, </a:t>
                      </a:r>
                      <a:r>
                        <a:rPr lang="pt-BR" sz="1000" b="0" i="0" u="none" strike="noStrike" cap="none" dirty="0" err="1" smtClean="0">
                          <a:solidFill>
                            <a:srgbClr val="000000"/>
                          </a:solidFill>
                          <a:latin typeface="+mn-lt"/>
                          <a:ea typeface="Verdana"/>
                          <a:cs typeface="Verdana"/>
                          <a:sym typeface="Verdana"/>
                        </a:rPr>
                        <a:t>Sabaneta</a:t>
                      </a:r>
                      <a:r>
                        <a:rPr lang="pt-BR" sz="1000" b="0" i="0" u="none" strike="noStrike" cap="none" dirty="0" smtClean="0">
                          <a:solidFill>
                            <a:srgbClr val="000000"/>
                          </a:solidFill>
                          <a:latin typeface="+mn-lt"/>
                          <a:ea typeface="Verdana"/>
                          <a:cs typeface="Verdana"/>
                          <a:sym typeface="Verdana"/>
                        </a:rPr>
                        <a:t>, Salgar, San Andrés De Cuerquía, San José De La </a:t>
                      </a:r>
                      <a:r>
                        <a:rPr lang="pt-BR" sz="1000" b="0" i="0" u="none" strike="noStrike" cap="none" dirty="0" err="1" smtClean="0">
                          <a:solidFill>
                            <a:srgbClr val="000000"/>
                          </a:solidFill>
                          <a:latin typeface="+mn-lt"/>
                          <a:ea typeface="Verdana"/>
                          <a:cs typeface="Verdana"/>
                          <a:sym typeface="Verdana"/>
                        </a:rPr>
                        <a:t>Montaña</a:t>
                      </a:r>
                      <a:r>
                        <a:rPr lang="pt-BR" sz="1000" b="0" i="0" u="none" strike="noStrike" cap="none" dirty="0" smtClean="0">
                          <a:solidFill>
                            <a:srgbClr val="000000"/>
                          </a:solidFill>
                          <a:latin typeface="+mn-lt"/>
                          <a:ea typeface="Verdana"/>
                          <a:cs typeface="Verdana"/>
                          <a:sym typeface="Verdana"/>
                        </a:rPr>
                        <a:t>, San Pedro De Los </a:t>
                      </a:r>
                      <a:r>
                        <a:rPr lang="pt-BR" sz="1000" b="0" i="0" u="none" strike="noStrike" cap="none" dirty="0" err="1" smtClean="0">
                          <a:solidFill>
                            <a:srgbClr val="000000"/>
                          </a:solidFill>
                          <a:latin typeface="+mn-lt"/>
                          <a:ea typeface="Verdana"/>
                          <a:cs typeface="Verdana"/>
                          <a:sym typeface="Verdana"/>
                        </a:rPr>
                        <a:t>Milagros</a:t>
                      </a:r>
                      <a:r>
                        <a:rPr lang="pt-BR" sz="1000" b="0" i="0" u="none" strike="noStrike" cap="none" dirty="0" smtClean="0">
                          <a:solidFill>
                            <a:srgbClr val="000000"/>
                          </a:solidFill>
                          <a:latin typeface="+mn-lt"/>
                          <a:ea typeface="Verdana"/>
                          <a:cs typeface="Verdana"/>
                          <a:sym typeface="Verdana"/>
                        </a:rPr>
                        <a:t>, Santa Bárbara, Santa Fé De </a:t>
                      </a:r>
                      <a:r>
                        <a:rPr lang="pt-BR" sz="1000" b="0" i="0" u="none" strike="noStrike" cap="none" dirty="0" err="1" smtClean="0">
                          <a:solidFill>
                            <a:srgbClr val="000000"/>
                          </a:solidFill>
                          <a:latin typeface="+mn-lt"/>
                          <a:ea typeface="Verdana"/>
                          <a:cs typeface="Verdana"/>
                          <a:sym typeface="Verdana"/>
                        </a:rPr>
                        <a:t>Antioquia</a:t>
                      </a:r>
                      <a:r>
                        <a:rPr lang="pt-BR" sz="1000" b="0" i="0" u="none" strike="noStrike" cap="none" dirty="0" smtClean="0">
                          <a:solidFill>
                            <a:srgbClr val="000000"/>
                          </a:solidFill>
                          <a:latin typeface="+mn-lt"/>
                          <a:ea typeface="Verdana"/>
                          <a:cs typeface="Verdana"/>
                          <a:sym typeface="Verdana"/>
                        </a:rPr>
                        <a:t>, Tarazá, Tarso, </a:t>
                      </a:r>
                      <a:r>
                        <a:rPr lang="pt-BR" sz="1000" b="0" i="0" u="none" strike="noStrike" cap="none" dirty="0" err="1" smtClean="0">
                          <a:solidFill>
                            <a:srgbClr val="000000"/>
                          </a:solidFill>
                          <a:latin typeface="+mn-lt"/>
                          <a:ea typeface="Verdana"/>
                          <a:cs typeface="Verdana"/>
                          <a:sym typeface="Verdana"/>
                        </a:rPr>
                        <a:t>Titiribí</a:t>
                      </a:r>
                      <a:r>
                        <a:rPr lang="pt-BR" sz="1000" b="0" i="0" u="none" strike="noStrike" cap="none" dirty="0" smtClean="0">
                          <a:solidFill>
                            <a:srgbClr val="000000"/>
                          </a:solidFill>
                          <a:latin typeface="+mn-lt"/>
                          <a:ea typeface="Verdana"/>
                          <a:cs typeface="Verdana"/>
                          <a:sym typeface="Verdana"/>
                        </a:rPr>
                        <a:t>, Toledo, </a:t>
                      </a:r>
                      <a:r>
                        <a:rPr lang="pt-BR" sz="1000" b="0" i="0" u="none" strike="noStrike" cap="none" dirty="0" err="1" smtClean="0">
                          <a:solidFill>
                            <a:srgbClr val="000000"/>
                          </a:solidFill>
                          <a:latin typeface="+mn-lt"/>
                          <a:ea typeface="Verdana"/>
                          <a:cs typeface="Verdana"/>
                          <a:sym typeface="Verdana"/>
                        </a:rPr>
                        <a:t>Támesis</a:t>
                      </a:r>
                      <a:r>
                        <a:rPr lang="pt-BR" sz="1000" b="0" i="0" u="none" strike="noStrike" cap="none" dirty="0" smtClean="0">
                          <a:solidFill>
                            <a:srgbClr val="000000"/>
                          </a:solidFill>
                          <a:latin typeface="+mn-lt"/>
                          <a:ea typeface="Verdana"/>
                          <a:cs typeface="Verdana"/>
                          <a:sym typeface="Verdana"/>
                        </a:rPr>
                        <a:t>, </a:t>
                      </a:r>
                      <a:r>
                        <a:rPr lang="pt-BR" sz="1000" b="0" i="0" u="none" strike="noStrike" cap="none" dirty="0" err="1" smtClean="0">
                          <a:solidFill>
                            <a:srgbClr val="000000"/>
                          </a:solidFill>
                          <a:latin typeface="+mn-lt"/>
                          <a:ea typeface="Verdana"/>
                          <a:cs typeface="Verdana"/>
                          <a:sym typeface="Verdana"/>
                        </a:rPr>
                        <a:t>Uramita</a:t>
                      </a:r>
                      <a:r>
                        <a:rPr lang="pt-BR" sz="1000" b="0" i="0" u="none" strike="noStrike" cap="none" dirty="0" smtClean="0">
                          <a:solidFill>
                            <a:srgbClr val="000000"/>
                          </a:solidFill>
                          <a:latin typeface="+mn-lt"/>
                          <a:ea typeface="Verdana"/>
                          <a:cs typeface="Verdana"/>
                          <a:sym typeface="Verdana"/>
                        </a:rPr>
                        <a:t>, </a:t>
                      </a:r>
                      <a:r>
                        <a:rPr lang="pt-BR" sz="1000" b="0" i="0" u="none" strike="noStrike" cap="none" dirty="0" err="1" smtClean="0">
                          <a:solidFill>
                            <a:srgbClr val="000000"/>
                          </a:solidFill>
                          <a:latin typeface="+mn-lt"/>
                          <a:ea typeface="Verdana"/>
                          <a:cs typeface="Verdana"/>
                          <a:sym typeface="Verdana"/>
                        </a:rPr>
                        <a:t>Venecia</a:t>
                      </a:r>
                      <a:r>
                        <a:rPr lang="pt-BR" sz="1000" b="0" i="0" u="none" strike="noStrike" cap="none" dirty="0" smtClean="0">
                          <a:solidFill>
                            <a:srgbClr val="000000"/>
                          </a:solidFill>
                          <a:latin typeface="+mn-lt"/>
                          <a:ea typeface="Verdana"/>
                          <a:cs typeface="Verdana"/>
                          <a:sym typeface="Verdana"/>
                        </a:rPr>
                        <a:t>.</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4710664" y="5467126"/>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12630184" y="5020432"/>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4719809" y="2979709"/>
            <a:ext cx="432854" cy="445047"/>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889090556"/>
              </p:ext>
            </p:extLst>
          </p:nvPr>
        </p:nvGraphicFramePr>
        <p:xfrm>
          <a:off x="4568622" y="1710077"/>
          <a:ext cx="7120316" cy="4511000"/>
        </p:xfrm>
        <a:graphic>
          <a:graphicData uri="http://schemas.openxmlformats.org/drawingml/2006/table">
            <a:tbl>
              <a:tblPr>
                <a:noFill/>
                <a:tableStyleId>{C3B7D27D-7022-48AE-870B-97DEDC28B86A}</a:tableStyleId>
              </a:tblPr>
              <a:tblGrid>
                <a:gridCol w="983848">
                  <a:extLst>
                    <a:ext uri="{9D8B030D-6E8A-4147-A177-3AD203B41FA5}">
                      <a16:colId xmlns:a16="http://schemas.microsoft.com/office/drawing/2014/main" val="20000"/>
                    </a:ext>
                  </a:extLst>
                </a:gridCol>
                <a:gridCol w="6136468">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60363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ANTIOQUIA : Abejorral, Abriaquí, Amagá, Andes, Anzá, </a:t>
                      </a:r>
                      <a:r>
                        <a:rPr lang="pt-BR" sz="1000" b="0" i="0" u="none" strike="noStrike" cap="none" dirty="0" err="1" smtClean="0">
                          <a:solidFill>
                            <a:srgbClr val="000000"/>
                          </a:solidFill>
                          <a:latin typeface="Arial"/>
                          <a:ea typeface="Verdana"/>
                          <a:cs typeface="Verdana"/>
                          <a:sym typeface="Verdana"/>
                        </a:rPr>
                        <a:t>Argelia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Armenia</a:t>
                      </a:r>
                      <a:r>
                        <a:rPr lang="pt-BR" sz="1000" b="0" i="0" u="none" strike="noStrike" cap="none" dirty="0" smtClean="0">
                          <a:solidFill>
                            <a:srgbClr val="000000"/>
                          </a:solidFill>
                          <a:latin typeface="Arial"/>
                          <a:ea typeface="Verdana"/>
                          <a:cs typeface="Verdana"/>
                          <a:sym typeface="Verdana"/>
                        </a:rPr>
                        <a:t>, Barbosa, Belmira, </a:t>
                      </a:r>
                      <a:r>
                        <a:rPr lang="pt-BR" sz="1000" b="0" i="0" u="none" strike="noStrike" cap="none" dirty="0" err="1" smtClean="0">
                          <a:solidFill>
                            <a:srgbClr val="000000"/>
                          </a:solidFill>
                          <a:latin typeface="Arial"/>
                          <a:ea typeface="Verdana"/>
                          <a:cs typeface="Verdana"/>
                          <a:sym typeface="Verdana"/>
                        </a:rPr>
                        <a:t>Betania</a:t>
                      </a:r>
                      <a:r>
                        <a:rPr lang="pt-BR" sz="1000" b="0" i="0" u="none" strike="noStrike" cap="none" dirty="0" smtClean="0">
                          <a:solidFill>
                            <a:srgbClr val="000000"/>
                          </a:solidFill>
                          <a:latin typeface="Arial"/>
                          <a:ea typeface="Verdana"/>
                          <a:cs typeface="Verdana"/>
                          <a:sym typeface="Verdana"/>
                        </a:rPr>
                        <a:t>, Betulia, </a:t>
                      </a:r>
                      <a:r>
                        <a:rPr lang="pt-BR" sz="1000" b="0" i="0" u="none" strike="noStrike" cap="none" dirty="0" err="1" smtClean="0">
                          <a:solidFill>
                            <a:srgbClr val="000000"/>
                          </a:solidFill>
                          <a:latin typeface="Arial"/>
                          <a:ea typeface="Verdana"/>
                          <a:cs typeface="Verdana"/>
                          <a:sym typeface="Verdana"/>
                        </a:rPr>
                        <a:t>Briceño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Caicedo</a:t>
                      </a:r>
                      <a:r>
                        <a:rPr lang="pt-BR" sz="1000" b="0" i="0" u="none" strike="noStrike" cap="none" dirty="0" smtClean="0">
                          <a:solidFill>
                            <a:srgbClr val="000000"/>
                          </a:solidFill>
                          <a:latin typeface="Arial"/>
                          <a:ea typeface="Verdana"/>
                          <a:cs typeface="Verdana"/>
                          <a:sym typeface="Verdana"/>
                        </a:rPr>
                        <a:t>, Caldas, </a:t>
                      </a:r>
                      <a:r>
                        <a:rPr lang="pt-BR" sz="1000" b="0" i="0" u="none" strike="noStrike" cap="none" dirty="0" err="1" smtClean="0">
                          <a:solidFill>
                            <a:srgbClr val="000000"/>
                          </a:solidFill>
                          <a:latin typeface="Arial"/>
                          <a:ea typeface="Verdana"/>
                          <a:cs typeface="Verdana"/>
                          <a:sym typeface="Verdana"/>
                        </a:rPr>
                        <a:t>Ciudad</a:t>
                      </a:r>
                      <a:r>
                        <a:rPr lang="pt-BR" sz="1000" b="0" i="0" u="none" strike="noStrike" cap="none" dirty="0" smtClean="0">
                          <a:solidFill>
                            <a:srgbClr val="000000"/>
                          </a:solidFill>
                          <a:latin typeface="Arial"/>
                          <a:ea typeface="Verdana"/>
                          <a:cs typeface="Verdana"/>
                          <a:sym typeface="Verdana"/>
                        </a:rPr>
                        <a:t> Bolívar, Cocorná, Concordia, El Carmen De Viboral, Entrerríos, </a:t>
                      </a:r>
                      <a:r>
                        <a:rPr lang="pt-BR" sz="1000" b="0" i="0" u="none" strike="noStrike" cap="none" dirty="0" err="1" smtClean="0">
                          <a:solidFill>
                            <a:srgbClr val="000000"/>
                          </a:solidFill>
                          <a:latin typeface="Arial"/>
                          <a:ea typeface="Verdana"/>
                          <a:cs typeface="Verdana"/>
                          <a:sym typeface="Verdana"/>
                        </a:rPr>
                        <a:t>Envigado</a:t>
                      </a:r>
                      <a:r>
                        <a:rPr lang="pt-BR" sz="1000" b="0" i="0" u="none" strike="noStrike" cap="none" dirty="0" smtClean="0">
                          <a:solidFill>
                            <a:srgbClr val="000000"/>
                          </a:solidFill>
                          <a:latin typeface="Arial"/>
                          <a:ea typeface="Verdana"/>
                          <a:cs typeface="Verdana"/>
                          <a:sym typeface="Verdana"/>
                        </a:rPr>
                        <a:t>, Fredonia, </a:t>
                      </a:r>
                      <a:r>
                        <a:rPr lang="pt-BR" sz="1000" b="0" i="0" u="none" strike="noStrike" cap="none" dirty="0" err="1" smtClean="0">
                          <a:solidFill>
                            <a:srgbClr val="000000"/>
                          </a:solidFill>
                          <a:latin typeface="Arial"/>
                          <a:ea typeface="Verdana"/>
                          <a:cs typeface="Verdana"/>
                          <a:sym typeface="Verdana"/>
                        </a:rPr>
                        <a:t>Frontino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Giraldo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Girardota</a:t>
                      </a:r>
                      <a:r>
                        <a:rPr lang="pt-BR" sz="1000" b="0" i="0" u="none" strike="noStrike" cap="none" dirty="0" smtClean="0">
                          <a:solidFill>
                            <a:srgbClr val="000000"/>
                          </a:solidFill>
                          <a:latin typeface="Arial"/>
                          <a:ea typeface="Verdana"/>
                          <a:cs typeface="Verdana"/>
                          <a:sym typeface="Verdana"/>
                        </a:rPr>
                        <a:t>, Guadalupe, </a:t>
                      </a:r>
                      <a:r>
                        <a:rPr lang="pt-BR" sz="1000" b="0" i="0" u="none" strike="noStrike" cap="none" dirty="0" err="1" smtClean="0">
                          <a:solidFill>
                            <a:srgbClr val="000000"/>
                          </a:solidFill>
                          <a:latin typeface="Arial"/>
                          <a:ea typeface="Verdana"/>
                          <a:cs typeface="Verdana"/>
                          <a:sym typeface="Verdana"/>
                        </a:rPr>
                        <a:t>Guarne</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Itagüí</a:t>
                      </a:r>
                      <a:r>
                        <a:rPr lang="pt-BR" sz="1000" b="0" i="0" u="none" strike="noStrike" cap="none" dirty="0" smtClean="0">
                          <a:solidFill>
                            <a:srgbClr val="000000"/>
                          </a:solidFill>
                          <a:latin typeface="Arial"/>
                          <a:ea typeface="Verdana"/>
                          <a:cs typeface="Verdana"/>
                          <a:sym typeface="Verdana"/>
                        </a:rPr>
                        <a:t>, Jericó, La Pintada, </a:t>
                      </a:r>
                      <a:r>
                        <a:rPr lang="pt-BR" sz="1000" b="0" i="0" u="none" strike="noStrike" cap="none" dirty="0" err="1" smtClean="0">
                          <a:solidFill>
                            <a:srgbClr val="000000"/>
                          </a:solidFill>
                          <a:latin typeface="Arial"/>
                          <a:ea typeface="Verdana"/>
                          <a:cs typeface="Verdana"/>
                          <a:sym typeface="Verdana"/>
                        </a:rPr>
                        <a:t>Montebello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Nariño</a:t>
                      </a:r>
                      <a:r>
                        <a:rPr lang="pt-BR" sz="1000" b="0" i="0" u="none" strike="noStrike" cap="none" dirty="0" smtClean="0">
                          <a:solidFill>
                            <a:srgbClr val="000000"/>
                          </a:solidFill>
                          <a:latin typeface="Arial"/>
                          <a:ea typeface="Verdana"/>
                          <a:cs typeface="Verdana"/>
                          <a:sym typeface="Verdana"/>
                        </a:rPr>
                        <a:t>, Pueblorrico, Retiro, </a:t>
                      </a:r>
                      <a:r>
                        <a:rPr lang="pt-BR" sz="1000" b="0" i="0" u="none" strike="noStrike" cap="none" dirty="0" err="1" smtClean="0">
                          <a:solidFill>
                            <a:srgbClr val="000000"/>
                          </a:solidFill>
                          <a:latin typeface="Arial"/>
                          <a:ea typeface="Verdana"/>
                          <a:cs typeface="Verdana"/>
                          <a:sym typeface="Verdana"/>
                        </a:rPr>
                        <a:t>Sabaneta</a:t>
                      </a:r>
                      <a:r>
                        <a:rPr lang="pt-BR" sz="1000" b="0" i="0" u="none" strike="noStrike" cap="none" dirty="0" smtClean="0">
                          <a:solidFill>
                            <a:srgbClr val="000000"/>
                          </a:solidFill>
                          <a:latin typeface="Arial"/>
                          <a:ea typeface="Verdana"/>
                          <a:cs typeface="Verdana"/>
                          <a:sym typeface="Verdana"/>
                        </a:rPr>
                        <a:t>, Salgar, San Andrés De Cuerquía, San José De La </a:t>
                      </a:r>
                      <a:r>
                        <a:rPr lang="pt-BR" sz="1000" b="0" i="0" u="none" strike="noStrike" cap="none" dirty="0" err="1" smtClean="0">
                          <a:solidFill>
                            <a:srgbClr val="000000"/>
                          </a:solidFill>
                          <a:latin typeface="Arial"/>
                          <a:ea typeface="Verdana"/>
                          <a:cs typeface="Verdana"/>
                          <a:sym typeface="Verdana"/>
                        </a:rPr>
                        <a:t>Montaña</a:t>
                      </a:r>
                      <a:r>
                        <a:rPr lang="pt-BR" sz="1000" b="0" i="0" u="none" strike="noStrike" cap="none" dirty="0" smtClean="0">
                          <a:solidFill>
                            <a:srgbClr val="000000"/>
                          </a:solidFill>
                          <a:latin typeface="Arial"/>
                          <a:ea typeface="Verdana"/>
                          <a:cs typeface="Verdana"/>
                          <a:sym typeface="Verdana"/>
                        </a:rPr>
                        <a:t>, San Pedro De Los </a:t>
                      </a:r>
                      <a:r>
                        <a:rPr lang="pt-BR" sz="1000" b="0" i="0" u="none" strike="noStrike" cap="none" dirty="0" err="1" smtClean="0">
                          <a:solidFill>
                            <a:srgbClr val="000000"/>
                          </a:solidFill>
                          <a:latin typeface="Arial"/>
                          <a:ea typeface="Verdana"/>
                          <a:cs typeface="Verdana"/>
                          <a:sym typeface="Verdana"/>
                        </a:rPr>
                        <a:t>Milagros</a:t>
                      </a:r>
                      <a:r>
                        <a:rPr lang="pt-BR" sz="1000" b="0" i="0" u="none" strike="noStrike" cap="none" dirty="0" smtClean="0">
                          <a:solidFill>
                            <a:srgbClr val="000000"/>
                          </a:solidFill>
                          <a:latin typeface="Arial"/>
                          <a:ea typeface="Verdana"/>
                          <a:cs typeface="Verdana"/>
                          <a:sym typeface="Verdana"/>
                        </a:rPr>
                        <a:t>, Santa Bárbara, Santa Fé De </a:t>
                      </a:r>
                      <a:r>
                        <a:rPr lang="pt-BR" sz="1000" b="0" i="0" u="none" strike="noStrike" cap="none" dirty="0" err="1" smtClean="0">
                          <a:solidFill>
                            <a:srgbClr val="000000"/>
                          </a:solidFill>
                          <a:latin typeface="Arial"/>
                          <a:ea typeface="Verdana"/>
                          <a:cs typeface="Verdana"/>
                          <a:sym typeface="Verdana"/>
                        </a:rPr>
                        <a:t>Antioquia</a:t>
                      </a:r>
                      <a:r>
                        <a:rPr lang="pt-BR" sz="1000" b="0" i="0" u="none" strike="noStrike" cap="none" dirty="0" smtClean="0">
                          <a:solidFill>
                            <a:srgbClr val="000000"/>
                          </a:solidFill>
                          <a:latin typeface="Arial"/>
                          <a:ea typeface="Verdana"/>
                          <a:cs typeface="Verdana"/>
                          <a:sym typeface="Verdana"/>
                        </a:rPr>
                        <a:t>, Tarazá, Tarso, </a:t>
                      </a:r>
                      <a:r>
                        <a:rPr lang="pt-BR" sz="1000" b="0" i="0" u="none" strike="noStrike" cap="none" dirty="0" err="1" smtClean="0">
                          <a:solidFill>
                            <a:srgbClr val="000000"/>
                          </a:solidFill>
                          <a:latin typeface="Arial"/>
                          <a:ea typeface="Verdana"/>
                          <a:cs typeface="Verdana"/>
                          <a:sym typeface="Verdana"/>
                        </a:rPr>
                        <a:t>Titiribí</a:t>
                      </a:r>
                      <a:r>
                        <a:rPr lang="pt-BR" sz="1000" b="0" i="0" u="none" strike="noStrike" cap="none" dirty="0" smtClean="0">
                          <a:solidFill>
                            <a:srgbClr val="000000"/>
                          </a:solidFill>
                          <a:latin typeface="Arial"/>
                          <a:ea typeface="Verdana"/>
                          <a:cs typeface="Verdana"/>
                          <a:sym typeface="Verdana"/>
                        </a:rPr>
                        <a:t>, Toledo, </a:t>
                      </a:r>
                      <a:r>
                        <a:rPr lang="pt-BR" sz="1000" b="0" i="0" u="none" strike="noStrike" cap="none" dirty="0" err="1" smtClean="0">
                          <a:solidFill>
                            <a:srgbClr val="000000"/>
                          </a:solidFill>
                          <a:latin typeface="Arial"/>
                          <a:ea typeface="Verdana"/>
                          <a:cs typeface="Verdana"/>
                          <a:sym typeface="Verdana"/>
                        </a:rPr>
                        <a:t>Támesis</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Uramita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Venecia</a:t>
                      </a:r>
                      <a:r>
                        <a:rPr lang="pt-BR" sz="1000" b="0" i="0" u="none" strike="noStrike" cap="none" dirty="0" smtClean="0">
                          <a:solidFill>
                            <a:srgbClr val="000000"/>
                          </a:solidFill>
                          <a:latin typeface="Arial"/>
                          <a:ea typeface="Verdana"/>
                          <a:cs typeface="Verdana"/>
                          <a:sym typeface="Verdana"/>
                        </a:rPr>
                        <a:t>.</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BOYACÁ : </a:t>
                      </a:r>
                      <a:r>
                        <a:rPr lang="pt-BR" sz="1000" b="0" i="0" u="none" strike="noStrike" cap="none" dirty="0" err="1" smtClean="0">
                          <a:solidFill>
                            <a:srgbClr val="000000"/>
                          </a:solidFill>
                          <a:latin typeface="Arial"/>
                          <a:ea typeface="Verdana"/>
                          <a:cs typeface="Verdana"/>
                          <a:sym typeface="Verdana"/>
                        </a:rPr>
                        <a:t>Arcabuco</a:t>
                      </a:r>
                      <a:r>
                        <a:rPr lang="pt-BR" sz="1000" b="0" i="0" u="none" strike="noStrike" cap="none" dirty="0" smtClean="0">
                          <a:solidFill>
                            <a:srgbClr val="000000"/>
                          </a:solidFill>
                          <a:latin typeface="Arial"/>
                          <a:ea typeface="Verdana"/>
                          <a:cs typeface="Verdana"/>
                          <a:sym typeface="Verdana"/>
                        </a:rPr>
                        <a:t>, Chinavita, Chivor, </a:t>
                      </a:r>
                      <a:r>
                        <a:rPr lang="pt-BR" sz="1000" b="0" i="0" u="none" strike="noStrike" cap="none" dirty="0" err="1" smtClean="0">
                          <a:solidFill>
                            <a:srgbClr val="000000"/>
                          </a:solidFill>
                          <a:latin typeface="Arial"/>
                          <a:ea typeface="Verdana"/>
                          <a:cs typeface="Verdana"/>
                          <a:sym typeface="Verdana"/>
                        </a:rPr>
                        <a:t>Ciénega</a:t>
                      </a:r>
                      <a:r>
                        <a:rPr lang="pt-BR" sz="1000" b="0" i="0" u="none" strike="noStrike" cap="none" dirty="0" smtClean="0">
                          <a:solidFill>
                            <a:srgbClr val="000000"/>
                          </a:solidFill>
                          <a:latin typeface="Arial"/>
                          <a:ea typeface="Verdana"/>
                          <a:cs typeface="Verdana"/>
                          <a:sym typeface="Verdana"/>
                        </a:rPr>
                        <a:t>, Coper, Cómbita, Gachantivá, Garagoa, </a:t>
                      </a:r>
                      <a:r>
                        <a:rPr lang="pt-BR" sz="1000" b="0" i="0" u="none" strike="noStrike" cap="none" dirty="0" err="1" smtClean="0">
                          <a:solidFill>
                            <a:srgbClr val="000000"/>
                          </a:solidFill>
                          <a:latin typeface="Arial"/>
                          <a:ea typeface="Verdana"/>
                          <a:cs typeface="Verdana"/>
                          <a:sym typeface="Verdana"/>
                        </a:rPr>
                        <a:t>Guateque</a:t>
                      </a:r>
                      <a:r>
                        <a:rPr lang="pt-BR" sz="1000" b="0" i="0" u="none" strike="noStrike" cap="none" dirty="0" smtClean="0">
                          <a:solidFill>
                            <a:srgbClr val="000000"/>
                          </a:solidFill>
                          <a:latin typeface="Arial"/>
                          <a:ea typeface="Verdana"/>
                          <a:cs typeface="Verdana"/>
                          <a:sym typeface="Verdana"/>
                        </a:rPr>
                        <a:t>, Jericó, Labranzagrande, </a:t>
                      </a:r>
                      <a:r>
                        <a:rPr lang="pt-BR" sz="1000" b="0" i="0" u="none" strike="noStrike" cap="none" dirty="0" err="1" smtClean="0">
                          <a:solidFill>
                            <a:srgbClr val="000000"/>
                          </a:solidFill>
                          <a:latin typeface="Arial"/>
                          <a:ea typeface="Verdana"/>
                          <a:cs typeface="Verdana"/>
                          <a:sym typeface="Verdana"/>
                        </a:rPr>
                        <a:t>Miraflores</a:t>
                      </a:r>
                      <a:r>
                        <a:rPr lang="pt-BR" sz="1000" b="0" i="0" u="none" strike="noStrike" cap="none" dirty="0" smtClean="0">
                          <a:solidFill>
                            <a:srgbClr val="000000"/>
                          </a:solidFill>
                          <a:latin typeface="Arial"/>
                          <a:ea typeface="Verdana"/>
                          <a:cs typeface="Verdana"/>
                          <a:sym typeface="Verdana"/>
                        </a:rPr>
                        <a:t>, Monguí, Moniquirá, </a:t>
                      </a:r>
                      <a:r>
                        <a:rPr lang="pt-BR" sz="1000" b="0" i="0" u="none" strike="noStrike" cap="none" dirty="0" err="1" smtClean="0">
                          <a:solidFill>
                            <a:srgbClr val="000000"/>
                          </a:solidFill>
                          <a:latin typeface="Arial"/>
                          <a:ea typeface="Verdana"/>
                          <a:cs typeface="Verdana"/>
                          <a:sym typeface="Verdana"/>
                        </a:rPr>
                        <a:t>Pajarito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Paya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Pisba</a:t>
                      </a:r>
                      <a:r>
                        <a:rPr lang="pt-BR" sz="1000" b="0" i="0" u="none" strike="noStrike" cap="none" dirty="0" smtClean="0">
                          <a:solidFill>
                            <a:srgbClr val="000000"/>
                          </a:solidFill>
                          <a:latin typeface="Arial"/>
                          <a:ea typeface="Verdana"/>
                          <a:cs typeface="Verdana"/>
                          <a:sym typeface="Verdana"/>
                        </a:rPr>
                        <a:t>, San Eduardo, San </a:t>
                      </a:r>
                      <a:r>
                        <a:rPr lang="pt-BR" sz="1000" b="0" i="0" u="none" strike="noStrike" cap="none" dirty="0" err="1" smtClean="0">
                          <a:solidFill>
                            <a:srgbClr val="000000"/>
                          </a:solidFill>
                          <a:latin typeface="Arial"/>
                          <a:ea typeface="Verdana"/>
                          <a:cs typeface="Verdana"/>
                          <a:sym typeface="Verdana"/>
                        </a:rPr>
                        <a:t>Luis</a:t>
                      </a:r>
                      <a:r>
                        <a:rPr lang="pt-BR" sz="1000" b="0" i="0" u="none" strike="noStrike" cap="none" dirty="0" smtClean="0">
                          <a:solidFill>
                            <a:srgbClr val="000000"/>
                          </a:solidFill>
                          <a:latin typeface="Arial"/>
                          <a:ea typeface="Verdana"/>
                          <a:cs typeface="Verdana"/>
                          <a:sym typeface="Verdana"/>
                        </a:rPr>
                        <a:t> De Gaceno, Santa </a:t>
                      </a:r>
                      <a:r>
                        <a:rPr lang="pt-BR" sz="1000" b="0" i="0" u="none" strike="noStrike" cap="none" dirty="0" err="1" smtClean="0">
                          <a:solidFill>
                            <a:srgbClr val="000000"/>
                          </a:solidFill>
                          <a:latin typeface="Arial"/>
                          <a:ea typeface="Verdana"/>
                          <a:cs typeface="Verdana"/>
                          <a:sym typeface="Verdana"/>
                        </a:rPr>
                        <a:t>María</a:t>
                      </a:r>
                      <a:r>
                        <a:rPr lang="pt-BR" sz="1000" b="0" i="0" u="none" strike="noStrike" cap="none" dirty="0" smtClean="0">
                          <a:solidFill>
                            <a:srgbClr val="000000"/>
                          </a:solidFill>
                          <a:latin typeface="Arial"/>
                          <a:ea typeface="Verdana"/>
                          <a:cs typeface="Verdana"/>
                          <a:sym typeface="Verdana"/>
                        </a:rPr>
                        <a:t>, Santa </a:t>
                      </a:r>
                      <a:r>
                        <a:rPr lang="pt-BR" sz="1000" b="0" i="0" u="none" strike="noStrike" cap="none" dirty="0" err="1" smtClean="0">
                          <a:solidFill>
                            <a:srgbClr val="000000"/>
                          </a:solidFill>
                          <a:latin typeface="Arial"/>
                          <a:ea typeface="Verdana"/>
                          <a:cs typeface="Verdana"/>
                          <a:sym typeface="Verdana"/>
                        </a:rPr>
                        <a:t>Sofía</a:t>
                      </a:r>
                      <a:r>
                        <a:rPr lang="pt-BR" sz="1000" b="0" i="0" u="none" strike="noStrike" cap="none" dirty="0" smtClean="0">
                          <a:solidFill>
                            <a:srgbClr val="000000"/>
                          </a:solidFill>
                          <a:latin typeface="Arial"/>
                          <a:ea typeface="Verdana"/>
                          <a:cs typeface="Verdana"/>
                          <a:sym typeface="Verdana"/>
                        </a:rPr>
                        <a:t>, Somondoco, Sutamarchán, </a:t>
                      </a:r>
                      <a:r>
                        <a:rPr lang="pt-BR" sz="1000" b="0" i="0" u="none" strike="noStrike" cap="none" dirty="0" err="1" smtClean="0">
                          <a:solidFill>
                            <a:srgbClr val="000000"/>
                          </a:solidFill>
                          <a:latin typeface="Arial"/>
                          <a:ea typeface="Verdana"/>
                          <a:cs typeface="Verdana"/>
                          <a:sym typeface="Verdana"/>
                        </a:rPr>
                        <a:t>Tota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Turmequé</a:t>
                      </a:r>
                      <a:r>
                        <a:rPr lang="pt-BR" sz="1000" b="0" i="0" u="none" strike="noStrike" cap="none" dirty="0" smtClean="0">
                          <a:solidFill>
                            <a:srgbClr val="000000"/>
                          </a:solidFill>
                          <a:latin typeface="Arial"/>
                          <a:ea typeface="Verdana"/>
                          <a:cs typeface="Verdana"/>
                          <a:sym typeface="Verdana"/>
                        </a:rPr>
                        <a:t>, Úmbita.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CALDAS : Aguadas, Aranzazu, Belalcázar, </a:t>
                      </a:r>
                      <a:r>
                        <a:rPr lang="pt-BR" sz="1000" b="0" i="0" u="none" strike="noStrike" cap="none" dirty="0" err="1" smtClean="0">
                          <a:solidFill>
                            <a:srgbClr val="000000"/>
                          </a:solidFill>
                          <a:latin typeface="Arial"/>
                          <a:ea typeface="Verdana"/>
                          <a:cs typeface="Verdana"/>
                          <a:sym typeface="Verdana"/>
                        </a:rPr>
                        <a:t>Marulanda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Neira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Pensilvania</a:t>
                      </a:r>
                      <a:r>
                        <a:rPr lang="pt-BR" sz="1000" b="0" i="0" u="none" strike="noStrike" cap="none" dirty="0" smtClean="0">
                          <a:solidFill>
                            <a:srgbClr val="000000"/>
                          </a:solidFill>
                          <a:latin typeface="Arial"/>
                          <a:ea typeface="Verdana"/>
                          <a:cs typeface="Verdana"/>
                          <a:sym typeface="Verdana"/>
                        </a:rPr>
                        <a:t>, Pácora, Salamina.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CUNDINAMARCA : </a:t>
                      </a:r>
                      <a:r>
                        <a:rPr lang="pt-BR" sz="1000" b="0" i="0" u="none" strike="noStrike" cap="none" dirty="0" err="1" smtClean="0">
                          <a:solidFill>
                            <a:srgbClr val="000000"/>
                          </a:solidFill>
                          <a:latin typeface="Arial"/>
                          <a:ea typeface="Verdana"/>
                          <a:cs typeface="Verdana"/>
                          <a:sym typeface="Verdana"/>
                        </a:rPr>
                        <a:t>Beltrán</a:t>
                      </a:r>
                      <a:r>
                        <a:rPr lang="pt-BR" sz="1000" b="0" i="0" u="none" strike="noStrike" cap="none" dirty="0" smtClean="0">
                          <a:solidFill>
                            <a:srgbClr val="000000"/>
                          </a:solidFill>
                          <a:latin typeface="Arial"/>
                          <a:ea typeface="Verdana"/>
                          <a:cs typeface="Verdana"/>
                          <a:sym typeface="Verdana"/>
                        </a:rPr>
                        <a:t>, Bituima, Bojacá, Chaguaní, Choachí, Cogua, Cota, Cucunubá, Cáqueza, El </a:t>
                      </a:r>
                      <a:r>
                        <a:rPr lang="pt-BR" sz="1000" b="0" i="0" u="none" strike="noStrike" cap="none" dirty="0" err="1" smtClean="0">
                          <a:solidFill>
                            <a:srgbClr val="000000"/>
                          </a:solidFill>
                          <a:latin typeface="Arial"/>
                          <a:ea typeface="Verdana"/>
                          <a:cs typeface="Verdana"/>
                          <a:sym typeface="Verdana"/>
                        </a:rPr>
                        <a:t>Colegio</a:t>
                      </a:r>
                      <a:r>
                        <a:rPr lang="pt-BR" sz="1000" b="0" i="0" u="none" strike="noStrike" cap="none" dirty="0" smtClean="0">
                          <a:solidFill>
                            <a:srgbClr val="000000"/>
                          </a:solidFill>
                          <a:latin typeface="Arial"/>
                          <a:ea typeface="Verdana"/>
                          <a:cs typeface="Verdana"/>
                          <a:sym typeface="Verdana"/>
                        </a:rPr>
                        <a:t>, El </a:t>
                      </a:r>
                      <a:r>
                        <a:rPr lang="pt-BR" sz="1000" b="0" i="0" u="none" strike="noStrike" cap="none" dirty="0" err="1" smtClean="0">
                          <a:solidFill>
                            <a:srgbClr val="000000"/>
                          </a:solidFill>
                          <a:latin typeface="Arial"/>
                          <a:ea typeface="Verdana"/>
                          <a:cs typeface="Verdana"/>
                          <a:sym typeface="Verdana"/>
                        </a:rPr>
                        <a:t>Rosal</a:t>
                      </a:r>
                      <a:r>
                        <a:rPr lang="pt-BR" sz="1000" b="0" i="0" u="none" strike="noStrike" cap="none" dirty="0" smtClean="0">
                          <a:solidFill>
                            <a:srgbClr val="000000"/>
                          </a:solidFill>
                          <a:latin typeface="Arial"/>
                          <a:ea typeface="Verdana"/>
                          <a:cs typeface="Verdana"/>
                          <a:sym typeface="Verdana"/>
                        </a:rPr>
                        <a:t>, Fosca, Fómeque, Granada, Guachetá, </a:t>
                      </a:r>
                      <a:r>
                        <a:rPr lang="pt-BR" sz="1000" b="0" i="0" u="none" strike="noStrike" cap="none" dirty="0" err="1" smtClean="0">
                          <a:solidFill>
                            <a:srgbClr val="000000"/>
                          </a:solidFill>
                          <a:latin typeface="Arial"/>
                          <a:ea typeface="Verdana"/>
                          <a:cs typeface="Verdana"/>
                          <a:sym typeface="Verdana"/>
                        </a:rPr>
                        <a:t>Guaduas</a:t>
                      </a:r>
                      <a:r>
                        <a:rPr lang="pt-BR" sz="1000" b="0" i="0" u="none" strike="noStrike" cap="none" dirty="0" smtClean="0">
                          <a:solidFill>
                            <a:srgbClr val="000000"/>
                          </a:solidFill>
                          <a:latin typeface="Arial"/>
                          <a:ea typeface="Verdana"/>
                          <a:cs typeface="Verdana"/>
                          <a:sym typeface="Verdana"/>
                        </a:rPr>
                        <a:t>, Guataquí, Guatavita, Guayabetal, Gutiérrez, </a:t>
                      </a:r>
                      <a:r>
                        <a:rPr lang="pt-BR" sz="1000" b="0" i="0" u="none" strike="noStrike" cap="none" dirty="0" err="1" smtClean="0">
                          <a:solidFill>
                            <a:srgbClr val="000000"/>
                          </a:solidFill>
                          <a:latin typeface="Arial"/>
                          <a:ea typeface="Verdana"/>
                          <a:cs typeface="Verdana"/>
                          <a:sym typeface="Verdana"/>
                        </a:rPr>
                        <a:t>Jerusalén</a:t>
                      </a:r>
                      <a:r>
                        <a:rPr lang="pt-BR" sz="1000" b="0" i="0" u="none" strike="noStrike" cap="none" dirty="0" smtClean="0">
                          <a:solidFill>
                            <a:srgbClr val="000000"/>
                          </a:solidFill>
                          <a:latin typeface="Arial"/>
                          <a:ea typeface="Verdana"/>
                          <a:cs typeface="Verdana"/>
                          <a:sym typeface="Verdana"/>
                        </a:rPr>
                        <a:t>, La Vega, Madrid, </a:t>
                      </a:r>
                      <a:r>
                        <a:rPr lang="pt-BR" sz="1000" b="0" i="0" u="none" strike="noStrike" cap="none" dirty="0" err="1" smtClean="0">
                          <a:solidFill>
                            <a:srgbClr val="000000"/>
                          </a:solidFill>
                          <a:latin typeface="Arial"/>
                          <a:ea typeface="Verdana"/>
                          <a:cs typeface="Verdana"/>
                          <a:sym typeface="Verdana"/>
                        </a:rPr>
                        <a:t>Pulí</a:t>
                      </a:r>
                      <a:r>
                        <a:rPr lang="pt-BR" sz="1000" b="0" i="0" u="none" strike="noStrike" cap="none" dirty="0" smtClean="0">
                          <a:solidFill>
                            <a:srgbClr val="000000"/>
                          </a:solidFill>
                          <a:latin typeface="Arial"/>
                          <a:ea typeface="Verdana"/>
                          <a:cs typeface="Verdana"/>
                          <a:sym typeface="Verdana"/>
                        </a:rPr>
                        <a:t>, Quetame, Quipile, San Antonio Del </a:t>
                      </a:r>
                      <a:r>
                        <a:rPr lang="pt-BR" sz="1000" b="0" i="0" u="none" strike="noStrike" cap="none" dirty="0" err="1" smtClean="0">
                          <a:solidFill>
                            <a:srgbClr val="000000"/>
                          </a:solidFill>
                          <a:latin typeface="Arial"/>
                          <a:ea typeface="Verdana"/>
                          <a:cs typeface="Verdana"/>
                          <a:sym typeface="Verdana"/>
                        </a:rPr>
                        <a:t>Tequendama</a:t>
                      </a:r>
                      <a:r>
                        <a:rPr lang="pt-BR" sz="1000" b="0" i="0" u="none" strike="noStrike" cap="none" dirty="0" smtClean="0">
                          <a:solidFill>
                            <a:srgbClr val="000000"/>
                          </a:solidFill>
                          <a:latin typeface="Arial"/>
                          <a:ea typeface="Verdana"/>
                          <a:cs typeface="Verdana"/>
                          <a:sym typeface="Verdana"/>
                        </a:rPr>
                        <a:t>, San </a:t>
                      </a:r>
                      <a:r>
                        <a:rPr lang="pt-BR" sz="1000" b="0" i="0" u="none" strike="noStrike" cap="none" dirty="0" err="1" smtClean="0">
                          <a:solidFill>
                            <a:srgbClr val="000000"/>
                          </a:solidFill>
                          <a:latin typeface="Arial"/>
                          <a:ea typeface="Verdana"/>
                          <a:cs typeface="Verdana"/>
                          <a:sym typeface="Verdana"/>
                        </a:rPr>
                        <a:t>Cayetano</a:t>
                      </a:r>
                      <a:r>
                        <a:rPr lang="pt-BR" sz="1000" b="0" i="0" u="none" strike="noStrike" cap="none" dirty="0" smtClean="0">
                          <a:solidFill>
                            <a:srgbClr val="000000"/>
                          </a:solidFill>
                          <a:latin typeface="Arial"/>
                          <a:ea typeface="Verdana"/>
                          <a:cs typeface="Verdana"/>
                          <a:sym typeface="Verdana"/>
                        </a:rPr>
                        <a:t>, San Francisco, San Juan De Rioseco, Sesquilé, Sibaté, </a:t>
                      </a:r>
                      <a:r>
                        <a:rPr lang="pt-BR" sz="1000" b="0" i="0" u="none" strike="noStrike" cap="none" dirty="0" err="1" smtClean="0">
                          <a:solidFill>
                            <a:srgbClr val="000000"/>
                          </a:solidFill>
                          <a:latin typeface="Arial"/>
                          <a:ea typeface="Verdana"/>
                          <a:cs typeface="Verdana"/>
                          <a:sym typeface="Verdana"/>
                        </a:rPr>
                        <a:t>Soacha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Tena</a:t>
                      </a:r>
                      <a:r>
                        <a:rPr lang="pt-BR" sz="1000" b="0" i="0" u="none" strike="noStrike" cap="none" dirty="0" smtClean="0">
                          <a:solidFill>
                            <a:srgbClr val="000000"/>
                          </a:solidFill>
                          <a:latin typeface="Arial"/>
                          <a:ea typeface="Verdana"/>
                          <a:cs typeface="Verdana"/>
                          <a:sym typeface="Verdana"/>
                        </a:rPr>
                        <a:t>, Tocaima, Tocancipá, Vianí, Villa De San Diego De </a:t>
                      </a:r>
                      <a:r>
                        <a:rPr lang="pt-BR" sz="1000" b="0" i="0" u="none" strike="noStrike" cap="none" dirty="0" err="1" smtClean="0">
                          <a:solidFill>
                            <a:srgbClr val="000000"/>
                          </a:solidFill>
                          <a:latin typeface="Arial"/>
                          <a:ea typeface="Verdana"/>
                          <a:cs typeface="Verdana"/>
                          <a:sym typeface="Verdana"/>
                        </a:rPr>
                        <a:t>Ubaté</a:t>
                      </a:r>
                      <a:r>
                        <a:rPr lang="pt-BR" sz="1000" b="0" i="0" u="none" strike="noStrike" cap="none" dirty="0" smtClean="0">
                          <a:solidFill>
                            <a:srgbClr val="000000"/>
                          </a:solidFill>
                          <a:latin typeface="Arial"/>
                          <a:ea typeface="Verdana"/>
                          <a:cs typeface="Verdana"/>
                          <a:sym typeface="Verdana"/>
                        </a:rPr>
                        <a:t>, Villapinzón, Yacopí, </a:t>
                      </a:r>
                      <a:r>
                        <a:rPr lang="pt-BR" sz="1000" b="0" i="0" u="none" strike="noStrike" cap="none" dirty="0" err="1" smtClean="0">
                          <a:solidFill>
                            <a:srgbClr val="000000"/>
                          </a:solidFill>
                          <a:latin typeface="Arial"/>
                          <a:ea typeface="Verdana"/>
                          <a:cs typeface="Verdana"/>
                          <a:sym typeface="Verdana"/>
                        </a:rPr>
                        <a:t>Zipaquirá</a:t>
                      </a:r>
                      <a:r>
                        <a:rPr lang="pt-BR" sz="1000" b="0" i="0" u="none" strike="noStrike" cap="none" dirty="0" smtClean="0">
                          <a:solidFill>
                            <a:srgbClr val="000000"/>
                          </a:solidFill>
                          <a:latin typeface="Arial"/>
                          <a:ea typeface="Verdana"/>
                          <a:cs typeface="Verdana"/>
                          <a:sym typeface="Verdana"/>
                        </a:rPr>
                        <a:t>.</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HUILA : Algeciras, Garzón, Gigante, La Plata, San Agustín, Villavieja.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NORTE DE SANTANDER : </a:t>
                      </a:r>
                      <a:r>
                        <a:rPr lang="pt-BR" sz="1000" b="0" i="0" u="none" strike="noStrike" cap="none" dirty="0" err="1" smtClean="0">
                          <a:solidFill>
                            <a:srgbClr val="000000"/>
                          </a:solidFill>
                          <a:latin typeface="Arial"/>
                          <a:ea typeface="Verdana"/>
                          <a:cs typeface="Verdana"/>
                          <a:sym typeface="Verdana"/>
                        </a:rPr>
                        <a:t>Convención</a:t>
                      </a:r>
                      <a:r>
                        <a:rPr lang="pt-BR" sz="1000" b="0" i="0" u="none" strike="noStrike" cap="none" dirty="0" smtClean="0">
                          <a:solidFill>
                            <a:srgbClr val="000000"/>
                          </a:solidFill>
                          <a:latin typeface="Arial"/>
                          <a:ea typeface="Verdana"/>
                          <a:cs typeface="Verdana"/>
                          <a:sym typeface="Verdana"/>
                        </a:rPr>
                        <a:t>, Mutiscua, </a:t>
                      </a:r>
                      <a:r>
                        <a:rPr lang="pt-BR" sz="1000" b="0" i="0" u="none" strike="noStrike" cap="none" dirty="0" err="1" smtClean="0">
                          <a:solidFill>
                            <a:srgbClr val="000000"/>
                          </a:solidFill>
                          <a:latin typeface="Arial"/>
                          <a:ea typeface="Verdana"/>
                          <a:cs typeface="Verdana"/>
                          <a:sym typeface="Verdana"/>
                        </a:rPr>
                        <a:t>Ocaña</a:t>
                      </a:r>
                      <a:r>
                        <a:rPr lang="pt-BR" sz="1000" b="0" i="0" u="none" strike="noStrike" cap="none" dirty="0" smtClean="0">
                          <a:solidFill>
                            <a:srgbClr val="000000"/>
                          </a:solidFill>
                          <a:latin typeface="Arial"/>
                          <a:ea typeface="Verdana"/>
                          <a:cs typeface="Verdana"/>
                          <a:sym typeface="Verdana"/>
                        </a:rPr>
                        <a:t>, Teorama.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QUINDÍO : Buenavista, </a:t>
                      </a:r>
                      <a:r>
                        <a:rPr lang="pt-BR" sz="1000" b="0" i="0" u="none" strike="noStrike" cap="none" dirty="0" err="1" smtClean="0">
                          <a:solidFill>
                            <a:srgbClr val="000000"/>
                          </a:solidFill>
                          <a:latin typeface="Arial"/>
                          <a:ea typeface="Verdana"/>
                          <a:cs typeface="Verdana"/>
                          <a:sym typeface="Verdana"/>
                        </a:rPr>
                        <a:t>Calarcá</a:t>
                      </a:r>
                      <a:r>
                        <a:rPr lang="pt-BR" sz="1000" b="0" i="0" u="none" strike="noStrike" cap="none" dirty="0" smtClean="0">
                          <a:solidFill>
                            <a:srgbClr val="000000"/>
                          </a:solidFill>
                          <a:latin typeface="Arial"/>
                          <a:ea typeface="Verdana"/>
                          <a:cs typeface="Verdana"/>
                          <a:sym typeface="Verdana"/>
                        </a:rPr>
                        <a:t>, Córdoba, Génova, Pijao, Salento.</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RISARALDA : </a:t>
                      </a:r>
                      <a:r>
                        <a:rPr lang="pt-BR" sz="1000" b="0" i="0" u="none" strike="noStrike" cap="none" dirty="0" err="1" smtClean="0">
                          <a:solidFill>
                            <a:srgbClr val="000000"/>
                          </a:solidFill>
                          <a:latin typeface="Arial"/>
                          <a:ea typeface="Verdana"/>
                          <a:cs typeface="Verdana"/>
                          <a:sym typeface="Verdana"/>
                        </a:rPr>
                        <a:t>Belén</a:t>
                      </a:r>
                      <a:r>
                        <a:rPr lang="pt-BR" sz="1000" b="0" i="0" u="none" strike="noStrike" cap="none" dirty="0" smtClean="0">
                          <a:solidFill>
                            <a:srgbClr val="000000"/>
                          </a:solidFill>
                          <a:latin typeface="Arial"/>
                          <a:ea typeface="Verdana"/>
                          <a:cs typeface="Verdana"/>
                          <a:sym typeface="Verdana"/>
                        </a:rPr>
                        <a:t> De </a:t>
                      </a:r>
                      <a:r>
                        <a:rPr lang="pt-BR" sz="1000" b="0" i="0" u="none" strike="noStrike" cap="none" dirty="0" err="1" smtClean="0">
                          <a:solidFill>
                            <a:srgbClr val="000000"/>
                          </a:solidFill>
                          <a:latin typeface="Arial"/>
                          <a:ea typeface="Verdana"/>
                          <a:cs typeface="Verdana"/>
                          <a:sym typeface="Verdana"/>
                        </a:rPr>
                        <a:t>Umbría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Dosquebradas</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Marsella</a:t>
                      </a:r>
                      <a:r>
                        <a:rPr lang="pt-BR" sz="1000" b="0" i="0" u="none" strike="noStrike" cap="none" dirty="0" smtClean="0">
                          <a:solidFill>
                            <a:srgbClr val="000000"/>
                          </a:solidFill>
                          <a:latin typeface="Arial"/>
                          <a:ea typeface="Verdana"/>
                          <a:cs typeface="Verdana"/>
                          <a:sym typeface="Verdana"/>
                        </a:rPr>
                        <a:t>, Mistrató, Pereira, Pueblo Rico, Santa Rosa De Cabal.</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SANTANDER : Aguada, Aratoca, Barichara, Betulia, Confines, </a:t>
                      </a:r>
                      <a:r>
                        <a:rPr lang="pt-BR" sz="1000" b="0" i="0" u="none" strike="noStrike" cap="none" dirty="0" err="1" smtClean="0">
                          <a:solidFill>
                            <a:srgbClr val="000000"/>
                          </a:solidFill>
                          <a:latin typeface="Arial"/>
                          <a:ea typeface="Verdana"/>
                          <a:cs typeface="Verdana"/>
                          <a:sym typeface="Verdana"/>
                        </a:rPr>
                        <a:t>Contratación</a:t>
                      </a:r>
                      <a:r>
                        <a:rPr lang="pt-BR" sz="1000" b="0" i="0" u="none" strike="noStrike" cap="none" dirty="0" smtClean="0">
                          <a:solidFill>
                            <a:srgbClr val="000000"/>
                          </a:solidFill>
                          <a:latin typeface="Arial"/>
                          <a:ea typeface="Verdana"/>
                          <a:cs typeface="Verdana"/>
                          <a:sym typeface="Verdana"/>
                        </a:rPr>
                        <a:t>, El </a:t>
                      </a:r>
                      <a:r>
                        <a:rPr lang="pt-BR" sz="1000" b="0" i="0" u="none" strike="noStrike" cap="none" dirty="0" err="1" smtClean="0">
                          <a:solidFill>
                            <a:srgbClr val="000000"/>
                          </a:solidFill>
                          <a:latin typeface="Arial"/>
                          <a:ea typeface="Verdana"/>
                          <a:cs typeface="Verdana"/>
                          <a:sym typeface="Verdana"/>
                        </a:rPr>
                        <a:t>Guacamayo</a:t>
                      </a:r>
                      <a:r>
                        <a:rPr lang="pt-BR" sz="1000" b="0" i="0" u="none" strike="noStrike" cap="none" dirty="0" smtClean="0">
                          <a:solidFill>
                            <a:srgbClr val="000000"/>
                          </a:solidFill>
                          <a:latin typeface="Arial"/>
                          <a:ea typeface="Verdana"/>
                          <a:cs typeface="Verdana"/>
                          <a:sym typeface="Verdana"/>
                        </a:rPr>
                        <a:t>, Girón, Gámbita, Jordán, La Paz, Los Santos, Ocamonte, Oiba, Palmar, Palmas Del Socorro, Piedecuesta, Pinchote, Páramo, San Gil, Socorro, Tona, Valle De San José, Villanueva, Vélez.</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TOLIMA : </a:t>
                      </a:r>
                      <a:r>
                        <a:rPr lang="pt-BR" sz="1000" b="0" i="0" u="none" strike="noStrike" cap="none" dirty="0" err="1" smtClean="0">
                          <a:solidFill>
                            <a:srgbClr val="000000"/>
                          </a:solidFill>
                          <a:latin typeface="Arial"/>
                          <a:ea typeface="Verdana"/>
                          <a:cs typeface="Verdana"/>
                          <a:sym typeface="Verdana"/>
                        </a:rPr>
                        <a:t>Anzoátegui</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Armero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Cajamarca</a:t>
                      </a:r>
                      <a:r>
                        <a:rPr lang="pt-BR" sz="1000" b="0" i="0" u="none" strike="noStrike" cap="none" dirty="0" smtClean="0">
                          <a:solidFill>
                            <a:srgbClr val="000000"/>
                          </a:solidFill>
                          <a:latin typeface="Arial"/>
                          <a:ea typeface="Verdana"/>
                          <a:cs typeface="Verdana"/>
                          <a:sym typeface="Verdana"/>
                        </a:rPr>
                        <a:t>, Chaparral, Falan, </a:t>
                      </a:r>
                      <a:r>
                        <a:rPr lang="pt-BR" sz="1000" b="0" i="0" u="none" strike="noStrike" cap="none" dirty="0" err="1" smtClean="0">
                          <a:solidFill>
                            <a:srgbClr val="000000"/>
                          </a:solidFill>
                          <a:latin typeface="Arial"/>
                          <a:ea typeface="Verdana"/>
                          <a:cs typeface="Verdana"/>
                          <a:sym typeface="Verdana"/>
                        </a:rPr>
                        <a:t>Ibagué</a:t>
                      </a:r>
                      <a:r>
                        <a:rPr lang="pt-BR" sz="1000" b="0" i="0" u="none" strike="noStrike" cap="none" dirty="0" smtClean="0">
                          <a:solidFill>
                            <a:srgbClr val="000000"/>
                          </a:solidFill>
                          <a:latin typeface="Arial"/>
                          <a:ea typeface="Verdana"/>
                          <a:cs typeface="Verdana"/>
                          <a:sym typeface="Verdana"/>
                        </a:rPr>
                        <a:t>, Planadas, Rioblanco, </a:t>
                      </a:r>
                      <a:r>
                        <a:rPr lang="pt-BR" sz="1000" b="0" i="0" u="none" strike="noStrike" cap="none" dirty="0" err="1" smtClean="0">
                          <a:solidFill>
                            <a:srgbClr val="000000"/>
                          </a:solidFill>
                          <a:latin typeface="Arial"/>
                          <a:ea typeface="Verdana"/>
                          <a:cs typeface="Verdana"/>
                          <a:sym typeface="Verdana"/>
                        </a:rPr>
                        <a:t>Roncesvalles</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Rovira</a:t>
                      </a:r>
                      <a:r>
                        <a:rPr lang="pt-BR" sz="1000" b="0" i="0" u="none" strike="noStrike" cap="none" dirty="0" smtClean="0">
                          <a:solidFill>
                            <a:srgbClr val="000000"/>
                          </a:solidFill>
                          <a:latin typeface="Arial"/>
                          <a:ea typeface="Verdana"/>
                          <a:cs typeface="Verdana"/>
                          <a:sym typeface="Verdana"/>
                        </a:rPr>
                        <a:t>, Santa Isabel.</a:t>
                      </a:r>
                      <a:endParaRPr lang="pt-BR" sz="1000" b="0" i="0" u="none" strike="noStrike" cap="none" dirty="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30537208"/>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13083724" y="4831547"/>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13306267" y="4183639"/>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12887344" y="3182570"/>
            <a:ext cx="432854" cy="445047"/>
          </a:xfrm>
          <a:prstGeom prst="rect">
            <a:avLst/>
          </a:prstGeom>
        </p:spPr>
      </p:pic>
      <p:pic>
        <p:nvPicPr>
          <p:cNvPr id="12" name="Google Shape;150;p58"/>
          <p:cNvPicPr preferRelativeResize="0"/>
          <p:nvPr/>
        </p:nvPicPr>
        <p:blipFill rotWithShape="1">
          <a:blip r:embed="rId5">
            <a:alphaModFix/>
          </a:blip>
          <a:srcRect/>
          <a:stretch/>
        </p:blipFill>
        <p:spPr>
          <a:xfrm>
            <a:off x="4748858" y="3905203"/>
            <a:ext cx="451143" cy="445047"/>
          </a:xfrm>
          <a:prstGeom prst="rect">
            <a:avLst/>
          </a:prstGeom>
          <a:noFill/>
          <a:ln>
            <a:noFill/>
          </a:ln>
        </p:spPr>
      </p:pic>
    </p:spTree>
    <p:extLst>
      <p:ext uri="{BB962C8B-B14F-4D97-AF65-F5344CB8AC3E}">
        <p14:creationId xmlns:p14="http://schemas.microsoft.com/office/powerpoint/2010/main" val="35773923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522423142"/>
              </p:ext>
            </p:extLst>
          </p:nvPr>
        </p:nvGraphicFramePr>
        <p:xfrm>
          <a:off x="4568622" y="1710077"/>
          <a:ext cx="7120316" cy="3291800"/>
        </p:xfrm>
        <a:graphic>
          <a:graphicData uri="http://schemas.openxmlformats.org/drawingml/2006/table">
            <a:tbl>
              <a:tblPr>
                <a:noFill/>
                <a:tableStyleId>{C3B7D27D-7022-48AE-870B-97DEDC28B86A}</a:tableStyleId>
              </a:tblPr>
              <a:tblGrid>
                <a:gridCol w="983848">
                  <a:extLst>
                    <a:ext uri="{9D8B030D-6E8A-4147-A177-3AD203B41FA5}">
                      <a16:colId xmlns:a16="http://schemas.microsoft.com/office/drawing/2014/main" val="20000"/>
                    </a:ext>
                  </a:extLst>
                </a:gridCol>
                <a:gridCol w="6136468">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60363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ANTIOQUIA : </a:t>
                      </a:r>
                      <a:r>
                        <a:rPr lang="pt-BR" sz="1000" b="0" i="0" u="none" strike="noStrike" cap="none" dirty="0" err="1" smtClean="0">
                          <a:solidFill>
                            <a:srgbClr val="000000"/>
                          </a:solidFill>
                          <a:latin typeface="Arial"/>
                          <a:ea typeface="Verdana"/>
                          <a:cs typeface="Verdana"/>
                          <a:sym typeface="Verdana"/>
                        </a:rPr>
                        <a:t>Campamento</a:t>
                      </a:r>
                      <a:r>
                        <a:rPr lang="pt-BR" sz="1000" b="0" i="0" u="none" strike="noStrike" cap="none" dirty="0" smtClean="0">
                          <a:solidFill>
                            <a:srgbClr val="000000"/>
                          </a:solidFill>
                          <a:latin typeface="Arial"/>
                          <a:ea typeface="Verdana"/>
                          <a:cs typeface="Verdana"/>
                          <a:sym typeface="Verdana"/>
                        </a:rPr>
                        <a:t>, Caramanta, Donmatías, </a:t>
                      </a:r>
                      <a:r>
                        <a:rPr lang="pt-BR" sz="1000" b="0" i="0" u="none" strike="noStrike" cap="none" dirty="0" err="1" smtClean="0">
                          <a:solidFill>
                            <a:srgbClr val="000000"/>
                          </a:solidFill>
                          <a:latin typeface="Arial"/>
                          <a:ea typeface="Verdana"/>
                          <a:cs typeface="Verdana"/>
                          <a:sym typeface="Verdana"/>
                        </a:rPr>
                        <a:t>Jardín</a:t>
                      </a:r>
                      <a:r>
                        <a:rPr lang="pt-BR" sz="1000" b="0" i="0" u="none" strike="noStrike" cap="none" dirty="0" smtClean="0">
                          <a:solidFill>
                            <a:srgbClr val="000000"/>
                          </a:solidFill>
                          <a:latin typeface="Arial"/>
                          <a:ea typeface="Verdana"/>
                          <a:cs typeface="Verdana"/>
                          <a:sym typeface="Verdana"/>
                        </a:rPr>
                        <a:t>, La </a:t>
                      </a:r>
                      <a:r>
                        <a:rPr lang="pt-BR" sz="1000" b="0" i="0" u="none" strike="noStrike" cap="none" dirty="0" err="1" smtClean="0">
                          <a:solidFill>
                            <a:srgbClr val="000000"/>
                          </a:solidFill>
                          <a:latin typeface="Arial"/>
                          <a:ea typeface="Verdana"/>
                          <a:cs typeface="Verdana"/>
                          <a:sym typeface="Verdana"/>
                        </a:rPr>
                        <a:t>Ceja</a:t>
                      </a:r>
                      <a:r>
                        <a:rPr lang="pt-BR" sz="1000" b="0" i="0" u="none" strike="noStrike" cap="none" dirty="0" smtClean="0">
                          <a:solidFill>
                            <a:srgbClr val="000000"/>
                          </a:solidFill>
                          <a:latin typeface="Arial"/>
                          <a:ea typeface="Verdana"/>
                          <a:cs typeface="Verdana"/>
                          <a:sym typeface="Verdana"/>
                        </a:rPr>
                        <a:t>, La </a:t>
                      </a:r>
                      <a:r>
                        <a:rPr lang="pt-BR" sz="1000" b="0" i="0" u="none" strike="noStrike" cap="none" dirty="0" err="1" smtClean="0">
                          <a:solidFill>
                            <a:srgbClr val="000000"/>
                          </a:solidFill>
                          <a:latin typeface="Arial"/>
                          <a:ea typeface="Verdana"/>
                          <a:cs typeface="Verdana"/>
                          <a:sym typeface="Verdana"/>
                        </a:rPr>
                        <a:t>Unión</a:t>
                      </a:r>
                      <a:r>
                        <a:rPr lang="pt-BR" sz="1000" b="0" i="0" u="none" strike="noStrike" cap="none" dirty="0" smtClean="0">
                          <a:solidFill>
                            <a:srgbClr val="000000"/>
                          </a:solidFill>
                          <a:latin typeface="Arial"/>
                          <a:ea typeface="Verdana"/>
                          <a:cs typeface="Verdana"/>
                          <a:sym typeface="Verdana"/>
                        </a:rPr>
                        <a:t>, Rionegro, San Carlos, San Rafael, Santa Rosa De </a:t>
                      </a:r>
                      <a:r>
                        <a:rPr lang="pt-BR" sz="1000" b="0" i="0" u="none" strike="noStrike" cap="none" dirty="0" err="1" smtClean="0">
                          <a:solidFill>
                            <a:srgbClr val="000000"/>
                          </a:solidFill>
                          <a:latin typeface="Arial"/>
                          <a:ea typeface="Verdana"/>
                          <a:cs typeface="Verdana"/>
                          <a:sym typeface="Verdana"/>
                        </a:rPr>
                        <a:t>Osos</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Valdivia</a:t>
                      </a:r>
                      <a:r>
                        <a:rPr lang="pt-BR" sz="1000" b="0" i="0" u="none" strike="noStrike" cap="none" dirty="0" smtClean="0">
                          <a:solidFill>
                            <a:srgbClr val="000000"/>
                          </a:solidFill>
                          <a:latin typeface="Arial"/>
                          <a:ea typeface="Verdana"/>
                          <a:cs typeface="Verdana"/>
                          <a:sym typeface="Verdana"/>
                        </a:rPr>
                        <a:t>, Valparaíso, Yarumal.</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BOYACÁ : Almeida, </a:t>
                      </a:r>
                      <a:r>
                        <a:rPr lang="pt-BR" sz="1000" b="0" i="0" u="none" strike="noStrike" cap="none" dirty="0" err="1" smtClean="0">
                          <a:solidFill>
                            <a:srgbClr val="000000"/>
                          </a:solidFill>
                          <a:latin typeface="Arial"/>
                          <a:ea typeface="Verdana"/>
                          <a:cs typeface="Verdana"/>
                          <a:sym typeface="Verdana"/>
                        </a:rPr>
                        <a:t>Briceño</a:t>
                      </a:r>
                      <a:r>
                        <a:rPr lang="pt-BR" sz="1000" b="0" i="0" u="none" strike="noStrike" cap="none" dirty="0" smtClean="0">
                          <a:solidFill>
                            <a:srgbClr val="000000"/>
                          </a:solidFill>
                          <a:latin typeface="Arial"/>
                          <a:ea typeface="Verdana"/>
                          <a:cs typeface="Verdana"/>
                          <a:sym typeface="Verdana"/>
                        </a:rPr>
                        <a:t>, Buenavista, Caldas, Campohermoso, Chitaraque, Gámeza, La </a:t>
                      </a:r>
                      <a:r>
                        <a:rPr lang="pt-BR" sz="1000" b="0" i="0" u="none" strike="noStrike" cap="none" dirty="0" err="1" smtClean="0">
                          <a:solidFill>
                            <a:srgbClr val="000000"/>
                          </a:solidFill>
                          <a:latin typeface="Arial"/>
                          <a:ea typeface="Verdana"/>
                          <a:cs typeface="Verdana"/>
                          <a:sym typeface="Verdana"/>
                        </a:rPr>
                        <a:t>Capilla</a:t>
                      </a:r>
                      <a:r>
                        <a:rPr lang="pt-BR" sz="1000" b="0" i="0" u="none" strike="noStrike" cap="none" dirty="0" smtClean="0">
                          <a:solidFill>
                            <a:srgbClr val="000000"/>
                          </a:solidFill>
                          <a:latin typeface="Arial"/>
                          <a:ea typeface="Verdana"/>
                          <a:cs typeface="Verdana"/>
                          <a:sym typeface="Verdana"/>
                        </a:rPr>
                        <a:t>, La Victoria, Motavita, Otanche, Puerto </a:t>
                      </a:r>
                      <a:r>
                        <a:rPr lang="pt-BR" sz="1000" b="0" i="0" u="none" strike="noStrike" cap="none" dirty="0" err="1" smtClean="0">
                          <a:solidFill>
                            <a:srgbClr val="000000"/>
                          </a:solidFill>
                          <a:latin typeface="Arial"/>
                          <a:ea typeface="Verdana"/>
                          <a:cs typeface="Verdana"/>
                          <a:sym typeface="Verdana"/>
                        </a:rPr>
                        <a:t>Boyacá</a:t>
                      </a:r>
                      <a:r>
                        <a:rPr lang="pt-BR" sz="1000" b="0" i="0" u="none" strike="noStrike" cap="none" dirty="0" smtClean="0">
                          <a:solidFill>
                            <a:srgbClr val="000000"/>
                          </a:solidFill>
                          <a:latin typeface="Arial"/>
                          <a:ea typeface="Verdana"/>
                          <a:cs typeface="Verdana"/>
                          <a:sym typeface="Verdana"/>
                        </a:rPr>
                        <a:t>, Quípama, San Miguel De Sema, Sutatenza, Tibana, Tinjacá, Togüí.</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CALDAS : </a:t>
                      </a:r>
                      <a:r>
                        <a:rPr lang="pt-BR" sz="1000" b="0" i="0" u="none" strike="noStrike" cap="none" dirty="0" err="1" smtClean="0">
                          <a:solidFill>
                            <a:srgbClr val="000000"/>
                          </a:solidFill>
                          <a:latin typeface="Arial"/>
                          <a:ea typeface="Verdana"/>
                          <a:cs typeface="Verdana"/>
                          <a:sym typeface="Verdana"/>
                        </a:rPr>
                        <a:t>Chinchiná</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Manizales</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Risaralda</a:t>
                      </a:r>
                      <a:r>
                        <a:rPr lang="pt-BR" sz="1000" b="0" i="0" u="none" strike="noStrike" cap="none" dirty="0" smtClean="0">
                          <a:solidFill>
                            <a:srgbClr val="000000"/>
                          </a:solidFill>
                          <a:latin typeface="Arial"/>
                          <a:ea typeface="Verdana"/>
                          <a:cs typeface="Verdana"/>
                          <a:sym typeface="Verdana"/>
                        </a:rPr>
                        <a:t>, San José, Viterbo.</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CUNDINAMARCA : </a:t>
                      </a:r>
                      <a:r>
                        <a:rPr lang="pt-BR" sz="1000" b="0" i="0" u="none" strike="noStrike" cap="none" dirty="0" err="1" smtClean="0">
                          <a:solidFill>
                            <a:srgbClr val="000000"/>
                          </a:solidFill>
                          <a:latin typeface="Arial"/>
                          <a:ea typeface="Verdana"/>
                          <a:cs typeface="Verdana"/>
                          <a:sym typeface="Verdana"/>
                        </a:rPr>
                        <a:t>Albán</a:t>
                      </a:r>
                      <a:r>
                        <a:rPr lang="pt-BR" sz="1000" b="0" i="0" u="none" strike="noStrike" cap="none" dirty="0" smtClean="0">
                          <a:solidFill>
                            <a:srgbClr val="000000"/>
                          </a:solidFill>
                          <a:latin typeface="Arial"/>
                          <a:ea typeface="Verdana"/>
                          <a:cs typeface="Verdana"/>
                          <a:sym typeface="Verdana"/>
                        </a:rPr>
                        <a:t>, Apulo, </a:t>
                      </a:r>
                      <a:r>
                        <a:rPr lang="pt-BR" sz="1000" b="0" i="0" u="none" strike="noStrike" cap="none" dirty="0" err="1" smtClean="0">
                          <a:solidFill>
                            <a:srgbClr val="000000"/>
                          </a:solidFill>
                          <a:latin typeface="Arial"/>
                          <a:ea typeface="Verdana"/>
                          <a:cs typeface="Verdana"/>
                          <a:sym typeface="Verdana"/>
                        </a:rPr>
                        <a:t>Cajicá</a:t>
                      </a:r>
                      <a:r>
                        <a:rPr lang="pt-BR" sz="1000" b="0" i="0" u="none" strike="noStrike" cap="none" dirty="0" smtClean="0">
                          <a:solidFill>
                            <a:srgbClr val="000000"/>
                          </a:solidFill>
                          <a:latin typeface="Arial"/>
                          <a:ea typeface="Verdana"/>
                          <a:cs typeface="Verdana"/>
                          <a:sym typeface="Verdana"/>
                        </a:rPr>
                        <a:t>, Caparrapí, </a:t>
                      </a:r>
                      <a:r>
                        <a:rPr lang="pt-BR" sz="1000" b="0" i="0" u="none" strike="noStrike" cap="none" dirty="0" err="1" smtClean="0">
                          <a:solidFill>
                            <a:srgbClr val="000000"/>
                          </a:solidFill>
                          <a:latin typeface="Arial"/>
                          <a:ea typeface="Verdana"/>
                          <a:cs typeface="Verdana"/>
                          <a:sym typeface="Verdana"/>
                        </a:rPr>
                        <a:t>Funza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Fusagasugá</a:t>
                      </a:r>
                      <a:r>
                        <a:rPr lang="pt-BR" sz="1000" b="0" i="0" u="none" strike="noStrike" cap="none" dirty="0" smtClean="0">
                          <a:solidFill>
                            <a:srgbClr val="000000"/>
                          </a:solidFill>
                          <a:latin typeface="Arial"/>
                          <a:ea typeface="Verdana"/>
                          <a:cs typeface="Verdana"/>
                          <a:sym typeface="Verdana"/>
                        </a:rPr>
                        <a:t>, Fúquene, Lenguazaque, </a:t>
                      </a:r>
                      <a:r>
                        <a:rPr lang="pt-BR" sz="1000" b="0" i="0" u="none" strike="noStrike" cap="none" dirty="0" err="1" smtClean="0">
                          <a:solidFill>
                            <a:srgbClr val="000000"/>
                          </a:solidFill>
                          <a:latin typeface="Arial"/>
                          <a:ea typeface="Verdana"/>
                          <a:cs typeface="Verdana"/>
                          <a:sym typeface="Verdana"/>
                        </a:rPr>
                        <a:t>Mosquera</a:t>
                      </a:r>
                      <a:r>
                        <a:rPr lang="pt-BR" sz="1000" b="0" i="0" u="none" strike="noStrike" cap="none" dirty="0" smtClean="0">
                          <a:solidFill>
                            <a:srgbClr val="000000"/>
                          </a:solidFill>
                          <a:latin typeface="Arial"/>
                          <a:ea typeface="Verdana"/>
                          <a:cs typeface="Verdana"/>
                          <a:sym typeface="Verdana"/>
                        </a:rPr>
                        <a:t>, Pacho, Quebradanegra, Silvania, Simijaca, Subachoque, Supatá, </a:t>
                      </a:r>
                      <a:r>
                        <a:rPr lang="pt-BR" sz="1000" b="0" i="0" u="none" strike="noStrike" cap="none" dirty="0" err="1" smtClean="0">
                          <a:solidFill>
                            <a:srgbClr val="000000"/>
                          </a:solidFill>
                          <a:latin typeface="Arial"/>
                          <a:ea typeface="Verdana"/>
                          <a:cs typeface="Verdana"/>
                          <a:sym typeface="Verdana"/>
                        </a:rPr>
                        <a:t>Susa</a:t>
                      </a:r>
                      <a:r>
                        <a:rPr lang="pt-BR" sz="1000" b="0" i="0" u="none" strike="noStrike" cap="none" dirty="0" smtClean="0">
                          <a:solidFill>
                            <a:srgbClr val="000000"/>
                          </a:solidFill>
                          <a:latin typeface="Arial"/>
                          <a:ea typeface="Verdana"/>
                          <a:cs typeface="Verdana"/>
                          <a:sym typeface="Verdana"/>
                        </a:rPr>
                        <a:t>, Tabio, Tenjo, Tibacuy, Tibirita, </a:t>
                      </a:r>
                      <a:r>
                        <a:rPr lang="pt-BR" sz="1000" b="0" i="0" u="none" strike="noStrike" cap="none" dirty="0" err="1" smtClean="0">
                          <a:solidFill>
                            <a:srgbClr val="000000"/>
                          </a:solidFill>
                          <a:latin typeface="Arial"/>
                          <a:ea typeface="Verdana"/>
                          <a:cs typeface="Verdana"/>
                          <a:sym typeface="Verdana"/>
                        </a:rPr>
                        <a:t>Villeta</a:t>
                      </a:r>
                      <a:r>
                        <a:rPr lang="pt-BR" sz="1000" b="0" i="0" u="none" strike="noStrike" cap="none" dirty="0" smtClean="0">
                          <a:solidFill>
                            <a:srgbClr val="000000"/>
                          </a:solidFill>
                          <a:latin typeface="Arial"/>
                          <a:ea typeface="Verdana"/>
                          <a:cs typeface="Verdana"/>
                          <a:sym typeface="Verdana"/>
                        </a:rPr>
                        <a:t>, Viotá.</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HUILA : Acevedo, Baraya, </a:t>
                      </a:r>
                      <a:r>
                        <a:rPr lang="pt-BR" sz="1000" b="0" i="0" u="none" strike="noStrike" cap="none" dirty="0" err="1" smtClean="0">
                          <a:solidFill>
                            <a:srgbClr val="000000"/>
                          </a:solidFill>
                          <a:latin typeface="Arial"/>
                          <a:ea typeface="Verdana"/>
                          <a:cs typeface="Verdana"/>
                          <a:sym typeface="Verdana"/>
                        </a:rPr>
                        <a:t>Elías</a:t>
                      </a:r>
                      <a:r>
                        <a:rPr lang="pt-BR" sz="1000" b="0" i="0" u="none" strike="noStrike" cap="none" dirty="0" smtClean="0">
                          <a:solidFill>
                            <a:srgbClr val="000000"/>
                          </a:solidFill>
                          <a:latin typeface="Arial"/>
                          <a:ea typeface="Verdana"/>
                          <a:cs typeface="Verdana"/>
                          <a:sym typeface="Verdana"/>
                        </a:rPr>
                        <a:t>, Guadalupe, Isnos, La Argentina, Neiva, Oporapa, Pital, Pitalito, Saladoblanco, </a:t>
                      </a:r>
                      <a:r>
                        <a:rPr lang="pt-BR" sz="1000" b="0" i="0" u="none" strike="noStrike" cap="none" dirty="0" err="1" smtClean="0">
                          <a:solidFill>
                            <a:srgbClr val="000000"/>
                          </a:solidFill>
                          <a:latin typeface="Arial"/>
                          <a:ea typeface="Verdana"/>
                          <a:cs typeface="Verdana"/>
                          <a:sym typeface="Verdana"/>
                        </a:rPr>
                        <a:t>Suaza</a:t>
                      </a:r>
                      <a:r>
                        <a:rPr lang="pt-BR" sz="1000" b="0" i="0" u="none" strike="noStrike" cap="none" dirty="0" smtClean="0">
                          <a:solidFill>
                            <a:srgbClr val="000000"/>
                          </a:solidFill>
                          <a:latin typeface="Arial"/>
                          <a:ea typeface="Verdana"/>
                          <a:cs typeface="Verdana"/>
                          <a:sym typeface="Verdana"/>
                        </a:rPr>
                        <a:t>, Tarqui, Timaná.</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NORTE DE SANTANDER : Silos.</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RISARALDA : Apía, Balboa, La Celia, La Virginia, </a:t>
                      </a:r>
                      <a:r>
                        <a:rPr lang="pt-BR" sz="1000" b="0" i="0" u="none" strike="noStrike" cap="none" dirty="0" err="1" smtClean="0">
                          <a:solidFill>
                            <a:srgbClr val="000000"/>
                          </a:solidFill>
                          <a:latin typeface="Arial"/>
                          <a:ea typeface="Verdana"/>
                          <a:cs typeface="Verdana"/>
                          <a:sym typeface="Verdana"/>
                        </a:rPr>
                        <a:t>Santuario</a:t>
                      </a:r>
                      <a:r>
                        <a:rPr lang="pt-BR" sz="1000" b="0" i="0" u="none" strike="noStrike" cap="none" dirty="0" smtClean="0">
                          <a:solidFill>
                            <a:srgbClr val="000000"/>
                          </a:solidFill>
                          <a:latin typeface="Arial"/>
                          <a:ea typeface="Verdana"/>
                          <a:cs typeface="Verdana"/>
                          <a:sym typeface="Verdana"/>
                        </a:rPr>
                        <a:t>.</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SANTANDER : California, Charta, El Playón, </a:t>
                      </a:r>
                      <a:r>
                        <a:rPr lang="pt-BR" sz="1000" b="0" i="0" u="none" strike="noStrike" cap="none" dirty="0" err="1" smtClean="0">
                          <a:solidFill>
                            <a:srgbClr val="000000"/>
                          </a:solidFill>
                          <a:latin typeface="Arial"/>
                          <a:ea typeface="Verdana"/>
                          <a:cs typeface="Verdana"/>
                          <a:sym typeface="Verdana"/>
                        </a:rPr>
                        <a:t>Florián</a:t>
                      </a:r>
                      <a:r>
                        <a:rPr lang="pt-BR" sz="1000" b="0" i="0" u="none" strike="noStrike" cap="none" dirty="0" smtClean="0">
                          <a:solidFill>
                            <a:srgbClr val="000000"/>
                          </a:solidFill>
                          <a:latin typeface="Arial"/>
                          <a:ea typeface="Verdana"/>
                          <a:cs typeface="Verdana"/>
                          <a:sym typeface="Verdana"/>
                        </a:rPr>
                        <a:t>, Guapotá, </a:t>
                      </a:r>
                      <a:r>
                        <a:rPr lang="pt-BR" sz="1000" b="0" i="0" u="none" strike="noStrike" cap="none" dirty="0" err="1" smtClean="0">
                          <a:solidFill>
                            <a:srgbClr val="000000"/>
                          </a:solidFill>
                          <a:latin typeface="Arial"/>
                          <a:ea typeface="Verdana"/>
                          <a:cs typeface="Verdana"/>
                          <a:sym typeface="Verdana"/>
                        </a:rPr>
                        <a:t>Jesús</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María</a:t>
                      </a:r>
                      <a:r>
                        <a:rPr lang="pt-BR" sz="1000" b="0" i="0" u="none" strike="noStrike" cap="none" dirty="0" smtClean="0">
                          <a:solidFill>
                            <a:srgbClr val="000000"/>
                          </a:solidFill>
                          <a:latin typeface="Arial"/>
                          <a:ea typeface="Verdana"/>
                          <a:cs typeface="Verdana"/>
                          <a:sym typeface="Verdana"/>
                        </a:rPr>
                        <a:t>, La </a:t>
                      </a:r>
                      <a:r>
                        <a:rPr lang="pt-BR" sz="1000" b="0" i="0" u="none" strike="noStrike" cap="none" dirty="0" err="1" smtClean="0">
                          <a:solidFill>
                            <a:srgbClr val="000000"/>
                          </a:solidFill>
                          <a:latin typeface="Arial"/>
                          <a:ea typeface="Verdana"/>
                          <a:cs typeface="Verdana"/>
                          <a:sym typeface="Verdana"/>
                        </a:rPr>
                        <a:t>Belleza</a:t>
                      </a:r>
                      <a:r>
                        <a:rPr lang="pt-BR" sz="1000" b="0" i="0" u="none" strike="noStrike" cap="none" dirty="0" smtClean="0">
                          <a:solidFill>
                            <a:srgbClr val="000000"/>
                          </a:solidFill>
                          <a:latin typeface="Arial"/>
                          <a:ea typeface="Verdana"/>
                          <a:cs typeface="Verdana"/>
                          <a:sym typeface="Verdana"/>
                        </a:rPr>
                        <a:t>, Matanza, Suaita.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TOLIMA : Alpujarra, Alvarado, </a:t>
                      </a:r>
                      <a:r>
                        <a:rPr lang="pt-BR" sz="1000" b="0" i="0" u="none" strike="noStrike" cap="none" dirty="0" err="1" smtClean="0">
                          <a:solidFill>
                            <a:srgbClr val="000000"/>
                          </a:solidFill>
                          <a:latin typeface="Arial"/>
                          <a:ea typeface="Verdana"/>
                          <a:cs typeface="Verdana"/>
                          <a:sym typeface="Verdana"/>
                        </a:rPr>
                        <a:t>Coello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Guamo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Lérida</a:t>
                      </a:r>
                      <a:r>
                        <a:rPr lang="pt-BR" sz="1000" b="0" i="0" u="none" strike="noStrike" cap="none" dirty="0" smtClean="0">
                          <a:solidFill>
                            <a:srgbClr val="000000"/>
                          </a:solidFill>
                          <a:latin typeface="Arial"/>
                          <a:ea typeface="Verdana"/>
                          <a:cs typeface="Verdana"/>
                          <a:sym typeface="Verdana"/>
                        </a:rPr>
                        <a:t>, Líbano, Natagaima, Ortega, San Antonio, San </a:t>
                      </a:r>
                      <a:r>
                        <a:rPr lang="pt-BR" sz="1000" b="0" i="0" u="none" strike="noStrike" cap="none" dirty="0" err="1" smtClean="0">
                          <a:solidFill>
                            <a:srgbClr val="000000"/>
                          </a:solidFill>
                          <a:latin typeface="Arial"/>
                          <a:ea typeface="Verdana"/>
                          <a:cs typeface="Verdana"/>
                          <a:sym typeface="Verdana"/>
                        </a:rPr>
                        <a:t>Luis</a:t>
                      </a:r>
                      <a:r>
                        <a:rPr lang="pt-BR" sz="1000" b="0" i="0" u="none" strike="noStrike" cap="none" dirty="0" smtClean="0">
                          <a:solidFill>
                            <a:srgbClr val="000000"/>
                          </a:solidFill>
                          <a:latin typeface="Arial"/>
                          <a:ea typeface="Verdana"/>
                          <a:cs typeface="Verdana"/>
                          <a:sym typeface="Verdana"/>
                        </a:rPr>
                        <a:t>, Valle De San Juan.</a:t>
                      </a:r>
                      <a:endParaRPr lang="pt-BR" sz="1000" b="0" i="0" u="none" strike="noStrike" cap="none" dirty="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30537208"/>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13083724" y="4831547"/>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4745830" y="3355977"/>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12887344" y="3182570"/>
            <a:ext cx="432854" cy="445047"/>
          </a:xfrm>
          <a:prstGeom prst="rect">
            <a:avLst/>
          </a:prstGeom>
        </p:spPr>
      </p:pic>
      <p:pic>
        <p:nvPicPr>
          <p:cNvPr id="12" name="Google Shape;150;p58"/>
          <p:cNvPicPr preferRelativeResize="0"/>
          <p:nvPr/>
        </p:nvPicPr>
        <p:blipFill rotWithShape="1">
          <a:blip r:embed="rId5">
            <a:alphaModFix/>
          </a:blip>
          <a:srcRect/>
          <a:stretch/>
        </p:blipFill>
        <p:spPr>
          <a:xfrm>
            <a:off x="13874929" y="3405093"/>
            <a:ext cx="451143" cy="445047"/>
          </a:xfrm>
          <a:prstGeom prst="rect">
            <a:avLst/>
          </a:prstGeom>
          <a:noFill/>
          <a:ln>
            <a:noFill/>
          </a:ln>
        </p:spPr>
      </p:pic>
    </p:spTree>
    <p:extLst>
      <p:ext uri="{BB962C8B-B14F-4D97-AF65-F5344CB8AC3E}">
        <p14:creationId xmlns:p14="http://schemas.microsoft.com/office/powerpoint/2010/main" val="42004449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graphicFrame>
        <p:nvGraphicFramePr>
          <p:cNvPr id="14" name="Google Shape;146;p58"/>
          <p:cNvGraphicFramePr/>
          <p:nvPr>
            <p:extLst>
              <p:ext uri="{D42A27DB-BD31-4B8C-83A1-F6EECF244321}">
                <p14:modId xmlns:p14="http://schemas.microsoft.com/office/powerpoint/2010/main" val="411889773"/>
              </p:ext>
            </p:extLst>
          </p:nvPr>
        </p:nvGraphicFramePr>
        <p:xfrm>
          <a:off x="4245371" y="1531629"/>
          <a:ext cx="6746479" cy="3256436"/>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22610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CAUCA : La Vega, Puracé, San Sebastián, Santa Rosa, Sotará Paispamba.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CHOCÓ : Acandí, El Carmen De Atrato, Medio Atrato, Quibdó.</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VALLE DEL CAUCA : Ansermanuevo, Calima, El Cerrito, Florida, Guadalajara De Buga, Obando, Palmira, Pradera, Sevilla, Tuluá.</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60363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CAUCA : Buenos Aires, Miranda, Suárez.</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CHOCÓ : El Litoral Del San Juan, Unguía.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NARIÑO : El Rosario, Policarpa.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VALLE DEL CAUCA : Argelia, Bolívar, Cali, Cartago, </a:t>
                      </a:r>
                      <a:r>
                        <a:rPr lang="es-CO" sz="1000" b="0" i="0" u="none" strike="noStrike" cap="none" dirty="0" err="1" smtClean="0">
                          <a:solidFill>
                            <a:srgbClr val="000000"/>
                          </a:solidFill>
                          <a:latin typeface="+mn-lt"/>
                          <a:ea typeface="Verdana"/>
                          <a:cs typeface="Verdana"/>
                          <a:sym typeface="Verdana"/>
                        </a:rPr>
                        <a:t>Dagua</a:t>
                      </a:r>
                      <a:r>
                        <a:rPr lang="es-CO" sz="1000" b="0" i="0" u="none" strike="noStrike" cap="none" dirty="0" smtClean="0">
                          <a:solidFill>
                            <a:srgbClr val="000000"/>
                          </a:solidFill>
                          <a:latin typeface="+mn-lt"/>
                          <a:ea typeface="Verdana"/>
                          <a:cs typeface="Verdana"/>
                          <a:sym typeface="Verdana"/>
                        </a:rPr>
                        <a:t>, El Águila, Ginebra, Jamundí, La Victoria, </a:t>
                      </a:r>
                      <a:r>
                        <a:rPr lang="es-CO" sz="1000" b="0" i="0" u="none" strike="noStrike" cap="none" dirty="0" err="1" smtClean="0">
                          <a:solidFill>
                            <a:srgbClr val="000000"/>
                          </a:solidFill>
                          <a:latin typeface="+mn-lt"/>
                          <a:ea typeface="Verdana"/>
                          <a:cs typeface="Verdana"/>
                          <a:sym typeface="Verdana"/>
                        </a:rPr>
                        <a:t>Riofrío</a:t>
                      </a:r>
                      <a:r>
                        <a:rPr lang="es-CO" sz="1000" b="0" i="0" u="none" strike="noStrike" cap="none" dirty="0" smtClean="0">
                          <a:solidFill>
                            <a:srgbClr val="000000"/>
                          </a:solidFill>
                          <a:latin typeface="+mn-lt"/>
                          <a:ea typeface="Verdana"/>
                          <a:cs typeface="Verdana"/>
                          <a:sym typeface="Verdana"/>
                        </a:rPr>
                        <a:t>, San Pedro, Toro, Ulloa, Yumbo.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30537208"/>
                  </a:ext>
                </a:extLst>
              </a:tr>
            </a:tbl>
          </a:graphicData>
        </a:graphic>
      </p:graphicFrame>
      <p:sp>
        <p:nvSpPr>
          <p:cNvPr id="157" name="Google Shape;15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58" name="Google Shape;158;p59"/>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106271" y="1237779"/>
            <a:ext cx="2989183" cy="5073802"/>
          </a:xfrm>
          <a:prstGeom prst="rect">
            <a:avLst/>
          </a:prstGeom>
          <a:noFill/>
          <a:ln>
            <a:noFill/>
          </a:ln>
        </p:spPr>
      </p:pic>
      <p:pic>
        <p:nvPicPr>
          <p:cNvPr id="159" name="Google Shape;159;p59"/>
          <p:cNvPicPr preferRelativeResize="0"/>
          <p:nvPr/>
        </p:nvPicPr>
        <p:blipFill rotWithShape="1">
          <a:blip r:embed="rId5">
            <a:alphaModFix/>
          </a:blip>
          <a:srcRect/>
          <a:stretch/>
        </p:blipFill>
        <p:spPr>
          <a:xfrm>
            <a:off x="14499799" y="4186868"/>
            <a:ext cx="457200" cy="446694"/>
          </a:xfrm>
          <a:prstGeom prst="rect">
            <a:avLst/>
          </a:prstGeom>
          <a:noFill/>
          <a:ln>
            <a:noFill/>
          </a:ln>
        </p:spPr>
      </p:pic>
      <p:pic>
        <p:nvPicPr>
          <p:cNvPr id="160" name="Google Shape;160;p59" descr="Recurso 25.png"/>
          <p:cNvPicPr preferRelativeResize="0"/>
          <p:nvPr/>
        </p:nvPicPr>
        <p:blipFill rotWithShape="1">
          <a:blip r:embed="rId6">
            <a:alphaModFix/>
          </a:blip>
          <a:srcRect/>
          <a:stretch/>
        </p:blipFill>
        <p:spPr>
          <a:xfrm>
            <a:off x="12893396" y="4212149"/>
            <a:ext cx="432711" cy="446694"/>
          </a:xfrm>
          <a:prstGeom prst="rect">
            <a:avLst/>
          </a:prstGeom>
          <a:noFill/>
          <a:ln>
            <a:noFill/>
          </a:ln>
        </p:spPr>
      </p:pic>
      <p:pic>
        <p:nvPicPr>
          <p:cNvPr id="163" name="Google Shape;163;p59" descr="Recurso 25.png"/>
          <p:cNvPicPr preferRelativeResize="0"/>
          <p:nvPr/>
        </p:nvPicPr>
        <p:blipFill rotWithShape="1">
          <a:blip r:embed="rId6">
            <a:alphaModFix/>
          </a:blip>
          <a:srcRect/>
          <a:stretch/>
        </p:blipFill>
        <p:spPr>
          <a:xfrm>
            <a:off x="3741738" y="7337519"/>
            <a:ext cx="432711" cy="446694"/>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4360427" y="3740174"/>
            <a:ext cx="457200" cy="446694"/>
          </a:xfrm>
          <a:prstGeom prst="rect">
            <a:avLst/>
          </a:prstGeom>
          <a:noFill/>
          <a:ln>
            <a:noFill/>
          </a:ln>
        </p:spPr>
      </p:pic>
      <p:pic>
        <p:nvPicPr>
          <p:cNvPr id="13" name="Google Shape;150;p58"/>
          <p:cNvPicPr preferRelativeResize="0"/>
          <p:nvPr/>
        </p:nvPicPr>
        <p:blipFill rotWithShape="1">
          <a:blip r:embed="rId7">
            <a:alphaModFix/>
          </a:blip>
          <a:srcRect/>
          <a:stretch/>
        </p:blipFill>
        <p:spPr>
          <a:xfrm>
            <a:off x="4369512" y="2413955"/>
            <a:ext cx="451143" cy="445047"/>
          </a:xfrm>
          <a:prstGeom prst="rect">
            <a:avLst/>
          </a:prstGeom>
          <a:noFill/>
          <a:ln>
            <a:noFill/>
          </a:ln>
        </p:spPr>
      </p:pic>
      <p:pic>
        <p:nvPicPr>
          <p:cNvPr id="10" name="Google Shape;185;p61"/>
          <p:cNvPicPr preferRelativeResize="0"/>
          <p:nvPr/>
        </p:nvPicPr>
        <p:blipFill rotWithShape="1">
          <a:blip r:embed="rId8">
            <a:alphaModFix/>
          </a:blip>
          <a:srcRect/>
          <a:stretch/>
        </p:blipFill>
        <p:spPr>
          <a:xfrm>
            <a:off x="12308730" y="1695978"/>
            <a:ext cx="3694496" cy="1042506"/>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3158335951"/>
              </p:ext>
            </p:extLst>
          </p:nvPr>
        </p:nvGraphicFramePr>
        <p:xfrm>
          <a:off x="5247352" y="2204562"/>
          <a:ext cx="6746479" cy="2841502"/>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934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ARAUCA : Cravo Norte, Fortul, Saravena, Tame.</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CASANARE : Aguazul, Chámeza, Hato Corozal, La Salina, Monterrey, Nunchía, Orocué, Paz De Ariporo, San Luis De Palenque, Tauramena, Yopal.</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META : Cubarral, Cumaral, El Castillo, Fuente De Oro, Granada, La Macarena, Lejanías, Mapiripán, Mesetas, Puerto Lleras, Puerto Rico, San Martín, Uribe, Vistahermosa.</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VICHADA : Cumaribo, La Primavera, Puerto Carreño.</a:t>
                      </a:r>
                      <a:endParaRPr lang="es-CO" sz="1000" b="0" i="0" u="none" strike="noStrike" cap="none" dirty="0" smtClean="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22610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ARAUCA : Puerto Rondón.</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CASANARE : Maní, Recetor, Sabanalarga, Trinidad.</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META : Acacías, Barranca De Upía, Cabuyaro, El Calvario, Puerto Gaitán, Restrepo, San Carlos De Guaroa, San Juan De Arama, San Juanito, Villavicencio.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VICHADA : Santa Rosalía.</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bl>
          </a:graphicData>
        </a:graphic>
      </p:graphicFrame>
      <p:sp>
        <p:nvSpPr>
          <p:cNvPr id="169" name="Google Shape;169;p60"/>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ORINOQUÍA</a:t>
            </a:r>
            <a:endParaRPr dirty="0"/>
          </a:p>
        </p:txBody>
      </p:sp>
      <p:pic>
        <p:nvPicPr>
          <p:cNvPr id="170" name="Google Shape;170;p60"/>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71389" y="1445709"/>
            <a:ext cx="4650200" cy="4860680"/>
          </a:xfrm>
          <a:prstGeom prst="rect">
            <a:avLst/>
          </a:prstGeom>
          <a:noFill/>
          <a:ln>
            <a:noFill/>
          </a:ln>
        </p:spPr>
      </p:pic>
      <p:pic>
        <p:nvPicPr>
          <p:cNvPr id="174" name="Google Shape;174;p60"/>
          <p:cNvPicPr preferRelativeResize="0"/>
          <p:nvPr/>
        </p:nvPicPr>
        <p:blipFill rotWithShape="1">
          <a:blip r:embed="rId5">
            <a:alphaModFix/>
          </a:blip>
          <a:srcRect/>
          <a:stretch/>
        </p:blipFill>
        <p:spPr>
          <a:xfrm>
            <a:off x="13027286" y="958056"/>
            <a:ext cx="3694496" cy="1042506"/>
          </a:xfrm>
          <a:prstGeom prst="rect">
            <a:avLst/>
          </a:prstGeom>
          <a:noFill/>
          <a:ln>
            <a:noFill/>
          </a:ln>
        </p:spPr>
      </p:pic>
      <p:pic>
        <p:nvPicPr>
          <p:cNvPr id="11" name="Imagen 10"/>
          <p:cNvPicPr>
            <a:picLocks noChangeAspect="1"/>
          </p:cNvPicPr>
          <p:nvPr/>
        </p:nvPicPr>
        <p:blipFill>
          <a:blip r:embed="rId6"/>
          <a:stretch>
            <a:fillRect/>
          </a:stretch>
        </p:blipFill>
        <p:spPr>
          <a:xfrm>
            <a:off x="5369513" y="2975735"/>
            <a:ext cx="432854" cy="445047"/>
          </a:xfrm>
          <a:prstGeom prst="rect">
            <a:avLst/>
          </a:prstGeom>
        </p:spPr>
      </p:pic>
      <p:pic>
        <p:nvPicPr>
          <p:cNvPr id="9" name="Google Shape;185;p61"/>
          <p:cNvPicPr preferRelativeResize="0"/>
          <p:nvPr/>
        </p:nvPicPr>
        <p:blipFill rotWithShape="1">
          <a:blip r:embed="rId5">
            <a:alphaModFix/>
          </a:blip>
          <a:srcRect/>
          <a:stretch/>
        </p:blipFill>
        <p:spPr>
          <a:xfrm>
            <a:off x="13243713" y="3852165"/>
            <a:ext cx="3694496" cy="1042506"/>
          </a:xfrm>
          <a:prstGeom prst="rect">
            <a:avLst/>
          </a:prstGeom>
          <a:noFill/>
          <a:ln>
            <a:noFill/>
          </a:ln>
        </p:spPr>
      </p:pic>
      <p:pic>
        <p:nvPicPr>
          <p:cNvPr id="10" name="Google Shape;182;p61"/>
          <p:cNvPicPr preferRelativeResize="0"/>
          <p:nvPr/>
        </p:nvPicPr>
        <p:blipFill rotWithShape="1">
          <a:blip r:embed="rId7">
            <a:alphaModFix/>
          </a:blip>
          <a:srcRect/>
          <a:stretch/>
        </p:blipFill>
        <p:spPr>
          <a:xfrm>
            <a:off x="12872438" y="2974088"/>
            <a:ext cx="457200" cy="446694"/>
          </a:xfrm>
          <a:prstGeom prst="rect">
            <a:avLst/>
          </a:prstGeom>
          <a:noFill/>
          <a:ln>
            <a:noFill/>
          </a:ln>
        </p:spPr>
      </p:pic>
      <p:pic>
        <p:nvPicPr>
          <p:cNvPr id="13" name="Google Shape;150;p58"/>
          <p:cNvPicPr preferRelativeResize="0"/>
          <p:nvPr/>
        </p:nvPicPr>
        <p:blipFill rotWithShape="1">
          <a:blip r:embed="rId8">
            <a:alphaModFix/>
          </a:blip>
          <a:srcRect/>
          <a:stretch/>
        </p:blipFill>
        <p:spPr>
          <a:xfrm>
            <a:off x="5385287" y="4141308"/>
            <a:ext cx="451143" cy="445047"/>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2101</TotalTime>
  <Words>2624</Words>
  <Application>Microsoft Office PowerPoint</Application>
  <PresentationFormat>Panorámica</PresentationFormat>
  <Paragraphs>142</Paragraphs>
  <Slides>12</Slides>
  <Notes>12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Verdana</vt:lpstr>
      <vt:lpstr>Arial Narrow</vt:lpstr>
      <vt:lpstr>Helvetica Neue</vt:lpstr>
      <vt:lpstr>Arial</vt:lpstr>
      <vt:lpstr>Arial Black</vt:lpstr>
      <vt:lpstr>Calibri</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208</cp:revision>
  <dcterms:created xsi:type="dcterms:W3CDTF">2022-10-19T17:32:46Z</dcterms:created>
  <dcterms:modified xsi:type="dcterms:W3CDTF">2024-01-07T16:14:35Z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