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12192000" cy="6858000"/>
  <p:embeddedFontLst>
    <p:embeddedFont>
      <p:font typeface="Verdana" panose="020B0604030504040204" pitchFamily="34" charset="0"/>
      <p:regular r:id="rId13"/>
      <p:bold r:id="rId14"/>
      <p:italic r:id="rId15"/>
      <p:boldItalic r:id="rId16"/>
    </p:embeddedFont>
    <p:embeddedFont>
      <p:font typeface="Arial Narrow" panose="020B0606020202030204" pitchFamily="34" charset="0"/>
      <p:regular r:id="rId17"/>
      <p:bold r:id="rId18"/>
      <p:italic r:id="rId19"/>
      <p:boldItalic r:id="rId20"/>
    </p:embeddedFont>
    <p:embeddedFont>
      <p:font typeface="Arial Black" panose="020B0A04020102020204" pitchFamily="34" charset="0"/>
      <p:regular r:id="rId21"/>
      <p:bold r:id="rId22"/>
    </p:embeddedFont>
    <p:embeddedFont>
      <p:font typeface="Helvetica Neue" panose="020B0604020202020204" charset="0"/>
      <p:regular r:id="rId23"/>
      <p:bold r:id="rId24"/>
      <p:italic r:id="rId25"/>
      <p:boldItalic r:id="rId26"/>
    </p:embeddedFont>
    <p:embeddedFont>
      <p:font typeface="Calibri" panose="020F0502020204030204" pitchFamily="34"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94660"/>
  </p:normalViewPr>
  <p:slideViewPr>
    <p:cSldViewPr snapToGrid="0">
      <p:cViewPr varScale="1">
        <p:scale>
          <a:sx n="109" d="100"/>
          <a:sy n="109" d="100"/>
        </p:scale>
        <p:origin x="762" y="102"/>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jpe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pacifico.jpg"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orinoqui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4.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6.png"/><Relationship Id="rId4" Type="http://schemas.openxmlformats.org/officeDocument/2006/relationships/image" Target="file:///O:\Mi%20unidad\OSPA\01.%20Tematicas\04.%20Incendios\01.%20Productos\postmodelo_icv\temporales\iamazonia.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i="0" u="none" strike="noStrike" cap="none" dirty="0" smtClean="0">
                <a:solidFill>
                  <a:schemeClr val="lt1"/>
                </a:solidFill>
                <a:latin typeface="Verdana"/>
                <a:ea typeface="Verdana"/>
                <a:cs typeface="Verdana"/>
                <a:sym typeface="Verdana"/>
              </a:rPr>
              <a:t>004</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44056917-EAF9-4C30-907A-8EDE00F7CB87}" type="datetime4">
              <a:rPr lang="es-MX" sz="1100" b="1" smtClean="0">
                <a:solidFill>
                  <a:srgbClr val="800000"/>
                </a:solidFill>
                <a:latin typeface="Calibri"/>
                <a:ea typeface="Calibri"/>
                <a:cs typeface="Calibri"/>
                <a:sym typeface="Calibri"/>
              </a:rPr>
              <a:t>4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05</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Sergio Ruiz Castro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8" y="769938"/>
            <a:ext cx="4880586"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04 </a:t>
            </a:r>
            <a:r>
              <a:rPr lang="es-MX" sz="1200" dirty="0" smtClean="0"/>
              <a:t>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rotWithShape="1">
          <a:blip r:embed="rId3" r:link="rId4">
            <a:extLst>
              <a:ext uri="{28A0092B-C50C-407E-A947-70E740481C1C}">
                <a14:useLocalDpi xmlns:a14="http://schemas.microsoft.com/office/drawing/2010/main" val="0"/>
              </a:ext>
            </a:extLst>
          </a:blip>
          <a:srcRect l="7096"/>
          <a:stretch/>
        </p:blipFill>
        <p:spPr>
          <a:xfrm>
            <a:off x="7573335" y="3345084"/>
            <a:ext cx="4266623" cy="3424647"/>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664719" y="1504263"/>
            <a:ext cx="2280160" cy="2482000"/>
          </a:xfrm>
          <a:prstGeom prst="rect">
            <a:avLst/>
          </a:prstGeom>
          <a:ln>
            <a:solidFill>
              <a:schemeClr val="tx1"/>
            </a:solidFill>
          </a:ln>
        </p:spPr>
      </p:pic>
      <p:pic>
        <p:nvPicPr>
          <p:cNvPr id="4" name="Imagen 3"/>
          <p:cNvPicPr>
            <a:picLocks noChangeAspect="1"/>
          </p:cNvPicPr>
          <p:nvPr/>
        </p:nvPicPr>
        <p:blipFill rotWithShape="1">
          <a:blip r:embed="rId9" r:link="rId10">
            <a:extLst>
              <a:ext uri="{28A0092B-C50C-407E-A947-70E740481C1C}">
                <a14:useLocalDpi xmlns:a14="http://schemas.microsoft.com/office/drawing/2010/main" val="0"/>
              </a:ext>
            </a:extLst>
          </a:blip>
          <a:srcRect l="7142"/>
          <a:stretch/>
        </p:blipFill>
        <p:spPr>
          <a:xfrm>
            <a:off x="7281830" y="1146175"/>
            <a:ext cx="2219668" cy="2198909"/>
          </a:xfrm>
          <a:prstGeom prst="rect">
            <a:avLst/>
          </a:prstGeom>
        </p:spPr>
      </p:pic>
      <p:pic>
        <p:nvPicPr>
          <p:cNvPr id="5" name="Imagen 4"/>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9792182" y="1146175"/>
            <a:ext cx="2338460" cy="2198909"/>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253781395"/>
              </p:ext>
            </p:extLst>
          </p:nvPr>
        </p:nvGraphicFramePr>
        <p:xfrm>
          <a:off x="4900295" y="1483758"/>
          <a:ext cx="6939280" cy="4246162"/>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39413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307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Agustín Codazzi, Becerril, Chiriguaná, Curumaní, La Jagua De Ibirico, Manaure Balcón Del Cesar, Pueblo Bello,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El Molino, Fonseca,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El Guamo.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La Paz.</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39158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Arjona, El Carmen De Bolívar, Magangué, Pinillos.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El Copey, Pailitas.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Cereté, Chimá, Lorica, Montelíbano, Planeta Rica, Sahagún, San Bernardo Del Viento.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Pivijay.</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53653" y="2173526"/>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53653" y="3374420"/>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53653" y="4712167"/>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4196254479"/>
              </p:ext>
            </p:extLst>
          </p:nvPr>
        </p:nvGraphicFramePr>
        <p:xfrm>
          <a:off x="4560425" y="1176524"/>
          <a:ext cx="7120316" cy="5165045"/>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Chiscas, Cubará, Güicán De La Sierra.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Chitagá, Cáchira, Salazar, Toledo, Villa Caro.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Capitanejo, Carcasí, Cerrito, Concepción, Guaca, Macaravita, San Miguel, Santa Bárbara.</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ANTIOQUIA : </a:t>
                      </a:r>
                      <a:r>
                        <a:rPr lang="pt-BR" sz="1000" b="0" i="0" u="none" strike="noStrike" cap="none" dirty="0" err="1" smtClean="0">
                          <a:solidFill>
                            <a:srgbClr val="000000"/>
                          </a:solidFill>
                          <a:latin typeface="+mn-lt"/>
                          <a:ea typeface="Verdana"/>
                          <a:cs typeface="Verdana"/>
                          <a:sym typeface="Verdana"/>
                        </a:rPr>
                        <a:t>Bello</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Campamento</a:t>
                      </a:r>
                      <a:r>
                        <a:rPr lang="pt-BR" sz="1000" b="0" i="0" u="none" strike="noStrike" cap="none" dirty="0" smtClean="0">
                          <a:solidFill>
                            <a:srgbClr val="000000"/>
                          </a:solidFill>
                          <a:latin typeface="+mn-lt"/>
                          <a:ea typeface="Verdana"/>
                          <a:cs typeface="Verdana"/>
                          <a:sym typeface="Verdana"/>
                        </a:rPr>
                        <a:t>, Copacabana.</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BOGOTÁ, D.C. : Bogotá, D.C..</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BOYACÁ : </a:t>
                      </a:r>
                      <a:r>
                        <a:rPr lang="pt-BR" sz="1000" b="0" i="0" u="none" strike="noStrike" cap="none" dirty="0" err="1" smtClean="0">
                          <a:solidFill>
                            <a:srgbClr val="000000"/>
                          </a:solidFill>
                          <a:latin typeface="+mn-lt"/>
                          <a:ea typeface="Verdana"/>
                          <a:cs typeface="Verdana"/>
                          <a:sym typeface="Verdana"/>
                        </a:rPr>
                        <a:t>Belén</a:t>
                      </a:r>
                      <a:r>
                        <a:rPr lang="pt-BR" sz="1000" b="0" i="0" u="none" strike="noStrike" cap="none" dirty="0" smtClean="0">
                          <a:solidFill>
                            <a:srgbClr val="000000"/>
                          </a:solidFill>
                          <a:latin typeface="+mn-lt"/>
                          <a:ea typeface="Verdana"/>
                          <a:cs typeface="Verdana"/>
                          <a:sym typeface="Verdana"/>
                        </a:rPr>
                        <a:t>, Boavita, Cerinza, Chita, Covarachía, El </a:t>
                      </a:r>
                      <a:r>
                        <a:rPr lang="pt-BR" sz="1000" b="0" i="0" u="none" strike="noStrike" cap="none" dirty="0" err="1" smtClean="0">
                          <a:solidFill>
                            <a:srgbClr val="000000"/>
                          </a:solidFill>
                          <a:latin typeface="+mn-lt"/>
                          <a:ea typeface="Verdana"/>
                          <a:cs typeface="Verdana"/>
                          <a:sym typeface="Verdana"/>
                        </a:rPr>
                        <a:t>Cocuy</a:t>
                      </a:r>
                      <a:r>
                        <a:rPr lang="pt-BR" sz="1000" b="0" i="0" u="none" strike="noStrike" cap="none" dirty="0" smtClean="0">
                          <a:solidFill>
                            <a:srgbClr val="000000"/>
                          </a:solidFill>
                          <a:latin typeface="+mn-lt"/>
                          <a:ea typeface="Verdana"/>
                          <a:cs typeface="Verdana"/>
                          <a:sym typeface="Verdana"/>
                        </a:rPr>
                        <a:t>, </a:t>
                      </a:r>
                      <a:r>
                        <a:rPr lang="pt-BR" sz="1000" b="0" i="0" u="none" strike="noStrike" cap="none" dirty="0" err="1" smtClean="0">
                          <a:solidFill>
                            <a:srgbClr val="000000"/>
                          </a:solidFill>
                          <a:latin typeface="+mn-lt"/>
                          <a:ea typeface="Verdana"/>
                          <a:cs typeface="Verdana"/>
                          <a:sym typeface="Verdana"/>
                        </a:rPr>
                        <a:t>Guacamayas</a:t>
                      </a:r>
                      <a:r>
                        <a:rPr lang="pt-BR" sz="1000" b="0" i="0" u="none" strike="noStrike" cap="none" dirty="0" smtClean="0">
                          <a:solidFill>
                            <a:srgbClr val="000000"/>
                          </a:solidFill>
                          <a:latin typeface="+mn-lt"/>
                          <a:ea typeface="Verdana"/>
                          <a:cs typeface="Verdana"/>
                          <a:sym typeface="Verdana"/>
                        </a:rPr>
                        <a:t>, La </a:t>
                      </a:r>
                      <a:r>
                        <a:rPr lang="pt-BR" sz="1000" b="0" i="0" u="none" strike="noStrike" cap="none" dirty="0" err="1" smtClean="0">
                          <a:solidFill>
                            <a:srgbClr val="000000"/>
                          </a:solidFill>
                          <a:latin typeface="+mn-lt"/>
                          <a:ea typeface="Verdana"/>
                          <a:cs typeface="Verdana"/>
                          <a:sym typeface="Verdana"/>
                        </a:rPr>
                        <a:t>Uvita</a:t>
                      </a:r>
                      <a:r>
                        <a:rPr lang="pt-BR" sz="1000" b="0" i="0" u="none" strike="noStrike" cap="none" dirty="0" smtClean="0">
                          <a:solidFill>
                            <a:srgbClr val="000000"/>
                          </a:solidFill>
                          <a:latin typeface="+mn-lt"/>
                          <a:ea typeface="Verdana"/>
                          <a:cs typeface="Verdana"/>
                          <a:sym typeface="Verdana"/>
                        </a:rPr>
                        <a:t>, Mongua, Paz De </a:t>
                      </a:r>
                      <a:r>
                        <a:rPr lang="pt-BR" sz="1000" b="0" i="0" u="none" strike="noStrike" cap="none" dirty="0" err="1" smtClean="0">
                          <a:solidFill>
                            <a:srgbClr val="000000"/>
                          </a:solidFill>
                          <a:latin typeface="+mn-lt"/>
                          <a:ea typeface="Verdana"/>
                          <a:cs typeface="Verdana"/>
                          <a:sym typeface="Verdana"/>
                        </a:rPr>
                        <a:t>Río</a:t>
                      </a:r>
                      <a:r>
                        <a:rPr lang="pt-BR" sz="1000" b="0" i="0" u="none" strike="noStrike" cap="none" dirty="0" smtClean="0">
                          <a:solidFill>
                            <a:srgbClr val="000000"/>
                          </a:solidFill>
                          <a:latin typeface="+mn-lt"/>
                          <a:ea typeface="Verdana"/>
                          <a:cs typeface="Verdana"/>
                          <a:sym typeface="Verdana"/>
                        </a:rPr>
                        <a:t>, San </a:t>
                      </a:r>
                      <a:r>
                        <a:rPr lang="pt-BR" sz="1000" b="0" i="0" u="none" strike="noStrike" cap="none" dirty="0" err="1" smtClean="0">
                          <a:solidFill>
                            <a:srgbClr val="000000"/>
                          </a:solidFill>
                          <a:latin typeface="+mn-lt"/>
                          <a:ea typeface="Verdana"/>
                          <a:cs typeface="Verdana"/>
                          <a:sym typeface="Verdana"/>
                        </a:rPr>
                        <a:t>Mateo</a:t>
                      </a:r>
                      <a:r>
                        <a:rPr lang="pt-BR" sz="1000" b="0" i="0" u="none" strike="noStrike" cap="none" dirty="0" smtClean="0">
                          <a:solidFill>
                            <a:srgbClr val="000000"/>
                          </a:solidFill>
                          <a:latin typeface="+mn-lt"/>
                          <a:ea typeface="Verdana"/>
                          <a:cs typeface="Verdana"/>
                          <a:sym typeface="Verdana"/>
                        </a:rPr>
                        <a:t>, Sativanorte, Sativasur, Soatá, Susacón, Tipacoque, Tutazá.</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CUNDINAMARCA : Chipaque, </a:t>
                      </a:r>
                      <a:r>
                        <a:rPr lang="pt-BR" sz="1000" b="0" i="0" u="none" strike="noStrike" cap="none" dirty="0" err="1" smtClean="0">
                          <a:solidFill>
                            <a:srgbClr val="000000"/>
                          </a:solidFill>
                          <a:latin typeface="+mn-lt"/>
                          <a:ea typeface="Verdana"/>
                          <a:cs typeface="Verdana"/>
                          <a:sym typeface="Verdana"/>
                        </a:rPr>
                        <a:t>Chía</a:t>
                      </a:r>
                      <a:r>
                        <a:rPr lang="pt-BR" sz="1000" b="0" i="0" u="none" strike="noStrike" cap="none" dirty="0" smtClean="0">
                          <a:solidFill>
                            <a:srgbClr val="000000"/>
                          </a:solidFill>
                          <a:latin typeface="+mn-lt"/>
                          <a:ea typeface="Verdana"/>
                          <a:cs typeface="Verdana"/>
                          <a:sym typeface="Verdana"/>
                        </a:rPr>
                        <a:t>, Gachetá, </a:t>
                      </a:r>
                      <a:r>
                        <a:rPr lang="pt-BR" sz="1000" b="0" i="0" u="none" strike="noStrike" cap="none" dirty="0" err="1" smtClean="0">
                          <a:solidFill>
                            <a:srgbClr val="000000"/>
                          </a:solidFill>
                          <a:latin typeface="+mn-lt"/>
                          <a:ea typeface="Verdana"/>
                          <a:cs typeface="Verdana"/>
                          <a:sym typeface="Verdana"/>
                        </a:rPr>
                        <a:t>Jerusalén</a:t>
                      </a:r>
                      <a:r>
                        <a:rPr lang="pt-BR" sz="1000" b="0" i="0" u="none" strike="noStrike" cap="none" dirty="0" smtClean="0">
                          <a:solidFill>
                            <a:srgbClr val="000000"/>
                          </a:solidFill>
                          <a:latin typeface="+mn-lt"/>
                          <a:ea typeface="Verdana"/>
                          <a:cs typeface="Verdana"/>
                          <a:sym typeface="Verdana"/>
                        </a:rPr>
                        <a:t>, La </a:t>
                      </a:r>
                      <a:r>
                        <a:rPr lang="pt-BR" sz="1000" b="0" i="0" u="none" strike="noStrike" cap="none" dirty="0" err="1" smtClean="0">
                          <a:solidFill>
                            <a:srgbClr val="000000"/>
                          </a:solidFill>
                          <a:latin typeface="+mn-lt"/>
                          <a:ea typeface="Verdana"/>
                          <a:cs typeface="Verdana"/>
                          <a:sym typeface="Verdana"/>
                        </a:rPr>
                        <a:t>Calera</a:t>
                      </a:r>
                      <a:r>
                        <a:rPr lang="pt-BR" sz="1000" b="0" i="0" u="none" strike="noStrike" cap="none" dirty="0" smtClean="0">
                          <a:solidFill>
                            <a:srgbClr val="000000"/>
                          </a:solidFill>
                          <a:latin typeface="+mn-lt"/>
                          <a:ea typeface="Verdana"/>
                          <a:cs typeface="Verdana"/>
                          <a:sym typeface="Verdana"/>
                        </a:rPr>
                        <a:t>, Machetá, Manta, </a:t>
                      </a:r>
                      <a:r>
                        <a:rPr lang="pt-BR" sz="1000" b="0" i="0" u="none" strike="noStrike" cap="none" dirty="0" err="1" smtClean="0">
                          <a:solidFill>
                            <a:srgbClr val="000000"/>
                          </a:solidFill>
                          <a:latin typeface="+mn-lt"/>
                          <a:ea typeface="Verdana"/>
                          <a:cs typeface="Verdana"/>
                          <a:sym typeface="Verdana"/>
                        </a:rPr>
                        <a:t>Sopó</a:t>
                      </a:r>
                      <a:r>
                        <a:rPr lang="pt-BR" sz="1000" b="0" i="0" u="none" strike="noStrike" cap="none" dirty="0" smtClean="0">
                          <a:solidFill>
                            <a:srgbClr val="000000"/>
                          </a:solidFill>
                          <a:latin typeface="+mn-lt"/>
                          <a:ea typeface="Verdana"/>
                          <a:cs typeface="Verdana"/>
                          <a:sym typeface="Verdana"/>
                        </a:rPr>
                        <a:t>, Une.</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NORTE DE SANTANDER : La </a:t>
                      </a:r>
                      <a:r>
                        <a:rPr lang="pt-BR" sz="1000" b="0" i="0" u="none" strike="noStrike" cap="none" dirty="0" err="1" smtClean="0">
                          <a:solidFill>
                            <a:srgbClr val="000000"/>
                          </a:solidFill>
                          <a:latin typeface="+mn-lt"/>
                          <a:ea typeface="Verdana"/>
                          <a:cs typeface="Verdana"/>
                          <a:sym typeface="Verdana"/>
                        </a:rPr>
                        <a:t>Esperanza</a:t>
                      </a:r>
                      <a:r>
                        <a:rPr lang="pt-BR" sz="1000" b="0" i="0" u="none" strike="noStrike" cap="none" dirty="0" smtClean="0">
                          <a:solidFill>
                            <a:srgbClr val="000000"/>
                          </a:solidFill>
                          <a:latin typeface="+mn-lt"/>
                          <a:ea typeface="Verdana"/>
                          <a:cs typeface="Verdana"/>
                          <a:sym typeface="Verdana"/>
                        </a:rPr>
                        <a:t>, Labateca, </a:t>
                      </a:r>
                      <a:r>
                        <a:rPr lang="pt-BR" sz="1000" b="0" i="0" u="none" strike="noStrike" cap="none" dirty="0" err="1" smtClean="0">
                          <a:solidFill>
                            <a:srgbClr val="000000"/>
                          </a:solidFill>
                          <a:latin typeface="+mn-lt"/>
                          <a:ea typeface="Verdana"/>
                          <a:cs typeface="Verdana"/>
                          <a:sym typeface="Verdana"/>
                        </a:rPr>
                        <a:t>Ábrego</a:t>
                      </a:r>
                      <a:r>
                        <a:rPr lang="pt-BR" sz="1000" b="0" i="0" u="none" strike="noStrike" cap="none" dirty="0" smtClean="0">
                          <a:solidFill>
                            <a:srgbClr val="000000"/>
                          </a:solidFill>
                          <a:latin typeface="+mn-lt"/>
                          <a:ea typeface="Verdana"/>
                          <a:cs typeface="Verdana"/>
                          <a:sym typeface="Verdana"/>
                        </a:rPr>
                        <a:t>.</a:t>
                      </a:r>
                    </a:p>
                    <a:p>
                      <a:pPr marL="0" marR="0" lvl="0" indent="0" algn="just" rtl="0">
                        <a:spcBef>
                          <a:spcPts val="0"/>
                        </a:spcBef>
                        <a:spcAft>
                          <a:spcPts val="0"/>
                        </a:spcAft>
                        <a:buNone/>
                      </a:pPr>
                      <a:r>
                        <a:rPr lang="pt-BR" sz="1000" b="0" i="0" u="none" strike="noStrike" cap="none" dirty="0" smtClean="0">
                          <a:solidFill>
                            <a:srgbClr val="000000"/>
                          </a:solidFill>
                          <a:latin typeface="+mn-lt"/>
                          <a:ea typeface="Verdana"/>
                          <a:cs typeface="Verdana"/>
                          <a:sym typeface="Verdana"/>
                        </a:rPr>
                        <a:t>SANTANDER : Bolívar, Cepitá, </a:t>
                      </a:r>
                      <a:r>
                        <a:rPr lang="pt-BR" sz="1000" b="0" i="0" u="none" strike="noStrike" cap="none" dirty="0" err="1" smtClean="0">
                          <a:solidFill>
                            <a:srgbClr val="000000"/>
                          </a:solidFill>
                          <a:latin typeface="+mn-lt"/>
                          <a:ea typeface="Verdana"/>
                          <a:cs typeface="Verdana"/>
                          <a:sym typeface="Verdana"/>
                        </a:rPr>
                        <a:t>Chima</a:t>
                      </a:r>
                      <a:r>
                        <a:rPr lang="pt-BR" sz="1000" b="0" i="0" u="none" strike="noStrike" cap="none" dirty="0" smtClean="0">
                          <a:solidFill>
                            <a:srgbClr val="000000"/>
                          </a:solidFill>
                          <a:latin typeface="+mn-lt"/>
                          <a:ea typeface="Verdana"/>
                          <a:cs typeface="Verdana"/>
                          <a:sym typeface="Verdana"/>
                        </a:rPr>
                        <a:t>, Chipatá, El Carmen De Chucurí, El </a:t>
                      </a:r>
                      <a:r>
                        <a:rPr lang="pt-BR" sz="1000" b="0" i="0" u="none" strike="noStrike" cap="none" dirty="0" err="1" smtClean="0">
                          <a:solidFill>
                            <a:srgbClr val="000000"/>
                          </a:solidFill>
                          <a:latin typeface="+mn-lt"/>
                          <a:ea typeface="Verdana"/>
                          <a:cs typeface="Verdana"/>
                          <a:sym typeface="Verdana"/>
                        </a:rPr>
                        <a:t>Peñón</a:t>
                      </a:r>
                      <a:r>
                        <a:rPr lang="pt-BR" sz="1000" b="0" i="0" u="none" strike="noStrike" cap="none" dirty="0" smtClean="0">
                          <a:solidFill>
                            <a:srgbClr val="000000"/>
                          </a:solidFill>
                          <a:latin typeface="+mn-lt"/>
                          <a:ea typeface="Verdana"/>
                          <a:cs typeface="Verdana"/>
                          <a:sym typeface="Verdana"/>
                        </a:rPr>
                        <a:t>, Enciso, Galán, Hato, Molagavita, Málaga, Onzaga, San Andrés, San José De Miranda, Simacota, Sucre.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ANTIOQUIA : Liborina, Medellín, Olaya, Sabanalarga, San Jerónimo, Sopetrán, Urrao.</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BOYACÁ : Betéitiva, Chiquinquirá, Chíquiza, Duitama, El Espino, Firavitoba, Floresta, Guayatá, Monguí, Nobsa, Pachavita, Paipa, Panqueba, Pesca, Páez, Rondón, Ráquira, Saboyá, Samacá, Santa Rosa De Viterbo, Siachoque, Sotaquirá, Tibasosa, Toca, Tuta, Ventaquemada, Villa De Leyva, Viracachá.</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CUNDINAMARCA : Carmen De Carupa, Chocontá, Gachalá, Gama, Guasca, Junín, Sutatausa, Tausa, Ubalá.</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HUILA : Villavieja.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NORTE DE SANTANDER : Cucutilla, Ocaña, Pamplona.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RISARALDA : Pereira.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SANTANDER : Albania, Barrancabermeja, Charalá, Coromoro, Encino, Mogotes, Palmar, Piedecuesta, Puente Nacional, San Joaquín, San Vicente De Chucurí, Santa Helena Del Opón, Suratá, Vetas, Zapatoca.</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TOLIMA : Armero.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812304" y="2979709"/>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4792471" y="4785299"/>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832794" y="1872271"/>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189467349"/>
              </p:ext>
            </p:extLst>
          </p:nvPr>
        </p:nvGraphicFramePr>
        <p:xfrm>
          <a:off x="12893396" y="5375347"/>
          <a:ext cx="6435326" cy="1158200"/>
        </p:xfrm>
        <a:graphic>
          <a:graphicData uri="http://schemas.openxmlformats.org/drawingml/2006/table">
            <a:tbl>
              <a:tblPr>
                <a:noFill/>
                <a:tableStyleId>{C3B7D27D-7022-48AE-870B-97DEDC28B86A}</a:tableStyleId>
              </a:tblPr>
              <a:tblGrid>
                <a:gridCol w="857776">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3413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25128">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endParaRPr lang="es-MX" sz="1000" b="0" i="0" u="none" strike="noStrike" cap="none" dirty="0" smtClean="0">
                        <a:solidFill>
                          <a:srgbClr val="000000"/>
                        </a:solidFill>
                        <a:latin typeface="+mn-lt"/>
                        <a:ea typeface="Verdana"/>
                        <a:cs typeface="Verdana"/>
                        <a:sym typeface="Verdana"/>
                      </a:endParaRP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CHOCÓ : Acandí.</a:t>
                      </a:r>
                    </a:p>
                    <a:p>
                      <a:pPr marL="0" marR="0" lvl="0" indent="0" algn="just"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2251625"/>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0" name="Google Shape;160;p59" descr="Recurso 25.png"/>
          <p:cNvPicPr preferRelativeResize="0"/>
          <p:nvPr/>
        </p:nvPicPr>
        <p:blipFill rotWithShape="1">
          <a:blip r:embed="rId6">
            <a:alphaModFix/>
          </a:blip>
          <a:srcRect/>
          <a:stretch/>
        </p:blipFill>
        <p:spPr>
          <a:xfrm>
            <a:off x="12893396" y="4212149"/>
            <a:ext cx="432711"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13398837" y="6088234"/>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13313693" y="312442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5603130" y="2671687"/>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357466" y="220456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0" name="Google Shape;182;p61"/>
          <p:cNvPicPr preferRelativeResize="0"/>
          <p:nvPr/>
        </p:nvPicPr>
        <p:blipFill rotWithShape="1">
          <a:blip r:embed="rId7">
            <a:alphaModFix/>
          </a:blip>
          <a:srcRect/>
          <a:stretch/>
        </p:blipFill>
        <p:spPr>
          <a:xfrm>
            <a:off x="5333120" y="4743593"/>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1975570799"/>
              </p:ext>
            </p:extLst>
          </p:nvPr>
        </p:nvGraphicFramePr>
        <p:xfrm>
          <a:off x="5159771" y="1493771"/>
          <a:ext cx="6746479" cy="4245781"/>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Hato Corozal.</a:t>
                      </a:r>
                      <a:endParaRPr lang="es-CO" sz="1000" b="0" i="0" u="none" strike="noStrike" cap="none" dirty="0">
                        <a:solidFill>
                          <a:srgbClr val="000000"/>
                        </a:solidFill>
                        <a:latin typeface="+mn-lt"/>
                        <a:ea typeface="Verdana"/>
                        <a:cs typeface="Verdana"/>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22610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ARAUCA : Tame.</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CASANARE : Paz De Ariporo, Yopal.</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r h="160363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AR</a:t>
                      </a:r>
                      <a:r>
                        <a:rPr lang="es-MX" sz="1000" b="0" i="0" u="none" strike="noStrike" cap="none" dirty="0" smtClean="0">
                          <a:solidFill>
                            <a:srgbClr val="000000"/>
                          </a:solidFill>
                          <a:latin typeface="+mn-lt"/>
                          <a:ea typeface="Verdana"/>
                          <a:cs typeface="Verdana"/>
                          <a:sym typeface="Verdana"/>
                        </a:rPr>
                        <a:t>ARAUCA : Arauca, Fortul.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Aguazul, Chámeza, Nunchía, San Luis De Palenque, Tauramena, Trinidad.</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Cubarral.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VICHADA : La Primavera, Puerto Carreño.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pic>
        <p:nvPicPr>
          <p:cNvPr id="13" name="Google Shape;150;p58"/>
          <p:cNvPicPr preferRelativeResize="0"/>
          <p:nvPr/>
        </p:nvPicPr>
        <p:blipFill rotWithShape="1">
          <a:blip r:embed="rId8">
            <a:alphaModFix/>
          </a:blip>
          <a:srcRect/>
          <a:stretch/>
        </p:blipFill>
        <p:spPr>
          <a:xfrm>
            <a:off x="5339177" y="3240159"/>
            <a:ext cx="451143" cy="445047"/>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3" name="Google Shape;146;p58"/>
          <p:cNvGraphicFramePr/>
          <p:nvPr>
            <p:extLst>
              <p:ext uri="{D42A27DB-BD31-4B8C-83A1-F6EECF244321}">
                <p14:modId xmlns:p14="http://schemas.microsoft.com/office/powerpoint/2010/main" val="565313276"/>
              </p:ext>
            </p:extLst>
          </p:nvPr>
        </p:nvGraphicFramePr>
        <p:xfrm>
          <a:off x="5424891" y="2881060"/>
          <a:ext cx="6426275" cy="1543699"/>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 San Vicente Del Caguán,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12987609" y="98034"/>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1484" y="3680159"/>
            <a:ext cx="457200" cy="446694"/>
          </a:xfrm>
          <a:prstGeom prst="rect">
            <a:avLst/>
          </a:prstGeom>
          <a:noFill/>
          <a:ln>
            <a:noFill/>
          </a:ln>
        </p:spPr>
      </p:pic>
      <p:graphicFrame>
        <p:nvGraphicFramePr>
          <p:cNvPr id="12" name="Google Shape;146;p58"/>
          <p:cNvGraphicFramePr/>
          <p:nvPr>
            <p:extLst>
              <p:ext uri="{D42A27DB-BD31-4B8C-83A1-F6EECF244321}">
                <p14:modId xmlns:p14="http://schemas.microsoft.com/office/powerpoint/2010/main" val="3357091923"/>
              </p:ext>
            </p:extLst>
          </p:nvPr>
        </p:nvGraphicFramePr>
        <p:xfrm>
          <a:off x="12734861" y="864728"/>
          <a:ext cx="6300943" cy="2288042"/>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601896">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0242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San Vicente Del Caguán.</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883724">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Puerto Rico.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pic>
        <p:nvPicPr>
          <p:cNvPr id="11" name="Google Shape;184;p61"/>
          <p:cNvPicPr preferRelativeResize="0"/>
          <p:nvPr/>
        </p:nvPicPr>
        <p:blipFill rotWithShape="1">
          <a:blip r:embed="rId8">
            <a:alphaModFix/>
          </a:blip>
          <a:srcRect/>
          <a:stretch/>
        </p:blipFill>
        <p:spPr>
          <a:xfrm>
            <a:off x="13037857" y="4696469"/>
            <a:ext cx="451143" cy="445047"/>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2027</TotalTime>
  <Words>1436</Words>
  <Application>Microsoft Office PowerPoint</Application>
  <PresentationFormat>Panorámica</PresentationFormat>
  <Paragraphs>108</Paragraphs>
  <Slides>10</Slides>
  <Notes>10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Verdana</vt:lpstr>
      <vt:lpstr>Arial Narrow</vt:lpstr>
      <vt:lpstr>Arial</vt:lpstr>
      <vt:lpstr>Arial Black</vt:lpstr>
      <vt:lpstr>Helvetica Neue</vt:lpstr>
      <vt:lpstr>Calibri</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Incendios Observador</cp:lastModifiedBy>
  <cp:revision>197</cp:revision>
  <dcterms:created xsi:type="dcterms:W3CDTF">2022-10-19T17:32:46Z</dcterms:created>
  <dcterms:modified xsi:type="dcterms:W3CDTF">2024-01-04T19:41:31Z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