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7.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3" r:id="rId2"/>
    <p:sldMasterId id="2147483668" r:id="rId3"/>
    <p:sldMasterId id="2147483694" r:id="rId4"/>
    <p:sldMasterId id="2147483768" r:id="rId5"/>
    <p:sldMasterId id="2147483815" r:id="rId6"/>
    <p:sldMasterId id="2147483851" r:id="rId7"/>
    <p:sldMasterId id="2147483879" r:id="rId8"/>
  </p:sldMasterIdLst>
  <p:notesMasterIdLst>
    <p:notesMasterId r:id="rId21"/>
  </p:notesMasterIdLst>
  <p:sldIdLst>
    <p:sldId id="26488" r:id="rId9"/>
    <p:sldId id="26489" r:id="rId10"/>
    <p:sldId id="26490" r:id="rId11"/>
    <p:sldId id="26491" r:id="rId12"/>
    <p:sldId id="26492" r:id="rId13"/>
    <p:sldId id="26493" r:id="rId14"/>
    <p:sldId id="26494" r:id="rId15"/>
    <p:sldId id="26495" r:id="rId16"/>
    <p:sldId id="26947" r:id="rId17"/>
    <p:sldId id="348" r:id="rId18"/>
    <p:sldId id="350" r:id="rId19"/>
    <p:sldId id="26496" r:id="rId20"/>
  </p:sldIdLst>
  <p:sldSz cx="12192000" cy="6858000"/>
  <p:notesSz cx="6858000" cy="9144000"/>
  <p:embeddedFontLst>
    <p:embeddedFont>
      <p:font typeface="Arial Narrow" panose="020B0606020202030204" pitchFamily="34" charset="0"/>
      <p:regular r:id="rId22"/>
      <p:bold r:id="rId23"/>
      <p:italic r:id="rId24"/>
      <p:boldItalic r:id="rId25"/>
    </p:embeddedFont>
    <p:embeddedFont>
      <p:font typeface="Helvetica" panose="020B0604020202020204" pitchFamily="34" charset="0"/>
      <p:regular r:id="rId26"/>
      <p:bold r:id="rId27"/>
      <p:italic r:id="rId28"/>
      <p:boldItalic r:id="rId29"/>
    </p:embeddedFont>
    <p:embeddedFont>
      <p:font typeface="Helvetica Neue" panose="020B0604020202020204" charset="0"/>
      <p:regular r:id="rId30"/>
      <p:bold r:id="rId31"/>
      <p:italic r:id="rId32"/>
      <p:boldItalic r:id="rId33"/>
    </p:embeddedFont>
    <p:embeddedFont>
      <p:font typeface="Verdana" panose="020B0604030504040204"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SulCfN8RyYLYao70VYyElVS7p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AEA"/>
    <a:srgbClr val="D0EBB3"/>
    <a:srgbClr val="BEE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042036-B02D-4E16-A1B2-FFB61E1E8C23}">
  <a:tblStyle styleId="{95042036-B02D-4E16-A1B2-FFB61E1E8C2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1" autoAdjust="0"/>
    <p:restoredTop sz="95974" autoAdjust="0"/>
  </p:normalViewPr>
  <p:slideViewPr>
    <p:cSldViewPr snapToGrid="0">
      <p:cViewPr varScale="1">
        <p:scale>
          <a:sx n="100" d="100"/>
          <a:sy n="100" d="100"/>
        </p:scale>
        <p:origin x="480" y="72"/>
      </p:cViewPr>
      <p:guideLst>
        <p:guide orient="horz" pos="2137"/>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font" Target="fonts/font1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8"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font" Target="fonts/font4.fntdata"/><Relationship Id="rId33" Type="http://schemas.openxmlformats.org/officeDocument/2006/relationships/font" Target="fonts/font12.fntdata"/><Relationship Id="rId4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t>1</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65549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10.wdp"/></Relationships>
</file>

<file path=ppt/slideLayouts/_rels/slideLayout10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3.jp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8.jpe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4.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image" Target="../media/image29.jpg"/><Relationship Id="rId1" Type="http://schemas.openxmlformats.org/officeDocument/2006/relationships/slideMaster" Target="../slideMasters/slideMaster7.xml"/><Relationship Id="rId6" Type="http://schemas.microsoft.com/office/2007/relationships/hdphoto" Target="../media/hdphoto10.wdp"/><Relationship Id="rId5" Type="http://schemas.openxmlformats.org/officeDocument/2006/relationships/image" Target="../media/image31.png"/><Relationship Id="rId4" Type="http://schemas.openxmlformats.org/officeDocument/2006/relationships/image" Target="../media/image3.png"/></Relationships>
</file>

<file path=ppt/slideLayouts/_rels/slideLayout10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0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0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1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13.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16.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3.wdp"/><Relationship Id="rId4" Type="http://schemas.openxmlformats.org/officeDocument/2006/relationships/image" Target="../media/image18.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4.wdp"/><Relationship Id="rId4" Type="http://schemas.openxmlformats.org/officeDocument/2006/relationships/image" Target="../media/image19.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8.xml"/><Relationship Id="rId6" Type="http://schemas.microsoft.com/office/2007/relationships/hdphoto" Target="../media/hdphoto5.wdp"/><Relationship Id="rId5" Type="http://schemas.openxmlformats.org/officeDocument/2006/relationships/image" Target="../media/image21.png"/><Relationship Id="rId4" Type="http://schemas.openxmlformats.org/officeDocument/2006/relationships/image" Target="../media/image4.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1.wdp"/></Relationships>
</file>

<file path=ppt/slideLayouts/_rels/slideLayout12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3.jp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8.jpe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4.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image" Target="../media/image29.jpg"/><Relationship Id="rId1" Type="http://schemas.openxmlformats.org/officeDocument/2006/relationships/slideMaster" Target="../slideMasters/slideMaster8.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3.png"/></Relationships>
</file>

<file path=ppt/slideLayouts/_rels/slideLayout1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jp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1.wdp"/></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jp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1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5" Type="http://schemas.microsoft.com/office/2007/relationships/hdphoto" Target="../media/hdphoto3.wdp"/><Relationship Id="rId4" Type="http://schemas.openxmlformats.org/officeDocument/2006/relationships/image" Target="../media/image18.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5" Type="http://schemas.microsoft.com/office/2007/relationships/hdphoto" Target="../media/hdphoto4.wdp"/><Relationship Id="rId4" Type="http://schemas.openxmlformats.org/officeDocument/2006/relationships/image" Target="../media/image1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5.xml"/><Relationship Id="rId6" Type="http://schemas.microsoft.com/office/2007/relationships/hdphoto" Target="../media/hdphoto5.wdp"/><Relationship Id="rId5" Type="http://schemas.openxmlformats.org/officeDocument/2006/relationships/image" Target="../media/image21.png"/><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6.wdp"/></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1.wdp"/></Relationships>
</file>

<file path=ppt/slideLayouts/_rels/slideLayout4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3.jp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8.jpe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image" Target="../media/image29.jpg"/><Relationship Id="rId1" Type="http://schemas.openxmlformats.org/officeDocument/2006/relationships/slideMaster" Target="../slideMasters/slideMaster5.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16.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3.wdp"/><Relationship Id="rId4" Type="http://schemas.openxmlformats.org/officeDocument/2006/relationships/image" Target="../media/image18.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4.wdp"/><Relationship Id="rId4" Type="http://schemas.openxmlformats.org/officeDocument/2006/relationships/image" Target="../media/image19.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6.xml"/><Relationship Id="rId6" Type="http://schemas.microsoft.com/office/2007/relationships/hdphoto" Target="../media/hdphoto5.wdp"/><Relationship Id="rId5" Type="http://schemas.openxmlformats.org/officeDocument/2006/relationships/image" Target="../media/image21.png"/><Relationship Id="rId4"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1.wdp"/></Relationships>
</file>

<file path=ppt/slideLayouts/_rels/slideLayout7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3.jp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8.jpe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image" Target="../media/image29.jpg"/><Relationship Id="rId1" Type="http://schemas.openxmlformats.org/officeDocument/2006/relationships/slideMaster" Target="../slideMasters/slideMaster6.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13.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16.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3.wdp"/><Relationship Id="rId4"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4.wdp"/><Relationship Id="rId4" Type="http://schemas.openxmlformats.org/officeDocument/2006/relationships/image" Target="../media/image19.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7.xml"/><Relationship Id="rId6" Type="http://schemas.microsoft.com/office/2007/relationships/hdphoto" Target="../media/hdphoto5.wdp"/><Relationship Id="rId5" Type="http://schemas.openxmlformats.org/officeDocument/2006/relationships/image" Target="../media/image21.png"/><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6" Type="http://schemas.microsoft.com/office/2007/relationships/hdphoto" Target="../media/hdphoto9.wdp"/><Relationship Id="rId5" Type="http://schemas.openxmlformats.org/officeDocument/2006/relationships/image" Target="../media/image30.png"/><Relationship Id="rId4" Type="http://schemas.microsoft.com/office/2007/relationships/hdphoto" Target="../media/hdphoto7.wdp"/></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9.wdp"/></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53"/>
        <p:cNvGrpSpPr/>
        <p:nvPr/>
      </p:nvGrpSpPr>
      <p:grpSpPr>
        <a:xfrm>
          <a:off x="0" y="0"/>
          <a:ext cx="0" cy="0"/>
          <a:chOff x="0" y="0"/>
          <a:chExt cx="0" cy="0"/>
        </a:xfrm>
      </p:grpSpPr>
      <p:sp>
        <p:nvSpPr>
          <p:cNvPr id="54" name="Google Shape;54;p6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Helvetica Neue"/>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 name="Google Shape;56;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4"/>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59" name="Google Shape;59;p64"/>
          <p:cNvPicPr preferRelativeResize="0"/>
          <p:nvPr/>
        </p:nvPicPr>
        <p:blipFill rotWithShape="1">
          <a:blip r:embed="rId2">
            <a:alphaModFix/>
          </a:blip>
          <a:srcRect/>
          <a:stretch/>
        </p:blipFill>
        <p:spPr>
          <a:xfrm>
            <a:off x="0" y="-150"/>
            <a:ext cx="12192000" cy="685829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20/07/2024</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487693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1" y="-2303022"/>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7" y="276375"/>
            <a:ext cx="321259"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60"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137401206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1" y="-2303022"/>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3" y="231240"/>
            <a:ext cx="3190297"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8" y="206806"/>
            <a:ext cx="547655" cy="547655"/>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33990022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1" y="-2303022"/>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6"/>
            <a:ext cx="373523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7"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421308513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8" name="Rectángulo redondeado 7"/>
          <p:cNvSpPr/>
          <p:nvPr userDrawn="1"/>
        </p:nvSpPr>
        <p:spPr>
          <a:xfrm>
            <a:off x="8616009" y="1047966"/>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400"/>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7" y="1201922"/>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04" rtl="0" eaLnBrk="1" fontAlgn="base" latinLnBrk="0" hangingPunct="1">
              <a:lnSpc>
                <a:spcPct val="100000"/>
              </a:lnSpc>
              <a:spcBef>
                <a:spcPct val="0"/>
              </a:spcBef>
              <a:spcAft>
                <a:spcPct val="0"/>
              </a:spcAft>
              <a:buClrTx/>
              <a:buSzTx/>
              <a:buFontTx/>
              <a:buNone/>
              <a:tabLst/>
              <a:defRPr/>
            </a:pPr>
            <a:endParaRPr kumimoji="0" lang="es-CO" altLang="es-CO" sz="3199"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8"/>
            <a:ext cx="3200419"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5" y="1496132"/>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1"/>
            <a:ext cx="3200419"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8" y="2358722"/>
            <a:ext cx="2667297" cy="1492716"/>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377"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18"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18"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18"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1" y="2375986"/>
            <a:ext cx="367293" cy="368897"/>
          </a:xfrm>
          <a:prstGeom prst="rect">
            <a:avLst/>
          </a:prstGeom>
        </p:spPr>
      </p:pic>
      <p:sp>
        <p:nvSpPr>
          <p:cNvPr id="17" name="CuadroTexto 16"/>
          <p:cNvSpPr txBox="1"/>
          <p:nvPr userDrawn="1"/>
        </p:nvSpPr>
        <p:spPr>
          <a:xfrm>
            <a:off x="9231538" y="3872369"/>
            <a:ext cx="2667297" cy="846386"/>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377"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377"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1" y="3921539"/>
            <a:ext cx="367293" cy="381320"/>
          </a:xfrm>
          <a:prstGeom prst="rect">
            <a:avLst/>
          </a:prstGeom>
        </p:spPr>
      </p:pic>
      <p:sp>
        <p:nvSpPr>
          <p:cNvPr id="19" name="CuadroTexto 18"/>
          <p:cNvSpPr txBox="1"/>
          <p:nvPr userDrawn="1"/>
        </p:nvSpPr>
        <p:spPr>
          <a:xfrm>
            <a:off x="9231538" y="4778119"/>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377"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18"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18"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18"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1" y="4803690"/>
            <a:ext cx="367293" cy="364161"/>
          </a:xfrm>
          <a:prstGeom prst="rect">
            <a:avLst/>
          </a:prstGeom>
        </p:spPr>
      </p:pic>
      <p:sp>
        <p:nvSpPr>
          <p:cNvPr id="21" name="CuadroTexto 20"/>
          <p:cNvSpPr txBox="1"/>
          <p:nvPr userDrawn="1"/>
        </p:nvSpPr>
        <p:spPr>
          <a:xfrm>
            <a:off x="8600674" y="6218013"/>
            <a:ext cx="3482775"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1" y="-2303022"/>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5" y="203649"/>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10" y="354806"/>
            <a:ext cx="556852" cy="270471"/>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389966117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8" name="Rectángulo redondeado 7"/>
          <p:cNvSpPr/>
          <p:nvPr userDrawn="1"/>
        </p:nvSpPr>
        <p:spPr>
          <a:xfrm>
            <a:off x="8616009" y="1047966"/>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400"/>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8"/>
            <a:ext cx="3200419"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5" y="1496132"/>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1"/>
            <a:ext cx="3200419"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8" y="2358722"/>
            <a:ext cx="2667297" cy="1492716"/>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377"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18"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18"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18"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1" y="2375986"/>
            <a:ext cx="367293" cy="368897"/>
          </a:xfrm>
          <a:prstGeom prst="rect">
            <a:avLst/>
          </a:prstGeom>
        </p:spPr>
      </p:pic>
      <p:sp>
        <p:nvSpPr>
          <p:cNvPr id="17" name="CuadroTexto 16"/>
          <p:cNvSpPr txBox="1"/>
          <p:nvPr userDrawn="1"/>
        </p:nvSpPr>
        <p:spPr>
          <a:xfrm>
            <a:off x="9231538" y="3872369"/>
            <a:ext cx="2667297" cy="846386"/>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377"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377"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1" y="3921539"/>
            <a:ext cx="367293" cy="381320"/>
          </a:xfrm>
          <a:prstGeom prst="rect">
            <a:avLst/>
          </a:prstGeom>
        </p:spPr>
      </p:pic>
      <p:sp>
        <p:nvSpPr>
          <p:cNvPr id="19" name="CuadroTexto 18"/>
          <p:cNvSpPr txBox="1"/>
          <p:nvPr userDrawn="1"/>
        </p:nvSpPr>
        <p:spPr>
          <a:xfrm>
            <a:off x="9231538" y="4778119"/>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377"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18"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18"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18"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1" y="4803690"/>
            <a:ext cx="367293" cy="364161"/>
          </a:xfrm>
          <a:prstGeom prst="rect">
            <a:avLst/>
          </a:prstGeom>
        </p:spPr>
      </p:pic>
      <p:sp>
        <p:nvSpPr>
          <p:cNvPr id="21" name="CuadroTexto 20"/>
          <p:cNvSpPr txBox="1"/>
          <p:nvPr userDrawn="1"/>
        </p:nvSpPr>
        <p:spPr>
          <a:xfrm>
            <a:off x="8600674" y="6218013"/>
            <a:ext cx="3482775"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5" cy="5376595"/>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1" y="-2303022"/>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10" y="354806"/>
            <a:ext cx="556852" cy="270471"/>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9"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29831404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3" y="222423"/>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 y="-1089"/>
            <a:ext cx="12190065" cy="6859089"/>
          </a:xfrm>
          <a:prstGeom prst="rect">
            <a:avLst/>
          </a:prstGeom>
        </p:spPr>
      </p:pic>
      <p:sp>
        <p:nvSpPr>
          <p:cNvPr id="8" name="Rectángulo 7"/>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400"/>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1" y="-2303022"/>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6"/>
            <a:ext cx="373523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hq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7"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8631401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1" y="-2303022"/>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6"/>
            <a:ext cx="373523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hq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7"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267868902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1" y="-2303022"/>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6"/>
            <a:ext cx="373523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hq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7"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213273852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1" y="-2303022"/>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6"/>
            <a:ext cx="373523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hq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7"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262783695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1" y="-2303022"/>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6"/>
            <a:ext cx="373523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hq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7"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451680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0313928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1" y="-2303022"/>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6"/>
            <a:ext cx="373523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hq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7"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340869926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1" y="-2303022"/>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6"/>
            <a:ext cx="373523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hq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7"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5409479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3776843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03264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718957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446667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4812397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1802069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5715919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21332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231243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652877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9467843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559780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1234677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8627947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431310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7192017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887372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8023562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2097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609560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900688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36492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0537244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3917566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4428174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2809745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606567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9527574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88273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4327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Bulleted Content" type="obj">
  <p:cSld name="OBJECT">
    <p:spTree>
      <p:nvGrpSpPr>
        <p:cNvPr id="1" name="Shape 120"/>
        <p:cNvGrpSpPr/>
        <p:nvPr/>
      </p:nvGrpSpPr>
      <p:grpSpPr>
        <a:xfrm>
          <a:off x="0" y="0"/>
          <a:ext cx="0" cy="0"/>
          <a:chOff x="0" y="0"/>
          <a:chExt cx="0" cy="0"/>
        </a:xfrm>
      </p:grpSpPr>
      <p:sp>
        <p:nvSpPr>
          <p:cNvPr id="121" name="Google Shape;121;p18"/>
          <p:cNvSpPr txBox="1">
            <a:spLocks noGrp="1"/>
          </p:cNvSpPr>
          <p:nvPr>
            <p:ph type="title"/>
          </p:nvPr>
        </p:nvSpPr>
        <p:spPr>
          <a:xfrm>
            <a:off x="239349" y="0"/>
            <a:ext cx="11809312" cy="548680"/>
          </a:xfrm>
          <a:prstGeom prst="rect">
            <a:avLst/>
          </a:prstGeom>
          <a:noFill/>
          <a:ln>
            <a:noFill/>
          </a:ln>
        </p:spPr>
        <p:txBody>
          <a:bodyPr spcFirstLastPara="1" wrap="square" lIns="91425" tIns="45700" rIns="91425" bIns="45700" anchor="ctr" anchorCtr="0">
            <a:noAutofit/>
          </a:bodyPr>
          <a:lstStyle>
            <a:lvl1pPr marR="0" lvl="0" algn="l" rtl="0">
              <a:spcBef>
                <a:spcPts val="267"/>
              </a:spcBef>
              <a:spcAft>
                <a:spcPts val="0"/>
              </a:spcAft>
              <a:buSzPts val="1400"/>
              <a:buNone/>
              <a:defRPr sz="3733" b="1" i="0" u="none" strike="noStrike" cap="none">
                <a:solidFill>
                  <a:srgbClr val="FFFFFF"/>
                </a:solidFill>
                <a:latin typeface="Calibri"/>
                <a:ea typeface="Calibri"/>
                <a:cs typeface="Calibri"/>
                <a:sym typeface="Calibri"/>
              </a:defRPr>
            </a:lvl1pPr>
            <a:lvl2pPr marR="0" lvl="1" algn="l" rtl="0">
              <a:spcBef>
                <a:spcPts val="267"/>
              </a:spcBef>
              <a:spcAft>
                <a:spcPts val="0"/>
              </a:spcAft>
              <a:buSzPts val="1400"/>
              <a:buNone/>
              <a:defRPr sz="3733" b="1" i="0" u="none" strike="noStrike" cap="none">
                <a:solidFill>
                  <a:srgbClr val="0679A7"/>
                </a:solidFill>
                <a:latin typeface="Arial"/>
                <a:ea typeface="Arial"/>
                <a:cs typeface="Arial"/>
                <a:sym typeface="Arial"/>
              </a:defRPr>
            </a:lvl2pPr>
            <a:lvl3pPr marR="0" lvl="2" algn="l" rtl="0">
              <a:spcBef>
                <a:spcPts val="0"/>
              </a:spcBef>
              <a:spcAft>
                <a:spcPts val="0"/>
              </a:spcAft>
              <a:buSzPts val="1400"/>
              <a:buNone/>
              <a:defRPr sz="3733" b="1" i="0" u="none" strike="noStrike" cap="none">
                <a:solidFill>
                  <a:srgbClr val="0679A7"/>
                </a:solidFill>
                <a:latin typeface="Arial"/>
                <a:ea typeface="Arial"/>
                <a:cs typeface="Arial"/>
                <a:sym typeface="Arial"/>
              </a:defRPr>
            </a:lvl3pPr>
            <a:lvl4pPr marR="0" lvl="3" algn="l" rtl="0">
              <a:spcBef>
                <a:spcPts val="0"/>
              </a:spcBef>
              <a:spcAft>
                <a:spcPts val="0"/>
              </a:spcAft>
              <a:buSzPts val="1400"/>
              <a:buNone/>
              <a:defRPr sz="3733" b="1" i="0" u="none" strike="noStrike" cap="none">
                <a:solidFill>
                  <a:srgbClr val="0679A7"/>
                </a:solidFill>
                <a:latin typeface="Arial"/>
                <a:ea typeface="Arial"/>
                <a:cs typeface="Arial"/>
                <a:sym typeface="Arial"/>
              </a:defRPr>
            </a:lvl4pPr>
            <a:lvl5pPr marR="0" lvl="4" algn="l" rtl="0">
              <a:spcBef>
                <a:spcPts val="0"/>
              </a:spcBef>
              <a:spcAft>
                <a:spcPts val="0"/>
              </a:spcAft>
              <a:buSzPts val="1400"/>
              <a:buNone/>
              <a:defRPr sz="3733" b="1" i="0" u="none" strike="noStrike" cap="none">
                <a:solidFill>
                  <a:srgbClr val="0679A7"/>
                </a:solidFill>
                <a:latin typeface="Arial"/>
                <a:ea typeface="Arial"/>
                <a:cs typeface="Arial"/>
                <a:sym typeface="Arial"/>
              </a:defRPr>
            </a:lvl5pPr>
            <a:lvl6pPr marR="0" lvl="5" algn="l" rtl="0">
              <a:spcBef>
                <a:spcPts val="0"/>
              </a:spcBef>
              <a:spcAft>
                <a:spcPts val="0"/>
              </a:spcAft>
              <a:buSzPts val="1400"/>
              <a:buNone/>
              <a:defRPr sz="3733" b="1" i="0" u="none" strike="noStrike" cap="none">
                <a:solidFill>
                  <a:srgbClr val="00519B"/>
                </a:solidFill>
                <a:latin typeface="Arial"/>
                <a:ea typeface="Arial"/>
                <a:cs typeface="Arial"/>
                <a:sym typeface="Arial"/>
              </a:defRPr>
            </a:lvl6pPr>
            <a:lvl7pPr marR="0" lvl="6" algn="l" rtl="0">
              <a:spcBef>
                <a:spcPts val="0"/>
              </a:spcBef>
              <a:spcAft>
                <a:spcPts val="0"/>
              </a:spcAft>
              <a:buSzPts val="1400"/>
              <a:buNone/>
              <a:defRPr sz="3733" b="1" i="0" u="none" strike="noStrike" cap="none">
                <a:solidFill>
                  <a:srgbClr val="00519B"/>
                </a:solidFill>
                <a:latin typeface="Arial"/>
                <a:ea typeface="Arial"/>
                <a:cs typeface="Arial"/>
                <a:sym typeface="Arial"/>
              </a:defRPr>
            </a:lvl7pPr>
            <a:lvl8pPr marR="0" lvl="7" algn="l" rtl="0">
              <a:spcBef>
                <a:spcPts val="0"/>
              </a:spcBef>
              <a:spcAft>
                <a:spcPts val="0"/>
              </a:spcAft>
              <a:buSzPts val="1400"/>
              <a:buNone/>
              <a:defRPr sz="3733" b="1" i="0" u="none" strike="noStrike" cap="none">
                <a:solidFill>
                  <a:srgbClr val="00519B"/>
                </a:solidFill>
                <a:latin typeface="Arial"/>
                <a:ea typeface="Arial"/>
                <a:cs typeface="Arial"/>
                <a:sym typeface="Arial"/>
              </a:defRPr>
            </a:lvl8pPr>
            <a:lvl9pPr marR="0" lvl="8" algn="l" rtl="0">
              <a:spcBef>
                <a:spcPts val="0"/>
              </a:spcBef>
              <a:spcAft>
                <a:spcPts val="0"/>
              </a:spcAft>
              <a:buSzPts val="1400"/>
              <a:buNone/>
              <a:defRPr sz="3733" b="1" i="0" u="none" strike="noStrike" cap="none">
                <a:solidFill>
                  <a:srgbClr val="00519B"/>
                </a:solidFill>
                <a:latin typeface="Arial"/>
                <a:ea typeface="Arial"/>
                <a:cs typeface="Arial"/>
                <a:sym typeface="Arial"/>
              </a:defRPr>
            </a:lvl9pPr>
          </a:lstStyle>
          <a:p>
            <a:endParaRPr/>
          </a:p>
        </p:txBody>
      </p:sp>
      <p:sp>
        <p:nvSpPr>
          <p:cNvPr id="122" name="Google Shape;122;p18"/>
          <p:cNvSpPr txBox="1">
            <a:spLocks noGrp="1"/>
          </p:cNvSpPr>
          <p:nvPr>
            <p:ph type="body" idx="1"/>
          </p:nvPr>
        </p:nvSpPr>
        <p:spPr>
          <a:xfrm>
            <a:off x="248451" y="667870"/>
            <a:ext cx="11800211" cy="5545439"/>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2400"/>
              </a:spcBef>
              <a:spcAft>
                <a:spcPts val="0"/>
              </a:spcAft>
              <a:buClr>
                <a:srgbClr val="00416A"/>
              </a:buClr>
              <a:buSzPts val="2400"/>
              <a:buFont typeface="Calibri"/>
              <a:buChar char="•"/>
              <a:defRPr sz="2400" b="0" i="0" u="none" strike="noStrike" cap="none">
                <a:solidFill>
                  <a:srgbClr val="022A3A"/>
                </a:solidFill>
                <a:latin typeface="Calibri"/>
                <a:ea typeface="Calibri"/>
                <a:cs typeface="Calibri"/>
                <a:sym typeface="Calibri"/>
              </a:defRPr>
            </a:lvl1pPr>
            <a:lvl2pPr marL="914400" marR="0" lvl="1" indent="-364045" algn="l" rtl="0">
              <a:spcBef>
                <a:spcPts val="427"/>
              </a:spcBef>
              <a:spcAft>
                <a:spcPts val="0"/>
              </a:spcAft>
              <a:buClr>
                <a:srgbClr val="00416A"/>
              </a:buClr>
              <a:buSzPts val="2133"/>
              <a:buFont typeface="Arial"/>
              <a:buChar char="‒"/>
              <a:defRPr sz="2133" b="0" i="0" u="none" strike="noStrike" cap="none">
                <a:solidFill>
                  <a:srgbClr val="00416A"/>
                </a:solidFill>
                <a:latin typeface="Calibri"/>
                <a:ea typeface="Calibri"/>
                <a:cs typeface="Calibri"/>
                <a:sym typeface="Calibri"/>
              </a:defRPr>
            </a:lvl2pPr>
            <a:lvl3pPr marL="1371600" marR="0" lvl="2" indent="-347154" algn="l" rtl="0">
              <a:spcBef>
                <a:spcPts val="373"/>
              </a:spcBef>
              <a:spcAft>
                <a:spcPts val="0"/>
              </a:spcAft>
              <a:buClr>
                <a:srgbClr val="00416A"/>
              </a:buClr>
              <a:buSzPts val="1867"/>
              <a:buFont typeface="Calibri"/>
              <a:buChar char="•"/>
              <a:defRPr sz="1867" b="0" i="0" u="none" strike="noStrike" cap="none">
                <a:solidFill>
                  <a:srgbClr val="006098"/>
                </a:solidFill>
                <a:latin typeface="Calibri"/>
                <a:ea typeface="Calibri"/>
                <a:cs typeface="Calibri"/>
                <a:sym typeface="Calibri"/>
              </a:defRPr>
            </a:lvl3pPr>
            <a:lvl4pPr marL="1828800" marR="0" lvl="3" indent="-330200" algn="l" rtl="0">
              <a:spcBef>
                <a:spcPts val="320"/>
              </a:spcBef>
              <a:spcAft>
                <a:spcPts val="0"/>
              </a:spcAft>
              <a:buClr>
                <a:srgbClr val="00416A"/>
              </a:buClr>
              <a:buSzPts val="1600"/>
              <a:buFont typeface="Arial"/>
              <a:buChar char="‒"/>
              <a:defRPr sz="1600" b="0" i="0" u="none" strike="noStrike" cap="none">
                <a:solidFill>
                  <a:srgbClr val="4B4F54"/>
                </a:solidFill>
                <a:latin typeface="Calibri"/>
                <a:ea typeface="Calibri"/>
                <a:cs typeface="Calibri"/>
                <a:sym typeface="Calibri"/>
              </a:defRPr>
            </a:lvl4pPr>
            <a:lvl5pPr marL="2286000" marR="0" lvl="4" indent="-330200" algn="l" rtl="0">
              <a:spcBef>
                <a:spcPts val="320"/>
              </a:spcBef>
              <a:spcAft>
                <a:spcPts val="0"/>
              </a:spcAft>
              <a:buClr>
                <a:srgbClr val="00416A"/>
              </a:buClr>
              <a:buSzPts val="1600"/>
              <a:buFont typeface="Arial"/>
              <a:buChar char="»"/>
              <a:defRPr sz="1600" b="0" i="0" u="none" strike="noStrike" cap="none">
                <a:solidFill>
                  <a:srgbClr val="4B4F54"/>
                </a:solidFill>
                <a:latin typeface="Calibri"/>
                <a:ea typeface="Calibri"/>
                <a:cs typeface="Calibri"/>
                <a:sym typeface="Calibri"/>
              </a:defRPr>
            </a:lvl5pPr>
            <a:lvl6pPr marL="2743200" marR="0" lvl="5" indent="-397954" algn="l" rtl="0">
              <a:spcBef>
                <a:spcPts val="533"/>
              </a:spcBef>
              <a:spcAft>
                <a:spcPts val="0"/>
              </a:spcAft>
              <a:buClr>
                <a:srgbClr val="00599C"/>
              </a:buClr>
              <a:buSzPts val="2667"/>
              <a:buFont typeface="Arial"/>
              <a:buChar char="»"/>
              <a:defRPr sz="2667" b="0" i="0" u="none" strike="noStrike" cap="none">
                <a:solidFill>
                  <a:schemeClr val="dk1"/>
                </a:solidFill>
                <a:latin typeface="Arial"/>
                <a:ea typeface="Arial"/>
                <a:cs typeface="Arial"/>
                <a:sym typeface="Arial"/>
              </a:defRPr>
            </a:lvl6pPr>
            <a:lvl7pPr marL="3200400" marR="0" lvl="6" indent="-397954" algn="l" rtl="0">
              <a:spcBef>
                <a:spcPts val="533"/>
              </a:spcBef>
              <a:spcAft>
                <a:spcPts val="0"/>
              </a:spcAft>
              <a:buClr>
                <a:srgbClr val="00599C"/>
              </a:buClr>
              <a:buSzPts val="2667"/>
              <a:buFont typeface="Arial"/>
              <a:buChar char="»"/>
              <a:defRPr sz="2667" b="0" i="0" u="none" strike="noStrike" cap="none">
                <a:solidFill>
                  <a:schemeClr val="dk1"/>
                </a:solidFill>
                <a:latin typeface="Arial"/>
                <a:ea typeface="Arial"/>
                <a:cs typeface="Arial"/>
                <a:sym typeface="Arial"/>
              </a:defRPr>
            </a:lvl7pPr>
            <a:lvl8pPr marL="3657600" marR="0" lvl="7" indent="-397954" algn="l" rtl="0">
              <a:spcBef>
                <a:spcPts val="533"/>
              </a:spcBef>
              <a:spcAft>
                <a:spcPts val="0"/>
              </a:spcAft>
              <a:buClr>
                <a:srgbClr val="00599C"/>
              </a:buClr>
              <a:buSzPts val="2667"/>
              <a:buFont typeface="Arial"/>
              <a:buChar char="»"/>
              <a:defRPr sz="2667" b="0" i="0" u="none" strike="noStrike" cap="none">
                <a:solidFill>
                  <a:schemeClr val="dk1"/>
                </a:solidFill>
                <a:latin typeface="Arial"/>
                <a:ea typeface="Arial"/>
                <a:cs typeface="Arial"/>
                <a:sym typeface="Arial"/>
              </a:defRPr>
            </a:lvl8pPr>
            <a:lvl9pPr marL="4114800" marR="0" lvl="8" indent="-397954" algn="l" rtl="0">
              <a:spcBef>
                <a:spcPts val="533"/>
              </a:spcBef>
              <a:spcAft>
                <a:spcPts val="0"/>
              </a:spcAft>
              <a:buClr>
                <a:srgbClr val="00599C"/>
              </a:buClr>
              <a:buSzPts val="2667"/>
              <a:buFont typeface="Arial"/>
              <a:buChar char="»"/>
              <a:defRPr sz="2667"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lumn Bulleted Content" type="twoObj">
  <p:cSld name="TWO_OBJECTS">
    <p:spTree>
      <p:nvGrpSpPr>
        <p:cNvPr id="1" name="Shape 123"/>
        <p:cNvGrpSpPr/>
        <p:nvPr/>
      </p:nvGrpSpPr>
      <p:grpSpPr>
        <a:xfrm>
          <a:off x="0" y="0"/>
          <a:ext cx="0" cy="0"/>
          <a:chOff x="0" y="0"/>
          <a:chExt cx="0" cy="0"/>
        </a:xfrm>
      </p:grpSpPr>
      <p:sp>
        <p:nvSpPr>
          <p:cNvPr id="124" name="Google Shape;124;p19"/>
          <p:cNvSpPr txBox="1">
            <a:spLocks noGrp="1"/>
          </p:cNvSpPr>
          <p:nvPr>
            <p:ph type="title"/>
          </p:nvPr>
        </p:nvSpPr>
        <p:spPr>
          <a:xfrm>
            <a:off x="239350" y="0"/>
            <a:ext cx="11666941" cy="54868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733" b="1"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3733" b="1" i="0" u="none" strike="noStrike" cap="none">
                <a:solidFill>
                  <a:srgbClr val="0679A7"/>
                </a:solidFill>
                <a:latin typeface="Arial"/>
                <a:ea typeface="Arial"/>
                <a:cs typeface="Arial"/>
                <a:sym typeface="Arial"/>
              </a:defRPr>
            </a:lvl2pPr>
            <a:lvl3pPr marR="0" lvl="2" algn="l" rtl="0">
              <a:spcBef>
                <a:spcPts val="0"/>
              </a:spcBef>
              <a:spcAft>
                <a:spcPts val="0"/>
              </a:spcAft>
              <a:buSzPts val="1400"/>
              <a:buNone/>
              <a:defRPr sz="3733" b="1" i="0" u="none" strike="noStrike" cap="none">
                <a:solidFill>
                  <a:srgbClr val="0679A7"/>
                </a:solidFill>
                <a:latin typeface="Arial"/>
                <a:ea typeface="Arial"/>
                <a:cs typeface="Arial"/>
                <a:sym typeface="Arial"/>
              </a:defRPr>
            </a:lvl3pPr>
            <a:lvl4pPr marR="0" lvl="3" algn="l" rtl="0">
              <a:spcBef>
                <a:spcPts val="0"/>
              </a:spcBef>
              <a:spcAft>
                <a:spcPts val="0"/>
              </a:spcAft>
              <a:buSzPts val="1400"/>
              <a:buNone/>
              <a:defRPr sz="3733" b="1" i="0" u="none" strike="noStrike" cap="none">
                <a:solidFill>
                  <a:srgbClr val="0679A7"/>
                </a:solidFill>
                <a:latin typeface="Arial"/>
                <a:ea typeface="Arial"/>
                <a:cs typeface="Arial"/>
                <a:sym typeface="Arial"/>
              </a:defRPr>
            </a:lvl4pPr>
            <a:lvl5pPr marR="0" lvl="4" algn="l" rtl="0">
              <a:spcBef>
                <a:spcPts val="0"/>
              </a:spcBef>
              <a:spcAft>
                <a:spcPts val="0"/>
              </a:spcAft>
              <a:buSzPts val="1400"/>
              <a:buNone/>
              <a:defRPr sz="3733" b="1" i="0" u="none" strike="noStrike" cap="none">
                <a:solidFill>
                  <a:srgbClr val="0679A7"/>
                </a:solidFill>
                <a:latin typeface="Arial"/>
                <a:ea typeface="Arial"/>
                <a:cs typeface="Arial"/>
                <a:sym typeface="Arial"/>
              </a:defRPr>
            </a:lvl5pPr>
            <a:lvl6pPr marR="0" lvl="5" algn="l" rtl="0">
              <a:spcBef>
                <a:spcPts val="0"/>
              </a:spcBef>
              <a:spcAft>
                <a:spcPts val="0"/>
              </a:spcAft>
              <a:buSzPts val="1400"/>
              <a:buNone/>
              <a:defRPr sz="3733" b="1" i="0" u="none" strike="noStrike" cap="none">
                <a:solidFill>
                  <a:srgbClr val="00519B"/>
                </a:solidFill>
                <a:latin typeface="Arial"/>
                <a:ea typeface="Arial"/>
                <a:cs typeface="Arial"/>
                <a:sym typeface="Arial"/>
              </a:defRPr>
            </a:lvl6pPr>
            <a:lvl7pPr marR="0" lvl="6" algn="l" rtl="0">
              <a:spcBef>
                <a:spcPts val="0"/>
              </a:spcBef>
              <a:spcAft>
                <a:spcPts val="0"/>
              </a:spcAft>
              <a:buSzPts val="1400"/>
              <a:buNone/>
              <a:defRPr sz="3733" b="1" i="0" u="none" strike="noStrike" cap="none">
                <a:solidFill>
                  <a:srgbClr val="00519B"/>
                </a:solidFill>
                <a:latin typeface="Arial"/>
                <a:ea typeface="Arial"/>
                <a:cs typeface="Arial"/>
                <a:sym typeface="Arial"/>
              </a:defRPr>
            </a:lvl7pPr>
            <a:lvl8pPr marR="0" lvl="7" algn="l" rtl="0">
              <a:spcBef>
                <a:spcPts val="0"/>
              </a:spcBef>
              <a:spcAft>
                <a:spcPts val="0"/>
              </a:spcAft>
              <a:buSzPts val="1400"/>
              <a:buNone/>
              <a:defRPr sz="3733" b="1" i="0" u="none" strike="noStrike" cap="none">
                <a:solidFill>
                  <a:srgbClr val="00519B"/>
                </a:solidFill>
                <a:latin typeface="Arial"/>
                <a:ea typeface="Arial"/>
                <a:cs typeface="Arial"/>
                <a:sym typeface="Arial"/>
              </a:defRPr>
            </a:lvl8pPr>
            <a:lvl9pPr marR="0" lvl="8" algn="l" rtl="0">
              <a:spcBef>
                <a:spcPts val="0"/>
              </a:spcBef>
              <a:spcAft>
                <a:spcPts val="0"/>
              </a:spcAft>
              <a:buSzPts val="1400"/>
              <a:buNone/>
              <a:defRPr sz="3733" b="1" i="0" u="none" strike="noStrike" cap="none">
                <a:solidFill>
                  <a:srgbClr val="00519B"/>
                </a:solidFill>
                <a:latin typeface="Arial"/>
                <a:ea typeface="Arial"/>
                <a:cs typeface="Arial"/>
                <a:sym typeface="Arial"/>
              </a:defRPr>
            </a:lvl9pPr>
          </a:lstStyle>
          <a:p>
            <a:endParaRPr/>
          </a:p>
        </p:txBody>
      </p:sp>
      <p:sp>
        <p:nvSpPr>
          <p:cNvPr id="125" name="Google Shape;125;p19"/>
          <p:cNvSpPr txBox="1">
            <a:spLocks noGrp="1"/>
          </p:cNvSpPr>
          <p:nvPr>
            <p:ph type="body" idx="1"/>
          </p:nvPr>
        </p:nvSpPr>
        <p:spPr>
          <a:xfrm>
            <a:off x="239349" y="740701"/>
            <a:ext cx="5472608" cy="5568619"/>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00416A"/>
              </a:buClr>
              <a:buSzPts val="2400"/>
              <a:buFont typeface="Calibri"/>
              <a:buChar char="•"/>
              <a:defRPr sz="2400" b="0" i="0" u="none" strike="noStrike" cap="none">
                <a:solidFill>
                  <a:srgbClr val="022A3A"/>
                </a:solidFill>
                <a:latin typeface="Calibri"/>
                <a:ea typeface="Calibri"/>
                <a:cs typeface="Calibri"/>
                <a:sym typeface="Calibri"/>
              </a:defRPr>
            </a:lvl1pPr>
            <a:lvl2pPr marL="914400" marR="0" lvl="1" indent="-364045" algn="l" rtl="0">
              <a:spcBef>
                <a:spcPts val="427"/>
              </a:spcBef>
              <a:spcAft>
                <a:spcPts val="0"/>
              </a:spcAft>
              <a:buClr>
                <a:srgbClr val="00416A"/>
              </a:buClr>
              <a:buSzPts val="2133"/>
              <a:buFont typeface="Arial"/>
              <a:buChar char="‒"/>
              <a:defRPr sz="2133" b="0" i="0" u="none" strike="noStrike" cap="none">
                <a:solidFill>
                  <a:srgbClr val="00416A"/>
                </a:solidFill>
                <a:latin typeface="Calibri"/>
                <a:ea typeface="Calibri"/>
                <a:cs typeface="Calibri"/>
                <a:sym typeface="Calibri"/>
              </a:defRPr>
            </a:lvl2pPr>
            <a:lvl3pPr marL="1371600" marR="0" lvl="2" indent="-347154" algn="l" rtl="0">
              <a:spcBef>
                <a:spcPts val="373"/>
              </a:spcBef>
              <a:spcAft>
                <a:spcPts val="0"/>
              </a:spcAft>
              <a:buClr>
                <a:srgbClr val="00416A"/>
              </a:buClr>
              <a:buSzPts val="1867"/>
              <a:buFont typeface="Calibri"/>
              <a:buChar char="•"/>
              <a:defRPr sz="1867" b="0" i="0" u="none" strike="noStrike" cap="none">
                <a:solidFill>
                  <a:srgbClr val="006098"/>
                </a:solidFill>
                <a:latin typeface="Calibri"/>
                <a:ea typeface="Calibri"/>
                <a:cs typeface="Calibri"/>
                <a:sym typeface="Calibri"/>
              </a:defRPr>
            </a:lvl3pPr>
            <a:lvl4pPr marL="1828800" marR="0" lvl="3" indent="-330200" algn="l" rtl="0">
              <a:spcBef>
                <a:spcPts val="320"/>
              </a:spcBef>
              <a:spcAft>
                <a:spcPts val="0"/>
              </a:spcAft>
              <a:buClr>
                <a:srgbClr val="00416A"/>
              </a:buClr>
              <a:buSzPts val="1600"/>
              <a:buFont typeface="Arial"/>
              <a:buChar char="‒"/>
              <a:defRPr sz="1600" b="0" i="0" u="none" strike="noStrike" cap="none">
                <a:solidFill>
                  <a:srgbClr val="4B4F54"/>
                </a:solidFill>
                <a:latin typeface="Calibri"/>
                <a:ea typeface="Calibri"/>
                <a:cs typeface="Calibri"/>
                <a:sym typeface="Calibri"/>
              </a:defRPr>
            </a:lvl4pPr>
            <a:lvl5pPr marL="2286000" marR="0" lvl="4" indent="-330200" algn="l" rtl="0">
              <a:spcBef>
                <a:spcPts val="320"/>
              </a:spcBef>
              <a:spcAft>
                <a:spcPts val="0"/>
              </a:spcAft>
              <a:buClr>
                <a:srgbClr val="00416A"/>
              </a:buClr>
              <a:buSzPts val="1600"/>
              <a:buFont typeface="Arial"/>
              <a:buChar char="»"/>
              <a:defRPr sz="1600" b="0" i="0" u="none" strike="noStrike" cap="none">
                <a:solidFill>
                  <a:srgbClr val="4B4F54"/>
                </a:solidFill>
                <a:latin typeface="Calibri"/>
                <a:ea typeface="Calibri"/>
                <a:cs typeface="Calibri"/>
                <a:sym typeface="Calibri"/>
              </a:defRPr>
            </a:lvl5pPr>
            <a:lvl6pPr marL="2743200" marR="0" lvl="5" indent="-381000" algn="l" rtl="0">
              <a:spcBef>
                <a:spcPts val="480"/>
              </a:spcBef>
              <a:spcAft>
                <a:spcPts val="0"/>
              </a:spcAft>
              <a:buClr>
                <a:srgbClr val="00599C"/>
              </a:buClr>
              <a:buSzPts val="2400"/>
              <a:buFont typeface="Arial"/>
              <a:buChar char="»"/>
              <a:defRPr sz="2400" b="0" i="0" u="none" strike="noStrike" cap="none">
                <a:solidFill>
                  <a:schemeClr val="dk1"/>
                </a:solidFill>
                <a:latin typeface="Arial"/>
                <a:ea typeface="Arial"/>
                <a:cs typeface="Arial"/>
                <a:sym typeface="Arial"/>
              </a:defRPr>
            </a:lvl6pPr>
            <a:lvl7pPr marL="3200400" marR="0" lvl="6" indent="-381000" algn="l" rtl="0">
              <a:spcBef>
                <a:spcPts val="480"/>
              </a:spcBef>
              <a:spcAft>
                <a:spcPts val="0"/>
              </a:spcAft>
              <a:buClr>
                <a:srgbClr val="00599C"/>
              </a:buClr>
              <a:buSzPts val="2400"/>
              <a:buFont typeface="Arial"/>
              <a:buChar char="»"/>
              <a:defRPr sz="2400" b="0" i="0" u="none" strike="noStrike" cap="none">
                <a:solidFill>
                  <a:schemeClr val="dk1"/>
                </a:solidFill>
                <a:latin typeface="Arial"/>
                <a:ea typeface="Arial"/>
                <a:cs typeface="Arial"/>
                <a:sym typeface="Arial"/>
              </a:defRPr>
            </a:lvl7pPr>
            <a:lvl8pPr marL="3657600" marR="0" lvl="7" indent="-381000" algn="l" rtl="0">
              <a:spcBef>
                <a:spcPts val="480"/>
              </a:spcBef>
              <a:spcAft>
                <a:spcPts val="0"/>
              </a:spcAft>
              <a:buClr>
                <a:srgbClr val="00599C"/>
              </a:buClr>
              <a:buSzPts val="2400"/>
              <a:buFont typeface="Arial"/>
              <a:buChar char="»"/>
              <a:defRPr sz="2400" b="0" i="0" u="none" strike="noStrike" cap="none">
                <a:solidFill>
                  <a:schemeClr val="dk1"/>
                </a:solidFill>
                <a:latin typeface="Arial"/>
                <a:ea typeface="Arial"/>
                <a:cs typeface="Arial"/>
                <a:sym typeface="Arial"/>
              </a:defRPr>
            </a:lvl8pPr>
            <a:lvl9pPr marL="4114800" marR="0" lvl="8" indent="-381000" algn="l" rtl="0">
              <a:spcBef>
                <a:spcPts val="480"/>
              </a:spcBef>
              <a:spcAft>
                <a:spcPts val="0"/>
              </a:spcAft>
              <a:buClr>
                <a:srgbClr val="00599C"/>
              </a:buClr>
              <a:buSzPts val="2400"/>
              <a:buFont typeface="Arial"/>
              <a:buChar char="»"/>
              <a:defRPr sz="2400" b="0" i="0" u="none" strike="noStrike" cap="none">
                <a:solidFill>
                  <a:schemeClr val="dk1"/>
                </a:solidFill>
                <a:latin typeface="Arial"/>
                <a:ea typeface="Arial"/>
                <a:cs typeface="Arial"/>
                <a:sym typeface="Arial"/>
              </a:defRPr>
            </a:lvl9pPr>
          </a:lstStyle>
          <a:p>
            <a:endParaRPr/>
          </a:p>
        </p:txBody>
      </p:sp>
      <p:sp>
        <p:nvSpPr>
          <p:cNvPr id="126" name="Google Shape;126;p19"/>
          <p:cNvSpPr txBox="1">
            <a:spLocks noGrp="1"/>
          </p:cNvSpPr>
          <p:nvPr>
            <p:ph type="body" idx="2"/>
          </p:nvPr>
        </p:nvSpPr>
        <p:spPr>
          <a:xfrm>
            <a:off x="5903979" y="740701"/>
            <a:ext cx="6048672" cy="5568619"/>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00416A"/>
              </a:buClr>
              <a:buSzPts val="2400"/>
              <a:buFont typeface="Calibri"/>
              <a:buChar char="•"/>
              <a:defRPr sz="2400" b="0" i="0" u="none" strike="noStrike" cap="none">
                <a:solidFill>
                  <a:srgbClr val="022A3A"/>
                </a:solidFill>
                <a:latin typeface="Calibri"/>
                <a:ea typeface="Calibri"/>
                <a:cs typeface="Calibri"/>
                <a:sym typeface="Calibri"/>
              </a:defRPr>
            </a:lvl1pPr>
            <a:lvl2pPr marL="914400" marR="0" lvl="1" indent="-364045" algn="l" rtl="0">
              <a:spcBef>
                <a:spcPts val="427"/>
              </a:spcBef>
              <a:spcAft>
                <a:spcPts val="0"/>
              </a:spcAft>
              <a:buClr>
                <a:srgbClr val="00416A"/>
              </a:buClr>
              <a:buSzPts val="2133"/>
              <a:buFont typeface="Arial"/>
              <a:buChar char="‒"/>
              <a:defRPr sz="2133" b="0" i="0" u="none" strike="noStrike" cap="none">
                <a:solidFill>
                  <a:srgbClr val="00416A"/>
                </a:solidFill>
                <a:latin typeface="Calibri"/>
                <a:ea typeface="Calibri"/>
                <a:cs typeface="Calibri"/>
                <a:sym typeface="Calibri"/>
              </a:defRPr>
            </a:lvl2pPr>
            <a:lvl3pPr marL="1371600" marR="0" lvl="2" indent="-347154" algn="l" rtl="0">
              <a:spcBef>
                <a:spcPts val="373"/>
              </a:spcBef>
              <a:spcAft>
                <a:spcPts val="0"/>
              </a:spcAft>
              <a:buClr>
                <a:srgbClr val="00416A"/>
              </a:buClr>
              <a:buSzPts val="1867"/>
              <a:buFont typeface="Calibri"/>
              <a:buChar char="•"/>
              <a:defRPr sz="1867" b="0" i="0" u="none" strike="noStrike" cap="none">
                <a:solidFill>
                  <a:srgbClr val="006098"/>
                </a:solidFill>
                <a:latin typeface="Calibri"/>
                <a:ea typeface="Calibri"/>
                <a:cs typeface="Calibri"/>
                <a:sym typeface="Calibri"/>
              </a:defRPr>
            </a:lvl3pPr>
            <a:lvl4pPr marL="1828800" marR="0" lvl="3" indent="-330200" algn="l" rtl="0">
              <a:spcBef>
                <a:spcPts val="320"/>
              </a:spcBef>
              <a:spcAft>
                <a:spcPts val="0"/>
              </a:spcAft>
              <a:buClr>
                <a:srgbClr val="00416A"/>
              </a:buClr>
              <a:buSzPts val="1600"/>
              <a:buFont typeface="Arial"/>
              <a:buChar char="‒"/>
              <a:defRPr sz="1600" b="0" i="0" u="none" strike="noStrike" cap="none">
                <a:solidFill>
                  <a:srgbClr val="4B4F54"/>
                </a:solidFill>
                <a:latin typeface="Calibri"/>
                <a:ea typeface="Calibri"/>
                <a:cs typeface="Calibri"/>
                <a:sym typeface="Calibri"/>
              </a:defRPr>
            </a:lvl4pPr>
            <a:lvl5pPr marL="2286000" marR="0" lvl="4" indent="-330200" algn="l" rtl="0">
              <a:spcBef>
                <a:spcPts val="320"/>
              </a:spcBef>
              <a:spcAft>
                <a:spcPts val="0"/>
              </a:spcAft>
              <a:buClr>
                <a:srgbClr val="00416A"/>
              </a:buClr>
              <a:buSzPts val="1600"/>
              <a:buFont typeface="Arial"/>
              <a:buChar char="»"/>
              <a:defRPr sz="1600" b="0" i="0" u="none" strike="noStrike" cap="none">
                <a:solidFill>
                  <a:srgbClr val="4B4F54"/>
                </a:solidFill>
                <a:latin typeface="Calibri"/>
                <a:ea typeface="Calibri"/>
                <a:cs typeface="Calibri"/>
                <a:sym typeface="Calibri"/>
              </a:defRPr>
            </a:lvl5pPr>
            <a:lvl6pPr marL="2743200" marR="0" lvl="5" indent="-381000" algn="l" rtl="0">
              <a:spcBef>
                <a:spcPts val="480"/>
              </a:spcBef>
              <a:spcAft>
                <a:spcPts val="0"/>
              </a:spcAft>
              <a:buClr>
                <a:srgbClr val="00599C"/>
              </a:buClr>
              <a:buSzPts val="2400"/>
              <a:buFont typeface="Arial"/>
              <a:buChar char="»"/>
              <a:defRPr sz="2400" b="0" i="0" u="none" strike="noStrike" cap="none">
                <a:solidFill>
                  <a:schemeClr val="dk1"/>
                </a:solidFill>
                <a:latin typeface="Arial"/>
                <a:ea typeface="Arial"/>
                <a:cs typeface="Arial"/>
                <a:sym typeface="Arial"/>
              </a:defRPr>
            </a:lvl6pPr>
            <a:lvl7pPr marL="3200400" marR="0" lvl="6" indent="-381000" algn="l" rtl="0">
              <a:spcBef>
                <a:spcPts val="480"/>
              </a:spcBef>
              <a:spcAft>
                <a:spcPts val="0"/>
              </a:spcAft>
              <a:buClr>
                <a:srgbClr val="00599C"/>
              </a:buClr>
              <a:buSzPts val="2400"/>
              <a:buFont typeface="Arial"/>
              <a:buChar char="»"/>
              <a:defRPr sz="2400" b="0" i="0" u="none" strike="noStrike" cap="none">
                <a:solidFill>
                  <a:schemeClr val="dk1"/>
                </a:solidFill>
                <a:latin typeface="Arial"/>
                <a:ea typeface="Arial"/>
                <a:cs typeface="Arial"/>
                <a:sym typeface="Arial"/>
              </a:defRPr>
            </a:lvl7pPr>
            <a:lvl8pPr marL="3657600" marR="0" lvl="7" indent="-381000" algn="l" rtl="0">
              <a:spcBef>
                <a:spcPts val="480"/>
              </a:spcBef>
              <a:spcAft>
                <a:spcPts val="0"/>
              </a:spcAft>
              <a:buClr>
                <a:srgbClr val="00599C"/>
              </a:buClr>
              <a:buSzPts val="2400"/>
              <a:buFont typeface="Arial"/>
              <a:buChar char="»"/>
              <a:defRPr sz="2400" b="0" i="0" u="none" strike="noStrike" cap="none">
                <a:solidFill>
                  <a:schemeClr val="dk1"/>
                </a:solidFill>
                <a:latin typeface="Arial"/>
                <a:ea typeface="Arial"/>
                <a:cs typeface="Arial"/>
                <a:sym typeface="Arial"/>
              </a:defRPr>
            </a:lvl8pPr>
            <a:lvl9pPr marL="4114800" marR="0" lvl="8" indent="-381000" algn="l" rtl="0">
              <a:spcBef>
                <a:spcPts val="480"/>
              </a:spcBef>
              <a:spcAft>
                <a:spcPts val="0"/>
              </a:spcAft>
              <a:buClr>
                <a:srgbClr val="00599C"/>
              </a:buClr>
              <a:buSzPts val="2400"/>
              <a:buFont typeface="Arial"/>
              <a:buChar char="»"/>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Col Headed &amp; Bulleted">
  <p:cSld name="2-Col Headed &amp; Bulleted">
    <p:spTree>
      <p:nvGrpSpPr>
        <p:cNvPr id="1" name="Shape 127"/>
        <p:cNvGrpSpPr/>
        <p:nvPr/>
      </p:nvGrpSpPr>
      <p:grpSpPr>
        <a:xfrm>
          <a:off x="0" y="0"/>
          <a:ext cx="0" cy="0"/>
          <a:chOff x="0" y="0"/>
          <a:chExt cx="0" cy="0"/>
        </a:xfrm>
      </p:grpSpPr>
      <p:sp>
        <p:nvSpPr>
          <p:cNvPr id="128" name="Google Shape;128;p20"/>
          <p:cNvSpPr txBox="1">
            <a:spLocks noGrp="1"/>
          </p:cNvSpPr>
          <p:nvPr>
            <p:ph type="body" idx="1"/>
          </p:nvPr>
        </p:nvSpPr>
        <p:spPr>
          <a:xfrm>
            <a:off x="239350" y="644691"/>
            <a:ext cx="5664629" cy="576064"/>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533"/>
              </a:spcBef>
              <a:spcAft>
                <a:spcPts val="0"/>
              </a:spcAft>
              <a:buClr>
                <a:srgbClr val="90959C"/>
              </a:buClr>
              <a:buSzPts val="2667"/>
              <a:buFont typeface="Calibri"/>
              <a:buNone/>
              <a:defRPr sz="2667" b="1" i="0" u="none" strike="noStrike" cap="none">
                <a:solidFill>
                  <a:srgbClr val="111820"/>
                </a:solidFill>
                <a:latin typeface="Calibri"/>
                <a:ea typeface="Calibri"/>
                <a:cs typeface="Calibri"/>
                <a:sym typeface="Calibri"/>
              </a:defRPr>
            </a:lvl1pPr>
            <a:lvl2pPr marL="914400" marR="0" lvl="1" indent="-228600" algn="l" rtl="0">
              <a:spcBef>
                <a:spcPts val="533"/>
              </a:spcBef>
              <a:spcAft>
                <a:spcPts val="0"/>
              </a:spcAft>
              <a:buClr>
                <a:srgbClr val="90959C"/>
              </a:buClr>
              <a:buSzPts val="2667"/>
              <a:buFont typeface="Arial"/>
              <a:buNone/>
              <a:defRPr sz="2667" b="1" i="0" u="none" strike="noStrike" cap="none">
                <a:solidFill>
                  <a:srgbClr val="007FCF"/>
                </a:solidFill>
                <a:latin typeface="Arial"/>
                <a:ea typeface="Arial"/>
                <a:cs typeface="Arial"/>
                <a:sym typeface="Arial"/>
              </a:defRPr>
            </a:lvl2pPr>
            <a:lvl3pPr marL="1371600" marR="0" lvl="2" indent="-228600" algn="l" rtl="0">
              <a:spcBef>
                <a:spcPts val="480"/>
              </a:spcBef>
              <a:spcAft>
                <a:spcPts val="0"/>
              </a:spcAft>
              <a:buClr>
                <a:srgbClr val="F8A45E"/>
              </a:buClr>
              <a:buSzPts val="2400"/>
              <a:buFont typeface="Arial"/>
              <a:buNone/>
              <a:defRPr sz="2400" b="1" i="0" u="none" strike="noStrike" cap="none">
                <a:solidFill>
                  <a:schemeClr val="dk1"/>
                </a:solidFill>
                <a:latin typeface="Arial"/>
                <a:ea typeface="Arial"/>
                <a:cs typeface="Arial"/>
                <a:sym typeface="Arial"/>
              </a:defRPr>
            </a:lvl3pPr>
            <a:lvl4pPr marL="1828800" marR="0" lvl="3" indent="-228600" algn="l" rtl="0">
              <a:spcBef>
                <a:spcPts val="427"/>
              </a:spcBef>
              <a:spcAft>
                <a:spcPts val="0"/>
              </a:spcAft>
              <a:buClr>
                <a:srgbClr val="F8A45E"/>
              </a:buClr>
              <a:buSzPts val="2133"/>
              <a:buFont typeface="Arial"/>
              <a:buNone/>
              <a:defRPr sz="2133" b="1" i="0" u="none" strike="noStrike" cap="none">
                <a:solidFill>
                  <a:schemeClr val="dk1"/>
                </a:solidFill>
                <a:latin typeface="Arial"/>
                <a:ea typeface="Arial"/>
                <a:cs typeface="Arial"/>
                <a:sym typeface="Arial"/>
              </a:defRPr>
            </a:lvl4pPr>
            <a:lvl5pPr marL="2286000" marR="0" lvl="4" indent="-228600" algn="l" rtl="0">
              <a:spcBef>
                <a:spcPts val="427"/>
              </a:spcBef>
              <a:spcAft>
                <a:spcPts val="0"/>
              </a:spcAft>
              <a:buClr>
                <a:srgbClr val="FFC000"/>
              </a:buClr>
              <a:buSzPts val="2133"/>
              <a:buFont typeface="Arial"/>
              <a:buNone/>
              <a:defRPr sz="2133" b="1" i="0" u="none" strike="noStrike" cap="none">
                <a:solidFill>
                  <a:schemeClr val="dk1"/>
                </a:solidFill>
                <a:latin typeface="Arial"/>
                <a:ea typeface="Arial"/>
                <a:cs typeface="Arial"/>
                <a:sym typeface="Arial"/>
              </a:defRPr>
            </a:lvl5pPr>
            <a:lvl6pPr marL="2743200" marR="0" lvl="5" indent="-228600" algn="l" rtl="0">
              <a:spcBef>
                <a:spcPts val="427"/>
              </a:spcBef>
              <a:spcAft>
                <a:spcPts val="0"/>
              </a:spcAft>
              <a:buClr>
                <a:srgbClr val="00599C"/>
              </a:buClr>
              <a:buSzPts val="2133"/>
              <a:buFont typeface="Arial"/>
              <a:buNone/>
              <a:defRPr sz="2133" b="1" i="0" u="none" strike="noStrike" cap="none">
                <a:solidFill>
                  <a:schemeClr val="dk1"/>
                </a:solidFill>
                <a:latin typeface="Arial"/>
                <a:ea typeface="Arial"/>
                <a:cs typeface="Arial"/>
                <a:sym typeface="Arial"/>
              </a:defRPr>
            </a:lvl6pPr>
            <a:lvl7pPr marL="3200400" marR="0" lvl="6" indent="-228600" algn="l" rtl="0">
              <a:spcBef>
                <a:spcPts val="427"/>
              </a:spcBef>
              <a:spcAft>
                <a:spcPts val="0"/>
              </a:spcAft>
              <a:buClr>
                <a:srgbClr val="00599C"/>
              </a:buClr>
              <a:buSzPts val="2133"/>
              <a:buFont typeface="Arial"/>
              <a:buNone/>
              <a:defRPr sz="2133" b="1" i="0" u="none" strike="noStrike" cap="none">
                <a:solidFill>
                  <a:schemeClr val="dk1"/>
                </a:solidFill>
                <a:latin typeface="Arial"/>
                <a:ea typeface="Arial"/>
                <a:cs typeface="Arial"/>
                <a:sym typeface="Arial"/>
              </a:defRPr>
            </a:lvl7pPr>
            <a:lvl8pPr marL="3657600" marR="0" lvl="7" indent="-228600" algn="l" rtl="0">
              <a:spcBef>
                <a:spcPts val="427"/>
              </a:spcBef>
              <a:spcAft>
                <a:spcPts val="0"/>
              </a:spcAft>
              <a:buClr>
                <a:srgbClr val="00599C"/>
              </a:buClr>
              <a:buSzPts val="2133"/>
              <a:buFont typeface="Arial"/>
              <a:buNone/>
              <a:defRPr sz="2133" b="1" i="0" u="none" strike="noStrike" cap="none">
                <a:solidFill>
                  <a:schemeClr val="dk1"/>
                </a:solidFill>
                <a:latin typeface="Arial"/>
                <a:ea typeface="Arial"/>
                <a:cs typeface="Arial"/>
                <a:sym typeface="Arial"/>
              </a:defRPr>
            </a:lvl8pPr>
            <a:lvl9pPr marL="4114800" marR="0" lvl="8" indent="-228600" algn="l" rtl="0">
              <a:spcBef>
                <a:spcPts val="427"/>
              </a:spcBef>
              <a:spcAft>
                <a:spcPts val="0"/>
              </a:spcAft>
              <a:buClr>
                <a:srgbClr val="00599C"/>
              </a:buClr>
              <a:buSzPts val="2133"/>
              <a:buFont typeface="Arial"/>
              <a:buNone/>
              <a:defRPr sz="2133" b="1" i="0" u="none" strike="noStrike" cap="none">
                <a:solidFill>
                  <a:schemeClr val="dk1"/>
                </a:solidFill>
                <a:latin typeface="Arial"/>
                <a:ea typeface="Arial"/>
                <a:cs typeface="Arial"/>
                <a:sym typeface="Arial"/>
              </a:defRPr>
            </a:lvl9pPr>
          </a:lstStyle>
          <a:p>
            <a:endParaRPr/>
          </a:p>
        </p:txBody>
      </p:sp>
      <p:sp>
        <p:nvSpPr>
          <p:cNvPr id="129" name="Google Shape;129;p20"/>
          <p:cNvSpPr txBox="1">
            <a:spLocks noGrp="1"/>
          </p:cNvSpPr>
          <p:nvPr>
            <p:ph type="body" idx="2"/>
          </p:nvPr>
        </p:nvSpPr>
        <p:spPr>
          <a:xfrm>
            <a:off x="239350" y="1412776"/>
            <a:ext cx="5664629" cy="4896544"/>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123F5C"/>
              </a:buClr>
              <a:buSzPts val="2400"/>
              <a:buFont typeface="Calibri"/>
              <a:buChar char="•"/>
              <a:defRPr sz="2400" b="0" i="0" u="none" strike="noStrike" cap="none">
                <a:solidFill>
                  <a:srgbClr val="022A3A"/>
                </a:solidFill>
                <a:latin typeface="Calibri"/>
                <a:ea typeface="Calibri"/>
                <a:cs typeface="Calibri"/>
                <a:sym typeface="Calibri"/>
              </a:defRPr>
            </a:lvl1pPr>
            <a:lvl2pPr marL="914400" marR="0" lvl="1" indent="-364045" algn="l" rtl="0">
              <a:spcBef>
                <a:spcPts val="427"/>
              </a:spcBef>
              <a:spcAft>
                <a:spcPts val="0"/>
              </a:spcAft>
              <a:buClr>
                <a:srgbClr val="123F5C"/>
              </a:buClr>
              <a:buSzPts val="2133"/>
              <a:buFont typeface="Arial"/>
              <a:buChar char="‒"/>
              <a:defRPr sz="2133" b="0" i="0" u="none" strike="noStrike" cap="none">
                <a:solidFill>
                  <a:srgbClr val="00416A"/>
                </a:solidFill>
                <a:latin typeface="Calibri"/>
                <a:ea typeface="Calibri"/>
                <a:cs typeface="Calibri"/>
                <a:sym typeface="Calibri"/>
              </a:defRPr>
            </a:lvl2pPr>
            <a:lvl3pPr marL="1371600" marR="0" lvl="2" indent="-347154" algn="l" rtl="0">
              <a:spcBef>
                <a:spcPts val="373"/>
              </a:spcBef>
              <a:spcAft>
                <a:spcPts val="0"/>
              </a:spcAft>
              <a:buClr>
                <a:srgbClr val="123F5C"/>
              </a:buClr>
              <a:buSzPts val="1867"/>
              <a:buFont typeface="Calibri"/>
              <a:buChar char="•"/>
              <a:defRPr sz="1867" b="0" i="0" u="none" strike="noStrike" cap="none">
                <a:solidFill>
                  <a:srgbClr val="006098"/>
                </a:solidFill>
                <a:latin typeface="Calibri"/>
                <a:ea typeface="Calibri"/>
                <a:cs typeface="Calibri"/>
                <a:sym typeface="Calibri"/>
              </a:defRPr>
            </a:lvl3pPr>
            <a:lvl4pPr marL="1828800" marR="0" lvl="3" indent="-330200" algn="l" rtl="0">
              <a:spcBef>
                <a:spcPts val="320"/>
              </a:spcBef>
              <a:spcAft>
                <a:spcPts val="0"/>
              </a:spcAft>
              <a:buClr>
                <a:srgbClr val="123F5C"/>
              </a:buClr>
              <a:buSzPts val="1600"/>
              <a:buFont typeface="Arial"/>
              <a:buChar char="‒"/>
              <a:defRPr sz="1600" b="0" i="0" u="none" strike="noStrike" cap="none">
                <a:solidFill>
                  <a:srgbClr val="4B4F54"/>
                </a:solidFill>
                <a:latin typeface="Calibri"/>
                <a:ea typeface="Calibri"/>
                <a:cs typeface="Calibri"/>
                <a:sym typeface="Calibri"/>
              </a:defRPr>
            </a:lvl4pPr>
            <a:lvl5pPr marL="2286000" marR="0" lvl="4" indent="-330200" algn="l" rtl="0">
              <a:spcBef>
                <a:spcPts val="320"/>
              </a:spcBef>
              <a:spcAft>
                <a:spcPts val="0"/>
              </a:spcAft>
              <a:buClr>
                <a:srgbClr val="123F5C"/>
              </a:buClr>
              <a:buSzPts val="1600"/>
              <a:buFont typeface="Arial"/>
              <a:buChar char="»"/>
              <a:defRPr sz="1600" b="0" i="0" u="none" strike="noStrike" cap="none">
                <a:solidFill>
                  <a:srgbClr val="4B4F54"/>
                </a:solidFill>
                <a:latin typeface="Calibri"/>
                <a:ea typeface="Calibri"/>
                <a:cs typeface="Calibri"/>
                <a:sym typeface="Calibri"/>
              </a:defRPr>
            </a:lvl5pPr>
            <a:lvl6pPr marL="2743200" marR="0" lvl="5" indent="-364045" algn="l" rtl="0">
              <a:spcBef>
                <a:spcPts val="427"/>
              </a:spcBef>
              <a:spcAft>
                <a:spcPts val="0"/>
              </a:spcAft>
              <a:buClr>
                <a:srgbClr val="00599C"/>
              </a:buClr>
              <a:buSzPts val="2133"/>
              <a:buFont typeface="Arial"/>
              <a:buChar char="»"/>
              <a:defRPr sz="2133" b="0" i="0" u="none" strike="noStrike" cap="none">
                <a:solidFill>
                  <a:schemeClr val="dk1"/>
                </a:solidFill>
                <a:latin typeface="Arial"/>
                <a:ea typeface="Arial"/>
                <a:cs typeface="Arial"/>
                <a:sym typeface="Arial"/>
              </a:defRPr>
            </a:lvl6pPr>
            <a:lvl7pPr marL="3200400" marR="0" lvl="6" indent="-364045" algn="l" rtl="0">
              <a:spcBef>
                <a:spcPts val="427"/>
              </a:spcBef>
              <a:spcAft>
                <a:spcPts val="0"/>
              </a:spcAft>
              <a:buClr>
                <a:srgbClr val="00599C"/>
              </a:buClr>
              <a:buSzPts val="2133"/>
              <a:buFont typeface="Arial"/>
              <a:buChar char="»"/>
              <a:defRPr sz="2133" b="0" i="0" u="none" strike="noStrike" cap="none">
                <a:solidFill>
                  <a:schemeClr val="dk1"/>
                </a:solidFill>
                <a:latin typeface="Arial"/>
                <a:ea typeface="Arial"/>
                <a:cs typeface="Arial"/>
                <a:sym typeface="Arial"/>
              </a:defRPr>
            </a:lvl7pPr>
            <a:lvl8pPr marL="3657600" marR="0" lvl="7" indent="-364045" algn="l" rtl="0">
              <a:spcBef>
                <a:spcPts val="427"/>
              </a:spcBef>
              <a:spcAft>
                <a:spcPts val="0"/>
              </a:spcAft>
              <a:buClr>
                <a:srgbClr val="00599C"/>
              </a:buClr>
              <a:buSzPts val="2133"/>
              <a:buFont typeface="Arial"/>
              <a:buChar char="»"/>
              <a:defRPr sz="2133" b="0" i="0" u="none" strike="noStrike" cap="none">
                <a:solidFill>
                  <a:schemeClr val="dk1"/>
                </a:solidFill>
                <a:latin typeface="Arial"/>
                <a:ea typeface="Arial"/>
                <a:cs typeface="Arial"/>
                <a:sym typeface="Arial"/>
              </a:defRPr>
            </a:lvl8pPr>
            <a:lvl9pPr marL="4114800" marR="0" lvl="8" indent="-364045" algn="l" rtl="0">
              <a:spcBef>
                <a:spcPts val="427"/>
              </a:spcBef>
              <a:spcAft>
                <a:spcPts val="0"/>
              </a:spcAft>
              <a:buClr>
                <a:srgbClr val="00599C"/>
              </a:buClr>
              <a:buSzPts val="2133"/>
              <a:buFont typeface="Arial"/>
              <a:buChar char="»"/>
              <a:defRPr sz="2133" b="0" i="0" u="none" strike="noStrike" cap="none">
                <a:solidFill>
                  <a:schemeClr val="dk1"/>
                </a:solidFill>
                <a:latin typeface="Arial"/>
                <a:ea typeface="Arial"/>
                <a:cs typeface="Arial"/>
                <a:sym typeface="Arial"/>
              </a:defRPr>
            </a:lvl9pPr>
          </a:lstStyle>
          <a:p>
            <a:endParaRPr/>
          </a:p>
        </p:txBody>
      </p:sp>
      <p:sp>
        <p:nvSpPr>
          <p:cNvPr id="130" name="Google Shape;130;p20"/>
          <p:cNvSpPr txBox="1">
            <a:spLocks noGrp="1"/>
          </p:cNvSpPr>
          <p:nvPr>
            <p:ph type="body" idx="3"/>
          </p:nvPr>
        </p:nvSpPr>
        <p:spPr>
          <a:xfrm>
            <a:off x="6288022" y="644691"/>
            <a:ext cx="5740052" cy="576064"/>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533"/>
              </a:spcBef>
              <a:spcAft>
                <a:spcPts val="0"/>
              </a:spcAft>
              <a:buClr>
                <a:srgbClr val="90959C"/>
              </a:buClr>
              <a:buSzPts val="2667"/>
              <a:buFont typeface="Calibri"/>
              <a:buNone/>
              <a:defRPr sz="2667" b="1" i="0" u="none" strike="noStrike" cap="none">
                <a:solidFill>
                  <a:srgbClr val="111820"/>
                </a:solidFill>
                <a:latin typeface="Calibri"/>
                <a:ea typeface="Calibri"/>
                <a:cs typeface="Calibri"/>
                <a:sym typeface="Calibri"/>
              </a:defRPr>
            </a:lvl1pPr>
            <a:lvl2pPr marL="914400" marR="0" lvl="1" indent="-228600" algn="l" rtl="0">
              <a:spcBef>
                <a:spcPts val="533"/>
              </a:spcBef>
              <a:spcAft>
                <a:spcPts val="0"/>
              </a:spcAft>
              <a:buClr>
                <a:srgbClr val="90959C"/>
              </a:buClr>
              <a:buSzPts val="2667"/>
              <a:buFont typeface="Arial"/>
              <a:buNone/>
              <a:defRPr sz="2667" b="1" i="0" u="none" strike="noStrike" cap="none">
                <a:solidFill>
                  <a:srgbClr val="007FCF"/>
                </a:solidFill>
                <a:latin typeface="Arial"/>
                <a:ea typeface="Arial"/>
                <a:cs typeface="Arial"/>
                <a:sym typeface="Arial"/>
              </a:defRPr>
            </a:lvl2pPr>
            <a:lvl3pPr marL="1371600" marR="0" lvl="2" indent="-228600" algn="l" rtl="0">
              <a:spcBef>
                <a:spcPts val="480"/>
              </a:spcBef>
              <a:spcAft>
                <a:spcPts val="0"/>
              </a:spcAft>
              <a:buClr>
                <a:srgbClr val="F8A45E"/>
              </a:buClr>
              <a:buSzPts val="2400"/>
              <a:buFont typeface="Arial"/>
              <a:buNone/>
              <a:defRPr sz="2400" b="1" i="0" u="none" strike="noStrike" cap="none">
                <a:solidFill>
                  <a:schemeClr val="dk1"/>
                </a:solidFill>
                <a:latin typeface="Arial"/>
                <a:ea typeface="Arial"/>
                <a:cs typeface="Arial"/>
                <a:sym typeface="Arial"/>
              </a:defRPr>
            </a:lvl3pPr>
            <a:lvl4pPr marL="1828800" marR="0" lvl="3" indent="-228600" algn="l" rtl="0">
              <a:spcBef>
                <a:spcPts val="427"/>
              </a:spcBef>
              <a:spcAft>
                <a:spcPts val="0"/>
              </a:spcAft>
              <a:buClr>
                <a:srgbClr val="F8A45E"/>
              </a:buClr>
              <a:buSzPts val="2133"/>
              <a:buFont typeface="Arial"/>
              <a:buNone/>
              <a:defRPr sz="2133" b="1" i="0" u="none" strike="noStrike" cap="none">
                <a:solidFill>
                  <a:schemeClr val="dk1"/>
                </a:solidFill>
                <a:latin typeface="Arial"/>
                <a:ea typeface="Arial"/>
                <a:cs typeface="Arial"/>
                <a:sym typeface="Arial"/>
              </a:defRPr>
            </a:lvl4pPr>
            <a:lvl5pPr marL="2286000" marR="0" lvl="4" indent="-228600" algn="l" rtl="0">
              <a:spcBef>
                <a:spcPts val="427"/>
              </a:spcBef>
              <a:spcAft>
                <a:spcPts val="0"/>
              </a:spcAft>
              <a:buClr>
                <a:srgbClr val="FFC000"/>
              </a:buClr>
              <a:buSzPts val="2133"/>
              <a:buFont typeface="Arial"/>
              <a:buNone/>
              <a:defRPr sz="2133" b="1" i="0" u="none" strike="noStrike" cap="none">
                <a:solidFill>
                  <a:schemeClr val="dk1"/>
                </a:solidFill>
                <a:latin typeface="Arial"/>
                <a:ea typeface="Arial"/>
                <a:cs typeface="Arial"/>
                <a:sym typeface="Arial"/>
              </a:defRPr>
            </a:lvl5pPr>
            <a:lvl6pPr marL="2743200" marR="0" lvl="5" indent="-228600" algn="l" rtl="0">
              <a:spcBef>
                <a:spcPts val="427"/>
              </a:spcBef>
              <a:spcAft>
                <a:spcPts val="0"/>
              </a:spcAft>
              <a:buClr>
                <a:srgbClr val="00599C"/>
              </a:buClr>
              <a:buSzPts val="2133"/>
              <a:buFont typeface="Arial"/>
              <a:buNone/>
              <a:defRPr sz="2133" b="1" i="0" u="none" strike="noStrike" cap="none">
                <a:solidFill>
                  <a:schemeClr val="dk1"/>
                </a:solidFill>
                <a:latin typeface="Arial"/>
                <a:ea typeface="Arial"/>
                <a:cs typeface="Arial"/>
                <a:sym typeface="Arial"/>
              </a:defRPr>
            </a:lvl6pPr>
            <a:lvl7pPr marL="3200400" marR="0" lvl="6" indent="-228600" algn="l" rtl="0">
              <a:spcBef>
                <a:spcPts val="427"/>
              </a:spcBef>
              <a:spcAft>
                <a:spcPts val="0"/>
              </a:spcAft>
              <a:buClr>
                <a:srgbClr val="00599C"/>
              </a:buClr>
              <a:buSzPts val="2133"/>
              <a:buFont typeface="Arial"/>
              <a:buNone/>
              <a:defRPr sz="2133" b="1" i="0" u="none" strike="noStrike" cap="none">
                <a:solidFill>
                  <a:schemeClr val="dk1"/>
                </a:solidFill>
                <a:latin typeface="Arial"/>
                <a:ea typeface="Arial"/>
                <a:cs typeface="Arial"/>
                <a:sym typeface="Arial"/>
              </a:defRPr>
            </a:lvl7pPr>
            <a:lvl8pPr marL="3657600" marR="0" lvl="7" indent="-228600" algn="l" rtl="0">
              <a:spcBef>
                <a:spcPts val="427"/>
              </a:spcBef>
              <a:spcAft>
                <a:spcPts val="0"/>
              </a:spcAft>
              <a:buClr>
                <a:srgbClr val="00599C"/>
              </a:buClr>
              <a:buSzPts val="2133"/>
              <a:buFont typeface="Arial"/>
              <a:buNone/>
              <a:defRPr sz="2133" b="1" i="0" u="none" strike="noStrike" cap="none">
                <a:solidFill>
                  <a:schemeClr val="dk1"/>
                </a:solidFill>
                <a:latin typeface="Arial"/>
                <a:ea typeface="Arial"/>
                <a:cs typeface="Arial"/>
                <a:sym typeface="Arial"/>
              </a:defRPr>
            </a:lvl8pPr>
            <a:lvl9pPr marL="4114800" marR="0" lvl="8" indent="-228600" algn="l" rtl="0">
              <a:spcBef>
                <a:spcPts val="427"/>
              </a:spcBef>
              <a:spcAft>
                <a:spcPts val="0"/>
              </a:spcAft>
              <a:buClr>
                <a:srgbClr val="00599C"/>
              </a:buClr>
              <a:buSzPts val="2133"/>
              <a:buFont typeface="Arial"/>
              <a:buNone/>
              <a:defRPr sz="2133" b="1" i="0" u="none" strike="noStrike" cap="none">
                <a:solidFill>
                  <a:schemeClr val="dk1"/>
                </a:solidFill>
                <a:latin typeface="Arial"/>
                <a:ea typeface="Arial"/>
                <a:cs typeface="Arial"/>
                <a:sym typeface="Arial"/>
              </a:defRPr>
            </a:lvl9pPr>
          </a:lstStyle>
          <a:p>
            <a:endParaRPr/>
          </a:p>
        </p:txBody>
      </p:sp>
      <p:sp>
        <p:nvSpPr>
          <p:cNvPr id="131" name="Google Shape;131;p20"/>
          <p:cNvSpPr txBox="1">
            <a:spLocks noGrp="1"/>
          </p:cNvSpPr>
          <p:nvPr>
            <p:ph type="body" idx="4"/>
          </p:nvPr>
        </p:nvSpPr>
        <p:spPr>
          <a:xfrm>
            <a:off x="6288021" y="1412776"/>
            <a:ext cx="5760640" cy="4896544"/>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123F5C"/>
              </a:buClr>
              <a:buSzPts val="2400"/>
              <a:buFont typeface="Calibri"/>
              <a:buChar char="•"/>
              <a:defRPr sz="2400" b="0" i="0" u="none" strike="noStrike" cap="none">
                <a:solidFill>
                  <a:srgbClr val="022A3A"/>
                </a:solidFill>
                <a:latin typeface="Calibri"/>
                <a:ea typeface="Calibri"/>
                <a:cs typeface="Calibri"/>
                <a:sym typeface="Calibri"/>
              </a:defRPr>
            </a:lvl1pPr>
            <a:lvl2pPr marL="914400" marR="0" lvl="1" indent="-364045" algn="l" rtl="0">
              <a:spcBef>
                <a:spcPts val="427"/>
              </a:spcBef>
              <a:spcAft>
                <a:spcPts val="0"/>
              </a:spcAft>
              <a:buClr>
                <a:srgbClr val="123F5C"/>
              </a:buClr>
              <a:buSzPts val="2133"/>
              <a:buFont typeface="Arial"/>
              <a:buChar char="‒"/>
              <a:defRPr sz="2133" b="0" i="0" u="none" strike="noStrike" cap="none">
                <a:solidFill>
                  <a:srgbClr val="00416A"/>
                </a:solidFill>
                <a:latin typeface="Calibri"/>
                <a:ea typeface="Calibri"/>
                <a:cs typeface="Calibri"/>
                <a:sym typeface="Calibri"/>
              </a:defRPr>
            </a:lvl2pPr>
            <a:lvl3pPr marL="1371600" marR="0" lvl="2" indent="-347154" algn="l" rtl="0">
              <a:spcBef>
                <a:spcPts val="373"/>
              </a:spcBef>
              <a:spcAft>
                <a:spcPts val="0"/>
              </a:spcAft>
              <a:buClr>
                <a:srgbClr val="123F5C"/>
              </a:buClr>
              <a:buSzPts val="1867"/>
              <a:buFont typeface="Calibri"/>
              <a:buChar char="•"/>
              <a:defRPr sz="1867" b="0" i="0" u="none" strike="noStrike" cap="none">
                <a:solidFill>
                  <a:srgbClr val="006098"/>
                </a:solidFill>
                <a:latin typeface="Calibri"/>
                <a:ea typeface="Calibri"/>
                <a:cs typeface="Calibri"/>
                <a:sym typeface="Calibri"/>
              </a:defRPr>
            </a:lvl3pPr>
            <a:lvl4pPr marL="1828800" marR="0" lvl="3" indent="-330200" algn="l" rtl="0">
              <a:spcBef>
                <a:spcPts val="320"/>
              </a:spcBef>
              <a:spcAft>
                <a:spcPts val="0"/>
              </a:spcAft>
              <a:buClr>
                <a:srgbClr val="123F5C"/>
              </a:buClr>
              <a:buSzPts val="1600"/>
              <a:buFont typeface="Arial"/>
              <a:buChar char="‒"/>
              <a:defRPr sz="1600" b="0" i="0" u="none" strike="noStrike" cap="none">
                <a:solidFill>
                  <a:srgbClr val="4B4F54"/>
                </a:solidFill>
                <a:latin typeface="Calibri"/>
                <a:ea typeface="Calibri"/>
                <a:cs typeface="Calibri"/>
                <a:sym typeface="Calibri"/>
              </a:defRPr>
            </a:lvl4pPr>
            <a:lvl5pPr marL="2286000" marR="0" lvl="4" indent="-330200" algn="l" rtl="0">
              <a:spcBef>
                <a:spcPts val="320"/>
              </a:spcBef>
              <a:spcAft>
                <a:spcPts val="0"/>
              </a:spcAft>
              <a:buClr>
                <a:srgbClr val="123F5C"/>
              </a:buClr>
              <a:buSzPts val="1600"/>
              <a:buFont typeface="Arial"/>
              <a:buChar char="»"/>
              <a:defRPr sz="1600" b="0" i="0" u="none" strike="noStrike" cap="none">
                <a:solidFill>
                  <a:srgbClr val="4B4F54"/>
                </a:solidFill>
                <a:latin typeface="Calibri"/>
                <a:ea typeface="Calibri"/>
                <a:cs typeface="Calibri"/>
                <a:sym typeface="Calibri"/>
              </a:defRPr>
            </a:lvl5pPr>
            <a:lvl6pPr marL="2743200" marR="0" lvl="5" indent="-364045" algn="l" rtl="0">
              <a:spcBef>
                <a:spcPts val="427"/>
              </a:spcBef>
              <a:spcAft>
                <a:spcPts val="0"/>
              </a:spcAft>
              <a:buClr>
                <a:srgbClr val="00599C"/>
              </a:buClr>
              <a:buSzPts val="2133"/>
              <a:buFont typeface="Arial"/>
              <a:buChar char="»"/>
              <a:defRPr sz="2133" b="0" i="0" u="none" strike="noStrike" cap="none">
                <a:solidFill>
                  <a:schemeClr val="dk1"/>
                </a:solidFill>
                <a:latin typeface="Arial"/>
                <a:ea typeface="Arial"/>
                <a:cs typeface="Arial"/>
                <a:sym typeface="Arial"/>
              </a:defRPr>
            </a:lvl6pPr>
            <a:lvl7pPr marL="3200400" marR="0" lvl="6" indent="-364045" algn="l" rtl="0">
              <a:spcBef>
                <a:spcPts val="427"/>
              </a:spcBef>
              <a:spcAft>
                <a:spcPts val="0"/>
              </a:spcAft>
              <a:buClr>
                <a:srgbClr val="00599C"/>
              </a:buClr>
              <a:buSzPts val="2133"/>
              <a:buFont typeface="Arial"/>
              <a:buChar char="»"/>
              <a:defRPr sz="2133" b="0" i="0" u="none" strike="noStrike" cap="none">
                <a:solidFill>
                  <a:schemeClr val="dk1"/>
                </a:solidFill>
                <a:latin typeface="Arial"/>
                <a:ea typeface="Arial"/>
                <a:cs typeface="Arial"/>
                <a:sym typeface="Arial"/>
              </a:defRPr>
            </a:lvl7pPr>
            <a:lvl8pPr marL="3657600" marR="0" lvl="7" indent="-364045" algn="l" rtl="0">
              <a:spcBef>
                <a:spcPts val="427"/>
              </a:spcBef>
              <a:spcAft>
                <a:spcPts val="0"/>
              </a:spcAft>
              <a:buClr>
                <a:srgbClr val="00599C"/>
              </a:buClr>
              <a:buSzPts val="2133"/>
              <a:buFont typeface="Arial"/>
              <a:buChar char="»"/>
              <a:defRPr sz="2133" b="0" i="0" u="none" strike="noStrike" cap="none">
                <a:solidFill>
                  <a:schemeClr val="dk1"/>
                </a:solidFill>
                <a:latin typeface="Arial"/>
                <a:ea typeface="Arial"/>
                <a:cs typeface="Arial"/>
                <a:sym typeface="Arial"/>
              </a:defRPr>
            </a:lvl8pPr>
            <a:lvl9pPr marL="4114800" marR="0" lvl="8" indent="-364045" algn="l" rtl="0">
              <a:spcBef>
                <a:spcPts val="427"/>
              </a:spcBef>
              <a:spcAft>
                <a:spcPts val="0"/>
              </a:spcAft>
              <a:buClr>
                <a:srgbClr val="00599C"/>
              </a:buClr>
              <a:buSzPts val="2133"/>
              <a:buFont typeface="Arial"/>
              <a:buChar char="»"/>
              <a:defRPr sz="2133" b="0" i="0" u="none" strike="noStrike" cap="none">
                <a:solidFill>
                  <a:schemeClr val="dk1"/>
                </a:solidFill>
                <a:latin typeface="Arial"/>
                <a:ea typeface="Arial"/>
                <a:cs typeface="Arial"/>
                <a:sym typeface="Arial"/>
              </a:defRPr>
            </a:lvl9pPr>
          </a:lstStyle>
          <a:p>
            <a:endParaRPr/>
          </a:p>
        </p:txBody>
      </p:sp>
      <p:sp>
        <p:nvSpPr>
          <p:cNvPr id="132" name="Google Shape;132;p20"/>
          <p:cNvSpPr txBox="1">
            <a:spLocks noGrp="1"/>
          </p:cNvSpPr>
          <p:nvPr>
            <p:ph type="title"/>
          </p:nvPr>
        </p:nvSpPr>
        <p:spPr>
          <a:xfrm>
            <a:off x="239350" y="0"/>
            <a:ext cx="11666941" cy="54868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733" b="1"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3733" b="1" i="0" u="none" strike="noStrike" cap="none">
                <a:solidFill>
                  <a:srgbClr val="0679A7"/>
                </a:solidFill>
                <a:latin typeface="Arial"/>
                <a:ea typeface="Arial"/>
                <a:cs typeface="Arial"/>
                <a:sym typeface="Arial"/>
              </a:defRPr>
            </a:lvl2pPr>
            <a:lvl3pPr marR="0" lvl="2" algn="l" rtl="0">
              <a:spcBef>
                <a:spcPts val="0"/>
              </a:spcBef>
              <a:spcAft>
                <a:spcPts val="0"/>
              </a:spcAft>
              <a:buSzPts val="1400"/>
              <a:buNone/>
              <a:defRPr sz="3733" b="1" i="0" u="none" strike="noStrike" cap="none">
                <a:solidFill>
                  <a:srgbClr val="0679A7"/>
                </a:solidFill>
                <a:latin typeface="Arial"/>
                <a:ea typeface="Arial"/>
                <a:cs typeface="Arial"/>
                <a:sym typeface="Arial"/>
              </a:defRPr>
            </a:lvl3pPr>
            <a:lvl4pPr marR="0" lvl="3" algn="l" rtl="0">
              <a:spcBef>
                <a:spcPts val="0"/>
              </a:spcBef>
              <a:spcAft>
                <a:spcPts val="0"/>
              </a:spcAft>
              <a:buSzPts val="1400"/>
              <a:buNone/>
              <a:defRPr sz="3733" b="1" i="0" u="none" strike="noStrike" cap="none">
                <a:solidFill>
                  <a:srgbClr val="0679A7"/>
                </a:solidFill>
                <a:latin typeface="Arial"/>
                <a:ea typeface="Arial"/>
                <a:cs typeface="Arial"/>
                <a:sym typeface="Arial"/>
              </a:defRPr>
            </a:lvl4pPr>
            <a:lvl5pPr marR="0" lvl="4" algn="l" rtl="0">
              <a:spcBef>
                <a:spcPts val="0"/>
              </a:spcBef>
              <a:spcAft>
                <a:spcPts val="0"/>
              </a:spcAft>
              <a:buSzPts val="1400"/>
              <a:buNone/>
              <a:defRPr sz="3733" b="1" i="0" u="none" strike="noStrike" cap="none">
                <a:solidFill>
                  <a:srgbClr val="0679A7"/>
                </a:solidFill>
                <a:latin typeface="Arial"/>
                <a:ea typeface="Arial"/>
                <a:cs typeface="Arial"/>
                <a:sym typeface="Arial"/>
              </a:defRPr>
            </a:lvl5pPr>
            <a:lvl6pPr marR="0" lvl="5" algn="l" rtl="0">
              <a:spcBef>
                <a:spcPts val="0"/>
              </a:spcBef>
              <a:spcAft>
                <a:spcPts val="0"/>
              </a:spcAft>
              <a:buSzPts val="1400"/>
              <a:buNone/>
              <a:defRPr sz="3733" b="1" i="0" u="none" strike="noStrike" cap="none">
                <a:solidFill>
                  <a:srgbClr val="00519B"/>
                </a:solidFill>
                <a:latin typeface="Arial"/>
                <a:ea typeface="Arial"/>
                <a:cs typeface="Arial"/>
                <a:sym typeface="Arial"/>
              </a:defRPr>
            </a:lvl6pPr>
            <a:lvl7pPr marR="0" lvl="6" algn="l" rtl="0">
              <a:spcBef>
                <a:spcPts val="0"/>
              </a:spcBef>
              <a:spcAft>
                <a:spcPts val="0"/>
              </a:spcAft>
              <a:buSzPts val="1400"/>
              <a:buNone/>
              <a:defRPr sz="3733" b="1" i="0" u="none" strike="noStrike" cap="none">
                <a:solidFill>
                  <a:srgbClr val="00519B"/>
                </a:solidFill>
                <a:latin typeface="Arial"/>
                <a:ea typeface="Arial"/>
                <a:cs typeface="Arial"/>
                <a:sym typeface="Arial"/>
              </a:defRPr>
            </a:lvl7pPr>
            <a:lvl8pPr marR="0" lvl="7" algn="l" rtl="0">
              <a:spcBef>
                <a:spcPts val="0"/>
              </a:spcBef>
              <a:spcAft>
                <a:spcPts val="0"/>
              </a:spcAft>
              <a:buSzPts val="1400"/>
              <a:buNone/>
              <a:defRPr sz="3733" b="1" i="0" u="none" strike="noStrike" cap="none">
                <a:solidFill>
                  <a:srgbClr val="00519B"/>
                </a:solidFill>
                <a:latin typeface="Arial"/>
                <a:ea typeface="Arial"/>
                <a:cs typeface="Arial"/>
                <a:sym typeface="Arial"/>
              </a:defRPr>
            </a:lvl8pPr>
            <a:lvl9pPr marR="0" lvl="8" algn="l" rtl="0">
              <a:spcBef>
                <a:spcPts val="0"/>
              </a:spcBef>
              <a:spcAft>
                <a:spcPts val="0"/>
              </a:spcAft>
              <a:buSzPts val="1400"/>
              <a:buNone/>
              <a:defRPr sz="3733" b="1" i="0" u="none" strike="noStrike" cap="none">
                <a:solidFill>
                  <a:srgbClr val="00519B"/>
                </a:solidFill>
                <a:latin typeface="Arial"/>
                <a:ea typeface="Arial"/>
                <a:cs typeface="Arial"/>
                <a:sym typeface="Aria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239350" y="0"/>
            <a:ext cx="11666941" cy="54868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733" b="1"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3733" b="1" i="0" u="none" strike="noStrike" cap="none">
                <a:solidFill>
                  <a:srgbClr val="0679A7"/>
                </a:solidFill>
                <a:latin typeface="Arial"/>
                <a:ea typeface="Arial"/>
                <a:cs typeface="Arial"/>
                <a:sym typeface="Arial"/>
              </a:defRPr>
            </a:lvl2pPr>
            <a:lvl3pPr marR="0" lvl="2" algn="l" rtl="0">
              <a:spcBef>
                <a:spcPts val="0"/>
              </a:spcBef>
              <a:spcAft>
                <a:spcPts val="0"/>
              </a:spcAft>
              <a:buSzPts val="1400"/>
              <a:buNone/>
              <a:defRPr sz="3733" b="1" i="0" u="none" strike="noStrike" cap="none">
                <a:solidFill>
                  <a:srgbClr val="0679A7"/>
                </a:solidFill>
                <a:latin typeface="Arial"/>
                <a:ea typeface="Arial"/>
                <a:cs typeface="Arial"/>
                <a:sym typeface="Arial"/>
              </a:defRPr>
            </a:lvl3pPr>
            <a:lvl4pPr marR="0" lvl="3" algn="l" rtl="0">
              <a:spcBef>
                <a:spcPts val="0"/>
              </a:spcBef>
              <a:spcAft>
                <a:spcPts val="0"/>
              </a:spcAft>
              <a:buSzPts val="1400"/>
              <a:buNone/>
              <a:defRPr sz="3733" b="1" i="0" u="none" strike="noStrike" cap="none">
                <a:solidFill>
                  <a:srgbClr val="0679A7"/>
                </a:solidFill>
                <a:latin typeface="Arial"/>
                <a:ea typeface="Arial"/>
                <a:cs typeface="Arial"/>
                <a:sym typeface="Arial"/>
              </a:defRPr>
            </a:lvl4pPr>
            <a:lvl5pPr marR="0" lvl="4" algn="l" rtl="0">
              <a:spcBef>
                <a:spcPts val="0"/>
              </a:spcBef>
              <a:spcAft>
                <a:spcPts val="0"/>
              </a:spcAft>
              <a:buSzPts val="1400"/>
              <a:buNone/>
              <a:defRPr sz="3733" b="1" i="0" u="none" strike="noStrike" cap="none">
                <a:solidFill>
                  <a:srgbClr val="0679A7"/>
                </a:solidFill>
                <a:latin typeface="Arial"/>
                <a:ea typeface="Arial"/>
                <a:cs typeface="Arial"/>
                <a:sym typeface="Arial"/>
              </a:defRPr>
            </a:lvl5pPr>
            <a:lvl6pPr marR="0" lvl="5" algn="l" rtl="0">
              <a:spcBef>
                <a:spcPts val="0"/>
              </a:spcBef>
              <a:spcAft>
                <a:spcPts val="0"/>
              </a:spcAft>
              <a:buSzPts val="1400"/>
              <a:buNone/>
              <a:defRPr sz="3733" b="1" i="0" u="none" strike="noStrike" cap="none">
                <a:solidFill>
                  <a:srgbClr val="00519B"/>
                </a:solidFill>
                <a:latin typeface="Arial"/>
                <a:ea typeface="Arial"/>
                <a:cs typeface="Arial"/>
                <a:sym typeface="Arial"/>
              </a:defRPr>
            </a:lvl6pPr>
            <a:lvl7pPr marR="0" lvl="6" algn="l" rtl="0">
              <a:spcBef>
                <a:spcPts val="0"/>
              </a:spcBef>
              <a:spcAft>
                <a:spcPts val="0"/>
              </a:spcAft>
              <a:buSzPts val="1400"/>
              <a:buNone/>
              <a:defRPr sz="3733" b="1" i="0" u="none" strike="noStrike" cap="none">
                <a:solidFill>
                  <a:srgbClr val="00519B"/>
                </a:solidFill>
                <a:latin typeface="Arial"/>
                <a:ea typeface="Arial"/>
                <a:cs typeface="Arial"/>
                <a:sym typeface="Arial"/>
              </a:defRPr>
            </a:lvl7pPr>
            <a:lvl8pPr marR="0" lvl="7" algn="l" rtl="0">
              <a:spcBef>
                <a:spcPts val="0"/>
              </a:spcBef>
              <a:spcAft>
                <a:spcPts val="0"/>
              </a:spcAft>
              <a:buSzPts val="1400"/>
              <a:buNone/>
              <a:defRPr sz="3733" b="1" i="0" u="none" strike="noStrike" cap="none">
                <a:solidFill>
                  <a:srgbClr val="00519B"/>
                </a:solidFill>
                <a:latin typeface="Arial"/>
                <a:ea typeface="Arial"/>
                <a:cs typeface="Arial"/>
                <a:sym typeface="Arial"/>
              </a:defRPr>
            </a:lvl8pPr>
            <a:lvl9pPr marR="0" lvl="8" algn="l" rtl="0">
              <a:spcBef>
                <a:spcPts val="0"/>
              </a:spcBef>
              <a:spcAft>
                <a:spcPts val="0"/>
              </a:spcAft>
              <a:buSzPts val="1400"/>
              <a:buNone/>
              <a:defRPr sz="3733" b="1" i="0" u="none" strike="noStrike" cap="none">
                <a:solidFill>
                  <a:srgbClr val="00519B"/>
                </a:solidFill>
                <a:latin typeface="Arial"/>
                <a:ea typeface="Arial"/>
                <a:cs typeface="Arial"/>
                <a:sym typeface="Aria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En blanco">
  <p:cSld name="1_En blanco">
    <p:spTree>
      <p:nvGrpSpPr>
        <p:cNvPr id="1" name="Shape 142"/>
        <p:cNvGrpSpPr/>
        <p:nvPr/>
      </p:nvGrpSpPr>
      <p:grpSpPr>
        <a:xfrm>
          <a:off x="0" y="0"/>
          <a:ext cx="0" cy="0"/>
          <a:chOff x="0" y="0"/>
          <a:chExt cx="0" cy="0"/>
        </a:xfrm>
      </p:grpSpPr>
      <p:pic>
        <p:nvPicPr>
          <p:cNvPr id="143" name="Google Shape;143;p23"/>
          <p:cNvPicPr preferRelativeResize="0"/>
          <p:nvPr/>
        </p:nvPicPr>
        <p:blipFill rotWithShape="1">
          <a:blip r:embed="rId2">
            <a:alphaModFix/>
          </a:blip>
          <a:srcRect t="19267" b="17574"/>
          <a:stretch/>
        </p:blipFill>
        <p:spPr>
          <a:xfrm>
            <a:off x="0" y="958056"/>
            <a:ext cx="12192000" cy="5775253"/>
          </a:xfrm>
          <a:prstGeom prst="rect">
            <a:avLst/>
          </a:prstGeom>
          <a:noFill/>
          <a:ln>
            <a:noFill/>
          </a:ln>
        </p:spPr>
      </p:pic>
      <p:sp>
        <p:nvSpPr>
          <p:cNvPr id="144" name="Google Shape;144;p23"/>
          <p:cNvSpPr/>
          <p:nvPr/>
        </p:nvSpPr>
        <p:spPr>
          <a:xfrm>
            <a:off x="-2550" y="222422"/>
            <a:ext cx="12192000" cy="6471015"/>
          </a:xfrm>
          <a:prstGeom prst="rect">
            <a:avLst/>
          </a:prstGeom>
          <a:gradFill>
            <a:gsLst>
              <a:gs pos="0">
                <a:srgbClr val="385623">
                  <a:alpha val="12941"/>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45" name="Google Shape;14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pic>
        <p:nvPicPr>
          <p:cNvPr id="148" name="Google Shape;148;p23" descr="Forma, Rectángulo&#10;&#10;Descripción generada automáticamente con confianza media"/>
          <p:cNvPicPr preferRelativeResize="0"/>
          <p:nvPr/>
        </p:nvPicPr>
        <p:blipFill rotWithShape="1">
          <a:blip r:embed="rId3">
            <a:alphaModFix/>
          </a:blip>
          <a:srcRect/>
          <a:stretch/>
        </p:blipFill>
        <p:spPr>
          <a:xfrm>
            <a:off x="1933" y="41967"/>
            <a:ext cx="12190067" cy="6859090"/>
          </a:xfrm>
          <a:prstGeom prst="rect">
            <a:avLst/>
          </a:prstGeom>
          <a:noFill/>
          <a:ln>
            <a:noFill/>
          </a:ln>
        </p:spPr>
      </p:pic>
      <p:pic>
        <p:nvPicPr>
          <p:cNvPr id="149" name="Google Shape;149;p23" descr="Forma&#10;&#10;Descripción generada automáticamente con confianza baja"/>
          <p:cNvPicPr preferRelativeResize="0"/>
          <p:nvPr/>
        </p:nvPicPr>
        <p:blipFill rotWithShape="1">
          <a:blip r:embed="rId4">
            <a:alphaModFix/>
          </a:blip>
          <a:srcRect/>
          <a:stretch/>
        </p:blipFill>
        <p:spPr>
          <a:xfrm>
            <a:off x="6418" y="-8978"/>
            <a:ext cx="12190065" cy="6859089"/>
          </a:xfrm>
          <a:prstGeom prst="rect">
            <a:avLst/>
          </a:prstGeom>
          <a:noFill/>
          <a:ln>
            <a:noFill/>
          </a:ln>
        </p:spPr>
      </p:pic>
      <p:sp>
        <p:nvSpPr>
          <p:cNvPr id="150" name="Google Shape;150;p23"/>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563A12"/>
              </a:gs>
              <a:gs pos="70000">
                <a:srgbClr val="2D4A19"/>
              </a:gs>
              <a:gs pos="100000">
                <a:srgbClr val="37591F"/>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51" name="Google Shape;151;p23"/>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ES" sz="1100" b="1" i="0" u="none" strike="noStrike" cap="none" dirty="0">
                <a:solidFill>
                  <a:srgbClr val="FFFFFF"/>
                </a:solidFill>
                <a:latin typeface="Helvetica Neue"/>
                <a:ea typeface="Helvetica Neue"/>
                <a:cs typeface="Helvetica Neue"/>
                <a:sym typeface="Helvetica Neue"/>
              </a:rPr>
              <a:t>www.ideam.gov.co</a:t>
            </a:r>
            <a:endParaRPr dirty="0"/>
          </a:p>
        </p:txBody>
      </p:sp>
      <p:sp>
        <p:nvSpPr>
          <p:cNvPr id="152" name="Google Shape;152;p23"/>
          <p:cNvSpPr txBox="1"/>
          <p:nvPr/>
        </p:nvSpPr>
        <p:spPr>
          <a:xfrm>
            <a:off x="4394605" y="9294"/>
            <a:ext cx="405431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Pronóstico de la Amenaza por</a:t>
            </a:r>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Deslizamientos de Tierra</a:t>
            </a:r>
            <a:endParaRPr sz="1800" b="1" i="0" u="none" strike="noStrike" cap="none">
              <a:solidFill>
                <a:srgbClr val="FFFFFF"/>
              </a:solidFill>
              <a:latin typeface="Verdana"/>
              <a:ea typeface="Verdana"/>
              <a:cs typeface="Verdana"/>
              <a:sym typeface="Verdana"/>
            </a:endParaRPr>
          </a:p>
        </p:txBody>
      </p:sp>
      <p:sp>
        <p:nvSpPr>
          <p:cNvPr id="153" name="Google Shape;153;p23"/>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385623"/>
              </a:buClr>
              <a:buSzPts val="1600"/>
              <a:buNone/>
              <a:defRPr sz="1600" b="1">
                <a:solidFill>
                  <a:srgbClr val="385623"/>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4" name="Google Shape;154;p23"/>
          <p:cNvPicPr preferRelativeResize="0"/>
          <p:nvPr/>
        </p:nvPicPr>
        <p:blipFill rotWithShape="1">
          <a:blip r:embed="rId5">
            <a:alphaModFix/>
          </a:blip>
          <a:srcRect/>
          <a:stretch/>
        </p:blipFill>
        <p:spPr>
          <a:xfrm>
            <a:off x="3709572" y="-8978"/>
            <a:ext cx="664604" cy="66460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155"/>
        <p:cNvGrpSpPr/>
        <p:nvPr/>
      </p:nvGrpSpPr>
      <p:grpSpPr>
        <a:xfrm>
          <a:off x="0" y="0"/>
          <a:ext cx="0" cy="0"/>
          <a:chOff x="0" y="0"/>
          <a:chExt cx="0" cy="0"/>
        </a:xfrm>
      </p:grpSpPr>
      <p:sp>
        <p:nvSpPr>
          <p:cNvPr id="156" name="Google Shape;156;p24"/>
          <p:cNvSpPr txBox="1">
            <a:spLocks noGrp="1"/>
          </p:cNvSpPr>
          <p:nvPr>
            <p:ph type="ctrTitle"/>
          </p:nvPr>
        </p:nvSpPr>
        <p:spPr>
          <a:xfrm>
            <a:off x="1524000" y="1584181"/>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385623"/>
              </a:buClr>
              <a:buSzPts val="4800"/>
              <a:buFont typeface="Verdana"/>
              <a:buNone/>
              <a:defRPr sz="4800" b="1">
                <a:solidFill>
                  <a:srgbClr val="385623"/>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24"/>
          <p:cNvSpPr txBox="1">
            <a:spLocks noGrp="1"/>
          </p:cNvSpPr>
          <p:nvPr>
            <p:ph type="subTitle" idx="1"/>
          </p:nvPr>
        </p:nvSpPr>
        <p:spPr>
          <a:xfrm>
            <a:off x="1524000" y="4063856"/>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7F7F7F"/>
              </a:buClr>
              <a:buSzPts val="1800"/>
              <a:buNone/>
              <a:defRPr sz="1800">
                <a:solidFill>
                  <a:srgbClr val="7F7F7F"/>
                </a:solidFill>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8" name="Google Shape;15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
        <p:nvSpPr>
          <p:cNvPr id="161" name="Google Shape;161;p2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563A12"/>
              </a:gs>
              <a:gs pos="70000">
                <a:srgbClr val="2D4A19"/>
              </a:gs>
              <a:gs pos="100000">
                <a:srgbClr val="37591F"/>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62" name="Google Shape;162;p24"/>
          <p:cNvSpPr txBox="1"/>
          <p:nvPr/>
        </p:nvSpPr>
        <p:spPr>
          <a:xfrm>
            <a:off x="4394605" y="9294"/>
            <a:ext cx="405431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Pronóstico de la Amenaza por</a:t>
            </a:r>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Deslizamientos de Tierra</a:t>
            </a:r>
            <a:endParaRPr sz="1800" b="1" i="0" u="none" strike="noStrike" cap="none">
              <a:solidFill>
                <a:srgbClr val="FFFFFF"/>
              </a:solidFill>
              <a:latin typeface="Verdana"/>
              <a:ea typeface="Verdana"/>
              <a:cs typeface="Verdana"/>
              <a:sym typeface="Verdana"/>
            </a:endParaRPr>
          </a:p>
        </p:txBody>
      </p:sp>
      <p:sp>
        <p:nvSpPr>
          <p:cNvPr id="163" name="Google Shape;163;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385623"/>
              </a:buClr>
              <a:buSzPts val="1600"/>
              <a:buNone/>
              <a:defRPr sz="1600" b="1">
                <a:solidFill>
                  <a:srgbClr val="385623"/>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4" name="Google Shape;164;p24"/>
          <p:cNvPicPr preferRelativeResize="0"/>
          <p:nvPr/>
        </p:nvPicPr>
        <p:blipFill rotWithShape="1">
          <a:blip r:embed="rId2">
            <a:alphaModFix/>
          </a:blip>
          <a:srcRect/>
          <a:stretch/>
        </p:blipFill>
        <p:spPr>
          <a:xfrm>
            <a:off x="3709572" y="-8978"/>
            <a:ext cx="664604" cy="6646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60"/>
        <p:cNvGrpSpPr/>
        <p:nvPr/>
      </p:nvGrpSpPr>
      <p:grpSpPr>
        <a:xfrm>
          <a:off x="0" y="0"/>
          <a:ext cx="0" cy="0"/>
          <a:chOff x="0" y="0"/>
          <a:chExt cx="0" cy="0"/>
        </a:xfrm>
      </p:grpSpPr>
      <p:sp>
        <p:nvSpPr>
          <p:cNvPr id="61" name="Google Shape;61;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5"/>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66" name="Google Shape;66;p65"/>
          <p:cNvPicPr preferRelativeResize="0"/>
          <p:nvPr/>
        </p:nvPicPr>
        <p:blipFill rotWithShape="1">
          <a:blip r:embed="rId2">
            <a:alphaModFix/>
          </a:blip>
          <a:srcRect t="6855"/>
          <a:stretch/>
        </p:blipFill>
        <p:spPr>
          <a:xfrm>
            <a:off x="266" y="470263"/>
            <a:ext cx="12191733" cy="638788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165"/>
        <p:cNvGrpSpPr/>
        <p:nvPr/>
      </p:nvGrpSpPr>
      <p:grpSpPr>
        <a:xfrm>
          <a:off x="0" y="0"/>
          <a:ext cx="0" cy="0"/>
          <a:chOff x="0" y="0"/>
          <a:chExt cx="0" cy="0"/>
        </a:xfrm>
      </p:grpSpPr>
      <p:sp>
        <p:nvSpPr>
          <p:cNvPr id="166" name="Google Shape;166;p25"/>
          <p:cNvSpPr txBox="1">
            <a:spLocks noGrp="1"/>
          </p:cNvSpPr>
          <p:nvPr>
            <p:ph type="title"/>
          </p:nvPr>
        </p:nvSpPr>
        <p:spPr>
          <a:xfrm>
            <a:off x="838200" y="1547380"/>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85623"/>
              </a:buClr>
              <a:buSzPts val="3200"/>
              <a:buFont typeface="Verdana"/>
              <a:buNone/>
              <a:defRPr sz="3200" b="1">
                <a:solidFill>
                  <a:srgbClr val="385623"/>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25"/>
          <p:cNvSpPr txBox="1">
            <a:spLocks noGrp="1"/>
          </p:cNvSpPr>
          <p:nvPr>
            <p:ph type="body" idx="1"/>
          </p:nvPr>
        </p:nvSpPr>
        <p:spPr>
          <a:xfrm>
            <a:off x="838200" y="2955637"/>
            <a:ext cx="10515600" cy="322132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7F7F7F"/>
              </a:buClr>
              <a:buSzPts val="1800"/>
              <a:buChar char="•"/>
              <a:defRPr sz="1800">
                <a:solidFill>
                  <a:srgbClr val="7F7F7F"/>
                </a:solidFill>
                <a:latin typeface="Verdana"/>
                <a:ea typeface="Verdana"/>
                <a:cs typeface="Verdana"/>
                <a:sym typeface="Verdana"/>
              </a:defRPr>
            </a:lvl1pPr>
            <a:lvl2pPr marL="914400" lvl="1" indent="-330200" algn="l">
              <a:lnSpc>
                <a:spcPct val="90000"/>
              </a:lnSpc>
              <a:spcBef>
                <a:spcPts val="500"/>
              </a:spcBef>
              <a:spcAft>
                <a:spcPts val="0"/>
              </a:spcAft>
              <a:buClr>
                <a:srgbClr val="7F7F7F"/>
              </a:buClr>
              <a:buSzPts val="1600"/>
              <a:buChar char="•"/>
              <a:defRPr sz="1600">
                <a:solidFill>
                  <a:srgbClr val="7F7F7F"/>
                </a:solidFill>
                <a:latin typeface="Verdana"/>
                <a:ea typeface="Verdana"/>
                <a:cs typeface="Verdana"/>
                <a:sym typeface="Verdana"/>
              </a:defRPr>
            </a:lvl2pPr>
            <a:lvl3pPr marL="1371600" lvl="2" indent="-317500" algn="l">
              <a:lnSpc>
                <a:spcPct val="90000"/>
              </a:lnSpc>
              <a:spcBef>
                <a:spcPts val="500"/>
              </a:spcBef>
              <a:spcAft>
                <a:spcPts val="0"/>
              </a:spcAft>
              <a:buClr>
                <a:srgbClr val="7F7F7F"/>
              </a:buClr>
              <a:buSzPts val="1400"/>
              <a:buChar char="•"/>
              <a:defRPr sz="1400">
                <a:solidFill>
                  <a:srgbClr val="7F7F7F"/>
                </a:solidFill>
                <a:latin typeface="Verdana"/>
                <a:ea typeface="Verdana"/>
                <a:cs typeface="Verdana"/>
                <a:sym typeface="Verdana"/>
              </a:defRPr>
            </a:lvl3pPr>
            <a:lvl4pPr marL="1828800" lvl="3" indent="-304800" algn="l">
              <a:lnSpc>
                <a:spcPct val="90000"/>
              </a:lnSpc>
              <a:spcBef>
                <a:spcPts val="500"/>
              </a:spcBef>
              <a:spcAft>
                <a:spcPts val="0"/>
              </a:spcAft>
              <a:buClr>
                <a:srgbClr val="7F7F7F"/>
              </a:buClr>
              <a:buSzPts val="1200"/>
              <a:buChar char="•"/>
              <a:defRPr sz="1200">
                <a:solidFill>
                  <a:srgbClr val="7F7F7F"/>
                </a:solidFill>
                <a:latin typeface="Verdana"/>
                <a:ea typeface="Verdana"/>
                <a:cs typeface="Verdana"/>
                <a:sym typeface="Verdana"/>
              </a:defRPr>
            </a:lvl4pPr>
            <a:lvl5pPr marL="2286000" lvl="4" indent="-304800" algn="l">
              <a:lnSpc>
                <a:spcPct val="90000"/>
              </a:lnSpc>
              <a:spcBef>
                <a:spcPts val="500"/>
              </a:spcBef>
              <a:spcAft>
                <a:spcPts val="0"/>
              </a:spcAft>
              <a:buClr>
                <a:srgbClr val="7F7F7F"/>
              </a:buClr>
              <a:buSzPts val="1200"/>
              <a:buChar char="•"/>
              <a:defRPr sz="1200">
                <a:solidFill>
                  <a:srgbClr val="7F7F7F"/>
                </a:solidFill>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
        <p:nvSpPr>
          <p:cNvPr id="171" name="Google Shape;171;p2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563A12"/>
              </a:gs>
              <a:gs pos="70000">
                <a:srgbClr val="2D4A19"/>
              </a:gs>
              <a:gs pos="100000">
                <a:srgbClr val="37591F"/>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72" name="Google Shape;172;p25"/>
          <p:cNvSpPr txBox="1"/>
          <p:nvPr/>
        </p:nvSpPr>
        <p:spPr>
          <a:xfrm>
            <a:off x="4394605" y="9294"/>
            <a:ext cx="405431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Pronóstico de la Amenaza por</a:t>
            </a:r>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Deslizamientos de Tierra</a:t>
            </a:r>
            <a:endParaRPr sz="1800" b="1" i="0" u="none" strike="noStrike" cap="none">
              <a:solidFill>
                <a:srgbClr val="FFFFFF"/>
              </a:solidFill>
              <a:latin typeface="Verdana"/>
              <a:ea typeface="Verdana"/>
              <a:cs typeface="Verdana"/>
              <a:sym typeface="Verdana"/>
            </a:endParaRPr>
          </a:p>
        </p:txBody>
      </p:sp>
      <p:sp>
        <p:nvSpPr>
          <p:cNvPr id="173" name="Google Shape;173;p2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385623"/>
              </a:buClr>
              <a:buSzPts val="1600"/>
              <a:buNone/>
              <a:defRPr sz="1600" b="1">
                <a:solidFill>
                  <a:srgbClr val="385623"/>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4" name="Google Shape;174;p25"/>
          <p:cNvPicPr preferRelativeResize="0"/>
          <p:nvPr/>
        </p:nvPicPr>
        <p:blipFill rotWithShape="1">
          <a:blip r:embed="rId2">
            <a:alphaModFix/>
          </a:blip>
          <a:srcRect/>
          <a:stretch/>
        </p:blipFill>
        <p:spPr>
          <a:xfrm>
            <a:off x="3709572" y="-8978"/>
            <a:ext cx="664604" cy="664604"/>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175"/>
        <p:cNvGrpSpPr/>
        <p:nvPr/>
      </p:nvGrpSpPr>
      <p:grpSpPr>
        <a:xfrm>
          <a:off x="0" y="0"/>
          <a:ext cx="0" cy="0"/>
          <a:chOff x="0" y="0"/>
          <a:chExt cx="0" cy="0"/>
        </a:xfrm>
      </p:grpSpPr>
      <p:sp>
        <p:nvSpPr>
          <p:cNvPr id="176" name="Google Shape;176;p26"/>
          <p:cNvSpPr txBox="1">
            <a:spLocks noGrp="1"/>
          </p:cNvSpPr>
          <p:nvPr>
            <p:ph type="title"/>
          </p:nvPr>
        </p:nvSpPr>
        <p:spPr>
          <a:xfrm>
            <a:off x="838200" y="1392598"/>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85623"/>
              </a:buClr>
              <a:buSzPts val="3200"/>
              <a:buFont typeface="Verdana"/>
              <a:buNone/>
              <a:defRPr sz="3200" b="1">
                <a:solidFill>
                  <a:srgbClr val="385623"/>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26"/>
          <p:cNvSpPr txBox="1">
            <a:spLocks noGrp="1"/>
          </p:cNvSpPr>
          <p:nvPr>
            <p:ph type="body" idx="1"/>
          </p:nvPr>
        </p:nvSpPr>
        <p:spPr>
          <a:xfrm>
            <a:off x="838200" y="2807855"/>
            <a:ext cx="5181600" cy="336910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7F7F7F"/>
              </a:buClr>
              <a:buSzPts val="1800"/>
              <a:buChar char="•"/>
              <a:defRPr sz="1800">
                <a:solidFill>
                  <a:srgbClr val="7F7F7F"/>
                </a:solidFill>
                <a:latin typeface="Verdana"/>
                <a:ea typeface="Verdana"/>
                <a:cs typeface="Verdana"/>
                <a:sym typeface="Verdana"/>
              </a:defRPr>
            </a:lvl1pPr>
            <a:lvl2pPr marL="914400" lvl="1" indent="-330200" algn="l">
              <a:lnSpc>
                <a:spcPct val="90000"/>
              </a:lnSpc>
              <a:spcBef>
                <a:spcPts val="500"/>
              </a:spcBef>
              <a:spcAft>
                <a:spcPts val="0"/>
              </a:spcAft>
              <a:buClr>
                <a:srgbClr val="7F7F7F"/>
              </a:buClr>
              <a:buSzPts val="1600"/>
              <a:buChar char="•"/>
              <a:defRPr sz="1600">
                <a:solidFill>
                  <a:srgbClr val="7F7F7F"/>
                </a:solidFill>
                <a:latin typeface="Verdana"/>
                <a:ea typeface="Verdana"/>
                <a:cs typeface="Verdana"/>
                <a:sym typeface="Verdana"/>
              </a:defRPr>
            </a:lvl2pPr>
            <a:lvl3pPr marL="1371600" lvl="2" indent="-317500" algn="l">
              <a:lnSpc>
                <a:spcPct val="90000"/>
              </a:lnSpc>
              <a:spcBef>
                <a:spcPts val="500"/>
              </a:spcBef>
              <a:spcAft>
                <a:spcPts val="0"/>
              </a:spcAft>
              <a:buClr>
                <a:srgbClr val="7F7F7F"/>
              </a:buClr>
              <a:buSzPts val="1400"/>
              <a:buChar char="•"/>
              <a:defRPr sz="1400">
                <a:solidFill>
                  <a:srgbClr val="7F7F7F"/>
                </a:solidFill>
                <a:latin typeface="Verdana"/>
                <a:ea typeface="Verdana"/>
                <a:cs typeface="Verdana"/>
                <a:sym typeface="Verdana"/>
              </a:defRPr>
            </a:lvl3pPr>
            <a:lvl4pPr marL="1828800" lvl="3" indent="-304800" algn="l">
              <a:lnSpc>
                <a:spcPct val="90000"/>
              </a:lnSpc>
              <a:spcBef>
                <a:spcPts val="500"/>
              </a:spcBef>
              <a:spcAft>
                <a:spcPts val="0"/>
              </a:spcAft>
              <a:buClr>
                <a:srgbClr val="7F7F7F"/>
              </a:buClr>
              <a:buSzPts val="1200"/>
              <a:buChar char="•"/>
              <a:defRPr sz="1200">
                <a:solidFill>
                  <a:srgbClr val="7F7F7F"/>
                </a:solidFill>
                <a:latin typeface="Verdana"/>
                <a:ea typeface="Verdana"/>
                <a:cs typeface="Verdana"/>
                <a:sym typeface="Verdana"/>
              </a:defRPr>
            </a:lvl4pPr>
            <a:lvl5pPr marL="2286000" lvl="4" indent="-304800" algn="l">
              <a:lnSpc>
                <a:spcPct val="90000"/>
              </a:lnSpc>
              <a:spcBef>
                <a:spcPts val="500"/>
              </a:spcBef>
              <a:spcAft>
                <a:spcPts val="0"/>
              </a:spcAft>
              <a:buClr>
                <a:srgbClr val="7F7F7F"/>
              </a:buClr>
              <a:buSzPts val="1200"/>
              <a:buChar char="•"/>
              <a:defRPr sz="1200">
                <a:solidFill>
                  <a:srgbClr val="7F7F7F"/>
                </a:solidFill>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26"/>
          <p:cNvSpPr txBox="1">
            <a:spLocks noGrp="1"/>
          </p:cNvSpPr>
          <p:nvPr>
            <p:ph type="body" idx="2"/>
          </p:nvPr>
        </p:nvSpPr>
        <p:spPr>
          <a:xfrm>
            <a:off x="6172200" y="2807855"/>
            <a:ext cx="5181600" cy="336910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7F7F7F"/>
              </a:buClr>
              <a:buSzPts val="1800"/>
              <a:buChar char="•"/>
              <a:defRPr sz="1800">
                <a:solidFill>
                  <a:srgbClr val="7F7F7F"/>
                </a:solidFill>
                <a:latin typeface="Verdana"/>
                <a:ea typeface="Verdana"/>
                <a:cs typeface="Verdana"/>
                <a:sym typeface="Verdana"/>
              </a:defRPr>
            </a:lvl1pPr>
            <a:lvl2pPr marL="914400" lvl="1" indent="-330200" algn="l">
              <a:lnSpc>
                <a:spcPct val="90000"/>
              </a:lnSpc>
              <a:spcBef>
                <a:spcPts val="500"/>
              </a:spcBef>
              <a:spcAft>
                <a:spcPts val="0"/>
              </a:spcAft>
              <a:buClr>
                <a:srgbClr val="7F7F7F"/>
              </a:buClr>
              <a:buSzPts val="1600"/>
              <a:buChar char="•"/>
              <a:defRPr sz="1600">
                <a:solidFill>
                  <a:srgbClr val="7F7F7F"/>
                </a:solidFill>
                <a:latin typeface="Verdana"/>
                <a:ea typeface="Verdana"/>
                <a:cs typeface="Verdana"/>
                <a:sym typeface="Verdana"/>
              </a:defRPr>
            </a:lvl2pPr>
            <a:lvl3pPr marL="1371600" lvl="2" indent="-317500" algn="l">
              <a:lnSpc>
                <a:spcPct val="90000"/>
              </a:lnSpc>
              <a:spcBef>
                <a:spcPts val="500"/>
              </a:spcBef>
              <a:spcAft>
                <a:spcPts val="0"/>
              </a:spcAft>
              <a:buClr>
                <a:srgbClr val="7F7F7F"/>
              </a:buClr>
              <a:buSzPts val="1400"/>
              <a:buChar char="•"/>
              <a:defRPr sz="1400">
                <a:solidFill>
                  <a:srgbClr val="7F7F7F"/>
                </a:solidFill>
                <a:latin typeface="Verdana"/>
                <a:ea typeface="Verdana"/>
                <a:cs typeface="Verdana"/>
                <a:sym typeface="Verdana"/>
              </a:defRPr>
            </a:lvl3pPr>
            <a:lvl4pPr marL="1828800" lvl="3" indent="-304800" algn="l">
              <a:lnSpc>
                <a:spcPct val="90000"/>
              </a:lnSpc>
              <a:spcBef>
                <a:spcPts val="500"/>
              </a:spcBef>
              <a:spcAft>
                <a:spcPts val="0"/>
              </a:spcAft>
              <a:buClr>
                <a:srgbClr val="7F7F7F"/>
              </a:buClr>
              <a:buSzPts val="1200"/>
              <a:buChar char="•"/>
              <a:defRPr sz="1200">
                <a:solidFill>
                  <a:srgbClr val="7F7F7F"/>
                </a:solidFill>
                <a:latin typeface="Verdana"/>
                <a:ea typeface="Verdana"/>
                <a:cs typeface="Verdana"/>
                <a:sym typeface="Verdana"/>
              </a:defRPr>
            </a:lvl4pPr>
            <a:lvl5pPr marL="2286000" lvl="4" indent="-304800" algn="l">
              <a:lnSpc>
                <a:spcPct val="90000"/>
              </a:lnSpc>
              <a:spcBef>
                <a:spcPts val="500"/>
              </a:spcBef>
              <a:spcAft>
                <a:spcPts val="0"/>
              </a:spcAft>
              <a:buClr>
                <a:srgbClr val="7F7F7F"/>
              </a:buClr>
              <a:buSzPts val="1200"/>
              <a:buChar char="•"/>
              <a:defRPr sz="1200">
                <a:solidFill>
                  <a:srgbClr val="7F7F7F"/>
                </a:solidFill>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
        <p:nvSpPr>
          <p:cNvPr id="182" name="Google Shape;182;p2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563A12"/>
              </a:gs>
              <a:gs pos="70000">
                <a:srgbClr val="2D4A19"/>
              </a:gs>
              <a:gs pos="100000">
                <a:srgbClr val="37591F"/>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83" name="Google Shape;183;p26"/>
          <p:cNvSpPr txBox="1"/>
          <p:nvPr/>
        </p:nvSpPr>
        <p:spPr>
          <a:xfrm>
            <a:off x="4394605" y="9294"/>
            <a:ext cx="405431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Pronóstico de la Amenaza por</a:t>
            </a:r>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Deslizamientos de Tierra</a:t>
            </a:r>
            <a:endParaRPr sz="1800" b="1" i="0" u="none" strike="noStrike" cap="none">
              <a:solidFill>
                <a:srgbClr val="FFFFFF"/>
              </a:solidFill>
              <a:latin typeface="Verdana"/>
              <a:ea typeface="Verdana"/>
              <a:cs typeface="Verdana"/>
              <a:sym typeface="Verdana"/>
            </a:endParaRPr>
          </a:p>
        </p:txBody>
      </p:sp>
      <p:sp>
        <p:nvSpPr>
          <p:cNvPr id="184" name="Google Shape;184;p26"/>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385623"/>
              </a:buClr>
              <a:buSzPts val="1600"/>
              <a:buNone/>
              <a:defRPr sz="1600" b="1">
                <a:solidFill>
                  <a:srgbClr val="385623"/>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5" name="Google Shape;185;p26"/>
          <p:cNvPicPr preferRelativeResize="0"/>
          <p:nvPr/>
        </p:nvPicPr>
        <p:blipFill rotWithShape="1">
          <a:blip r:embed="rId2">
            <a:alphaModFix/>
          </a:blip>
          <a:srcRect/>
          <a:stretch/>
        </p:blipFill>
        <p:spPr>
          <a:xfrm>
            <a:off x="3709572" y="-8978"/>
            <a:ext cx="664604" cy="66460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186"/>
        <p:cNvGrpSpPr/>
        <p:nvPr/>
      </p:nvGrpSpPr>
      <p:grpSpPr>
        <a:xfrm>
          <a:off x="0" y="0"/>
          <a:ext cx="0" cy="0"/>
          <a:chOff x="0" y="0"/>
          <a:chExt cx="0" cy="0"/>
        </a:xfrm>
      </p:grpSpPr>
      <p:sp>
        <p:nvSpPr>
          <p:cNvPr id="187" name="Google Shape;187;p27"/>
          <p:cNvSpPr txBox="1">
            <a:spLocks noGrp="1"/>
          </p:cNvSpPr>
          <p:nvPr>
            <p:ph type="title"/>
          </p:nvPr>
        </p:nvSpPr>
        <p:spPr>
          <a:xfrm>
            <a:off x="838200" y="1344180"/>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85623"/>
              </a:buClr>
              <a:buSzPts val="2800"/>
              <a:buFont typeface="Verdana"/>
              <a:buNone/>
              <a:defRPr sz="2800" b="1">
                <a:solidFill>
                  <a:srgbClr val="385623"/>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
        <p:nvSpPr>
          <p:cNvPr id="191" name="Google Shape;191;p2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563A12"/>
              </a:gs>
              <a:gs pos="70000">
                <a:srgbClr val="2D4A19"/>
              </a:gs>
              <a:gs pos="100000">
                <a:srgbClr val="37591F"/>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92" name="Google Shape;192;p27"/>
          <p:cNvSpPr txBox="1"/>
          <p:nvPr/>
        </p:nvSpPr>
        <p:spPr>
          <a:xfrm>
            <a:off x="4394605" y="9294"/>
            <a:ext cx="405431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Pronóstico de la Amenaza por</a:t>
            </a:r>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Deslizamientos de Tierra</a:t>
            </a:r>
            <a:endParaRPr sz="1800" b="1" i="0" u="none" strike="noStrike" cap="none">
              <a:solidFill>
                <a:srgbClr val="FFFFFF"/>
              </a:solidFill>
              <a:latin typeface="Verdana"/>
              <a:ea typeface="Verdana"/>
              <a:cs typeface="Verdana"/>
              <a:sym typeface="Verdana"/>
            </a:endParaRPr>
          </a:p>
        </p:txBody>
      </p:sp>
      <p:sp>
        <p:nvSpPr>
          <p:cNvPr id="193" name="Google Shape;193;p27"/>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385623"/>
              </a:buClr>
              <a:buSzPts val="1600"/>
              <a:buNone/>
              <a:defRPr sz="1600" b="1">
                <a:solidFill>
                  <a:srgbClr val="385623"/>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4" name="Google Shape;194;p27"/>
          <p:cNvPicPr preferRelativeResize="0"/>
          <p:nvPr/>
        </p:nvPicPr>
        <p:blipFill rotWithShape="1">
          <a:blip r:embed="rId2">
            <a:alphaModFix/>
          </a:blip>
          <a:srcRect/>
          <a:stretch/>
        </p:blipFill>
        <p:spPr>
          <a:xfrm>
            <a:off x="3709572" y="-8978"/>
            <a:ext cx="664604" cy="66460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195"/>
        <p:cNvGrpSpPr/>
        <p:nvPr/>
      </p:nvGrpSpPr>
      <p:grpSpPr>
        <a:xfrm>
          <a:off x="0" y="0"/>
          <a:ext cx="0" cy="0"/>
          <a:chOff x="0" y="0"/>
          <a:chExt cx="0" cy="0"/>
        </a:xfrm>
      </p:grpSpPr>
      <p:sp>
        <p:nvSpPr>
          <p:cNvPr id="196" name="Google Shape;19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pic>
        <p:nvPicPr>
          <p:cNvPr id="199" name="Google Shape;199;p28" descr="Forma, Rectángulo&#10;&#10;Descripción generada automáticamente con confianza media"/>
          <p:cNvPicPr preferRelativeResize="0"/>
          <p:nvPr/>
        </p:nvPicPr>
        <p:blipFill rotWithShape="1">
          <a:blip r:embed="rId2">
            <a:alphaModFix/>
          </a:blip>
          <a:srcRect/>
          <a:stretch/>
        </p:blipFill>
        <p:spPr>
          <a:xfrm>
            <a:off x="1933" y="-1090"/>
            <a:ext cx="12190067" cy="6859090"/>
          </a:xfrm>
          <a:prstGeom prst="rect">
            <a:avLst/>
          </a:prstGeom>
          <a:noFill/>
          <a:ln>
            <a:noFill/>
          </a:ln>
        </p:spPr>
      </p:pic>
      <p:pic>
        <p:nvPicPr>
          <p:cNvPr id="200" name="Google Shape;200;p28"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201" name="Google Shape;201;p2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563A12"/>
              </a:gs>
              <a:gs pos="70000">
                <a:srgbClr val="2D4A19"/>
              </a:gs>
              <a:gs pos="100000">
                <a:srgbClr val="37591F"/>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02" name="Google Shape;202;p28"/>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ES" sz="1100" b="1" i="0" u="none" strike="noStrike" cap="none" dirty="0">
                <a:solidFill>
                  <a:srgbClr val="FFFFFF"/>
                </a:solidFill>
                <a:latin typeface="Helvetica Neue"/>
                <a:ea typeface="Helvetica Neue"/>
                <a:cs typeface="Helvetica Neue"/>
                <a:sym typeface="Helvetica Neue"/>
              </a:rPr>
              <a:t>www.ideam.gov.co</a:t>
            </a:r>
            <a:endParaRPr dirty="0"/>
          </a:p>
        </p:txBody>
      </p:sp>
      <p:sp>
        <p:nvSpPr>
          <p:cNvPr id="203" name="Google Shape;203;p28"/>
          <p:cNvSpPr txBox="1"/>
          <p:nvPr/>
        </p:nvSpPr>
        <p:spPr>
          <a:xfrm>
            <a:off x="4394605" y="9294"/>
            <a:ext cx="405431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Pronóstico de la Amenaza por</a:t>
            </a:r>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Deslizamientos de Tierra</a:t>
            </a:r>
            <a:endParaRPr sz="1800" b="1" i="0" u="none" strike="noStrike" cap="none">
              <a:solidFill>
                <a:srgbClr val="FFFFFF"/>
              </a:solidFill>
              <a:latin typeface="Verdana"/>
              <a:ea typeface="Verdana"/>
              <a:cs typeface="Verdana"/>
              <a:sym typeface="Verdana"/>
            </a:endParaRPr>
          </a:p>
        </p:txBody>
      </p:sp>
      <p:sp>
        <p:nvSpPr>
          <p:cNvPr id="204" name="Google Shape;204;p2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385623"/>
              </a:buClr>
              <a:buSzPts val="1600"/>
              <a:buNone/>
              <a:defRPr sz="1600" b="1">
                <a:solidFill>
                  <a:srgbClr val="385623"/>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5" name="Google Shape;205;p28"/>
          <p:cNvPicPr preferRelativeResize="0"/>
          <p:nvPr/>
        </p:nvPicPr>
        <p:blipFill rotWithShape="1">
          <a:blip r:embed="rId4">
            <a:alphaModFix/>
          </a:blip>
          <a:srcRect/>
          <a:stretch/>
        </p:blipFill>
        <p:spPr>
          <a:xfrm>
            <a:off x="3709572" y="-8978"/>
            <a:ext cx="664604" cy="66460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206"/>
        <p:cNvGrpSpPr/>
        <p:nvPr/>
      </p:nvGrpSpPr>
      <p:grpSpPr>
        <a:xfrm>
          <a:off x="0" y="0"/>
          <a:ext cx="0" cy="0"/>
          <a:chOff x="0" y="0"/>
          <a:chExt cx="0" cy="0"/>
        </a:xfrm>
      </p:grpSpPr>
      <p:sp>
        <p:nvSpPr>
          <p:cNvPr id="207" name="Google Shape;207;p29"/>
          <p:cNvSpPr txBox="1">
            <a:spLocks noGrp="1"/>
          </p:cNvSpPr>
          <p:nvPr>
            <p:ph type="title"/>
          </p:nvPr>
        </p:nvSpPr>
        <p:spPr>
          <a:xfrm>
            <a:off x="839788" y="1528618"/>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385623"/>
              </a:buClr>
              <a:buSzPts val="2400"/>
              <a:buFont typeface="Verdana"/>
              <a:buNone/>
              <a:defRPr sz="2400" b="1">
                <a:solidFill>
                  <a:srgbClr val="385623"/>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29"/>
          <p:cNvSpPr txBox="1">
            <a:spLocks noGrp="1"/>
          </p:cNvSpPr>
          <p:nvPr>
            <p:ph type="body" idx="1"/>
          </p:nvPr>
        </p:nvSpPr>
        <p:spPr>
          <a:xfrm>
            <a:off x="5183188" y="1528618"/>
            <a:ext cx="6172200" cy="4332432"/>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9" name="Google Shape;209;p29"/>
          <p:cNvSpPr txBox="1">
            <a:spLocks noGrp="1"/>
          </p:cNvSpPr>
          <p:nvPr>
            <p:ph type="body" idx="2"/>
          </p:nvPr>
        </p:nvSpPr>
        <p:spPr>
          <a:xfrm>
            <a:off x="839788" y="3232726"/>
            <a:ext cx="3932237" cy="263626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0" name="Google Shape;210;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
        <p:nvSpPr>
          <p:cNvPr id="213" name="Google Shape;213;p2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563A12"/>
              </a:gs>
              <a:gs pos="70000">
                <a:srgbClr val="2D4A19"/>
              </a:gs>
              <a:gs pos="100000">
                <a:srgbClr val="37591F"/>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4" name="Google Shape;214;p29"/>
          <p:cNvSpPr txBox="1"/>
          <p:nvPr/>
        </p:nvSpPr>
        <p:spPr>
          <a:xfrm>
            <a:off x="4394605" y="9294"/>
            <a:ext cx="405431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Pronóstico de la Amenaza por</a:t>
            </a:r>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a:solidFill>
                  <a:srgbClr val="FFFFFF"/>
                </a:solidFill>
                <a:latin typeface="Verdana"/>
                <a:ea typeface="Verdana"/>
                <a:cs typeface="Verdana"/>
                <a:sym typeface="Verdana"/>
              </a:rPr>
              <a:t>Deslizamientos de Tierra</a:t>
            </a:r>
            <a:endParaRPr sz="1800" b="1" i="0" u="none" strike="noStrike" cap="none">
              <a:solidFill>
                <a:srgbClr val="FFFFFF"/>
              </a:solidFill>
              <a:latin typeface="Verdana"/>
              <a:ea typeface="Verdana"/>
              <a:cs typeface="Verdana"/>
              <a:sym typeface="Verdana"/>
            </a:endParaRPr>
          </a:p>
        </p:txBody>
      </p:sp>
      <p:sp>
        <p:nvSpPr>
          <p:cNvPr id="215" name="Google Shape;215;p29"/>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385623"/>
              </a:buClr>
              <a:buSzPts val="1600"/>
              <a:buNone/>
              <a:defRPr sz="1600" b="1">
                <a:solidFill>
                  <a:srgbClr val="385623"/>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6" name="Google Shape;216;p29"/>
          <p:cNvPicPr preferRelativeResize="0"/>
          <p:nvPr/>
        </p:nvPicPr>
        <p:blipFill rotWithShape="1">
          <a:blip r:embed="rId2">
            <a:alphaModFix/>
          </a:blip>
          <a:srcRect/>
          <a:stretch/>
        </p:blipFill>
        <p:spPr>
          <a:xfrm>
            <a:off x="3709572" y="-8978"/>
            <a:ext cx="664604" cy="664604"/>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fecha 1"/>
          <p:cNvSpPr>
            <a:spLocks noGrp="1"/>
          </p:cNvSpPr>
          <p:nvPr>
            <p:ph type="dt" sz="half" idx="10"/>
          </p:nvPr>
        </p:nvSpPr>
        <p:spPr/>
        <p:txBody>
          <a:bodyPr/>
          <a:lstStyle/>
          <a:p>
            <a:fld id="{002BCCC6-B5E1-4DC1-821C-49E1E5A573DC}" type="datetimeFigureOut">
              <a:rPr lang="es-MX" smtClean="0"/>
              <a:t>20/07/2024</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057F7E17-94F1-4332-A930-4345BA7F5890}" type="slidenum">
              <a:rPr lang="es-MX" smtClean="0"/>
              <a:t>‹Nº›</a:t>
            </a:fld>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pic>
        <p:nvPicPr>
          <p:cNvPr id="6" name="Imagen 5"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418" y="-8978"/>
            <a:ext cx="12190065" cy="6859089"/>
          </a:xfrm>
          <a:prstGeom prst="rect">
            <a:avLst/>
          </a:prstGeom>
        </p:spPr>
      </p:pic>
      <p:sp>
        <p:nvSpPr>
          <p:cNvPr id="7"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563A12"/>
              </a:gs>
              <a:gs pos="70000">
                <a:schemeClr val="accent6">
                  <a:lumMod val="50000"/>
                  <a:shade val="67500"/>
                  <a:satMod val="115000"/>
                </a:schemeClr>
              </a:gs>
              <a:gs pos="100000">
                <a:schemeClr val="accent6">
                  <a:lumMod val="50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9" name="CuadroTexto 8"/>
          <p:cNvSpPr txBox="1"/>
          <p:nvPr userDrawn="1"/>
        </p:nvSpPr>
        <p:spPr>
          <a:xfrm>
            <a:off x="4394605" y="9294"/>
            <a:ext cx="4054315" cy="646331"/>
          </a:xfrm>
          <a:prstGeom prst="rect">
            <a:avLst/>
          </a:prstGeom>
          <a:noFill/>
        </p:spPr>
        <p:txBody>
          <a:bodyPr wrap="none" rtlCol="0">
            <a:spAutoFit/>
          </a:bodyPr>
          <a:lstStyle/>
          <a:p>
            <a:pPr algn="ctr"/>
            <a:r>
              <a:rPr lang="es-ES" sz="1800" b="1" dirty="0">
                <a:solidFill>
                  <a:schemeClr val="bg1"/>
                </a:solidFill>
                <a:latin typeface="Verdana" panose="020B0604030504040204" pitchFamily="34" charset="0"/>
                <a:ea typeface="Verdana" panose="020B0604030504040204" pitchFamily="34" charset="0"/>
              </a:rPr>
              <a:t>Pronóstico de la Amenaza por</a:t>
            </a:r>
          </a:p>
          <a:p>
            <a:pPr algn="ctr"/>
            <a:r>
              <a:rPr lang="es-ES" sz="1800" b="1" dirty="0">
                <a:solidFill>
                  <a:schemeClr val="bg1"/>
                </a:solidFill>
                <a:latin typeface="Verdana" panose="020B0604030504040204" pitchFamily="34" charset="0"/>
                <a:ea typeface="Verdana" panose="020B0604030504040204" pitchFamily="34" charset="0"/>
              </a:rPr>
              <a:t>Deslizamientos de Tierra</a:t>
            </a:r>
            <a:endParaRPr lang="es-MX" sz="1800" b="1" dirty="0">
              <a:solidFill>
                <a:schemeClr val="bg1"/>
              </a:solidFill>
              <a:latin typeface="Verdana" panose="020B0604030504040204" pitchFamily="34" charset="0"/>
              <a:ea typeface="Verdana" panose="020B0604030504040204" pitchFamily="34" charset="0"/>
            </a:endParaRPr>
          </a:p>
        </p:txBody>
      </p:sp>
      <p:sp>
        <p:nvSpPr>
          <p:cNvPr id="10" name="Marcador de texto 12"/>
          <p:cNvSpPr>
            <a:spLocks noGrp="1"/>
          </p:cNvSpPr>
          <p:nvPr>
            <p:ph type="body" sz="quarter" idx="13"/>
          </p:nvPr>
        </p:nvSpPr>
        <p:spPr>
          <a:xfrm>
            <a:off x="3741738" y="769938"/>
            <a:ext cx="4708525" cy="376237"/>
          </a:xfrm>
        </p:spPr>
        <p:txBody>
          <a:bodyPr>
            <a:noAutofit/>
          </a:bodyPr>
          <a:lstStyle>
            <a:lvl1pPr marL="0" indent="0" algn="ctr">
              <a:buNone/>
              <a:defRPr sz="16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11" name="Imagen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09572" y="-8978"/>
            <a:ext cx="664604" cy="664604"/>
          </a:xfrm>
          <a:prstGeom prst="rect">
            <a:avLst/>
          </a:prstGeom>
        </p:spPr>
      </p:pic>
    </p:spTree>
    <p:extLst>
      <p:ext uri="{BB962C8B-B14F-4D97-AF65-F5344CB8AC3E}">
        <p14:creationId xmlns:p14="http://schemas.microsoft.com/office/powerpoint/2010/main" val="17742271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584181"/>
            <a:ext cx="9144000" cy="2387600"/>
          </a:xfrm>
        </p:spPr>
        <p:txBody>
          <a:bodyPr anchor="b">
            <a:normAutofit/>
          </a:bodyPr>
          <a:lstStyle>
            <a:lvl1pPr algn="ctr">
              <a:defRPr sz="4800" b="1">
                <a:solidFill>
                  <a:schemeClr val="accent6">
                    <a:lumMod val="50000"/>
                  </a:schemeClr>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063856"/>
            <a:ext cx="9144000" cy="1655762"/>
          </a:xfrm>
        </p:spPr>
        <p:txBody>
          <a:bodyPr>
            <a:normAutofit/>
          </a:bodyPr>
          <a:lstStyle>
            <a:lvl1pPr marL="0" indent="0" algn="ctr">
              <a:buNone/>
              <a:defRPr sz="1800">
                <a:solidFill>
                  <a:schemeClr val="tx1">
                    <a:lumMod val="50000"/>
                    <a:lumOff val="50000"/>
                  </a:schemeClr>
                </a:solidFill>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editar el estilo de subtítulo del patrón</a:t>
            </a:r>
            <a:endParaRPr lang="es-MX" dirty="0"/>
          </a:p>
        </p:txBody>
      </p:sp>
      <p:sp>
        <p:nvSpPr>
          <p:cNvPr id="4" name="Marcador de fecha 3"/>
          <p:cNvSpPr>
            <a:spLocks noGrp="1"/>
          </p:cNvSpPr>
          <p:nvPr>
            <p:ph type="dt" sz="half" idx="10"/>
          </p:nvPr>
        </p:nvSpPr>
        <p:spPr/>
        <p:txBody>
          <a:bodyPr/>
          <a:lstStyle/>
          <a:p>
            <a:fld id="{002BCCC6-B5E1-4DC1-821C-49E1E5A573DC}" type="datetimeFigureOut">
              <a:rPr lang="es-MX" smtClean="0"/>
              <a:t>20/07/2024</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057F7E17-94F1-4332-A930-4345BA7F5890}" type="slidenum">
              <a:rPr lang="es-MX" smtClean="0"/>
              <a:t>‹Nº›</a:t>
            </a:fld>
            <a:endParaRPr lang="es-MX"/>
          </a:p>
        </p:txBody>
      </p:sp>
      <p:sp>
        <p:nvSpPr>
          <p:cNvPr id="7"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563A12"/>
              </a:gs>
              <a:gs pos="70000">
                <a:schemeClr val="accent6">
                  <a:lumMod val="50000"/>
                  <a:shade val="67500"/>
                  <a:satMod val="115000"/>
                </a:schemeClr>
              </a:gs>
              <a:gs pos="100000">
                <a:schemeClr val="accent6">
                  <a:lumMod val="50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8" name="CuadroTexto 7"/>
          <p:cNvSpPr txBox="1"/>
          <p:nvPr userDrawn="1"/>
        </p:nvSpPr>
        <p:spPr>
          <a:xfrm>
            <a:off x="4394605" y="9294"/>
            <a:ext cx="4054315" cy="646331"/>
          </a:xfrm>
          <a:prstGeom prst="rect">
            <a:avLst/>
          </a:prstGeom>
          <a:noFill/>
        </p:spPr>
        <p:txBody>
          <a:bodyPr wrap="none" rtlCol="0">
            <a:spAutoFit/>
          </a:bodyPr>
          <a:lstStyle/>
          <a:p>
            <a:pPr algn="ctr"/>
            <a:r>
              <a:rPr lang="es-ES" sz="1800" b="1" dirty="0">
                <a:solidFill>
                  <a:schemeClr val="bg1"/>
                </a:solidFill>
                <a:latin typeface="Verdana" panose="020B0604030504040204" pitchFamily="34" charset="0"/>
                <a:ea typeface="Verdana" panose="020B0604030504040204" pitchFamily="34" charset="0"/>
              </a:rPr>
              <a:t>Pronóstico de la Amenaza por</a:t>
            </a:r>
          </a:p>
          <a:p>
            <a:pPr algn="ctr"/>
            <a:r>
              <a:rPr lang="es-ES" sz="1800" b="1" dirty="0">
                <a:solidFill>
                  <a:schemeClr val="bg1"/>
                </a:solidFill>
                <a:latin typeface="Verdana" panose="020B0604030504040204" pitchFamily="34" charset="0"/>
                <a:ea typeface="Verdana" panose="020B0604030504040204" pitchFamily="34" charset="0"/>
              </a:rPr>
              <a:t>Deslizamientos de Tierra</a:t>
            </a:r>
            <a:endParaRPr lang="es-MX" sz="1800" b="1" dirty="0">
              <a:solidFill>
                <a:schemeClr val="bg1"/>
              </a:solidFill>
              <a:latin typeface="Verdana" panose="020B0604030504040204" pitchFamily="34" charset="0"/>
              <a:ea typeface="Verdana" panose="020B0604030504040204" pitchFamily="34" charset="0"/>
            </a:endParaRPr>
          </a:p>
        </p:txBody>
      </p:sp>
      <p:sp>
        <p:nvSpPr>
          <p:cNvPr id="9" name="Marcador de texto 12"/>
          <p:cNvSpPr>
            <a:spLocks noGrp="1"/>
          </p:cNvSpPr>
          <p:nvPr>
            <p:ph type="body" sz="quarter" idx="13"/>
          </p:nvPr>
        </p:nvSpPr>
        <p:spPr>
          <a:xfrm>
            <a:off x="3741738" y="769938"/>
            <a:ext cx="4708525" cy="376237"/>
          </a:xfrm>
        </p:spPr>
        <p:txBody>
          <a:bodyPr>
            <a:noAutofit/>
          </a:bodyPr>
          <a:lstStyle>
            <a:lvl1pPr marL="0" indent="0" algn="ctr">
              <a:buNone/>
              <a:defRPr sz="16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10" name="Imagen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9572" y="-8978"/>
            <a:ext cx="664604" cy="664604"/>
          </a:xfrm>
          <a:prstGeom prst="rect">
            <a:avLst/>
          </a:prstGeom>
        </p:spPr>
      </p:pic>
    </p:spTree>
    <p:extLst>
      <p:ext uri="{BB962C8B-B14F-4D97-AF65-F5344CB8AC3E}">
        <p14:creationId xmlns:p14="http://schemas.microsoft.com/office/powerpoint/2010/main" val="42264526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47380"/>
            <a:ext cx="10515600" cy="1325563"/>
          </a:xfrm>
        </p:spPr>
        <p:txBody>
          <a:bodyPr>
            <a:normAutofit/>
          </a:bodyPr>
          <a:lstStyle>
            <a:lvl1pPr>
              <a:defRPr sz="3200" b="1">
                <a:solidFill>
                  <a:schemeClr val="accent6">
                    <a:lumMod val="50000"/>
                  </a:schemeClr>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2955637"/>
            <a:ext cx="10515600" cy="3221326"/>
          </a:xfrm>
        </p:spPr>
        <p:txBody>
          <a:bodyPr/>
          <a:lstStyle>
            <a:lvl1pPr>
              <a:defRPr sz="18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400">
                <a:solidFill>
                  <a:schemeClr val="tx1">
                    <a:lumMod val="50000"/>
                    <a:lumOff val="50000"/>
                  </a:schemeClr>
                </a:solidFill>
                <a:latin typeface="Verdana" panose="020B0604030504040204" pitchFamily="34" charset="0"/>
                <a:ea typeface="Verdana" panose="020B0604030504040204" pitchFamily="34" charset="0"/>
              </a:defRPr>
            </a:lvl3pPr>
            <a:lvl4pPr>
              <a:defRPr sz="1200">
                <a:solidFill>
                  <a:schemeClr val="tx1">
                    <a:lumMod val="50000"/>
                    <a:lumOff val="50000"/>
                  </a:schemeClr>
                </a:solidFill>
                <a:latin typeface="Verdana" panose="020B0604030504040204" pitchFamily="34" charset="0"/>
                <a:ea typeface="Verdana" panose="020B0604030504040204" pitchFamily="34" charset="0"/>
              </a:defRPr>
            </a:lvl4pPr>
            <a:lvl5pPr>
              <a:defRPr sz="12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fecha 3"/>
          <p:cNvSpPr>
            <a:spLocks noGrp="1"/>
          </p:cNvSpPr>
          <p:nvPr>
            <p:ph type="dt" sz="half" idx="10"/>
          </p:nvPr>
        </p:nvSpPr>
        <p:spPr/>
        <p:txBody>
          <a:bodyPr/>
          <a:lstStyle/>
          <a:p>
            <a:fld id="{002BCCC6-B5E1-4DC1-821C-49E1E5A573DC}" type="datetimeFigureOut">
              <a:rPr lang="es-MX" smtClean="0"/>
              <a:t>20/07/2024</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057F7E17-94F1-4332-A930-4345BA7F5890}" type="slidenum">
              <a:rPr lang="es-MX" smtClean="0"/>
              <a:t>‹Nº›</a:t>
            </a:fld>
            <a:endParaRPr lang="es-MX"/>
          </a:p>
        </p:txBody>
      </p:sp>
      <p:sp>
        <p:nvSpPr>
          <p:cNvPr id="7"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563A12"/>
              </a:gs>
              <a:gs pos="70000">
                <a:schemeClr val="accent6">
                  <a:lumMod val="50000"/>
                  <a:shade val="67500"/>
                  <a:satMod val="115000"/>
                </a:schemeClr>
              </a:gs>
              <a:gs pos="100000">
                <a:schemeClr val="accent6">
                  <a:lumMod val="50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8" name="CuadroTexto 7"/>
          <p:cNvSpPr txBox="1"/>
          <p:nvPr userDrawn="1"/>
        </p:nvSpPr>
        <p:spPr>
          <a:xfrm>
            <a:off x="4394605" y="9294"/>
            <a:ext cx="4054315" cy="646331"/>
          </a:xfrm>
          <a:prstGeom prst="rect">
            <a:avLst/>
          </a:prstGeom>
          <a:noFill/>
        </p:spPr>
        <p:txBody>
          <a:bodyPr wrap="none" rtlCol="0">
            <a:spAutoFit/>
          </a:bodyPr>
          <a:lstStyle/>
          <a:p>
            <a:pPr algn="ctr"/>
            <a:r>
              <a:rPr lang="es-ES" sz="1800" b="1" dirty="0">
                <a:solidFill>
                  <a:schemeClr val="bg1"/>
                </a:solidFill>
                <a:latin typeface="Verdana" panose="020B0604030504040204" pitchFamily="34" charset="0"/>
                <a:ea typeface="Verdana" panose="020B0604030504040204" pitchFamily="34" charset="0"/>
              </a:rPr>
              <a:t>Pronóstico de la Amenaza por</a:t>
            </a:r>
          </a:p>
          <a:p>
            <a:pPr algn="ctr"/>
            <a:r>
              <a:rPr lang="es-ES" sz="1800" b="1" dirty="0">
                <a:solidFill>
                  <a:schemeClr val="bg1"/>
                </a:solidFill>
                <a:latin typeface="Verdana" panose="020B0604030504040204" pitchFamily="34" charset="0"/>
                <a:ea typeface="Verdana" panose="020B0604030504040204" pitchFamily="34" charset="0"/>
              </a:rPr>
              <a:t>Deslizamientos de Tierra</a:t>
            </a:r>
            <a:endParaRPr lang="es-MX" sz="1800" b="1" dirty="0">
              <a:solidFill>
                <a:schemeClr val="bg1"/>
              </a:solidFill>
              <a:latin typeface="Verdana" panose="020B0604030504040204" pitchFamily="34" charset="0"/>
              <a:ea typeface="Verdana" panose="020B0604030504040204" pitchFamily="34" charset="0"/>
            </a:endParaRPr>
          </a:p>
        </p:txBody>
      </p:sp>
      <p:sp>
        <p:nvSpPr>
          <p:cNvPr id="9" name="Marcador de texto 12"/>
          <p:cNvSpPr>
            <a:spLocks noGrp="1"/>
          </p:cNvSpPr>
          <p:nvPr>
            <p:ph type="body" sz="quarter" idx="13"/>
          </p:nvPr>
        </p:nvSpPr>
        <p:spPr>
          <a:xfrm>
            <a:off x="3741738" y="769938"/>
            <a:ext cx="4708525" cy="376237"/>
          </a:xfrm>
        </p:spPr>
        <p:txBody>
          <a:bodyPr>
            <a:noAutofit/>
          </a:bodyPr>
          <a:lstStyle>
            <a:lvl1pPr marL="0" indent="0" algn="ctr">
              <a:buNone/>
              <a:defRPr sz="16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10" name="Imagen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9572" y="-8978"/>
            <a:ext cx="664604" cy="664604"/>
          </a:xfrm>
          <a:prstGeom prst="rect">
            <a:avLst/>
          </a:prstGeom>
        </p:spPr>
      </p:pic>
    </p:spTree>
    <p:extLst>
      <p:ext uri="{BB962C8B-B14F-4D97-AF65-F5344CB8AC3E}">
        <p14:creationId xmlns:p14="http://schemas.microsoft.com/office/powerpoint/2010/main" val="26820794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92598"/>
            <a:ext cx="10515600" cy="1325563"/>
          </a:xfrm>
        </p:spPr>
        <p:txBody>
          <a:bodyPr/>
          <a:lstStyle>
            <a:lvl1pPr>
              <a:defRPr sz="3200" b="1">
                <a:solidFill>
                  <a:schemeClr val="accent6">
                    <a:lumMod val="50000"/>
                  </a:schemeClr>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2807855"/>
            <a:ext cx="5181600" cy="3369108"/>
          </a:xfrm>
        </p:spPr>
        <p:txBody>
          <a:bodyPr>
            <a:normAutofit/>
          </a:bodyPr>
          <a:lstStyle>
            <a:lvl1pPr>
              <a:defRPr sz="18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400">
                <a:solidFill>
                  <a:schemeClr val="tx1">
                    <a:lumMod val="50000"/>
                    <a:lumOff val="50000"/>
                  </a:schemeClr>
                </a:solidFill>
                <a:latin typeface="Verdana" panose="020B0604030504040204" pitchFamily="34" charset="0"/>
                <a:ea typeface="Verdana" panose="020B0604030504040204" pitchFamily="34" charset="0"/>
              </a:defRPr>
            </a:lvl3pPr>
            <a:lvl4pPr>
              <a:defRPr sz="1200">
                <a:solidFill>
                  <a:schemeClr val="tx1">
                    <a:lumMod val="50000"/>
                    <a:lumOff val="50000"/>
                  </a:schemeClr>
                </a:solidFill>
                <a:latin typeface="Verdana" panose="020B0604030504040204" pitchFamily="34" charset="0"/>
                <a:ea typeface="Verdana" panose="020B0604030504040204" pitchFamily="34" charset="0"/>
              </a:defRPr>
            </a:lvl4pPr>
            <a:lvl5pPr>
              <a:defRPr sz="12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2807855"/>
            <a:ext cx="5181600" cy="3369108"/>
          </a:xfrm>
        </p:spPr>
        <p:txBody>
          <a:bodyPr>
            <a:normAutofit/>
          </a:bodyPr>
          <a:lstStyle>
            <a:lvl1pPr>
              <a:defRPr sz="18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400">
                <a:solidFill>
                  <a:schemeClr val="tx1">
                    <a:lumMod val="50000"/>
                    <a:lumOff val="50000"/>
                  </a:schemeClr>
                </a:solidFill>
                <a:latin typeface="Verdana" panose="020B0604030504040204" pitchFamily="34" charset="0"/>
                <a:ea typeface="Verdana" panose="020B0604030504040204" pitchFamily="34" charset="0"/>
              </a:defRPr>
            </a:lvl3pPr>
            <a:lvl4pPr>
              <a:defRPr sz="1200">
                <a:solidFill>
                  <a:schemeClr val="tx1">
                    <a:lumMod val="50000"/>
                    <a:lumOff val="50000"/>
                  </a:schemeClr>
                </a:solidFill>
                <a:latin typeface="Verdana" panose="020B0604030504040204" pitchFamily="34" charset="0"/>
                <a:ea typeface="Verdana" panose="020B0604030504040204" pitchFamily="34" charset="0"/>
              </a:defRPr>
            </a:lvl4pPr>
            <a:lvl5pPr>
              <a:defRPr sz="12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002BCCC6-B5E1-4DC1-821C-49E1E5A573DC}" type="datetimeFigureOut">
              <a:rPr lang="es-MX" smtClean="0"/>
              <a:t>20/07/2024</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057F7E17-94F1-4332-A930-4345BA7F5890}" type="slidenum">
              <a:rPr lang="es-MX" smtClean="0"/>
              <a:t>‹Nº›</a:t>
            </a:fld>
            <a:endParaRPr lang="es-MX"/>
          </a:p>
        </p:txBody>
      </p:sp>
      <p:sp>
        <p:nvSpPr>
          <p:cNvPr id="8"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563A12"/>
              </a:gs>
              <a:gs pos="70000">
                <a:schemeClr val="accent6">
                  <a:lumMod val="50000"/>
                  <a:shade val="67500"/>
                  <a:satMod val="115000"/>
                </a:schemeClr>
              </a:gs>
              <a:gs pos="100000">
                <a:schemeClr val="accent6">
                  <a:lumMod val="50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94605" y="9294"/>
            <a:ext cx="4054315" cy="646331"/>
          </a:xfrm>
          <a:prstGeom prst="rect">
            <a:avLst/>
          </a:prstGeom>
          <a:noFill/>
        </p:spPr>
        <p:txBody>
          <a:bodyPr wrap="none" rtlCol="0">
            <a:spAutoFit/>
          </a:bodyPr>
          <a:lstStyle/>
          <a:p>
            <a:pPr algn="ctr"/>
            <a:r>
              <a:rPr lang="es-ES" sz="1800" b="1" dirty="0">
                <a:solidFill>
                  <a:schemeClr val="bg1"/>
                </a:solidFill>
                <a:latin typeface="Verdana" panose="020B0604030504040204" pitchFamily="34" charset="0"/>
                <a:ea typeface="Verdana" panose="020B0604030504040204" pitchFamily="34" charset="0"/>
              </a:rPr>
              <a:t>Pronóstico de la Amenaza por</a:t>
            </a:r>
          </a:p>
          <a:p>
            <a:pPr algn="ctr"/>
            <a:r>
              <a:rPr lang="es-ES" sz="1800" b="1" dirty="0">
                <a:solidFill>
                  <a:schemeClr val="bg1"/>
                </a:solidFill>
                <a:latin typeface="Verdana" panose="020B0604030504040204" pitchFamily="34" charset="0"/>
                <a:ea typeface="Verdana" panose="020B0604030504040204" pitchFamily="34" charset="0"/>
              </a:rPr>
              <a:t>Deslizamientos de Tierra</a:t>
            </a:r>
            <a:endParaRPr lang="es-MX" sz="1800" b="1" dirty="0">
              <a:solidFill>
                <a:schemeClr val="bg1"/>
              </a:solidFill>
              <a:latin typeface="Verdana" panose="020B0604030504040204" pitchFamily="34" charset="0"/>
              <a:ea typeface="Verdana" panose="020B0604030504040204" pitchFamily="34" charset="0"/>
            </a:endParaRPr>
          </a:p>
        </p:txBody>
      </p:sp>
      <p:sp>
        <p:nvSpPr>
          <p:cNvPr id="10" name="Marcador de texto 12"/>
          <p:cNvSpPr>
            <a:spLocks noGrp="1"/>
          </p:cNvSpPr>
          <p:nvPr>
            <p:ph type="body" sz="quarter" idx="13"/>
          </p:nvPr>
        </p:nvSpPr>
        <p:spPr>
          <a:xfrm>
            <a:off x="3741738" y="769938"/>
            <a:ext cx="4708525" cy="376237"/>
          </a:xfrm>
        </p:spPr>
        <p:txBody>
          <a:bodyPr>
            <a:noAutofit/>
          </a:bodyPr>
          <a:lstStyle>
            <a:lvl1pPr marL="0" indent="0" algn="ctr">
              <a:buNone/>
              <a:defRPr sz="16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11" name="Imagen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9572" y="-8978"/>
            <a:ext cx="664604" cy="664604"/>
          </a:xfrm>
          <a:prstGeom prst="rect">
            <a:avLst/>
          </a:prstGeom>
        </p:spPr>
      </p:pic>
    </p:spTree>
    <p:extLst>
      <p:ext uri="{BB962C8B-B14F-4D97-AF65-F5344CB8AC3E}">
        <p14:creationId xmlns:p14="http://schemas.microsoft.com/office/powerpoint/2010/main" val="3022781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44180"/>
            <a:ext cx="10515600" cy="1325563"/>
          </a:xfrm>
        </p:spPr>
        <p:txBody>
          <a:bodyPr>
            <a:normAutofit/>
          </a:bodyPr>
          <a:lstStyle>
            <a:lvl1pPr>
              <a:defRPr sz="2800" b="1">
                <a:solidFill>
                  <a:schemeClr val="accent6">
                    <a:lumMod val="50000"/>
                  </a:schemeClr>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002BCCC6-B5E1-4DC1-821C-49E1E5A573DC}" type="datetimeFigureOut">
              <a:rPr lang="es-MX" smtClean="0"/>
              <a:t>20/07/2024</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057F7E17-94F1-4332-A930-4345BA7F5890}" type="slidenum">
              <a:rPr lang="es-MX" smtClean="0"/>
              <a:t>‹Nº›</a:t>
            </a:fld>
            <a:endParaRPr lang="es-MX"/>
          </a:p>
        </p:txBody>
      </p:sp>
      <p:sp>
        <p:nvSpPr>
          <p:cNvPr id="6"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563A12"/>
              </a:gs>
              <a:gs pos="70000">
                <a:schemeClr val="accent6">
                  <a:lumMod val="50000"/>
                  <a:shade val="67500"/>
                  <a:satMod val="115000"/>
                </a:schemeClr>
              </a:gs>
              <a:gs pos="100000">
                <a:schemeClr val="accent6">
                  <a:lumMod val="50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7" name="CuadroTexto 6"/>
          <p:cNvSpPr txBox="1"/>
          <p:nvPr userDrawn="1"/>
        </p:nvSpPr>
        <p:spPr>
          <a:xfrm>
            <a:off x="4394605" y="9294"/>
            <a:ext cx="4054315" cy="646331"/>
          </a:xfrm>
          <a:prstGeom prst="rect">
            <a:avLst/>
          </a:prstGeom>
          <a:noFill/>
        </p:spPr>
        <p:txBody>
          <a:bodyPr wrap="none" rtlCol="0">
            <a:spAutoFit/>
          </a:bodyPr>
          <a:lstStyle/>
          <a:p>
            <a:pPr algn="ctr"/>
            <a:r>
              <a:rPr lang="es-ES" sz="1800" b="1" dirty="0">
                <a:solidFill>
                  <a:schemeClr val="bg1"/>
                </a:solidFill>
                <a:latin typeface="Verdana" panose="020B0604030504040204" pitchFamily="34" charset="0"/>
                <a:ea typeface="Verdana" panose="020B0604030504040204" pitchFamily="34" charset="0"/>
              </a:rPr>
              <a:t>Pronóstico de la Amenaza por</a:t>
            </a:r>
          </a:p>
          <a:p>
            <a:pPr algn="ctr"/>
            <a:r>
              <a:rPr lang="es-ES" sz="1800" b="1" dirty="0">
                <a:solidFill>
                  <a:schemeClr val="bg1"/>
                </a:solidFill>
                <a:latin typeface="Verdana" panose="020B0604030504040204" pitchFamily="34" charset="0"/>
                <a:ea typeface="Verdana" panose="020B0604030504040204" pitchFamily="34" charset="0"/>
              </a:rPr>
              <a:t>Deslizamientos de Tierra</a:t>
            </a:r>
            <a:endParaRPr lang="es-MX" sz="1800" b="1" dirty="0">
              <a:solidFill>
                <a:schemeClr val="bg1"/>
              </a:solidFill>
              <a:latin typeface="Verdana" panose="020B0604030504040204" pitchFamily="34" charset="0"/>
              <a:ea typeface="Verdana" panose="020B0604030504040204" pitchFamily="34" charset="0"/>
            </a:endParaRPr>
          </a:p>
        </p:txBody>
      </p:sp>
      <p:sp>
        <p:nvSpPr>
          <p:cNvPr id="8" name="Marcador de texto 12"/>
          <p:cNvSpPr>
            <a:spLocks noGrp="1"/>
          </p:cNvSpPr>
          <p:nvPr>
            <p:ph type="body" sz="quarter" idx="13"/>
          </p:nvPr>
        </p:nvSpPr>
        <p:spPr>
          <a:xfrm>
            <a:off x="3741738" y="769938"/>
            <a:ext cx="4708525" cy="376237"/>
          </a:xfrm>
        </p:spPr>
        <p:txBody>
          <a:bodyPr>
            <a:noAutofit/>
          </a:bodyPr>
          <a:lstStyle>
            <a:lvl1pPr marL="0" indent="0" algn="ctr">
              <a:buNone/>
              <a:defRPr sz="16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9" name="Imagen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9572" y="-8978"/>
            <a:ext cx="664604" cy="664604"/>
          </a:xfrm>
          <a:prstGeom prst="rect">
            <a:avLst/>
          </a:prstGeom>
        </p:spPr>
      </p:pic>
    </p:spTree>
    <p:extLst>
      <p:ext uri="{BB962C8B-B14F-4D97-AF65-F5344CB8AC3E}">
        <p14:creationId xmlns:p14="http://schemas.microsoft.com/office/powerpoint/2010/main" val="3107205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74"/>
        <p:cNvGrpSpPr/>
        <p:nvPr/>
      </p:nvGrpSpPr>
      <p:grpSpPr>
        <a:xfrm>
          <a:off x="0" y="0"/>
          <a:ext cx="0" cy="0"/>
          <a:chOff x="0" y="0"/>
          <a:chExt cx="0" cy="0"/>
        </a:xfrm>
      </p:grpSpPr>
      <p:sp>
        <p:nvSpPr>
          <p:cNvPr id="75" name="Google Shape;75;p6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6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6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6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67"/>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02BCCC6-B5E1-4DC1-821C-49E1E5A573DC}" type="datetimeFigureOut">
              <a:rPr lang="es-MX" smtClean="0"/>
              <a:t>20/07/2024</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057F7E17-94F1-4332-A930-4345BA7F5890}" type="slidenum">
              <a:rPr lang="es-MX" smtClean="0"/>
              <a:t>‹Nº›</a:t>
            </a:fld>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pic>
        <p:nvPicPr>
          <p:cNvPr id="6" name="Imagen 5"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7"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563A12"/>
              </a:gs>
              <a:gs pos="70000">
                <a:schemeClr val="accent6">
                  <a:lumMod val="50000"/>
                  <a:shade val="67500"/>
                  <a:satMod val="115000"/>
                </a:schemeClr>
              </a:gs>
              <a:gs pos="100000">
                <a:schemeClr val="accent6">
                  <a:lumMod val="50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9" name="CuadroTexto 8"/>
          <p:cNvSpPr txBox="1"/>
          <p:nvPr userDrawn="1"/>
        </p:nvSpPr>
        <p:spPr>
          <a:xfrm>
            <a:off x="4394605" y="9294"/>
            <a:ext cx="4054315" cy="646331"/>
          </a:xfrm>
          <a:prstGeom prst="rect">
            <a:avLst/>
          </a:prstGeom>
          <a:noFill/>
        </p:spPr>
        <p:txBody>
          <a:bodyPr wrap="none" rtlCol="0">
            <a:spAutoFit/>
          </a:bodyPr>
          <a:lstStyle/>
          <a:p>
            <a:pPr algn="ctr"/>
            <a:r>
              <a:rPr lang="es-ES" sz="1800" b="1" dirty="0">
                <a:solidFill>
                  <a:schemeClr val="bg1"/>
                </a:solidFill>
                <a:latin typeface="Verdana" panose="020B0604030504040204" pitchFamily="34" charset="0"/>
                <a:ea typeface="Verdana" panose="020B0604030504040204" pitchFamily="34" charset="0"/>
              </a:rPr>
              <a:t>Pronóstico de la Amenaza por</a:t>
            </a:r>
          </a:p>
          <a:p>
            <a:pPr algn="ctr"/>
            <a:r>
              <a:rPr lang="es-ES" sz="1800" b="1" dirty="0">
                <a:solidFill>
                  <a:schemeClr val="bg1"/>
                </a:solidFill>
                <a:latin typeface="Verdana" panose="020B0604030504040204" pitchFamily="34" charset="0"/>
                <a:ea typeface="Verdana" panose="020B0604030504040204" pitchFamily="34" charset="0"/>
              </a:rPr>
              <a:t>Deslizamientos de Tierra</a:t>
            </a:r>
            <a:endParaRPr lang="es-MX" sz="1800" b="1" dirty="0">
              <a:solidFill>
                <a:schemeClr val="bg1"/>
              </a:solidFill>
              <a:latin typeface="Verdana" panose="020B0604030504040204" pitchFamily="34" charset="0"/>
              <a:ea typeface="Verdana" panose="020B0604030504040204" pitchFamily="34" charset="0"/>
            </a:endParaRPr>
          </a:p>
        </p:txBody>
      </p:sp>
      <p:sp>
        <p:nvSpPr>
          <p:cNvPr id="10" name="Marcador de texto 12"/>
          <p:cNvSpPr>
            <a:spLocks noGrp="1"/>
          </p:cNvSpPr>
          <p:nvPr>
            <p:ph type="body" sz="quarter" idx="13"/>
          </p:nvPr>
        </p:nvSpPr>
        <p:spPr>
          <a:xfrm>
            <a:off x="3741738" y="769938"/>
            <a:ext cx="4708525" cy="376237"/>
          </a:xfrm>
        </p:spPr>
        <p:txBody>
          <a:bodyPr>
            <a:noAutofit/>
          </a:bodyPr>
          <a:lstStyle>
            <a:lvl1pPr marL="0" indent="0" algn="ctr">
              <a:buNone/>
              <a:defRPr sz="16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11" name="Imagen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09572" y="-8978"/>
            <a:ext cx="664604" cy="664604"/>
          </a:xfrm>
          <a:prstGeom prst="rect">
            <a:avLst/>
          </a:prstGeom>
        </p:spPr>
      </p:pic>
    </p:spTree>
    <p:extLst>
      <p:ext uri="{BB962C8B-B14F-4D97-AF65-F5344CB8AC3E}">
        <p14:creationId xmlns:p14="http://schemas.microsoft.com/office/powerpoint/2010/main" val="7182179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528618"/>
            <a:ext cx="3932237" cy="1600200"/>
          </a:xfrm>
        </p:spPr>
        <p:txBody>
          <a:bodyPr anchor="b"/>
          <a:lstStyle>
            <a:lvl1pPr>
              <a:defRPr sz="2400" b="1">
                <a:solidFill>
                  <a:schemeClr val="accent6">
                    <a:lumMod val="50000"/>
                  </a:schemeClr>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528618"/>
            <a:ext cx="6172200" cy="4332432"/>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232726"/>
            <a:ext cx="3932237" cy="2636261"/>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5" name="Marcador de fecha 4"/>
          <p:cNvSpPr>
            <a:spLocks noGrp="1"/>
          </p:cNvSpPr>
          <p:nvPr>
            <p:ph type="dt" sz="half" idx="10"/>
          </p:nvPr>
        </p:nvSpPr>
        <p:spPr/>
        <p:txBody>
          <a:bodyPr/>
          <a:lstStyle/>
          <a:p>
            <a:fld id="{002BCCC6-B5E1-4DC1-821C-49E1E5A573DC}" type="datetimeFigureOut">
              <a:rPr lang="es-MX" smtClean="0"/>
              <a:t>20/07/2024</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057F7E17-94F1-4332-A930-4345BA7F5890}" type="slidenum">
              <a:rPr lang="es-MX" smtClean="0"/>
              <a:t>‹Nº›</a:t>
            </a:fld>
            <a:endParaRPr lang="es-MX"/>
          </a:p>
        </p:txBody>
      </p:sp>
      <p:sp>
        <p:nvSpPr>
          <p:cNvPr id="8"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563A12"/>
              </a:gs>
              <a:gs pos="70000">
                <a:schemeClr val="accent6">
                  <a:lumMod val="50000"/>
                  <a:shade val="67500"/>
                  <a:satMod val="115000"/>
                </a:schemeClr>
              </a:gs>
              <a:gs pos="100000">
                <a:schemeClr val="accent6">
                  <a:lumMod val="50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94605" y="9294"/>
            <a:ext cx="4054315" cy="646331"/>
          </a:xfrm>
          <a:prstGeom prst="rect">
            <a:avLst/>
          </a:prstGeom>
          <a:noFill/>
        </p:spPr>
        <p:txBody>
          <a:bodyPr wrap="none" rtlCol="0">
            <a:spAutoFit/>
          </a:bodyPr>
          <a:lstStyle/>
          <a:p>
            <a:pPr algn="ctr"/>
            <a:r>
              <a:rPr lang="es-ES" sz="1800" b="1" dirty="0">
                <a:solidFill>
                  <a:schemeClr val="bg1"/>
                </a:solidFill>
                <a:latin typeface="Verdana" panose="020B0604030504040204" pitchFamily="34" charset="0"/>
                <a:ea typeface="Verdana" panose="020B0604030504040204" pitchFamily="34" charset="0"/>
              </a:rPr>
              <a:t>Pronóstico de la Amenaza por</a:t>
            </a:r>
          </a:p>
          <a:p>
            <a:pPr algn="ctr"/>
            <a:r>
              <a:rPr lang="es-ES" sz="1800" b="1" dirty="0">
                <a:solidFill>
                  <a:schemeClr val="bg1"/>
                </a:solidFill>
                <a:latin typeface="Verdana" panose="020B0604030504040204" pitchFamily="34" charset="0"/>
                <a:ea typeface="Verdana" panose="020B0604030504040204" pitchFamily="34" charset="0"/>
              </a:rPr>
              <a:t>Deslizamientos de Tierra</a:t>
            </a:r>
            <a:endParaRPr lang="es-MX" sz="1800" b="1" dirty="0">
              <a:solidFill>
                <a:schemeClr val="bg1"/>
              </a:solidFill>
              <a:latin typeface="Verdana" panose="020B0604030504040204" pitchFamily="34" charset="0"/>
              <a:ea typeface="Verdana" panose="020B0604030504040204" pitchFamily="34" charset="0"/>
            </a:endParaRPr>
          </a:p>
        </p:txBody>
      </p:sp>
      <p:sp>
        <p:nvSpPr>
          <p:cNvPr id="10" name="Marcador de texto 12"/>
          <p:cNvSpPr>
            <a:spLocks noGrp="1"/>
          </p:cNvSpPr>
          <p:nvPr>
            <p:ph type="body" sz="quarter" idx="13"/>
          </p:nvPr>
        </p:nvSpPr>
        <p:spPr>
          <a:xfrm>
            <a:off x="3741738" y="769938"/>
            <a:ext cx="4708525" cy="376237"/>
          </a:xfrm>
        </p:spPr>
        <p:txBody>
          <a:bodyPr>
            <a:noAutofit/>
          </a:bodyPr>
          <a:lstStyle>
            <a:lvl1pPr marL="0" indent="0" algn="ctr">
              <a:buNone/>
              <a:defRPr sz="16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11" name="Imagen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9572" y="-8978"/>
            <a:ext cx="664604" cy="664604"/>
          </a:xfrm>
          <a:prstGeom prst="rect">
            <a:avLst/>
          </a:prstGeom>
        </p:spPr>
      </p:pic>
    </p:spTree>
    <p:extLst>
      <p:ext uri="{BB962C8B-B14F-4D97-AF65-F5344CB8AC3E}">
        <p14:creationId xmlns:p14="http://schemas.microsoft.com/office/powerpoint/2010/main" val="33298510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586354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92139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694851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3010034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235330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1826342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58141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42646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83"/>
        <p:cNvGrpSpPr/>
        <p:nvPr/>
      </p:nvGrpSpPr>
      <p:grpSpPr>
        <a:xfrm>
          <a:off x="0" y="0"/>
          <a:ext cx="0" cy="0"/>
          <a:chOff x="0" y="0"/>
          <a:chExt cx="0" cy="0"/>
        </a:xfrm>
      </p:grpSpPr>
      <p:sp>
        <p:nvSpPr>
          <p:cNvPr id="84" name="Google Shape;84;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8"/>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22604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24246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45402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97007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55378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225633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81073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784035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934308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8863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88"/>
        <p:cNvGrpSpPr/>
        <p:nvPr/>
      </p:nvGrpSpPr>
      <p:grpSpPr>
        <a:xfrm>
          <a:off x="0" y="0"/>
          <a:ext cx="0" cy="0"/>
          <a:chOff x="0" y="0"/>
          <a:chExt cx="0" cy="0"/>
        </a:xfrm>
      </p:grpSpPr>
      <p:sp>
        <p:nvSpPr>
          <p:cNvPr id="89" name="Google Shape;89;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69"/>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7498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601130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44014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231197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685026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55823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55870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790401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609134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38603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92"/>
        <p:cNvGrpSpPr/>
        <p:nvPr/>
      </p:nvGrpSpPr>
      <p:grpSpPr>
        <a:xfrm>
          <a:off x="0" y="0"/>
          <a:ext cx="0" cy="0"/>
          <a:chOff x="0" y="0"/>
          <a:chExt cx="0" cy="0"/>
        </a:xfrm>
      </p:grpSpPr>
      <p:sp>
        <p:nvSpPr>
          <p:cNvPr id="93" name="Google Shape;93;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7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5" name="Google Shape;95;p7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6" name="Google Shape;9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7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195930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493028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443824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0219239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834531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972087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96150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88210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16913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7579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9"/>
        <p:cNvGrpSpPr/>
        <p:nvPr/>
      </p:nvGrpSpPr>
      <p:grpSpPr>
        <a:xfrm>
          <a:off x="0" y="0"/>
          <a:ext cx="0" cy="0"/>
          <a:chOff x="0" y="0"/>
          <a:chExt cx="0" cy="0"/>
        </a:xfrm>
      </p:grpSpPr>
      <p:sp>
        <p:nvSpPr>
          <p:cNvPr id="100" name="Google Shape;100;p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71"/>
          <p:cNvSpPr>
            <a:spLocks noGrp="1"/>
          </p:cNvSpPr>
          <p:nvPr>
            <p:ph type="pic" idx="2"/>
          </p:nvPr>
        </p:nvSpPr>
        <p:spPr>
          <a:xfrm>
            <a:off x="5183188" y="987425"/>
            <a:ext cx="6172200" cy="4873625"/>
          </a:xfrm>
          <a:prstGeom prst="rect">
            <a:avLst/>
          </a:prstGeom>
          <a:noFill/>
          <a:ln>
            <a:noFill/>
          </a:ln>
        </p:spPr>
      </p:sp>
      <p:sp>
        <p:nvSpPr>
          <p:cNvPr id="102" name="Google Shape;102;p7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3" name="Google Shape;103;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71"/>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94518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53014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447152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56959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08793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12775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341300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375218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87701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2430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06"/>
        <p:cNvGrpSpPr/>
        <p:nvPr/>
      </p:nvGrpSpPr>
      <p:grpSpPr>
        <a:xfrm>
          <a:off x="0" y="0"/>
          <a:ext cx="0" cy="0"/>
          <a:chOff x="0" y="0"/>
          <a:chExt cx="0" cy="0"/>
        </a:xfrm>
      </p:grpSpPr>
      <p:sp>
        <p:nvSpPr>
          <p:cNvPr id="107" name="Google Shape;107;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7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72"/>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717304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503847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588684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20341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42194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20/07/2024</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847329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3" y="949573"/>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6" y="1102818"/>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1"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1"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6" y="1072123"/>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6" y="5577699"/>
            <a:ext cx="4043565" cy="430206"/>
          </a:xfrm>
          <a:prstGeom prst="rect">
            <a:avLst/>
          </a:prstGeom>
          <a:solidFill>
            <a:schemeClr val="lt1"/>
          </a:solidFill>
          <a:ln>
            <a:noFill/>
          </a:ln>
        </p:spPr>
        <p:txBody>
          <a:bodyPr spcFirstLastPara="1" wrap="square" lIns="91425" tIns="45700" rIns="91425" bIns="45700" anchor="t" anchorCtr="0">
            <a:spAutoFit/>
          </a:bodyPr>
          <a:lstStyle/>
          <a:p>
            <a:pPr marL="85721"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1"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1" y="6105427"/>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1" y="-2303022"/>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7267317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2" y="1075526"/>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7">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9" marR="63799"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7">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1"/>
            <a:ext cx="9520291" cy="286632"/>
          </a:xfrm>
          <a:prstGeom prst="rect">
            <a:avLst/>
          </a:prstGeom>
        </p:spPr>
      </p:pic>
      <p:sp>
        <p:nvSpPr>
          <p:cNvPr id="20" name="Google Shape;23;p73"/>
          <p:cNvSpPr/>
          <p:nvPr userDrawn="1"/>
        </p:nvSpPr>
        <p:spPr>
          <a:xfrm>
            <a:off x="521653" y="1515901"/>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1" y="-2303022"/>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37588066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5" y="6090576"/>
            <a:ext cx="7560093" cy="526541"/>
          </a:xfrm>
          <a:prstGeom prst="rect">
            <a:avLst/>
          </a:prstGeom>
        </p:spPr>
      </p:pic>
      <p:sp>
        <p:nvSpPr>
          <p:cNvPr id="5" name="Redondear rectángulo de esquina del mismo lado 4"/>
          <p:cNvSpPr/>
          <p:nvPr userDrawn="1"/>
        </p:nvSpPr>
        <p:spPr>
          <a:xfrm rot="16200000">
            <a:off x="9787432" y="3591687"/>
            <a:ext cx="604177" cy="4201099"/>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400"/>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6" y="5473554"/>
            <a:ext cx="253772" cy="439367"/>
          </a:xfrm>
          <a:prstGeom prst="rect">
            <a:avLst/>
          </a:prstGeom>
        </p:spPr>
      </p:pic>
      <p:sp>
        <p:nvSpPr>
          <p:cNvPr id="7" name="CuadroTexto 6"/>
          <p:cNvSpPr txBox="1"/>
          <p:nvPr userDrawn="1"/>
        </p:nvSpPr>
        <p:spPr>
          <a:xfrm>
            <a:off x="8614397" y="5412877"/>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3"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400"/>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1" y="-2303022"/>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3" y="284607"/>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3" y="211354"/>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314679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1" y="-2303022"/>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41"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7"/>
            <a:ext cx="410387" cy="403767"/>
          </a:xfrm>
          <a:prstGeom prst="rect">
            <a:avLst/>
          </a:prstGeom>
        </p:spPr>
      </p:pic>
    </p:spTree>
    <p:extLst>
      <p:ext uri="{BB962C8B-B14F-4D97-AF65-F5344CB8AC3E}">
        <p14:creationId xmlns:p14="http://schemas.microsoft.com/office/powerpoint/2010/main" val="2088113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12"/>
        <p:cNvGrpSpPr/>
        <p:nvPr/>
      </p:nvGrpSpPr>
      <p:grpSpPr>
        <a:xfrm>
          <a:off x="0" y="0"/>
          <a:ext cx="0" cy="0"/>
          <a:chOff x="0" y="0"/>
          <a:chExt cx="0" cy="0"/>
        </a:xfrm>
      </p:grpSpPr>
      <p:sp>
        <p:nvSpPr>
          <p:cNvPr id="113" name="Google Shape;113;p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73"/>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091"/>
            <a:ext cx="12190067" cy="6859091"/>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6"/>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117990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1" y="1012617"/>
            <a:ext cx="797392" cy="5668739"/>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7"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7"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7" y="280986"/>
            <a:ext cx="245228" cy="400111"/>
          </a:xfrm>
          <a:prstGeom prst="rect">
            <a:avLst/>
          </a:prstGeom>
        </p:spPr>
      </p:pic>
    </p:spTree>
    <p:extLst>
      <p:ext uri="{BB962C8B-B14F-4D97-AF65-F5344CB8AC3E}">
        <p14:creationId xmlns:p14="http://schemas.microsoft.com/office/powerpoint/2010/main" val="384508649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1" y="-2303022"/>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4" y="304633"/>
            <a:ext cx="521375" cy="363751"/>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342197445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1" y="-2303022"/>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7" y="276375"/>
            <a:ext cx="321259"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31121830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1" cy="452751"/>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1" y="-2303022"/>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hq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7" y="276375"/>
            <a:ext cx="321259"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3667178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1" y="-2303022"/>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7" y="276375"/>
            <a:ext cx="321259"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6"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3649036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1" y="-2303022"/>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7" y="276375"/>
            <a:ext cx="321259"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3"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18870533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1" y="-2303022"/>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7" y="276375"/>
            <a:ext cx="321259"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3"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10688874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1" y="-2303022"/>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7" y="276375"/>
            <a:ext cx="321259"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114682336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1"/>
            <a:ext cx="12190067" cy="6859091"/>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8"/>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1" y="-2303022"/>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7" y="276375"/>
            <a:ext cx="321259"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801"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9"/>
            <a:ext cx="469899" cy="469899"/>
          </a:xfrm>
          <a:prstGeom prst="rect">
            <a:avLst/>
          </a:prstGeom>
        </p:spPr>
      </p:pic>
    </p:spTree>
    <p:extLst>
      <p:ext uri="{BB962C8B-B14F-4D97-AF65-F5344CB8AC3E}">
        <p14:creationId xmlns:p14="http://schemas.microsoft.com/office/powerpoint/2010/main" val="2719845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9.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29" Type="http://schemas.openxmlformats.org/officeDocument/2006/relationships/theme" Target="../theme/theme6.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slideLayout" Target="../slideLayouts/slideLayout85.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Layout" Target="../slideLayouts/slideLayout103.xml"/><Relationship Id="rId26" Type="http://schemas.openxmlformats.org/officeDocument/2006/relationships/slideLayout" Target="../slideLayouts/slideLayout111.xml"/><Relationship Id="rId3" Type="http://schemas.openxmlformats.org/officeDocument/2006/relationships/slideLayout" Target="../slideLayouts/slideLayout88.xml"/><Relationship Id="rId21" Type="http://schemas.openxmlformats.org/officeDocument/2006/relationships/slideLayout" Target="../slideLayouts/slideLayout106.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5" Type="http://schemas.openxmlformats.org/officeDocument/2006/relationships/slideLayout" Target="../slideLayouts/slideLayout110.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slideLayout" Target="../slideLayouts/slideLayout105.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24" Type="http://schemas.openxmlformats.org/officeDocument/2006/relationships/slideLayout" Target="../slideLayouts/slideLayout109.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23" Type="http://schemas.openxmlformats.org/officeDocument/2006/relationships/slideLayout" Target="../slideLayouts/slideLayout108.xml"/><Relationship Id="rId10" Type="http://schemas.openxmlformats.org/officeDocument/2006/relationships/slideLayout" Target="../slideLayouts/slideLayout95.xml"/><Relationship Id="rId19" Type="http://schemas.openxmlformats.org/officeDocument/2006/relationships/slideLayout" Target="../slideLayouts/slideLayout104.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slideLayout" Target="../slideLayouts/slideLayout107.xml"/><Relationship Id="rId27"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18" Type="http://schemas.openxmlformats.org/officeDocument/2006/relationships/slideLayout" Target="../slideLayouts/slideLayout129.xml"/><Relationship Id="rId26" Type="http://schemas.openxmlformats.org/officeDocument/2006/relationships/slideLayout" Target="../slideLayouts/slideLayout137.xml"/><Relationship Id="rId3" Type="http://schemas.openxmlformats.org/officeDocument/2006/relationships/slideLayout" Target="../slideLayouts/slideLayout114.xml"/><Relationship Id="rId21" Type="http://schemas.openxmlformats.org/officeDocument/2006/relationships/slideLayout" Target="../slideLayouts/slideLayout132.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5" Type="http://schemas.openxmlformats.org/officeDocument/2006/relationships/slideLayout" Target="../slideLayouts/slideLayout136.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20" Type="http://schemas.openxmlformats.org/officeDocument/2006/relationships/slideLayout" Target="../slideLayouts/slideLayout131.xml"/><Relationship Id="rId29" Type="http://schemas.openxmlformats.org/officeDocument/2006/relationships/theme" Target="../theme/theme8.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24" Type="http://schemas.openxmlformats.org/officeDocument/2006/relationships/slideLayout" Target="../slideLayouts/slideLayout135.x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23" Type="http://schemas.openxmlformats.org/officeDocument/2006/relationships/slideLayout" Target="../slideLayouts/slideLayout134.xml"/><Relationship Id="rId28" Type="http://schemas.openxmlformats.org/officeDocument/2006/relationships/slideLayout" Target="../slideLayouts/slideLayout139.xml"/><Relationship Id="rId10" Type="http://schemas.openxmlformats.org/officeDocument/2006/relationships/slideLayout" Target="../slideLayouts/slideLayout121.xml"/><Relationship Id="rId19" Type="http://schemas.openxmlformats.org/officeDocument/2006/relationships/slideLayout" Target="../slideLayouts/slideLayout130.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 Id="rId22" Type="http://schemas.openxmlformats.org/officeDocument/2006/relationships/slideLayout" Target="../slideLayouts/slideLayout133.xml"/><Relationship Id="rId27" Type="http://schemas.openxmlformats.org/officeDocument/2006/relationships/slideLayout" Target="../slideLayouts/slideLayout1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2" name="Google Shape;12;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6" r:id="rId3"/>
    <p:sldLayoutId id="2147483657" r:id="rId4"/>
    <p:sldLayoutId id="2147483658" r:id="rId5"/>
    <p:sldLayoutId id="2147483659" r:id="rId6"/>
    <p:sldLayoutId id="2147483660" r:id="rId7"/>
    <p:sldLayoutId id="2147483661" r:id="rId8"/>
    <p:sldLayoutId id="2147483662" r:id="rId9"/>
    <p:sldLayoutId id="2147483846" r:id="rId10"/>
    <p:sldLayoutId id="2147484154" r:id="rId11"/>
    <p:sldLayoutId id="2147484157" r:id="rId12"/>
    <p:sldLayoutId id="2147484158"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pic>
        <p:nvPicPr>
          <p:cNvPr id="119" name="Google Shape;119;p17"/>
          <p:cNvPicPr preferRelativeResize="0"/>
          <p:nvPr/>
        </p:nvPicPr>
        <p:blipFill rotWithShape="1">
          <a:blip r:embed="rId6">
            <a:alphaModFix/>
          </a:blip>
          <a:srcRect/>
          <a:stretch/>
        </p:blipFill>
        <p:spPr>
          <a:xfrm>
            <a:off x="1" y="-19051"/>
            <a:ext cx="12206817" cy="687705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7" name="Google Shape;137;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39" name="Google Shape;13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40" name="Google Shape;14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pic>
        <p:nvPicPr>
          <p:cNvPr id="141" name="Google Shape;141;p22" descr="Forma&#10;&#10;Descripción generada automáticamente con confianza baja"/>
          <p:cNvPicPr preferRelativeResize="0"/>
          <p:nvPr/>
        </p:nvPicPr>
        <p:blipFill rotWithShape="1">
          <a:blip r:embed="rId9">
            <a:alphaModFix/>
          </a:blip>
          <a:srcRect/>
          <a:stretch/>
        </p:blipFill>
        <p:spPr>
          <a:xfrm>
            <a:off x="1" y="-1089"/>
            <a:ext cx="12190065" cy="685908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2BCCC6-B5E1-4DC1-821C-49E1E5A573DC}" type="datetimeFigureOut">
              <a:rPr lang="es-MX" smtClean="0"/>
              <a:t>20/07/2024</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F7E17-94F1-4332-A930-4345BA7F5890}" type="slidenum">
              <a:rPr lang="es-MX" smtClean="0"/>
              <a:t>‹Nº›</a:t>
            </a:fld>
            <a:endParaRPr lang="es-MX"/>
          </a:p>
        </p:txBody>
      </p:sp>
      <p:pic>
        <p:nvPicPr>
          <p:cNvPr id="7" name="Imagen 6"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Tree>
    <p:extLst>
      <p:ext uri="{BB962C8B-B14F-4D97-AF65-F5344CB8AC3E}">
        <p14:creationId xmlns:p14="http://schemas.microsoft.com/office/powerpoint/2010/main" val="145942655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63509005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 id="2147483793" r:id="rId25"/>
    <p:sldLayoutId id="2147483794"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56149892"/>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39" r:id="rId24"/>
    <p:sldLayoutId id="2147483840" r:id="rId25"/>
    <p:sldLayoutId id="2147483841" r:id="rId26"/>
    <p:sldLayoutId id="2147483842" r:id="rId27"/>
    <p:sldLayoutId id="214748384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8930134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 id="2147483868" r:id="rId17"/>
    <p:sldLayoutId id="2147483869" r:id="rId18"/>
    <p:sldLayoutId id="2147483870" r:id="rId19"/>
    <p:sldLayoutId id="2147483871" r:id="rId20"/>
    <p:sldLayoutId id="2147483872" r:id="rId21"/>
    <p:sldLayoutId id="2147483873" r:id="rId22"/>
    <p:sldLayoutId id="2147483874" r:id="rId23"/>
    <p:sldLayoutId id="2147483875" r:id="rId24"/>
    <p:sldLayoutId id="2147483876" r:id="rId25"/>
    <p:sldLayoutId id="2147483877" r:id="rId2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998218593"/>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 id="2147483897" r:id="rId18"/>
    <p:sldLayoutId id="2147483898" r:id="rId19"/>
    <p:sldLayoutId id="2147483900" r:id="rId20"/>
    <p:sldLayoutId id="2147483901" r:id="rId21"/>
    <p:sldLayoutId id="2147483902" r:id="rId22"/>
    <p:sldLayoutId id="2147483903" r:id="rId23"/>
    <p:sldLayoutId id="2147483904" r:id="rId24"/>
    <p:sldLayoutId id="2147483905" r:id="rId25"/>
    <p:sldLayoutId id="2147483906" r:id="rId26"/>
    <p:sldLayoutId id="2147483907" r:id="rId27"/>
    <p:sldLayoutId id="2147483908"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67.jpeg"/><Relationship Id="rId1" Type="http://schemas.openxmlformats.org/officeDocument/2006/relationships/slideLayout" Target="../slideLayouts/slideLayout11.xml"/><Relationship Id="rId6" Type="http://schemas.openxmlformats.org/officeDocument/2006/relationships/image" Target="../media/image69.jpeg"/><Relationship Id="rId11" Type="http://schemas.openxmlformats.org/officeDocument/2006/relationships/image" Target="file:///O:\Mi%20unidad\OSPA\01.%20Tematicas\03.%20Deslizamientos\01.%20Productos\postmodelo_idd\temporales\orange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71.jpeg"/><Relationship Id="rId4" Type="http://schemas.openxmlformats.org/officeDocument/2006/relationships/image" Target="../media/image68.jpeg"/><Relationship Id="rId9" Type="http://schemas.openxmlformats.org/officeDocument/2006/relationships/image" Target="file:///O:\Mi%20unidad\OSPA\01.%20Tematicas\03.%20Deslizamientos\01.%20Productos\postmodelo_idd\temporales\red_icv.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orange_icv.jpg" TargetMode="External"/><Relationship Id="rId2" Type="http://schemas.openxmlformats.org/officeDocument/2006/relationships/image" Target="../media/image72.jpeg"/><Relationship Id="rId1" Type="http://schemas.openxmlformats.org/officeDocument/2006/relationships/slideLayout" Target="../slideLayouts/slideLayout12.xml"/><Relationship Id="rId6" Type="http://schemas.openxmlformats.org/officeDocument/2006/relationships/image" Target="../media/image74.jpeg"/><Relationship Id="rId11" Type="http://schemas.openxmlformats.org/officeDocument/2006/relationships/image" Target="file:///O:\Mi%20unidad\OSPA\01.%20Tematicas\04.%20Incendios\01.%20Productos\postmodelo_icv\temporales\yellow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76.jpeg"/><Relationship Id="rId4" Type="http://schemas.openxmlformats.org/officeDocument/2006/relationships/image" Target="../media/image73.jpeg"/><Relationship Id="rId9" Type="http://schemas.openxmlformats.org/officeDocument/2006/relationships/image" Target="file:///O:\Mi%20unidad\OSPA\01.%20Tematicas\04.%20Incendios\01.%20Productos\postmodelo_icv\temporales\red_icv.jp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2.xml.rels><?xml version="1.0" encoding="UTF-8" standalone="yes"?>
<Relationships xmlns="http://schemas.openxmlformats.org/package/2006/relationships"><Relationship Id="rId3" Type="http://schemas.openxmlformats.org/officeDocument/2006/relationships/image" Target="file:///O:\Mi%20unidad\OSPA\03.%20Boletines\01.%20Boletines%20Especiales\2024\15.%20Pronostico%20a%20tres%20dias\Fig\1.madrugada%20dia1.png" TargetMode="External"/><Relationship Id="rId2" Type="http://schemas.openxmlformats.org/officeDocument/2006/relationships/image" Target="../media/image32.png"/><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4\15.%20Pronostico%20a%20tres%20dias\Fig\4.Pronostico_dia_1_ma&#241;ana.png" TargetMode="External"/><Relationship Id="rId5" Type="http://schemas.openxmlformats.org/officeDocument/2006/relationships/image" Target="../media/image36.png"/><Relationship Id="rId4" Type="http://schemas.openxmlformats.org/officeDocument/2006/relationships/image" Target="file:///O:\Mi%20unidad\OSPA\03.%20Boletines\01.%20Boletines%20Especiales\2024\15.%20Pronostico%20a%20tres%20dias\Fig\3.Pronostico_dia_1_madrugada.p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4\15.%20Pronostico%20a%20tres%20dias\Fig\6.Pronostico_dia_1_noche.png" TargetMode="External"/><Relationship Id="rId5" Type="http://schemas.openxmlformats.org/officeDocument/2006/relationships/image" Target="../media/image38.png"/><Relationship Id="rId4" Type="http://schemas.openxmlformats.org/officeDocument/2006/relationships/image" Target="file:///O:\Mi%20unidad\OSPA\03.%20Boletines\01.%20Boletines%20Especiales\2024\15.%20Pronostico%20a%20tres%20dias\Fig\5.Pronostico_dia_1_tarde.p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4\15.%20Pronostico%20a%20tres%20dias\Fig\8.Pronostico_dia_2_ma&#241;ana.png" TargetMode="External"/><Relationship Id="rId5" Type="http://schemas.openxmlformats.org/officeDocument/2006/relationships/image" Target="../media/image40.png"/><Relationship Id="rId4" Type="http://schemas.openxmlformats.org/officeDocument/2006/relationships/image" Target="file:///O:\Mi%20unidad\OSPA\03.%20Boletines\01.%20Boletines%20Especiales\2024\15.%20Pronostico%20a%20tres%20dias\Fig\7.Pronostico_dia_2_madrugada.p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3.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4\15.%20Pronostico%20a%20tres%20dias\Fig\10.Pronostico_dia_2_noche.png" TargetMode="External"/><Relationship Id="rId5" Type="http://schemas.openxmlformats.org/officeDocument/2006/relationships/image" Target="../media/image42.png"/><Relationship Id="rId4" Type="http://schemas.openxmlformats.org/officeDocument/2006/relationships/image" Target="file:///O:\Mi%20unidad\OSPA\03.%20Boletines\01.%20Boletines%20Especiales\2024\15.%20Pronostico%20a%20tres%20dias\Fig\9.Pronostico_dia_2_tarde.p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4\15.%20Pronostico%20a%20tres%20dias\Fig\12.Pronostico_dia_3_ma&#241;ana.png" TargetMode="External"/><Relationship Id="rId5" Type="http://schemas.openxmlformats.org/officeDocument/2006/relationships/image" Target="../media/image44.png"/><Relationship Id="rId4" Type="http://schemas.openxmlformats.org/officeDocument/2006/relationships/image" Target="file:///O:\Mi%20unidad\OSPA\03.%20Boletines\01.%20Boletines%20Especiales\2024\15.%20Pronostico%20a%20tres%20dias\Fig\11.Pronostico_dia_3_madrugada.p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file:///O:\Mi%20unidad\OSPA\03.%20Boletines\01.%20Boletines%20Especiales\2024\15.%20Pronostico%20a%20tres%20dias\Fig\13.Pronostico_dia_3_tarde.png" TargetMode="External"/><Relationship Id="rId2" Type="http://schemas.openxmlformats.org/officeDocument/2006/relationships/image" Target="../media/image45.png"/><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file:///O:\Mi%20unidad\OSPA\03.%20Boletines\01.%20Boletines%20Especiales\2024\15.%20Pronostico%20a%20tres%20dias\Fig\14.Pronostico_dia_3_noche.png" TargetMode="External"/><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60.png"/><Relationship Id="rId26" Type="http://schemas.openxmlformats.org/officeDocument/2006/relationships/image" Target="../media/image65.png"/><Relationship Id="rId3" Type="http://schemas.openxmlformats.org/officeDocument/2006/relationships/image" Target="file:///O:\Mi%20unidad\OSPA\01.%20Tematicas\02.%20Hidrologia\01.%20Productos\01.Mapas_Alertas_Hidrologicas\salidas\Alerta_Naranja.png" TargetMode="External"/><Relationship Id="rId21" Type="http://schemas.openxmlformats.org/officeDocument/2006/relationships/image" Target="file:///O:\Mi%20unidad\OSPA\01.%20Tematicas\02.%20Hidrologia\01.%20Productos\01.Mapas_Alertas_Hidrologicas\temporales\jpg\Puntos_RTVC.jpg" TargetMode="External"/><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5" Type="http://schemas.openxmlformats.org/officeDocument/2006/relationships/image" Target="file:///O:\Mi%20unidad\OSPA\01.%20Tematicas\02.%20Hidrologia\01.%20Productos\01.Mapas_Alertas_Hidrologicas\salidas\Alerta_Niveles_Bajos.png" TargetMode="External"/><Relationship Id="rId2" Type="http://schemas.openxmlformats.org/officeDocument/2006/relationships/image" Target="../media/image47.png"/><Relationship Id="rId16" Type="http://schemas.openxmlformats.org/officeDocument/2006/relationships/image" Target="../media/image58.png"/><Relationship Id="rId20" Type="http://schemas.openxmlformats.org/officeDocument/2006/relationships/image" Target="../media/image62.jpeg"/><Relationship Id="rId29" Type="http://schemas.openxmlformats.org/officeDocument/2006/relationships/image" Target="file:///O:\Mi%20unidad\OSPA\01.%20Tematicas\02.%20Hidrologia\01.%20Productos\01.Mapas_Alertas_Hidrologicas\salidas\Alerta_Suma.png" TargetMode="External"/><Relationship Id="rId1" Type="http://schemas.openxmlformats.org/officeDocument/2006/relationships/slideLayout" Target="../slideLayouts/slideLayout13.xml"/><Relationship Id="rId6" Type="http://schemas.openxmlformats.org/officeDocument/2006/relationships/hyperlink" Target="http://fews.ideam.gov.co/colombia/MapaEstacionesColombiaEstado.html" TargetMode="External"/><Relationship Id="rId11" Type="http://schemas.openxmlformats.org/officeDocument/2006/relationships/image" Target="../media/image53.png"/><Relationship Id="rId24" Type="http://schemas.openxmlformats.org/officeDocument/2006/relationships/image" Target="../media/image64.png"/><Relationship Id="rId5" Type="http://schemas.openxmlformats.org/officeDocument/2006/relationships/image" Target="file:///O:\Mi%20unidad\OSPA\01.%20Tematicas\02.%20Hidrologia\01.%20Productos\01.Mapas_Alertas_Hidrologicas\salidas\Alerta_Roja.png" TargetMode="External"/><Relationship Id="rId15" Type="http://schemas.openxmlformats.org/officeDocument/2006/relationships/image" Target="../media/image57.png"/><Relationship Id="rId23" Type="http://schemas.openxmlformats.org/officeDocument/2006/relationships/image" Target="file:///O:\Mi%20unidad\OSPA\01.%20Tematicas\02.%20Hidrologia\01.%20Productos\01.Mapas_Alertas_Hidrologicas\salidas\Alerta_Amarilla.png" TargetMode="External"/><Relationship Id="rId28" Type="http://schemas.openxmlformats.org/officeDocument/2006/relationships/image" Target="../media/image66.pn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image" Target="../media/image48.png"/><Relationship Id="rId9" Type="http://schemas.openxmlformats.org/officeDocument/2006/relationships/image" Target="../media/image51.png"/><Relationship Id="rId14" Type="http://schemas.openxmlformats.org/officeDocument/2006/relationships/image" Target="../media/image56.png"/><Relationship Id="rId22" Type="http://schemas.openxmlformats.org/officeDocument/2006/relationships/image" Target="../media/image63.png"/><Relationship Id="rId27" Type="http://schemas.openxmlformats.org/officeDocument/2006/relationships/image" Target="file:///O:\Mi%20unidad\OSPA\01.%20Tematicas\02.%20Hidrologia\01.%20Productos\01.Mapas_Alertas_Hidrologicas\salidas\Alerta_Puntual.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21;p7"/>
          <p:cNvSpPr/>
          <p:nvPr/>
        </p:nvSpPr>
        <p:spPr>
          <a:xfrm>
            <a:off x="1896652" y="371162"/>
            <a:ext cx="8665240" cy="3692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000" b="1" i="0" u="none" strike="noStrike" cap="none" dirty="0">
                <a:solidFill>
                  <a:srgbClr val="FFFFFF"/>
                </a:solidFill>
                <a:latin typeface="Arial Narrow"/>
                <a:ea typeface="Arial Narrow"/>
                <a:cs typeface="Arial Narrow"/>
                <a:sym typeface="Arial Narrow"/>
              </a:rPr>
              <a:t>INSTITUTO DE HIDROLOGÍA METEOROLOGÍA Y ESTUDIOS AMBIENTALES - IDEAM</a:t>
            </a:r>
            <a:endParaRPr dirty="0"/>
          </a:p>
        </p:txBody>
      </p:sp>
      <p:sp>
        <p:nvSpPr>
          <p:cNvPr id="6" name="Google Shape;223;p7"/>
          <p:cNvSpPr txBox="1"/>
          <p:nvPr/>
        </p:nvSpPr>
        <p:spPr>
          <a:xfrm>
            <a:off x="1143341" y="3594382"/>
            <a:ext cx="10171859" cy="914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599C"/>
              </a:buClr>
              <a:buSzPts val="2400"/>
              <a:buFont typeface="Arial"/>
              <a:buNone/>
            </a:pPr>
            <a:r>
              <a:rPr lang="es-ES" sz="2400" b="1" i="0" u="none" strike="noStrike" cap="none" dirty="0">
                <a:solidFill>
                  <a:srgbClr val="2985BC"/>
                </a:solidFill>
                <a:latin typeface="Calibri"/>
                <a:ea typeface="Calibri"/>
                <a:cs typeface="Calibri"/>
                <a:sym typeface="Calibri"/>
              </a:rPr>
              <a:t>Oficina del Servicio de Pronósticos y Alertas </a:t>
            </a:r>
            <a:br>
              <a:rPr lang="es-ES" sz="2400" b="1" i="0" u="none" strike="noStrike" cap="none" dirty="0">
                <a:solidFill>
                  <a:srgbClr val="022A3A"/>
                </a:solidFill>
                <a:latin typeface="Calibri"/>
                <a:ea typeface="Calibri"/>
                <a:cs typeface="Calibri"/>
                <a:sym typeface="Calibri"/>
              </a:rPr>
            </a:br>
            <a:endParaRPr sz="2400" b="1" i="0" u="none" strike="noStrike" cap="none" dirty="0">
              <a:solidFill>
                <a:srgbClr val="00B050"/>
              </a:solidFill>
              <a:latin typeface="Calibri"/>
              <a:ea typeface="Calibri"/>
              <a:cs typeface="Calibri"/>
              <a:sym typeface="Calibri"/>
            </a:endParaRPr>
          </a:p>
        </p:txBody>
      </p:sp>
      <p:sp>
        <p:nvSpPr>
          <p:cNvPr id="7" name="Google Shape;224;p7"/>
          <p:cNvSpPr txBox="1"/>
          <p:nvPr/>
        </p:nvSpPr>
        <p:spPr>
          <a:xfrm>
            <a:off x="3262432" y="5682440"/>
            <a:ext cx="5933679"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2000" b="1" i="0" u="none" strike="noStrike" cap="none" dirty="0">
                <a:solidFill>
                  <a:srgbClr val="000000"/>
                </a:solidFill>
                <a:latin typeface="Arial Narrow"/>
                <a:ea typeface="Arial Narrow"/>
                <a:cs typeface="Arial Narrow"/>
                <a:sym typeface="Arial Narrow"/>
              </a:rPr>
              <a:t>Actualización: </a:t>
            </a:r>
            <a:fld id="{2C72F985-DBA0-410F-843E-2D8B2F2F1142}" type="datetime4">
              <a:rPr lang="es-ES" sz="2000" b="1" smtClean="0">
                <a:solidFill>
                  <a:schemeClr val="dk1"/>
                </a:solidFill>
                <a:latin typeface="Arial Narrow"/>
                <a:ea typeface="Arial Narrow"/>
                <a:cs typeface="Arial Narrow"/>
                <a:sym typeface="Arial Narrow"/>
              </a:rPr>
              <a:t>20 de julio de 2024</a:t>
            </a:fld>
            <a:r>
              <a:rPr lang="es-ES" sz="2000" b="1" dirty="0">
                <a:solidFill>
                  <a:schemeClr val="dk1"/>
                </a:solidFill>
                <a:latin typeface="Arial Narrow"/>
                <a:ea typeface="Arial Narrow"/>
                <a:cs typeface="Arial Narrow"/>
                <a:sym typeface="Arial Narrow"/>
              </a:rPr>
              <a:t> </a:t>
            </a:r>
            <a:r>
              <a:rPr lang="es-ES" sz="2000" b="1" i="0" u="none" strike="noStrike" cap="none" dirty="0">
                <a:solidFill>
                  <a:srgbClr val="000000"/>
                </a:solidFill>
                <a:latin typeface="Arial Narrow"/>
                <a:ea typeface="Arial Narrow"/>
                <a:cs typeface="Arial Narrow"/>
                <a:sym typeface="Arial Narrow"/>
              </a:rPr>
              <a:t>– </a:t>
            </a:r>
            <a:r>
              <a:rPr lang="es-ES" sz="2000" b="1" i="0" u="none" strike="noStrike" cap="none" dirty="0">
                <a:solidFill>
                  <a:schemeClr val="dk1"/>
                </a:solidFill>
                <a:latin typeface="Arial Narrow"/>
                <a:ea typeface="Arial Narrow"/>
                <a:cs typeface="Arial Narrow"/>
                <a:sym typeface="Arial Narrow"/>
              </a:rPr>
              <a:t>16</a:t>
            </a:r>
            <a:r>
              <a:rPr lang="es-ES" sz="2000" b="1" i="0" u="none" strike="noStrike" cap="none" dirty="0">
                <a:solidFill>
                  <a:srgbClr val="000000"/>
                </a:solidFill>
                <a:latin typeface="Arial Narrow"/>
                <a:ea typeface="Arial Narrow"/>
                <a:cs typeface="Arial Narrow"/>
                <a:sym typeface="Arial Narrow"/>
              </a:rPr>
              <a:t>:00 HLC</a:t>
            </a:r>
            <a:endParaRPr sz="2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endParaRPr sz="2000" b="0" i="0" u="none" strike="noStrike" cap="none" dirty="0">
              <a:solidFill>
                <a:srgbClr val="022A3A"/>
              </a:solidFill>
              <a:latin typeface="Calibri"/>
              <a:ea typeface="Calibri"/>
              <a:cs typeface="Calibri"/>
              <a:sym typeface="Calibri"/>
            </a:endParaRPr>
          </a:p>
        </p:txBody>
      </p:sp>
      <p:sp>
        <p:nvSpPr>
          <p:cNvPr id="8" name="Google Shape;222;p7">
            <a:extLst>
              <a:ext uri="{FF2B5EF4-FFF2-40B4-BE49-F238E27FC236}">
                <a16:creationId xmlns:a16="http://schemas.microsoft.com/office/drawing/2014/main" id="{7A4299C7-56D4-F64D-6A52-09C9F72B44B1}"/>
              </a:ext>
            </a:extLst>
          </p:cNvPr>
          <p:cNvSpPr txBox="1"/>
          <p:nvPr/>
        </p:nvSpPr>
        <p:spPr>
          <a:xfrm>
            <a:off x="836874" y="810435"/>
            <a:ext cx="10784792" cy="5338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4800" b="1" i="0" u="none" strike="noStrike" cap="none" dirty="0">
                <a:solidFill>
                  <a:srgbClr val="00B050"/>
                </a:solidFill>
                <a:latin typeface="Calibri"/>
                <a:ea typeface="Calibri"/>
                <a:cs typeface="Calibri"/>
                <a:sym typeface="Calibri"/>
              </a:rPr>
              <a:t>Pronóstico Nacional de tiempo para los días </a:t>
            </a:r>
            <a:r>
              <a:rPr lang="es-ES" sz="4800" b="1" dirty="0">
                <a:solidFill>
                  <a:srgbClr val="00B050"/>
                </a:solidFill>
                <a:latin typeface="Calibri"/>
                <a:ea typeface="Calibri"/>
                <a:cs typeface="Calibri"/>
                <a:sym typeface="Calibri"/>
              </a:rPr>
              <a:t>20, 21</a:t>
            </a:r>
            <a:r>
              <a:rPr lang="es-ES" sz="4800" b="1" i="0" u="none" strike="noStrike" cap="none" dirty="0">
                <a:solidFill>
                  <a:srgbClr val="00B050"/>
                </a:solidFill>
                <a:latin typeface="Calibri"/>
                <a:ea typeface="Calibri"/>
                <a:cs typeface="Calibri"/>
                <a:sym typeface="Calibri"/>
              </a:rPr>
              <a:t> y </a:t>
            </a:r>
            <a:r>
              <a:rPr lang="es-ES" sz="4800" b="1" dirty="0">
                <a:solidFill>
                  <a:srgbClr val="00B050"/>
                </a:solidFill>
                <a:latin typeface="Calibri"/>
                <a:ea typeface="Calibri"/>
                <a:cs typeface="Calibri"/>
                <a:sym typeface="Calibri"/>
              </a:rPr>
              <a:t>22</a:t>
            </a:r>
            <a:r>
              <a:rPr lang="es-ES" sz="4800" b="1" i="0" u="none" strike="noStrike" cap="none" dirty="0">
                <a:solidFill>
                  <a:srgbClr val="00B050"/>
                </a:solidFill>
                <a:latin typeface="Calibri"/>
                <a:ea typeface="Calibri"/>
                <a:cs typeface="Calibri"/>
                <a:sym typeface="Calibri"/>
              </a:rPr>
              <a:t> de julio de 2024</a:t>
            </a:r>
          </a:p>
          <a:p>
            <a:pPr marL="0" marR="0" lvl="0" indent="0" algn="ctr" rtl="0">
              <a:lnSpc>
                <a:spcPct val="100000"/>
              </a:lnSpc>
              <a:spcBef>
                <a:spcPts val="0"/>
              </a:spcBef>
              <a:spcAft>
                <a:spcPts val="0"/>
              </a:spcAft>
              <a:buNone/>
            </a:pPr>
            <a:r>
              <a:rPr lang="es-ES" sz="4400" b="1" i="0" u="none" strike="noStrike" cap="none" dirty="0">
                <a:solidFill>
                  <a:srgbClr val="00B050"/>
                </a:solidFill>
                <a:latin typeface="Calibri"/>
                <a:ea typeface="Calibri"/>
                <a:cs typeface="Calibri"/>
                <a:sym typeface="Calibri"/>
              </a:rPr>
              <a:t>N° 063</a:t>
            </a:r>
          </a:p>
        </p:txBody>
      </p:sp>
    </p:spTree>
    <p:extLst>
      <p:ext uri="{BB962C8B-B14F-4D97-AF65-F5344CB8AC3E}">
        <p14:creationId xmlns:p14="http://schemas.microsoft.com/office/powerpoint/2010/main" val="92731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19;p7"/>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04944" y="1392339"/>
            <a:ext cx="3540218" cy="5006391"/>
          </a:xfrm>
          <a:prstGeom prst="rect">
            <a:avLst/>
          </a:prstGeom>
          <a:noFill/>
          <a:ln>
            <a:noFill/>
          </a:ln>
        </p:spPr>
      </p:pic>
      <p:pic>
        <p:nvPicPr>
          <p:cNvPr id="4" name="Imagen 3"/>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a:xfrm>
            <a:off x="3874627" y="2188794"/>
            <a:ext cx="2492066" cy="2712665"/>
          </a:xfrm>
          <a:prstGeom prst="rect">
            <a:avLst/>
          </a:prstGeom>
        </p:spPr>
      </p:pic>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981286" y="890708"/>
            <a:ext cx="4349839"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a:t>
            </a:r>
            <a:fld id="{A7BEFE61-7643-4659-8F3A-2A33A74E1787}" type="datetime4">
              <a:rPr lang="es-MX" sz="1200" b="1" kern="0" smtClean="0">
                <a:solidFill>
                  <a:schemeClr val="accent6">
                    <a:lumMod val="50000"/>
                  </a:schemeClr>
                </a:solidFill>
                <a:latin typeface="Verdana" panose="020B0604030504040204" pitchFamily="34" charset="0"/>
                <a:ea typeface="Verdana" panose="020B0604030504040204" pitchFamily="34" charset="0"/>
                <a:cs typeface="Arial"/>
                <a:sym typeface="Arial"/>
              </a:rPr>
              <a:t>20 de julio de 2024</a:t>
            </a:fld>
            <a:endPar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endParaRPr>
          </a:p>
        </p:txBody>
      </p:sp>
      <p:pic>
        <p:nvPicPr>
          <p:cNvPr id="5" name="Imagen 4">
            <a:extLst>
              <a:ext uri="{FF2B5EF4-FFF2-40B4-BE49-F238E27FC236}">
                <a16:creationId xmlns:a16="http://schemas.microsoft.com/office/drawing/2014/main" id="{E5D895B6-195E-4C48-828B-E3A3A4AC8086}"/>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10242521" y="1149766"/>
            <a:ext cx="1798991" cy="3751693"/>
          </a:xfrm>
          <a:prstGeom prst="rect">
            <a:avLst/>
          </a:prstGeom>
        </p:spPr>
      </p:pic>
      <p:pic>
        <p:nvPicPr>
          <p:cNvPr id="6" name="Imagen 5">
            <a:extLst>
              <a:ext uri="{FF2B5EF4-FFF2-40B4-BE49-F238E27FC236}">
                <a16:creationId xmlns:a16="http://schemas.microsoft.com/office/drawing/2014/main" id="{2D64B68A-B44B-F8F4-8C0F-E5532CDD6649}"/>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6504863" y="1149767"/>
            <a:ext cx="1865440" cy="3354878"/>
          </a:xfrm>
          <a:prstGeom prst="rect">
            <a:avLst/>
          </a:prstGeom>
        </p:spPr>
      </p:pic>
      <p:pic>
        <p:nvPicPr>
          <p:cNvPr id="7" name="Imagen 6">
            <a:extLst>
              <a:ext uri="{FF2B5EF4-FFF2-40B4-BE49-F238E27FC236}">
                <a16:creationId xmlns:a16="http://schemas.microsoft.com/office/drawing/2014/main" id="{1677F7EC-CB8D-C2B6-E237-1F9A25D8C49E}"/>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8406916" y="1149766"/>
            <a:ext cx="1798991" cy="4802799"/>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normAutofit lnSpcReduction="10000"/>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 </a:t>
            </a:r>
            <a:fld id="{E98C7728-101C-4E35-B8D5-7590733E1D1D}" type="datetime4">
              <a:rPr lang="es-CO" sz="1200" b="1" smtClean="0">
                <a:solidFill>
                  <a:srgbClr val="C00000"/>
                </a:solidFill>
                <a:latin typeface="Verdana" panose="020B0604030504040204" pitchFamily="34" charset="0"/>
                <a:ea typeface="Verdana" panose="020B0604030504040204" pitchFamily="34" charset="0"/>
              </a:rPr>
              <a:t>20 de julio de 2024</a:t>
            </a:fld>
            <a:endParaRPr lang="es-MX" sz="1200" b="1" dirty="0">
              <a:solidFill>
                <a:srgbClr val="C00000"/>
              </a:solidFill>
              <a:latin typeface="Verdana" panose="020B0604030504040204" pitchFamily="34" charset="0"/>
              <a:ea typeface="Verdana" panose="020B0604030504040204" pitchFamily="34" charset="0"/>
            </a:endParaRPr>
          </a:p>
        </p:txBody>
      </p:sp>
      <p:pic>
        <p:nvPicPr>
          <p:cNvPr id="14" name="Google Shape;385;p3">
            <a:extLst>
              <a:ext uri="{FF2B5EF4-FFF2-40B4-BE49-F238E27FC236}">
                <a16:creationId xmlns:a16="http://schemas.microsoft.com/office/drawing/2014/main" id="{C5FF97FB-EC60-E7D9-139F-AD5DE90836F9}"/>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487335" y="2125913"/>
            <a:ext cx="2885063" cy="3140450"/>
          </a:xfrm>
          <a:prstGeom prst="rect">
            <a:avLst/>
          </a:prstGeom>
          <a:noFill/>
          <a:ln>
            <a:noFill/>
          </a:ln>
        </p:spPr>
      </p:pic>
      <p:pic>
        <p:nvPicPr>
          <p:cNvPr id="12" name="Google Shape;387;p3">
            <a:extLst>
              <a:ext uri="{FF2B5EF4-FFF2-40B4-BE49-F238E27FC236}">
                <a16:creationId xmlns:a16="http://schemas.microsoft.com/office/drawing/2014/main" id="{3FDA91E8-48FC-36C4-FF94-187B6246217B}"/>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799517" y="1146175"/>
            <a:ext cx="3834661" cy="5422776"/>
          </a:xfrm>
          <a:prstGeom prst="rect">
            <a:avLst/>
          </a:prstGeom>
          <a:noFill/>
          <a:ln>
            <a:noFill/>
          </a:ln>
        </p:spPr>
      </p:pic>
      <p:pic>
        <p:nvPicPr>
          <p:cNvPr id="2" name="Google Shape;388;p3">
            <a:extLst>
              <a:ext uri="{FF2B5EF4-FFF2-40B4-BE49-F238E27FC236}">
                <a16:creationId xmlns:a16="http://schemas.microsoft.com/office/drawing/2014/main" id="{0B24679C-A291-6CAF-29AC-0CEDA543B95C}"/>
              </a:ext>
            </a:extLst>
          </p:cNvPr>
          <p:cNvPicPr preferRelativeResize="0"/>
          <p:nvPr/>
        </p:nvPicPr>
        <p:blipFill>
          <a:blip r:embed="rId6" r:link="rId7">
            <a:extLst>
              <a:ext uri="{28A0092B-C50C-407E-A947-70E740481C1C}">
                <a14:useLocalDpi xmlns:a14="http://schemas.microsoft.com/office/drawing/2010/main" val="0"/>
              </a:ext>
            </a:extLst>
          </a:blip>
          <a:srcRect/>
          <a:stretch>
            <a:fillRect/>
          </a:stretch>
        </p:blipFill>
        <p:spPr>
          <a:xfrm>
            <a:off x="8810462" y="1728910"/>
            <a:ext cx="1576615" cy="3328459"/>
          </a:xfrm>
          <a:prstGeom prst="rect">
            <a:avLst/>
          </a:prstGeom>
          <a:noFill/>
          <a:ln>
            <a:noFill/>
          </a:ln>
        </p:spPr>
      </p:pic>
      <p:pic>
        <p:nvPicPr>
          <p:cNvPr id="3" name="Google Shape;389;p3">
            <a:extLst>
              <a:ext uri="{FF2B5EF4-FFF2-40B4-BE49-F238E27FC236}">
                <a16:creationId xmlns:a16="http://schemas.microsoft.com/office/drawing/2014/main" id="{1F4188A6-6AF0-45C1-45C4-7A941884FEF0}"/>
              </a:ext>
            </a:extLst>
          </p:cNvPr>
          <p:cNvPicPr preferRelativeResize="0"/>
          <p:nvPr/>
        </p:nvPicPr>
        <p:blipFill>
          <a:blip r:embed="rId8" r:link="rId9">
            <a:extLst>
              <a:ext uri="{28A0092B-C50C-407E-A947-70E740481C1C}">
                <a14:useLocalDpi xmlns:a14="http://schemas.microsoft.com/office/drawing/2010/main" val="0"/>
              </a:ext>
            </a:extLst>
          </a:blip>
          <a:srcRect/>
          <a:stretch>
            <a:fillRect/>
          </a:stretch>
        </p:blipFill>
        <p:spPr>
          <a:xfrm>
            <a:off x="7166500" y="1728910"/>
            <a:ext cx="1643962" cy="2414061"/>
          </a:xfrm>
          <a:prstGeom prst="rect">
            <a:avLst/>
          </a:prstGeom>
          <a:noFill/>
          <a:ln>
            <a:noFill/>
          </a:ln>
        </p:spPr>
      </p:pic>
      <p:pic>
        <p:nvPicPr>
          <p:cNvPr id="5" name="Google Shape;390;p3">
            <a:extLst>
              <a:ext uri="{FF2B5EF4-FFF2-40B4-BE49-F238E27FC236}">
                <a16:creationId xmlns:a16="http://schemas.microsoft.com/office/drawing/2014/main" id="{3A7239D8-8E18-EA84-1384-3C182CBDF744}"/>
              </a:ext>
            </a:extLst>
          </p:cNvPr>
          <p:cNvPicPr preferRelativeResize="0"/>
          <p:nvPr/>
        </p:nvPicPr>
        <p:blipFill>
          <a:blip r:embed="rId10" r:link="rId11">
            <a:extLst>
              <a:ext uri="{28A0092B-C50C-407E-A947-70E740481C1C}">
                <a14:useLocalDpi xmlns:a14="http://schemas.microsoft.com/office/drawing/2010/main" val="0"/>
              </a:ext>
            </a:extLst>
          </a:blip>
          <a:srcRect/>
          <a:stretch>
            <a:fillRect/>
          </a:stretch>
        </p:blipFill>
        <p:spPr>
          <a:xfrm>
            <a:off x="10413567" y="1709704"/>
            <a:ext cx="1643962" cy="3328459"/>
          </a:xfrm>
          <a:prstGeom prst="rect">
            <a:avLst/>
          </a:prstGeom>
          <a:noFill/>
          <a:ln>
            <a:noFill/>
          </a:ln>
        </p:spPr>
      </p:pic>
    </p:spTree>
    <p:extLst>
      <p:ext uri="{BB962C8B-B14F-4D97-AF65-F5344CB8AC3E}">
        <p14:creationId xmlns:p14="http://schemas.microsoft.com/office/powerpoint/2010/main" val="813771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30;p44"/>
          <p:cNvSpPr/>
          <p:nvPr/>
        </p:nvSpPr>
        <p:spPr>
          <a:xfrm>
            <a:off x="866775" y="2276475"/>
            <a:ext cx="10469563" cy="3551775"/>
          </a:xfrm>
          <a:prstGeom prst="rect">
            <a:avLst/>
          </a:prstGeom>
          <a:noFill/>
          <a:ln>
            <a:noFill/>
          </a:ln>
        </p:spPr>
        <p:txBody>
          <a:bodyPr spcFirstLastPara="1" wrap="square" lIns="0" tIns="12225"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err="1">
                <a:solidFill>
                  <a:srgbClr val="000000"/>
                </a:solidFill>
                <a:latin typeface="Arial Narrow"/>
                <a:ea typeface="Arial Narrow"/>
                <a:cs typeface="Arial Narrow"/>
                <a:sym typeface="Arial Narrow"/>
              </a:rPr>
              <a:t>Ghisliane</a:t>
            </a:r>
            <a:r>
              <a:rPr lang="es-ES" sz="1800" b="0" i="0" u="none" strike="noStrike" cap="none" dirty="0">
                <a:solidFill>
                  <a:srgbClr val="000000"/>
                </a:solidFill>
                <a:latin typeface="Arial Narrow"/>
                <a:ea typeface="Arial Narrow"/>
                <a:cs typeface="Arial Narrow"/>
                <a:sym typeface="Arial Narrow"/>
              </a:rPr>
              <a:t> Echeverry Prieto | Directora General IDEAM</a:t>
            </a:r>
            <a:endParaRPr dirty="0"/>
          </a:p>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Ingrid Tatiana Sierra | Jefe Oficina del Servicio de Pronósticos y Alertas</a:t>
            </a: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dirty="0">
                <a:solidFill>
                  <a:srgbClr val="000000"/>
                </a:solidFill>
                <a:latin typeface="Arial Narrow"/>
                <a:ea typeface="Arial Narrow"/>
                <a:cs typeface="Arial Narrow"/>
                <a:sym typeface="Arial Narrow"/>
              </a:rPr>
              <a:t>Elaboró</a:t>
            </a:r>
            <a:r>
              <a:rPr lang="es-ES" sz="1800" b="0" i="0" u="none" strike="noStrike" cap="none" dirty="0">
                <a:solidFill>
                  <a:srgbClr val="000000"/>
                </a:solidFill>
                <a:latin typeface="Arial Narrow"/>
                <a:ea typeface="Arial Narrow"/>
                <a:cs typeface="Arial Narrow"/>
                <a:sym typeface="Arial Narrow"/>
              </a:rPr>
              <a:t>:</a:t>
            </a:r>
            <a:endParaRPr dirty="0"/>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OFICINA DEL SERVICIO DE PRONÓSTICO Y  ALERTAS</a:t>
            </a:r>
            <a:endParaRPr dirty="0"/>
          </a:p>
          <a:p>
            <a:pPr marL="0" marR="0" lvl="0" indent="0" algn="ctr" rtl="0">
              <a:lnSpc>
                <a:spcPct val="100000"/>
              </a:lnSpc>
              <a:spcBef>
                <a:spcPts val="0"/>
              </a:spcBef>
              <a:spcAft>
                <a:spcPts val="0"/>
              </a:spcAft>
              <a:buNone/>
            </a:pPr>
            <a:endParaRPr lang="es-ES" sz="1800" dirty="0">
              <a:effectLst/>
              <a:latin typeface="Arial Narrow" panose="020B0606020202030204" pitchFamily="34" charset="0"/>
              <a:ea typeface="Times New Roman" panose="02020603050405020304" pitchFamily="18" charset="0"/>
              <a:cs typeface="Times New Roman" panose="02020603050405020304" pitchFamily="18" charset="0"/>
            </a:endParaRPr>
          </a:p>
          <a:p>
            <a:pPr marL="0" marR="0" lvl="0" indent="0" algn="ctr" rtl="0">
              <a:lnSpc>
                <a:spcPct val="100000"/>
              </a:lnSpc>
              <a:spcBef>
                <a:spcPts val="0"/>
              </a:spcBef>
              <a:spcAft>
                <a:spcPts val="0"/>
              </a:spcAft>
              <a:buNone/>
            </a:pPr>
            <a:r>
              <a:rPr lang="es-ES" sz="1800" dirty="0">
                <a:latin typeface="Arial Narrow" panose="020B0606020202030204" pitchFamily="34" charset="0"/>
                <a:ea typeface="Arial Narrow"/>
                <a:cs typeface="Times New Roman" panose="02020603050405020304" pitchFamily="18" charset="0"/>
                <a:sym typeface="Arial Narrow"/>
              </a:rPr>
              <a:t>Luis Alfonso López Álvarez (Meteorología).</a:t>
            </a:r>
          </a:p>
          <a:p>
            <a:pPr marL="0" marR="0" lvl="0" indent="0" algn="ctr" rtl="0">
              <a:lnSpc>
                <a:spcPct val="100000"/>
              </a:lnSpc>
              <a:spcBef>
                <a:spcPts val="0"/>
              </a:spcBef>
              <a:spcAft>
                <a:spcPts val="0"/>
              </a:spcAft>
              <a:buNone/>
            </a:pPr>
            <a:r>
              <a:rPr lang="es-ES" sz="1800" dirty="0">
                <a:latin typeface="Arial Narrow" panose="020B0606020202030204" pitchFamily="34" charset="0"/>
                <a:ea typeface="Arial Narrow"/>
                <a:cs typeface="Times New Roman" panose="02020603050405020304" pitchFamily="18" charset="0"/>
                <a:sym typeface="Arial Narrow"/>
              </a:rPr>
              <a:t>Camilo Pedraza (Hidrología).</a:t>
            </a:r>
          </a:p>
          <a:p>
            <a:pPr marL="0" marR="0" lvl="0" indent="0" algn="ctr" rtl="0">
              <a:lnSpc>
                <a:spcPct val="100000"/>
              </a:lnSpc>
              <a:spcBef>
                <a:spcPts val="0"/>
              </a:spcBef>
              <a:spcAft>
                <a:spcPts val="0"/>
              </a:spcAft>
              <a:buNone/>
            </a:pPr>
            <a:r>
              <a:rPr lang="es-ES" sz="1800" dirty="0">
                <a:latin typeface="Arial Narrow" panose="020B0606020202030204" pitchFamily="34" charset="0"/>
                <a:ea typeface="Arial Narrow"/>
                <a:cs typeface="Times New Roman" panose="02020603050405020304" pitchFamily="18" charset="0"/>
                <a:sym typeface="Arial Narrow"/>
              </a:rPr>
              <a:t>Carolina Valencia Monroy (Deslizamientos de Tierra).</a:t>
            </a:r>
          </a:p>
          <a:p>
            <a:pPr marL="0" marR="0" lvl="0" indent="0" algn="ctr" rtl="0">
              <a:lnSpc>
                <a:spcPct val="100000"/>
              </a:lnSpc>
              <a:spcBef>
                <a:spcPts val="0"/>
              </a:spcBef>
              <a:spcAft>
                <a:spcPts val="0"/>
              </a:spcAft>
              <a:buNone/>
            </a:pPr>
            <a:r>
              <a:rPr lang="es-ES" sz="1800" dirty="0">
                <a:latin typeface="Arial Narrow" panose="020B0606020202030204" pitchFamily="34" charset="0"/>
                <a:ea typeface="Arial Narrow"/>
                <a:cs typeface="Times New Roman" panose="02020603050405020304" pitchFamily="18" charset="0"/>
                <a:sym typeface="Arial Narrow"/>
              </a:rPr>
              <a:t>Yira Nathalie Fonseca Parga (Incendios de la Cobertura Vegetal).</a:t>
            </a:r>
          </a:p>
          <a:p>
            <a:pPr marL="0" marR="0" lvl="0" indent="0" algn="ctr" rtl="0">
              <a:lnSpc>
                <a:spcPct val="100000"/>
              </a:lnSpc>
              <a:spcBef>
                <a:spcPts val="0"/>
              </a:spcBef>
              <a:spcAft>
                <a:spcPts val="0"/>
              </a:spcAft>
              <a:buNone/>
            </a:pPr>
            <a:endParaRPr dirty="0"/>
          </a:p>
          <a:p>
            <a:pPr marL="0" marR="0" lvl="0" indent="0" algn="ctr" rtl="0">
              <a:lnSpc>
                <a:spcPct val="100000"/>
              </a:lnSpc>
              <a:spcBef>
                <a:spcPts val="0"/>
              </a:spcBef>
              <a:spcAft>
                <a:spcPts val="0"/>
              </a:spcAft>
              <a:buNone/>
            </a:pPr>
            <a:endParaRPr sz="1800" b="0" i="0" u="none" strike="noStrike" cap="none" dirty="0">
              <a:solidFill>
                <a:srgbClr val="000000"/>
              </a:solidFill>
              <a:latin typeface="Arial Narrow"/>
              <a:ea typeface="Arial Narrow"/>
              <a:cs typeface="Arial Narrow"/>
              <a:sym typeface="Arial Narrow"/>
            </a:endParaRPr>
          </a:p>
        </p:txBody>
      </p:sp>
    </p:spTree>
    <p:extLst>
      <p:ext uri="{BB962C8B-B14F-4D97-AF65-F5344CB8AC3E}">
        <p14:creationId xmlns:p14="http://schemas.microsoft.com/office/powerpoint/2010/main" val="81298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Guía de interpretación de los mapas de pronóstico</a:t>
            </a:r>
            <a:endParaRPr dirty="0"/>
          </a:p>
        </p:txBody>
      </p:sp>
      <p:pic>
        <p:nvPicPr>
          <p:cNvPr id="10" name="Google Shape;231;p9"/>
          <p:cNvPicPr preferRelativeResize="0"/>
          <p:nvPr/>
        </p:nvPicPr>
        <p:blipFill rotWithShape="1">
          <a:blip r:embed="rId2" r:link="rId3"/>
          <a:srcRect l="8488" t="10662" r="-8488" b="-1284"/>
          <a:stretch/>
        </p:blipFill>
        <p:spPr>
          <a:xfrm>
            <a:off x="327753" y="1276058"/>
            <a:ext cx="4847751" cy="5161318"/>
          </a:xfrm>
          <a:prstGeom prst="rect">
            <a:avLst/>
          </a:prstGeom>
          <a:noFill/>
          <a:ln w="9525" cap="flat" cmpd="sng">
            <a:noFill/>
            <a:prstDash val="solid"/>
            <a:round/>
            <a:headEnd type="none" w="sm" len="sm"/>
            <a:tailEnd type="none" w="sm" len="sm"/>
          </a:ln>
        </p:spPr>
      </p:pic>
      <p:sp>
        <p:nvSpPr>
          <p:cNvPr id="11" name="Google Shape;235;p9"/>
          <p:cNvSpPr txBox="1"/>
          <p:nvPr/>
        </p:nvSpPr>
        <p:spPr>
          <a:xfrm>
            <a:off x="2191294" y="70088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pic>
        <p:nvPicPr>
          <p:cNvPr id="12" name="Imagen 11">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4733460" y="2058794"/>
            <a:ext cx="1565701" cy="4416552"/>
          </a:xfrm>
          <a:prstGeom prst="rect">
            <a:avLst/>
          </a:prstGeom>
        </p:spPr>
      </p:pic>
      <p:pic>
        <p:nvPicPr>
          <p:cNvPr id="13" name="Imagen 12">
            <a:extLst>
              <a:ext uri="{FF2B5EF4-FFF2-40B4-BE49-F238E27FC236}">
                <a16:creationId xmlns:a16="http://schemas.microsoft.com/office/drawing/2014/main" id="{7F68AB1B-EB9A-DBE9-B7B0-AEDC40A6394D}"/>
              </a:ext>
            </a:extLst>
          </p:cNvPr>
          <p:cNvPicPr>
            <a:picLocks noChangeAspect="1"/>
          </p:cNvPicPr>
          <p:nvPr/>
        </p:nvPicPr>
        <p:blipFill>
          <a:blip r:embed="rId5"/>
          <a:stretch>
            <a:fillRect/>
          </a:stretch>
        </p:blipFill>
        <p:spPr>
          <a:xfrm>
            <a:off x="4299149" y="4748388"/>
            <a:ext cx="371527" cy="1551828"/>
          </a:xfrm>
          <a:prstGeom prst="rect">
            <a:avLst/>
          </a:prstGeom>
        </p:spPr>
      </p:pic>
      <p:pic>
        <p:nvPicPr>
          <p:cNvPr id="14" name="Imagen 13">
            <a:extLst>
              <a:ext uri="{FF2B5EF4-FFF2-40B4-BE49-F238E27FC236}">
                <a16:creationId xmlns:a16="http://schemas.microsoft.com/office/drawing/2014/main" id="{D010C758-91FE-629C-413E-4EAABBEB6592}"/>
              </a:ext>
            </a:extLst>
          </p:cNvPr>
          <p:cNvPicPr>
            <a:picLocks noChangeAspect="1"/>
          </p:cNvPicPr>
          <p:nvPr/>
        </p:nvPicPr>
        <p:blipFill>
          <a:blip r:embed="rId5"/>
          <a:stretch>
            <a:fillRect/>
          </a:stretch>
        </p:blipFill>
        <p:spPr>
          <a:xfrm>
            <a:off x="8187092" y="1914680"/>
            <a:ext cx="371527" cy="504895"/>
          </a:xfrm>
          <a:prstGeom prst="rect">
            <a:avLst/>
          </a:prstGeom>
        </p:spPr>
      </p:pic>
      <p:sp>
        <p:nvSpPr>
          <p:cNvPr id="15" name="Bocadillo: ovalado 11">
            <a:extLst>
              <a:ext uri="{FF2B5EF4-FFF2-40B4-BE49-F238E27FC236}">
                <a16:creationId xmlns:a16="http://schemas.microsoft.com/office/drawing/2014/main" id="{59A9BEBC-8599-0C71-F727-1FB9A69ED602}"/>
              </a:ext>
            </a:extLst>
          </p:cNvPr>
          <p:cNvSpPr/>
          <p:nvPr/>
        </p:nvSpPr>
        <p:spPr>
          <a:xfrm>
            <a:off x="161823" y="5608911"/>
            <a:ext cx="1560049" cy="691305"/>
          </a:xfrm>
          <a:prstGeom prst="wedgeEllipseCallout">
            <a:avLst>
              <a:gd name="adj1" fmla="val 25404"/>
              <a:gd name="adj2" fmla="val -6522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Fecha y hora del pronóstico</a:t>
            </a:r>
          </a:p>
        </p:txBody>
      </p:sp>
      <p:sp>
        <p:nvSpPr>
          <p:cNvPr id="16" name="Google Shape;236;p9">
            <a:extLst>
              <a:ext uri="{FF2B5EF4-FFF2-40B4-BE49-F238E27FC236}">
                <a16:creationId xmlns:a16="http://schemas.microsoft.com/office/drawing/2014/main" id="{D86EC20E-9154-7E7A-1F42-7BFA05CE1F87}"/>
              </a:ext>
            </a:extLst>
          </p:cNvPr>
          <p:cNvSpPr txBox="1"/>
          <p:nvPr/>
        </p:nvSpPr>
        <p:spPr>
          <a:xfrm>
            <a:off x="6096000" y="1180979"/>
            <a:ext cx="5736025" cy="48009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El mapa es el resultado del análisis realizado por los meteorólogos del Ideam basado en la interpretación de las condiciones sinópticas, imágenes satelitales, radares y otros instrumentos meteorológicos, así como, simulaciones realizadas por modelos numéricos.</a:t>
            </a:r>
          </a:p>
          <a:p>
            <a:pPr marL="0" lvl="0" indent="0" algn="just" rtl="0">
              <a:spcBef>
                <a:spcPts val="0"/>
              </a:spcBef>
              <a:spcAft>
                <a:spcPts val="0"/>
              </a:spcAft>
              <a:buNone/>
            </a:pPr>
            <a:endParaRPr lang="es-ES" sz="1800" dirty="0">
              <a:solidFill>
                <a:schemeClr val="dk1"/>
              </a:solidFill>
              <a:latin typeface="+mj-lt"/>
              <a:ea typeface="Helvetica Neue"/>
              <a:cs typeface="Helvetica Neue"/>
              <a:sym typeface="Helvetica Neue"/>
            </a:endParaRPr>
          </a:p>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Este mapa representa las condiciones más </a:t>
            </a:r>
            <a:r>
              <a:rPr lang="es-ES" sz="1800" b="1" dirty="0">
                <a:solidFill>
                  <a:schemeClr val="dk1"/>
                </a:solidFill>
                <a:latin typeface="+mj-lt"/>
                <a:ea typeface="Helvetica Neue"/>
                <a:cs typeface="Helvetica Neue"/>
                <a:sym typeface="Helvetica Neue"/>
              </a:rPr>
              <a:t>probables</a:t>
            </a:r>
            <a:r>
              <a:rPr lang="es-ES" sz="1800" dirty="0">
                <a:solidFill>
                  <a:schemeClr val="dk1"/>
                </a:solidFill>
                <a:latin typeface="+mj-lt"/>
                <a:ea typeface="Helvetica Neue"/>
                <a:cs typeface="Helvetica Neue"/>
                <a:sym typeface="Helvetica Neue"/>
              </a:rPr>
              <a:t> de precipitaciones acumuladas en el periodo de tiempo (##horas), fecha y jornada indicada en el mapa.</a:t>
            </a:r>
          </a:p>
          <a:p>
            <a:pPr marL="0" lvl="0" indent="0" algn="ctr" rtl="0">
              <a:spcBef>
                <a:spcPts val="0"/>
              </a:spcBef>
              <a:spcAft>
                <a:spcPts val="0"/>
              </a:spcAft>
              <a:buNone/>
            </a:pPr>
            <a:endParaRPr lang="es-ES" sz="1800" dirty="0">
              <a:solidFill>
                <a:schemeClr val="dk1"/>
              </a:solidFill>
              <a:latin typeface="+mj-lt"/>
              <a:ea typeface="Helvetica Neue"/>
              <a:cs typeface="Helvetica Neue"/>
              <a:sym typeface="Helvetica Neue"/>
            </a:endParaRPr>
          </a:p>
        </p:txBody>
      </p:sp>
      <p:sp>
        <p:nvSpPr>
          <p:cNvPr id="17" name="Bocadillo: ovalado 14">
            <a:extLst>
              <a:ext uri="{FF2B5EF4-FFF2-40B4-BE49-F238E27FC236}">
                <a16:creationId xmlns:a16="http://schemas.microsoft.com/office/drawing/2014/main" id="{1D7C6EE9-C48E-32AF-95F2-C58CD701E211}"/>
              </a:ext>
            </a:extLst>
          </p:cNvPr>
          <p:cNvSpPr/>
          <p:nvPr/>
        </p:nvSpPr>
        <p:spPr>
          <a:xfrm>
            <a:off x="4118857" y="910187"/>
            <a:ext cx="1708294" cy="923544"/>
          </a:xfrm>
          <a:prstGeom prst="wedgeEllipseCallout">
            <a:avLst>
              <a:gd name="adj1" fmla="val -80044"/>
              <a:gd name="adj2" fmla="val -34530"/>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Jornada pronosticada</a:t>
            </a:r>
          </a:p>
        </p:txBody>
      </p:sp>
      <p:sp>
        <p:nvSpPr>
          <p:cNvPr id="18" name="CuadroTexto 17">
            <a:extLst>
              <a:ext uri="{FF2B5EF4-FFF2-40B4-BE49-F238E27FC236}">
                <a16:creationId xmlns:a16="http://schemas.microsoft.com/office/drawing/2014/main" id="{32024769-3A19-A1D6-8EF6-D80CBD687879}"/>
              </a:ext>
            </a:extLst>
          </p:cNvPr>
          <p:cNvSpPr txBox="1"/>
          <p:nvPr/>
        </p:nvSpPr>
        <p:spPr>
          <a:xfrm>
            <a:off x="6208370" y="4672466"/>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sp>
        <p:nvSpPr>
          <p:cNvPr id="19" name="Bocadillo: ovalado 18">
            <a:extLst>
              <a:ext uri="{FF2B5EF4-FFF2-40B4-BE49-F238E27FC236}">
                <a16:creationId xmlns:a16="http://schemas.microsoft.com/office/drawing/2014/main" id="{4DD989DB-2A69-9827-669F-7EB7949F6405}"/>
              </a:ext>
            </a:extLst>
          </p:cNvPr>
          <p:cNvSpPr/>
          <p:nvPr/>
        </p:nvSpPr>
        <p:spPr>
          <a:xfrm>
            <a:off x="2012872" y="5848029"/>
            <a:ext cx="1560967" cy="684426"/>
          </a:xfrm>
          <a:prstGeom prst="wedgeEllipseCallout">
            <a:avLst>
              <a:gd name="adj1" fmla="val -25449"/>
              <a:gd name="adj2" fmla="val -12155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Periodo de tiempo acumulado</a:t>
            </a:r>
          </a:p>
        </p:txBody>
      </p:sp>
    </p:spTree>
    <p:extLst>
      <p:ext uri="{BB962C8B-B14F-4D97-AF65-F5344CB8AC3E}">
        <p14:creationId xmlns:p14="http://schemas.microsoft.com/office/powerpoint/2010/main" val="3936514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21</a:t>
            </a:r>
            <a:r>
              <a:rPr lang="es-CO" sz="2800" b="1" i="0" u="none" strike="noStrike" cap="none" dirty="0">
                <a:solidFill>
                  <a:srgbClr val="FFFFFF"/>
                </a:solidFill>
                <a:latin typeface="Arial Narrow"/>
                <a:ea typeface="Arial Narrow"/>
                <a:cs typeface="Arial Narrow"/>
                <a:sym typeface="Arial Narrow"/>
              </a:rPr>
              <a:t> de </a:t>
            </a:r>
            <a:r>
              <a:rPr lang="es-CO" sz="2800" b="1" dirty="0">
                <a:solidFill>
                  <a:srgbClr val="FFFFFF"/>
                </a:solidFill>
                <a:latin typeface="Arial Narrow"/>
                <a:ea typeface="Arial Narrow"/>
                <a:cs typeface="Arial Narrow"/>
                <a:sym typeface="Arial Narrow"/>
              </a:rPr>
              <a:t>julio</a:t>
            </a:r>
            <a:r>
              <a:rPr lang="es-CO" sz="2800" b="1" i="0" u="none" strike="noStrike" cap="none" dirty="0">
                <a:solidFill>
                  <a:srgbClr val="FFFFFF"/>
                </a:solidFill>
                <a:latin typeface="Arial Narrow"/>
                <a:ea typeface="Arial Narrow"/>
                <a:cs typeface="Arial Narrow"/>
                <a:sym typeface="Arial Narrow"/>
              </a:rPr>
              <a:t> de 2024</a:t>
            </a:r>
            <a:endParaRPr dirty="0"/>
          </a:p>
        </p:txBody>
      </p:sp>
      <p:sp>
        <p:nvSpPr>
          <p:cNvPr id="21"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22"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23" name="Imagen 22">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24" name="CuadroTexto 23">
            <a:extLst>
              <a:ext uri="{FF2B5EF4-FFF2-40B4-BE49-F238E27FC236}">
                <a16:creationId xmlns:a16="http://schemas.microsoft.com/office/drawing/2014/main" id="{795F0681-7F3D-61BE-30FC-77171530AB9B}"/>
              </a:ext>
            </a:extLst>
          </p:cNvPr>
          <p:cNvSpPr txBox="1"/>
          <p:nvPr/>
        </p:nvSpPr>
        <p:spPr>
          <a:xfrm>
            <a:off x="3227986"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25" name="Picture 2">
            <a:extLst>
              <a:ext uri="{FF2B5EF4-FFF2-40B4-BE49-F238E27FC236}">
                <a16:creationId xmlns:a16="http://schemas.microsoft.com/office/drawing/2014/main" id="{65786544-6A6F-4DAD-FB02-DDE8C2F9DEBA}"/>
              </a:ext>
            </a:extLst>
          </p:cNvPr>
          <p:cNvPicPr>
            <a:picLocks noChangeAspect="1" noChangeArrowheads="1"/>
          </p:cNvPicPr>
          <p:nvPr/>
        </p:nvPicPr>
        <p:blipFill>
          <a:blip r:embed="rId3" r:link="rId4"/>
          <a:srcRect/>
          <a:stretch>
            <a:fillRect/>
          </a:stretch>
        </p:blipFill>
        <p:spPr bwMode="auto">
          <a:xfrm>
            <a:off x="473216" y="1193699"/>
            <a:ext cx="4197461" cy="377771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a:extLst>
              <a:ext uri="{FF2B5EF4-FFF2-40B4-BE49-F238E27FC236}">
                <a16:creationId xmlns:a16="http://schemas.microsoft.com/office/drawing/2014/main" id="{829C6606-E4BB-ECDB-7CA4-92F7ADD298E1}"/>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tretch>
            <a:fillRect/>
          </a:stretch>
        </p:blipFill>
        <p:spPr bwMode="auto">
          <a:xfrm>
            <a:off x="5614812" y="1193699"/>
            <a:ext cx="4197460" cy="3777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913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21</a:t>
            </a:r>
            <a:r>
              <a:rPr lang="es-ES" sz="2800" b="1" i="0" u="none" strike="noStrike" cap="none" dirty="0">
                <a:solidFill>
                  <a:srgbClr val="FFFFFF"/>
                </a:solidFill>
                <a:latin typeface="Arial Narrow"/>
                <a:ea typeface="Arial Narrow"/>
                <a:cs typeface="Arial Narrow"/>
                <a:sym typeface="Arial Narrow"/>
              </a:rPr>
              <a:t> de </a:t>
            </a:r>
            <a:r>
              <a:rPr lang="es-ES" sz="2800" b="1" dirty="0">
                <a:solidFill>
                  <a:srgbClr val="FFFFFF"/>
                </a:solidFill>
                <a:latin typeface="Arial Narrow"/>
                <a:ea typeface="Arial Narrow"/>
                <a:cs typeface="Arial Narrow"/>
                <a:sym typeface="Arial Narrow"/>
              </a:rPr>
              <a:t>julio</a:t>
            </a:r>
            <a:r>
              <a:rPr lang="es-ES" sz="2800" b="1" i="0" u="none" strike="noStrike" cap="none" dirty="0">
                <a:solidFill>
                  <a:srgbClr val="FFFFFF"/>
                </a:solidFill>
                <a:latin typeface="Arial Narrow"/>
                <a:ea typeface="Arial Narrow"/>
                <a:cs typeface="Arial Narrow"/>
                <a:sym typeface="Arial Narrow"/>
              </a:rPr>
              <a:t> de 2024</a:t>
            </a:r>
            <a:endParaRPr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1280FF03-363F-0315-3485-C7F2DB197981}"/>
              </a:ext>
            </a:extLst>
          </p:cNvPr>
          <p:cNvSpPr txBox="1"/>
          <p:nvPr/>
        </p:nvSpPr>
        <p:spPr>
          <a:xfrm>
            <a:off x="3470415"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29B4808-B2B0-3E14-60BC-F4079769629E}"/>
              </a:ext>
            </a:extLst>
          </p:cNvPr>
          <p:cNvPicPr>
            <a:picLocks noChangeAspect="1" noChangeArrowheads="1"/>
          </p:cNvPicPr>
          <p:nvPr/>
        </p:nvPicPr>
        <p:blipFill>
          <a:blip r:embed="rId3" r:link="rId4"/>
          <a:srcRect/>
          <a:stretch>
            <a:fillRect/>
          </a:stretch>
        </p:blipFill>
        <p:spPr bwMode="auto">
          <a:xfrm>
            <a:off x="410192" y="1104312"/>
            <a:ext cx="4286685" cy="38580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4B511CB3-BA74-E7E6-A661-C7B27853C169}"/>
              </a:ext>
            </a:extLst>
          </p:cNvPr>
          <p:cNvPicPr>
            <a:picLocks noChangeAspect="1" noChangeArrowheads="1"/>
          </p:cNvPicPr>
          <p:nvPr/>
        </p:nvPicPr>
        <p:blipFill>
          <a:blip r:embed="rId5" r:link="rId6"/>
          <a:srcRect/>
          <a:stretch>
            <a:fillRect/>
          </a:stretch>
        </p:blipFill>
        <p:spPr bwMode="auto">
          <a:xfrm>
            <a:off x="5561139" y="1104311"/>
            <a:ext cx="4286686" cy="385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969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22 de </a:t>
            </a:r>
            <a:r>
              <a:rPr lang="es-ES" sz="2800" b="1" dirty="0">
                <a:solidFill>
                  <a:srgbClr val="FFFFFF"/>
                </a:solidFill>
                <a:latin typeface="Arial Narrow"/>
                <a:ea typeface="Arial Narrow"/>
                <a:cs typeface="Arial Narrow"/>
                <a:sym typeface="Arial Narrow"/>
              </a:rPr>
              <a:t>julio</a:t>
            </a:r>
            <a:r>
              <a:rPr lang="es-ES" sz="2800" b="1" i="0" u="none" strike="noStrike" cap="none" dirty="0">
                <a:solidFill>
                  <a:srgbClr val="FFFFFF"/>
                </a:solidFill>
                <a:latin typeface="Arial Narrow"/>
                <a:ea typeface="Arial Narrow"/>
                <a:cs typeface="Arial Narrow"/>
                <a:sym typeface="Arial Narrow"/>
              </a:rPr>
              <a:t> de 2024 </a:t>
            </a:r>
            <a:r>
              <a:rPr lang="es-ES" sz="1400" b="1" i="0" u="none" strike="noStrike" cap="none" dirty="0">
                <a:solidFill>
                  <a:srgbClr val="FFFFFF"/>
                </a:solidFill>
                <a:latin typeface="Arial Narrow"/>
                <a:ea typeface="Arial Narrow"/>
                <a:cs typeface="Arial Narrow"/>
                <a:sym typeface="Arial Narrow"/>
              </a:rPr>
              <a:t> </a:t>
            </a:r>
            <a:endParaRPr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46E15922-25A0-0BA8-C640-CF38C7A9C1B8}"/>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4AA7B959-1123-253F-27F2-4B2CE3FCFCE2}"/>
              </a:ext>
            </a:extLst>
          </p:cNvPr>
          <p:cNvPicPr>
            <a:picLocks noChangeAspect="1" noChangeArrowheads="1"/>
          </p:cNvPicPr>
          <p:nvPr/>
        </p:nvPicPr>
        <p:blipFill>
          <a:blip r:embed="rId3" r:link="rId4"/>
          <a:srcRect/>
          <a:stretch>
            <a:fillRect/>
          </a:stretch>
        </p:blipFill>
        <p:spPr bwMode="auto">
          <a:xfrm>
            <a:off x="704849" y="1107435"/>
            <a:ext cx="4291652" cy="38624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F149EE86-9CAF-761C-468B-8CCD3453690E}"/>
              </a:ext>
            </a:extLst>
          </p:cNvPr>
          <p:cNvPicPr>
            <a:picLocks noChangeAspect="1" noChangeArrowheads="1"/>
          </p:cNvPicPr>
          <p:nvPr/>
        </p:nvPicPr>
        <p:blipFill>
          <a:blip r:embed="rId5" r:link="rId6"/>
          <a:srcRect/>
          <a:stretch>
            <a:fillRect/>
          </a:stretch>
        </p:blipFill>
        <p:spPr bwMode="auto">
          <a:xfrm>
            <a:off x="5652727" y="1082700"/>
            <a:ext cx="4452382" cy="40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80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22</a:t>
            </a:r>
            <a:r>
              <a:rPr lang="es-ES"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a:t>
            </a:r>
            <a:r>
              <a:rPr lang="es-ES" sz="2800" b="1" dirty="0">
                <a:solidFill>
                  <a:srgbClr val="FFFFFF"/>
                </a:solidFill>
                <a:latin typeface="Arial Narrow"/>
                <a:ea typeface="Arial Narrow"/>
                <a:cs typeface="Arial Narrow"/>
                <a:sym typeface="Arial Narrow"/>
              </a:rPr>
              <a:t>julio</a:t>
            </a:r>
            <a:r>
              <a:rPr lang="es-ES" sz="2800" b="1" i="0" u="none" strike="noStrike" cap="none" dirty="0">
                <a:solidFill>
                  <a:srgbClr val="FFFFFF"/>
                </a:solidFill>
                <a:latin typeface="Arial Narrow"/>
                <a:ea typeface="Arial Narrow"/>
                <a:cs typeface="Arial Narrow"/>
                <a:sym typeface="Arial Narrow"/>
              </a:rPr>
              <a:t> de 2024 </a:t>
            </a:r>
            <a:r>
              <a:rPr lang="es-ES" sz="1400" b="1" i="0" u="none" strike="noStrike" cap="none" dirty="0">
                <a:solidFill>
                  <a:srgbClr val="FFFFFF"/>
                </a:solidFill>
                <a:latin typeface="Arial Narrow"/>
                <a:ea typeface="Arial Narrow"/>
                <a:cs typeface="Arial Narrow"/>
                <a:sym typeface="Arial Narrow"/>
              </a:rPr>
              <a:t> </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9F1509A2-3528-79F2-1689-EFC78B4EEB27}"/>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9D0D4D8-408E-2E12-7D05-ECEC7D2DD337}"/>
              </a:ext>
            </a:extLst>
          </p:cNvPr>
          <p:cNvPicPr>
            <a:picLocks noChangeAspect="1" noChangeArrowheads="1"/>
          </p:cNvPicPr>
          <p:nvPr/>
        </p:nvPicPr>
        <p:blipFill>
          <a:blip r:embed="rId3" r:link="rId4"/>
          <a:srcRect/>
          <a:stretch>
            <a:fillRect/>
          </a:stretch>
        </p:blipFill>
        <p:spPr bwMode="auto">
          <a:xfrm>
            <a:off x="724798" y="1157892"/>
            <a:ext cx="4371076" cy="393396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A0E0BC2-49A3-D9BA-45CA-9DBB9E27A54E}"/>
              </a:ext>
            </a:extLst>
          </p:cNvPr>
          <p:cNvPicPr>
            <a:picLocks noChangeAspect="1" noChangeArrowheads="1"/>
          </p:cNvPicPr>
          <p:nvPr/>
        </p:nvPicPr>
        <p:blipFill>
          <a:blip r:embed="rId5" r:link="rId6"/>
          <a:srcRect/>
          <a:stretch>
            <a:fillRect/>
          </a:stretch>
        </p:blipFill>
        <p:spPr bwMode="auto">
          <a:xfrm>
            <a:off x="5430950" y="1162917"/>
            <a:ext cx="4371078" cy="3933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795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MX" sz="2800" b="1" i="0" u="none" strike="noStrike" cap="none" dirty="0">
                <a:solidFill>
                  <a:srgbClr val="FFFFFF"/>
                </a:solidFill>
                <a:latin typeface="Arial Narrow"/>
                <a:ea typeface="Arial Narrow"/>
                <a:cs typeface="Arial Narrow"/>
                <a:sym typeface="Arial Narrow"/>
              </a:rPr>
              <a:t>Pronóstico 23 de </a:t>
            </a:r>
            <a:r>
              <a:rPr lang="es-MX" sz="2800" b="1" dirty="0">
                <a:solidFill>
                  <a:srgbClr val="FFFFFF"/>
                </a:solidFill>
                <a:latin typeface="Arial Narrow"/>
                <a:ea typeface="Arial Narrow"/>
                <a:cs typeface="Arial Narrow"/>
                <a:sym typeface="Arial Narrow"/>
              </a:rPr>
              <a:t>julio</a:t>
            </a:r>
            <a:r>
              <a:rPr lang="es-MX" sz="2800" b="1" i="0" u="none" strike="noStrike" cap="none" dirty="0">
                <a:solidFill>
                  <a:srgbClr val="FFFFFF"/>
                </a:solidFill>
                <a:latin typeface="Arial Narrow"/>
                <a:ea typeface="Arial Narrow"/>
                <a:cs typeface="Arial Narrow"/>
                <a:sym typeface="Arial Narrow"/>
              </a:rPr>
              <a:t> de 2024 </a:t>
            </a:r>
            <a:r>
              <a:rPr lang="es-MX" sz="1400" b="1" i="0" u="none" strike="noStrike" cap="none" dirty="0">
                <a:solidFill>
                  <a:srgbClr val="FFFFFF"/>
                </a:solidFill>
                <a:latin typeface="Arial Narrow"/>
                <a:ea typeface="Arial Narrow"/>
                <a:cs typeface="Arial Narrow"/>
                <a:sym typeface="Arial Narrow"/>
              </a:rPr>
              <a:t> </a:t>
            </a:r>
            <a:endParaRPr lang="es-MX"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0911C8AD-A444-7CFC-32E0-1675DB3143F0}"/>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F5D4E232-594C-8FCD-D28F-310738B42CD8}"/>
              </a:ext>
            </a:extLst>
          </p:cNvPr>
          <p:cNvPicPr>
            <a:picLocks noChangeAspect="1" noChangeArrowheads="1"/>
          </p:cNvPicPr>
          <p:nvPr/>
        </p:nvPicPr>
        <p:blipFill>
          <a:blip r:embed="rId3" r:link="rId4"/>
          <a:srcRect/>
          <a:stretch>
            <a:fillRect/>
          </a:stretch>
        </p:blipFill>
        <p:spPr bwMode="auto">
          <a:xfrm>
            <a:off x="1273651" y="1193699"/>
            <a:ext cx="4193700" cy="37743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D61BEC9A-6B9B-649B-DCA7-B466042CFBAE}"/>
              </a:ext>
            </a:extLst>
          </p:cNvPr>
          <p:cNvPicPr>
            <a:picLocks noChangeAspect="1" noChangeArrowheads="1"/>
          </p:cNvPicPr>
          <p:nvPr/>
        </p:nvPicPr>
        <p:blipFill>
          <a:blip r:embed="rId5" r:link="rId6"/>
          <a:srcRect/>
          <a:stretch>
            <a:fillRect/>
          </a:stretch>
        </p:blipFill>
        <p:spPr bwMode="auto">
          <a:xfrm>
            <a:off x="5874349" y="1193699"/>
            <a:ext cx="4339165" cy="390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746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MX" sz="2800" b="1" i="0" u="none" strike="noStrike" cap="none" dirty="0">
                <a:solidFill>
                  <a:srgbClr val="FFFFFF"/>
                </a:solidFill>
                <a:latin typeface="Arial Narrow"/>
                <a:ea typeface="Arial Narrow"/>
                <a:cs typeface="Arial Narrow"/>
                <a:sym typeface="Arial Narrow"/>
              </a:rPr>
              <a:t>Pronóstico 23</a:t>
            </a:r>
            <a:r>
              <a:rPr lang="es-MX" sz="2800" b="1" dirty="0">
                <a:solidFill>
                  <a:srgbClr val="FFFFFF"/>
                </a:solidFill>
                <a:latin typeface="Arial Narrow"/>
                <a:ea typeface="Arial Narrow"/>
                <a:cs typeface="Arial Narrow"/>
                <a:sym typeface="Arial Narrow"/>
              </a:rPr>
              <a:t> </a:t>
            </a:r>
            <a:r>
              <a:rPr lang="es-MX" sz="2800" b="1" i="0" u="none" strike="noStrike" cap="none" dirty="0">
                <a:solidFill>
                  <a:srgbClr val="FFFFFF"/>
                </a:solidFill>
                <a:latin typeface="Arial Narrow"/>
                <a:ea typeface="Arial Narrow"/>
                <a:cs typeface="Arial Narrow"/>
                <a:sym typeface="Arial Narrow"/>
              </a:rPr>
              <a:t>de </a:t>
            </a:r>
            <a:r>
              <a:rPr lang="es-MX" sz="2800" b="1" dirty="0">
                <a:solidFill>
                  <a:srgbClr val="FFFFFF"/>
                </a:solidFill>
                <a:latin typeface="Arial Narrow"/>
                <a:ea typeface="Arial Narrow"/>
                <a:cs typeface="Arial Narrow"/>
                <a:sym typeface="Arial Narrow"/>
              </a:rPr>
              <a:t>julio</a:t>
            </a:r>
            <a:r>
              <a:rPr lang="es-MX" sz="2800" b="1" i="0" u="none" strike="noStrike" cap="none" dirty="0">
                <a:solidFill>
                  <a:srgbClr val="FFFFFF"/>
                </a:solidFill>
                <a:latin typeface="Arial Narrow"/>
                <a:ea typeface="Arial Narrow"/>
                <a:cs typeface="Arial Narrow"/>
                <a:sym typeface="Arial Narrow"/>
              </a:rPr>
              <a:t> de 2024 </a:t>
            </a:r>
            <a:r>
              <a:rPr lang="es-MX" sz="1400" b="1" i="0" u="none" strike="noStrike" cap="none" dirty="0">
                <a:solidFill>
                  <a:srgbClr val="FFFFFF"/>
                </a:solidFill>
                <a:latin typeface="Arial Narrow"/>
                <a:ea typeface="Arial Narrow"/>
                <a:cs typeface="Arial Narrow"/>
                <a:sym typeface="Arial Narrow"/>
              </a:rPr>
              <a:t> </a:t>
            </a:r>
            <a:endParaRPr lang="es-MX" sz="2800" dirty="0"/>
          </a:p>
        </p:txBody>
      </p:sp>
      <p:pic>
        <p:nvPicPr>
          <p:cNvPr id="3" name="Google Shape;231;p9"/>
          <p:cNvPicPr preferRelativeResize="0"/>
          <p:nvPr/>
        </p:nvPicPr>
        <p:blipFill>
          <a:blip r:embed="rId2" r:link="rId3"/>
          <a:srcRect/>
          <a:stretch>
            <a:fillRect/>
          </a:stretch>
        </p:blipFill>
        <p:spPr>
          <a:xfrm>
            <a:off x="1008687" y="1238088"/>
            <a:ext cx="4053271" cy="3672000"/>
          </a:xfrm>
          <a:prstGeom prst="rect">
            <a:avLst/>
          </a:prstGeom>
          <a:noFill/>
          <a:ln w="9525" cap="flat" cmpd="sng">
            <a:noFill/>
            <a:prstDash val="solid"/>
            <a:round/>
            <a:headEnd type="none" w="sm" len="sm"/>
            <a:tailEnd type="none" w="sm" len="sm"/>
          </a:ln>
        </p:spPr>
      </p:pic>
      <p:pic>
        <p:nvPicPr>
          <p:cNvPr id="4" name="Google Shape;232;p9"/>
          <p:cNvPicPr preferRelativeResize="0"/>
          <p:nvPr/>
        </p:nvPicPr>
        <p:blipFill>
          <a:blip r:embed="rId4" r:link="rId5"/>
          <a:srcRect/>
          <a:stretch>
            <a:fillRect/>
          </a:stretch>
        </p:blipFill>
        <p:spPr>
          <a:xfrm>
            <a:off x="6096000" y="1249772"/>
            <a:ext cx="4040290" cy="3744000"/>
          </a:xfrm>
          <a:prstGeom prst="rect">
            <a:avLst/>
          </a:prstGeom>
          <a:noFill/>
          <a:ln w="9525" cap="flat" cmpd="sng">
            <a:noFill/>
            <a:prstDash val="solid"/>
            <a:round/>
            <a:headEnd type="none" w="sm" len="sm"/>
            <a:tailEnd type="none" w="sm" len="sm"/>
          </a:ln>
        </p:spPr>
      </p:pic>
      <p:sp>
        <p:nvSpPr>
          <p:cNvPr id="5"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6"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7" name="Imagen 6">
            <a:extLst>
              <a:ext uri="{FF2B5EF4-FFF2-40B4-BE49-F238E27FC236}">
                <a16:creationId xmlns:a16="http://schemas.microsoft.com/office/drawing/2014/main" id="{B0B62F54-F4BF-84A8-4F31-90D7F46781EE}"/>
              </a:ext>
            </a:extLst>
          </p:cNvPr>
          <p:cNvPicPr>
            <a:picLocks noChangeAspect="1"/>
          </p:cNvPicPr>
          <p:nvPr/>
        </p:nvPicPr>
        <p:blipFill>
          <a:blip r:embed="rId6"/>
          <a:stretch>
            <a:fillRect/>
          </a:stretch>
        </p:blipFill>
        <p:spPr>
          <a:xfrm>
            <a:off x="10620513" y="998043"/>
            <a:ext cx="1565701" cy="4636942"/>
          </a:xfrm>
          <a:prstGeom prst="rect">
            <a:avLst/>
          </a:prstGeom>
        </p:spPr>
      </p:pic>
      <p:sp>
        <p:nvSpPr>
          <p:cNvPr id="8" name="CuadroTexto 7">
            <a:extLst>
              <a:ext uri="{FF2B5EF4-FFF2-40B4-BE49-F238E27FC236}">
                <a16:creationId xmlns:a16="http://schemas.microsoft.com/office/drawing/2014/main" id="{655D873C-AF85-3BBF-6B7F-17C34EF869F9}"/>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spTree>
    <p:extLst>
      <p:ext uri="{BB962C8B-B14F-4D97-AF65-F5344CB8AC3E}">
        <p14:creationId xmlns:p14="http://schemas.microsoft.com/office/powerpoint/2010/main" val="389738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6226" name="Imagen 12" descr="Tabla&#10;&#10;Descripción generada automáticamente">
            <a:extLst>
              <a:ext uri="{FF2B5EF4-FFF2-40B4-BE49-F238E27FC236}">
                <a16:creationId xmlns:a16="http://schemas.microsoft.com/office/drawing/2014/main" id="{5C944D4D-78A0-943B-7C97-2245FC185992}"/>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173134" y="1355724"/>
            <a:ext cx="1989154"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27" name="Imagen 20" descr="Tabla&#10;&#10;Descripción generada automáticamente con confianza media">
            <a:extLst>
              <a:ext uri="{FF2B5EF4-FFF2-40B4-BE49-F238E27FC236}">
                <a16:creationId xmlns:a16="http://schemas.microsoft.com/office/drawing/2014/main" id="{0E63A4E7-6298-B66B-A213-5031C6DAC2D3}"/>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086350" y="1387863"/>
            <a:ext cx="1884588" cy="119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ángulo redondeado 29">
            <a:extLst>
              <a:ext uri="{FF2B5EF4-FFF2-40B4-BE49-F238E27FC236}">
                <a16:creationId xmlns:a16="http://schemas.microsoft.com/office/drawing/2014/main" id="{67DAAAA8-298E-E91F-4946-F85BD564968A}"/>
              </a:ext>
            </a:extLst>
          </p:cNvPr>
          <p:cNvSpPr/>
          <p:nvPr/>
        </p:nvSpPr>
        <p:spPr>
          <a:xfrm>
            <a:off x="9701213" y="5700713"/>
            <a:ext cx="1865312" cy="87312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788"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sp>
        <p:nvSpPr>
          <p:cNvPr id="2" name="Marcador de texto 1">
            <a:extLst>
              <a:ext uri="{FF2B5EF4-FFF2-40B4-BE49-F238E27FC236}">
                <a16:creationId xmlns:a16="http://schemas.microsoft.com/office/drawing/2014/main" id="{B29EB8EB-A1A7-7681-9EAD-0ADBCA72576A}"/>
              </a:ext>
            </a:extLst>
          </p:cNvPr>
          <p:cNvSpPr>
            <a:spLocks noGrp="1"/>
          </p:cNvSpPr>
          <p:nvPr>
            <p:ph type="body" sz="quarter" idx="4294967295"/>
          </p:nvPr>
        </p:nvSpPr>
        <p:spPr>
          <a:xfrm>
            <a:off x="4691063" y="5797550"/>
            <a:ext cx="4979987" cy="642938"/>
          </a:xfrm>
        </p:spPr>
        <p:txBody>
          <a:bodyPr rtlCol="0">
            <a:noAutofit/>
          </a:bodyPr>
          <a:lstStyle/>
          <a:p>
            <a:pPr marL="0" indent="0" defTabSz="914377" fontAlgn="auto">
              <a:spcBef>
                <a:spcPts val="0"/>
              </a:spcBef>
              <a:spcAft>
                <a:spcPts val="0"/>
              </a:spcAft>
              <a:buSzPts val="900"/>
              <a:buFont typeface="Arial" panose="020B0604020202020204" pitchFamily="34" charset="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4377" fontAlgn="auto">
              <a:spcBef>
                <a:spcPts val="0"/>
              </a:spcBef>
              <a:spcAft>
                <a:spcPts val="0"/>
              </a:spcAft>
              <a:buSzPts val="900"/>
              <a:buFont typeface="Arial" panose="020B0604020202020204" pitchFamily="34" charset="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4377" fontAlgn="auto">
              <a:spcBef>
                <a:spcPts val="0"/>
              </a:spcBef>
              <a:spcAft>
                <a:spcPts val="0"/>
              </a:spcAft>
              <a:buSzPts val="900"/>
              <a:buFont typeface="Arial" panose="020B0604020202020204" pitchFamily="34" charset="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4377" fontAlgn="auto">
              <a:spcBef>
                <a:spcPts val="0"/>
              </a:spcBef>
              <a:spcAft>
                <a:spcPts val="0"/>
              </a:spcAft>
              <a:buSzPts val="900"/>
              <a:buFont typeface="Arial" panose="020B0604020202020204" pitchFamily="34" charset="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594" indent="-228594" defTabSz="914377" fontAlgn="auto">
              <a:spcBef>
                <a:spcPts val="0"/>
              </a:spcBef>
              <a:spcAft>
                <a:spcPts val="0"/>
              </a:spcAft>
              <a:buClr>
                <a:srgbClr val="273D95"/>
              </a:buClr>
              <a:buSzPts val="900"/>
              <a:defRPr/>
            </a:pPr>
            <a:endParaRPr lang="es-ES" sz="500" b="1" dirty="0">
              <a:solidFill>
                <a:schemeClr val="tx2"/>
              </a:solidFill>
            </a:endParaRPr>
          </a:p>
        </p:txBody>
      </p:sp>
      <p:sp>
        <p:nvSpPr>
          <p:cNvPr id="4" name="Marcador de texto 3">
            <a:extLst>
              <a:ext uri="{FF2B5EF4-FFF2-40B4-BE49-F238E27FC236}">
                <a16:creationId xmlns:a16="http://schemas.microsoft.com/office/drawing/2014/main" id="{10D9E6B1-6030-9580-6743-3C1197F57F7C}"/>
              </a:ext>
            </a:extLst>
          </p:cNvPr>
          <p:cNvSpPr>
            <a:spLocks noGrp="1"/>
          </p:cNvSpPr>
          <p:nvPr>
            <p:ph type="body" sz="quarter" idx="4294967295"/>
          </p:nvPr>
        </p:nvSpPr>
        <p:spPr>
          <a:xfrm>
            <a:off x="9653588" y="6161088"/>
            <a:ext cx="1866900" cy="619125"/>
          </a:xfrm>
        </p:spPr>
        <p:txBody>
          <a:bodyPr rtlCol="0">
            <a:normAutofit/>
          </a:bodyPr>
          <a:lstStyle/>
          <a:p>
            <a:pPr marL="228594" indent="-228594" defTabSz="914377" fontAlgn="auto">
              <a:spcBef>
                <a:spcPts val="0"/>
              </a:spcBef>
              <a:spcAft>
                <a:spcPts val="0"/>
              </a:spcAft>
              <a:defRPr/>
            </a:pPr>
            <a:r>
              <a:rPr lang="es-MX" sz="533" dirty="0">
                <a:latin typeface="Verdana" panose="020B0604030504040204" pitchFamily="34" charset="0"/>
                <a:ea typeface="Verdana" panose="020B0604030504040204" pitchFamily="34" charset="0"/>
                <a:sym typeface="Calibri"/>
              </a:rPr>
              <a:t>Consulte aquí el estado de los niveles en los ríos del país:</a:t>
            </a:r>
          </a:p>
          <a:p>
            <a:pPr marL="228594" indent="-228594" defTabSz="914377" fontAlgn="auto">
              <a:spcBef>
                <a:spcPts val="0"/>
              </a:spcBef>
              <a:spcAft>
                <a:spcPts val="0"/>
              </a:spcAft>
              <a:defRPr/>
            </a:pPr>
            <a:r>
              <a:rPr lang="es-CO" sz="533" b="1" u="sng" dirty="0">
                <a:solidFill>
                  <a:srgbClr val="0000FF"/>
                </a:solidFill>
                <a:latin typeface="Verdana" panose="020B0604030504040204" pitchFamily="34" charset="0"/>
                <a:ea typeface="Verdana" panose="020B0604030504040204" pitchFamily="34" charset="0"/>
                <a:cs typeface="Calibri"/>
                <a:sym typeface="Calibri"/>
                <a:hlinkClick r:id="rId6"/>
              </a:rPr>
              <a:t>http://fews.ideam.gov.co/colombia/MapaEstacionesColombiaEstado.html</a:t>
            </a:r>
            <a:endParaRPr lang="es-MX" sz="533" dirty="0">
              <a:latin typeface="Verdana" panose="020B0604030504040204" pitchFamily="34" charset="0"/>
              <a:ea typeface="Verdana" panose="020B0604030504040204" pitchFamily="34" charset="0"/>
              <a:sym typeface="Arial"/>
            </a:endParaRPr>
          </a:p>
          <a:p>
            <a:pPr marL="228594" indent="-228594" defTabSz="914377" fontAlgn="auto">
              <a:spcAft>
                <a:spcPts val="0"/>
              </a:spcAft>
              <a:defRPr/>
            </a:pPr>
            <a:endParaRPr lang="es-MX" sz="133" dirty="0">
              <a:latin typeface="Verdana" panose="020B0604030504040204" pitchFamily="34" charset="0"/>
              <a:ea typeface="Verdana" panose="020B0604030504040204" pitchFamily="34" charset="0"/>
            </a:endParaRPr>
          </a:p>
        </p:txBody>
      </p:sp>
      <p:pic>
        <p:nvPicPr>
          <p:cNvPr id="436231" name="Google Shape;700;p13" descr="Captura de pantalla 2019-03-20 a la(s) 10.14.07 a. m..png">
            <a:extLst>
              <a:ext uri="{FF2B5EF4-FFF2-40B4-BE49-F238E27FC236}">
                <a16:creationId xmlns:a16="http://schemas.microsoft.com/office/drawing/2014/main" id="{512BDF91-00B1-94BC-44C5-B7BBE6596901}"/>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74238" y="5792788"/>
            <a:ext cx="162401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2" name="Google Shape;698;p13" descr="Recurso 24.png">
            <a:extLst>
              <a:ext uri="{FF2B5EF4-FFF2-40B4-BE49-F238E27FC236}">
                <a16:creationId xmlns:a16="http://schemas.microsoft.com/office/drawing/2014/main" id="{864B3813-6758-F9F4-5A3C-23635251BA86}"/>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33" name="Google Shape;347;p9" descr="Recurso 25.png">
            <a:extLst>
              <a:ext uri="{FF2B5EF4-FFF2-40B4-BE49-F238E27FC236}">
                <a16:creationId xmlns:a16="http://schemas.microsoft.com/office/drawing/2014/main" id="{E20AFAA8-2A2C-DABA-56CA-544A3FB3D28A}"/>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122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34" name="Google Shape;348;p9">
            <a:extLst>
              <a:ext uri="{FF2B5EF4-FFF2-40B4-BE49-F238E27FC236}">
                <a16:creationId xmlns:a16="http://schemas.microsoft.com/office/drawing/2014/main" id="{01EDB958-C652-5549-E95B-441C2ED41C24}"/>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5" name="Google Shape;349;p9">
            <a:extLst>
              <a:ext uri="{FF2B5EF4-FFF2-40B4-BE49-F238E27FC236}">
                <a16:creationId xmlns:a16="http://schemas.microsoft.com/office/drawing/2014/main" id="{3606393E-018A-5A67-45CF-76B912209174}"/>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6" name="Google Shape;350;p9">
            <a:extLst>
              <a:ext uri="{FF2B5EF4-FFF2-40B4-BE49-F238E27FC236}">
                <a16:creationId xmlns:a16="http://schemas.microsoft.com/office/drawing/2014/main" id="{32ECAAFF-71F7-9C84-1D1A-B53D49713E17}"/>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7" name="Google Shape;351;p9" descr="Recurso 32.png">
            <a:extLst>
              <a:ext uri="{FF2B5EF4-FFF2-40B4-BE49-F238E27FC236}">
                <a16:creationId xmlns:a16="http://schemas.microsoft.com/office/drawing/2014/main" id="{1292ABC3-608D-B08E-FC69-9939735A7237}"/>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l="9357" r="2"/>
          <a:stretch>
            <a:fillRect/>
          </a:stretch>
        </p:blipFill>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8" name="Google Shape;352;p9">
            <a:extLst>
              <a:ext uri="{FF2B5EF4-FFF2-40B4-BE49-F238E27FC236}">
                <a16:creationId xmlns:a16="http://schemas.microsoft.com/office/drawing/2014/main" id="{9EE534F2-6C54-CAF8-2FE9-CE0CA27F69C2}"/>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39" name="Google Shape;353;p9" descr="Recurso 37.png">
            <a:extLst>
              <a:ext uri="{FF2B5EF4-FFF2-40B4-BE49-F238E27FC236}">
                <a16:creationId xmlns:a16="http://schemas.microsoft.com/office/drawing/2014/main" id="{C3DC1B3C-4241-F20F-845B-D900268FE343}"/>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122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40" name="Google Shape;354;p9" descr="Recurso 31.png">
            <a:extLst>
              <a:ext uri="{FF2B5EF4-FFF2-40B4-BE49-F238E27FC236}">
                <a16:creationId xmlns:a16="http://schemas.microsoft.com/office/drawing/2014/main" id="{AAEA6C5E-2655-FF30-9F58-9958942271D9}"/>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l="11145" r="26974"/>
          <a:stretch>
            <a:fillRect/>
          </a:stretch>
        </p:blipFill>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1" name="Google Shape;357;p9">
            <a:extLst>
              <a:ext uri="{FF2B5EF4-FFF2-40B4-BE49-F238E27FC236}">
                <a16:creationId xmlns:a16="http://schemas.microsoft.com/office/drawing/2014/main" id="{F46C15CA-ECC1-FC4D-8783-5E61C6AF9023}"/>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2" name="Google Shape;358;p9">
            <a:extLst>
              <a:ext uri="{FF2B5EF4-FFF2-40B4-BE49-F238E27FC236}">
                <a16:creationId xmlns:a16="http://schemas.microsoft.com/office/drawing/2014/main" id="{71FC9A98-AF13-9A30-F35E-1BBBA38FA526}"/>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3" name="Google Shape;150;p1" descr="Recurso 25.png">
            <a:extLst>
              <a:ext uri="{FF2B5EF4-FFF2-40B4-BE49-F238E27FC236}">
                <a16:creationId xmlns:a16="http://schemas.microsoft.com/office/drawing/2014/main" id="{6C515CAD-1C56-06E2-AE99-98455F39D4C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4" name="Google Shape;158;p1" descr="Recurso 37.png">
            <a:extLst>
              <a:ext uri="{FF2B5EF4-FFF2-40B4-BE49-F238E27FC236}">
                <a16:creationId xmlns:a16="http://schemas.microsoft.com/office/drawing/2014/main" id="{B3D0D88B-1E58-2099-82B2-80F1D2145E66}"/>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b="18539"/>
          <a:stretch>
            <a:fillRect/>
          </a:stretch>
        </p:blipFill>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5" name="Google Shape;5325;p223">
            <a:extLst>
              <a:ext uri="{FF2B5EF4-FFF2-40B4-BE49-F238E27FC236}">
                <a16:creationId xmlns:a16="http://schemas.microsoft.com/office/drawing/2014/main" id="{3CA98067-4B6B-F919-D6A3-E199BA81CB82}"/>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50875"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46" name="Google Shape;201;p3">
            <a:extLst>
              <a:ext uri="{FF2B5EF4-FFF2-40B4-BE49-F238E27FC236}">
                <a16:creationId xmlns:a16="http://schemas.microsoft.com/office/drawing/2014/main" id="{726BE738-7A6A-E1BD-1976-0980C3E78708}"/>
              </a:ext>
            </a:extLst>
          </p:cNvPr>
          <p:cNvSpPr txBox="1">
            <a:spLocks noChangeArrowheads="1"/>
          </p:cNvSpPr>
          <p:nvPr/>
        </p:nvSpPr>
        <p:spPr bwMode="auto">
          <a:xfrm>
            <a:off x="7505700" y="6961188"/>
            <a:ext cx="3270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1225"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1"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436247" name="AutoShape 2">
            <a:extLst>
              <a:ext uri="{FF2B5EF4-FFF2-40B4-BE49-F238E27FC236}">
                <a16:creationId xmlns:a16="http://schemas.microsoft.com/office/drawing/2014/main" id="{0FDBD567-17B0-273D-B941-B64F4C2E6BA0}"/>
              </a:ext>
            </a:extLst>
          </p:cNvPr>
          <p:cNvSpPr>
            <a:spLocks noChangeAspect="1" noChangeArrowheads="1"/>
          </p:cNvSpPr>
          <p:nvPr/>
        </p:nvSpPr>
        <p:spPr bwMode="auto">
          <a:xfrm>
            <a:off x="9499600" y="3778250"/>
            <a:ext cx="26193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Calibri" panose="020F0502020204030204" pitchFamily="34" charset="0"/>
              </a:defRPr>
            </a:lvl1pPr>
            <a:lvl2pPr marL="742950" indent="-285750" defTabSz="911225">
              <a:defRPr>
                <a:solidFill>
                  <a:schemeClr val="tx1"/>
                </a:solidFill>
                <a:latin typeface="Calibri" panose="020F0502020204030204" pitchFamily="34" charset="0"/>
              </a:defRPr>
            </a:lvl2pPr>
            <a:lvl3pPr marL="1143000" indent="-228600" defTabSz="911225">
              <a:defRPr>
                <a:solidFill>
                  <a:schemeClr val="tx1"/>
                </a:solidFill>
                <a:latin typeface="Calibri" panose="020F0502020204030204" pitchFamily="34" charset="0"/>
              </a:defRPr>
            </a:lvl3pPr>
            <a:lvl4pPr marL="1600200" indent="-228600" defTabSz="911225">
              <a:defRPr>
                <a:solidFill>
                  <a:schemeClr val="tx1"/>
                </a:solidFill>
                <a:latin typeface="Calibri" panose="020F0502020204030204" pitchFamily="34" charset="0"/>
              </a:defRPr>
            </a:lvl4pPr>
            <a:lvl5pPr marL="2057400" indent="-228600" defTabSz="911225">
              <a:defRPr>
                <a:solidFill>
                  <a:schemeClr val="tx1"/>
                </a:solidFill>
                <a:latin typeface="Calibri" panose="020F0502020204030204" pitchFamily="34" charset="0"/>
              </a:defRPr>
            </a:lvl5pPr>
            <a:lvl6pPr marL="2514600" indent="-228600" defTabSz="911225" fontAlgn="base">
              <a:spcBef>
                <a:spcPct val="0"/>
              </a:spcBef>
              <a:spcAft>
                <a:spcPct val="0"/>
              </a:spcAft>
              <a:defRPr>
                <a:solidFill>
                  <a:schemeClr val="tx1"/>
                </a:solidFill>
                <a:latin typeface="Calibri" panose="020F0502020204030204" pitchFamily="34" charset="0"/>
              </a:defRPr>
            </a:lvl6pPr>
            <a:lvl7pPr marL="2971800" indent="-228600" defTabSz="911225" fontAlgn="base">
              <a:spcBef>
                <a:spcPct val="0"/>
              </a:spcBef>
              <a:spcAft>
                <a:spcPct val="0"/>
              </a:spcAft>
              <a:defRPr>
                <a:solidFill>
                  <a:schemeClr val="tx1"/>
                </a:solidFill>
                <a:latin typeface="Calibri" panose="020F0502020204030204" pitchFamily="34" charset="0"/>
              </a:defRPr>
            </a:lvl7pPr>
            <a:lvl8pPr marL="3429000" indent="-228600" defTabSz="911225" fontAlgn="base">
              <a:spcBef>
                <a:spcPct val="0"/>
              </a:spcBef>
              <a:spcAft>
                <a:spcPct val="0"/>
              </a:spcAft>
              <a:defRPr>
                <a:solidFill>
                  <a:schemeClr val="tx1"/>
                </a:solidFill>
                <a:latin typeface="Calibri" panose="020F0502020204030204" pitchFamily="34" charset="0"/>
              </a:defRPr>
            </a:lvl8pPr>
            <a:lvl9pPr marL="3886200" indent="-228600" defTabSz="911225" fontAlgn="base">
              <a:spcBef>
                <a:spcPct val="0"/>
              </a:spcBef>
              <a:spcAft>
                <a:spcPct val="0"/>
              </a:spcAft>
              <a:defRPr>
                <a:solidFill>
                  <a:schemeClr val="tx1"/>
                </a:solidFill>
                <a:latin typeface="Calibri" panose="020F0502020204030204" pitchFamily="34" charset="0"/>
              </a:defRPr>
            </a:lvl9pPr>
          </a:lstStyle>
          <a:p>
            <a:pPr marL="0" marR="0" lvl="0" indent="0" algn="l" defTabSz="911225"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graphicFrame>
        <p:nvGraphicFramePr>
          <p:cNvPr id="31" name="Google Shape;711;p10">
            <a:extLst>
              <a:ext uri="{FF2B5EF4-FFF2-40B4-BE49-F238E27FC236}">
                <a16:creationId xmlns:a16="http://schemas.microsoft.com/office/drawing/2014/main" id="{6C5AC60F-F26B-52B1-BBA6-87B5C176B644}"/>
              </a:ext>
            </a:extLst>
          </p:cNvPr>
          <p:cNvGraphicFramePr>
            <a:graphicFrameLocks noGrp="1"/>
          </p:cNvGraphicFramePr>
          <p:nvPr/>
        </p:nvGraphicFramePr>
        <p:xfrm>
          <a:off x="12515850" y="688975"/>
          <a:ext cx="3348038" cy="3119438"/>
        </p:xfrm>
        <a:graphic>
          <a:graphicData uri="http://schemas.openxmlformats.org/drawingml/2006/table">
            <a:tbl>
              <a:tblPr/>
              <a:tblGrid>
                <a:gridCol w="1596647">
                  <a:extLst>
                    <a:ext uri="{9D8B030D-6E8A-4147-A177-3AD203B41FA5}">
                      <a16:colId xmlns:a16="http://schemas.microsoft.com/office/drawing/2014/main" val="20000"/>
                    </a:ext>
                  </a:extLst>
                </a:gridCol>
                <a:gridCol w="1751391">
                  <a:extLst>
                    <a:ext uri="{9D8B030D-6E8A-4147-A177-3AD203B41FA5}">
                      <a16:colId xmlns:a16="http://schemas.microsoft.com/office/drawing/2014/main" val="20001"/>
                    </a:ext>
                  </a:extLst>
                </a:gridCol>
              </a:tblGrid>
              <a:tr h="442863">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ROJAS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extLst>
                  <a:ext uri="{0D108BD9-81ED-4DB2-BD59-A6C34878D82A}">
                    <a16:rowId xmlns:a16="http://schemas.microsoft.com/office/drawing/2014/main" val="10000"/>
                  </a:ext>
                </a:extLst>
              </a:tr>
              <a:tr h="387205">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Magdalena -  </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Cauca</a:t>
                      </a:r>
                    </a:p>
                  </a:txBody>
                  <a:tcPr marL="21711" marR="21711" marT="10655" marB="1065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Inundación</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endPar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endParaRPr>
                    </a:p>
                  </a:txBody>
                  <a:tcPr marL="21711" marR="21711" marT="10655" marB="1065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NARANJAS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extLst>
                  <a:ext uri="{0D108BD9-81ED-4DB2-BD59-A6C34878D82A}">
                    <a16:rowId xmlns:a16="http://schemas.microsoft.com/office/drawing/2014/main" val="10002"/>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AMARILLAS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extLst>
                  <a:ext uri="{0D108BD9-81ED-4DB2-BD59-A6C34878D82A}">
                    <a16:rowId xmlns:a16="http://schemas.microsoft.com/office/drawing/2014/main" val="10004"/>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Caribe</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5</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
        <p:nvSpPr>
          <p:cNvPr id="10" name="Marcador de texto 1">
            <a:extLst>
              <a:ext uri="{FF2B5EF4-FFF2-40B4-BE49-F238E27FC236}">
                <a16:creationId xmlns:a16="http://schemas.microsoft.com/office/drawing/2014/main" id="{8FDCEA03-E123-4582-53DA-39D6D0382DF5}"/>
              </a:ext>
            </a:extLst>
          </p:cNvPr>
          <p:cNvSpPr txBox="1">
            <a:spLocks/>
          </p:cNvSpPr>
          <p:nvPr/>
        </p:nvSpPr>
        <p:spPr>
          <a:xfrm>
            <a:off x="4791075" y="1095375"/>
            <a:ext cx="6115050"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836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1" name="Marcador de texto 1">
            <a:extLst>
              <a:ext uri="{FF2B5EF4-FFF2-40B4-BE49-F238E27FC236}">
                <a16:creationId xmlns:a16="http://schemas.microsoft.com/office/drawing/2014/main" id="{BF6076AD-6D4A-EFD7-AABC-DAE5CB2F7114}"/>
              </a:ext>
            </a:extLst>
          </p:cNvPr>
          <p:cNvSpPr txBox="1">
            <a:spLocks/>
          </p:cNvSpPr>
          <p:nvPr/>
        </p:nvSpPr>
        <p:spPr>
          <a:xfrm>
            <a:off x="5256213" y="4040188"/>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836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836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5" name="Marcador de texto 1">
            <a:extLst>
              <a:ext uri="{FF2B5EF4-FFF2-40B4-BE49-F238E27FC236}">
                <a16:creationId xmlns:a16="http://schemas.microsoft.com/office/drawing/2014/main" id="{D54AFB3D-67BC-104B-71FF-1944E5925876}"/>
              </a:ext>
            </a:extLst>
          </p:cNvPr>
          <p:cNvSpPr txBox="1">
            <a:spLocks/>
          </p:cNvSpPr>
          <p:nvPr/>
        </p:nvSpPr>
        <p:spPr>
          <a:xfrm>
            <a:off x="8685213" y="4019550"/>
            <a:ext cx="2420937"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836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cxnSp>
        <p:nvCxnSpPr>
          <p:cNvPr id="19" name="Conector recto 18">
            <a:extLst>
              <a:ext uri="{FF2B5EF4-FFF2-40B4-BE49-F238E27FC236}">
                <a16:creationId xmlns:a16="http://schemas.microsoft.com/office/drawing/2014/main" id="{1E313FAF-209C-99E3-8822-349AAE519A4F}"/>
              </a:ext>
            </a:extLst>
          </p:cNvPr>
          <p:cNvCxnSpPr>
            <a:cxnSpLocks/>
          </p:cNvCxnSpPr>
          <p:nvPr/>
        </p:nvCxnSpPr>
        <p:spPr>
          <a:xfrm>
            <a:off x="4816475" y="3890963"/>
            <a:ext cx="6750050"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436278" name="Google Shape;3030;p14">
            <a:extLst>
              <a:ext uri="{FF2B5EF4-FFF2-40B4-BE49-F238E27FC236}">
                <a16:creationId xmlns:a16="http://schemas.microsoft.com/office/drawing/2014/main" id="{40A51D9B-8DED-5598-9D5E-1969DE2305BC}"/>
              </a:ext>
            </a:extLst>
          </p:cNvPr>
          <p:cNvPicPr preferRelativeResize="0">
            <a:picLocks noChangeAspect="1" noChangeArrowheads="1"/>
          </p:cNvPicPr>
          <p:nvPr/>
        </p:nvPicPr>
        <p:blipFill>
          <a:blip r:embed="rId20" r:link="rId21" cstate="hqprint">
            <a:extLst>
              <a:ext uri="{28A0092B-C50C-407E-A947-70E740481C1C}">
                <a14:useLocalDpi xmlns:a14="http://schemas.microsoft.com/office/drawing/2010/main" val="0"/>
              </a:ext>
            </a:extLst>
          </a:blip>
          <a:srcRect/>
          <a:stretch>
            <a:fillRect/>
          </a:stretch>
        </p:blipFill>
        <p:spPr bwMode="auto">
          <a:xfrm>
            <a:off x="225425" y="881063"/>
            <a:ext cx="44672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79" name="Imagen 7" descr="Tabla&#10;&#10;Descripción generada automáticamente">
            <a:extLst>
              <a:ext uri="{FF2B5EF4-FFF2-40B4-BE49-F238E27FC236}">
                <a16:creationId xmlns:a16="http://schemas.microsoft.com/office/drawing/2014/main" id="{DB55D1A9-0AB3-3540-B33F-C18AA816F1AF}"/>
              </a:ext>
            </a:extLst>
          </p:cNvPr>
          <p:cNvPicPr>
            <a:picLocks noChangeAspect="1" noChangeArrowheads="1"/>
          </p:cNvPicPr>
          <p:nvPr/>
        </p:nvPicPr>
        <p:blipFill>
          <a:blip r:embed="rId22" r:link="rId23">
            <a:extLst>
              <a:ext uri="{28A0092B-C50C-407E-A947-70E740481C1C}">
                <a14:useLocalDpi xmlns:a14="http://schemas.microsoft.com/office/drawing/2010/main" val="0"/>
              </a:ext>
            </a:extLst>
          </a:blip>
          <a:srcRect/>
          <a:stretch>
            <a:fillRect/>
          </a:stretch>
        </p:blipFill>
        <p:spPr bwMode="auto">
          <a:xfrm>
            <a:off x="9372600" y="1341438"/>
            <a:ext cx="18240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80" name="Imagen 15" descr="Forma&#10;&#10;Descripción generada automáticamente con confianza baja">
            <a:extLst>
              <a:ext uri="{FF2B5EF4-FFF2-40B4-BE49-F238E27FC236}">
                <a16:creationId xmlns:a16="http://schemas.microsoft.com/office/drawing/2014/main" id="{2B9BDB20-55A4-962B-F361-01A5766E9BC3}"/>
              </a:ext>
            </a:extLst>
          </p:cNvPr>
          <p:cNvPicPr>
            <a:picLocks noChangeAspect="1" noChangeArrowheads="1"/>
          </p:cNvPicPr>
          <p:nvPr/>
        </p:nvPicPr>
        <p:blipFill>
          <a:blip r:embed="rId24" r:link="rId25">
            <a:extLst>
              <a:ext uri="{28A0092B-C50C-407E-A947-70E740481C1C}">
                <a14:useLocalDpi xmlns:a14="http://schemas.microsoft.com/office/drawing/2010/main" val="0"/>
              </a:ext>
            </a:extLst>
          </a:blip>
          <a:srcRect/>
          <a:stretch>
            <a:fillRect/>
          </a:stretch>
        </p:blipFill>
        <p:spPr bwMode="auto">
          <a:xfrm>
            <a:off x="8951913" y="4492625"/>
            <a:ext cx="1824037"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81" name="Imagen 17" descr="Interfaz de usuario gráfica, Aplicación&#10;&#10;Descripción generada automáticamente">
            <a:extLst>
              <a:ext uri="{FF2B5EF4-FFF2-40B4-BE49-F238E27FC236}">
                <a16:creationId xmlns:a16="http://schemas.microsoft.com/office/drawing/2014/main" id="{C8F64A1E-F2B8-B8A9-C272-B50D47F21FAC}"/>
              </a:ext>
            </a:extLst>
          </p:cNvPr>
          <p:cNvPicPr>
            <a:picLocks noChangeAspect="1" noChangeArrowheads="1"/>
          </p:cNvPicPr>
          <p:nvPr/>
        </p:nvPicPr>
        <p:blipFill>
          <a:blip r:embed="rId26" r:link="rId27">
            <a:extLst>
              <a:ext uri="{28A0092B-C50C-407E-A947-70E740481C1C}">
                <a14:useLocalDpi xmlns:a14="http://schemas.microsoft.com/office/drawing/2010/main" val="0"/>
              </a:ext>
            </a:extLst>
          </a:blip>
          <a:srcRect/>
          <a:stretch>
            <a:fillRect/>
          </a:stretch>
        </p:blipFill>
        <p:spPr bwMode="auto">
          <a:xfrm>
            <a:off x="5808947" y="4519942"/>
            <a:ext cx="1691892" cy="812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82" name="Imagen 4">
            <a:extLst>
              <a:ext uri="{FF2B5EF4-FFF2-40B4-BE49-F238E27FC236}">
                <a16:creationId xmlns:a16="http://schemas.microsoft.com/office/drawing/2014/main" id="{6740FD5B-48E5-A9A9-140A-183092A5E9E5}"/>
              </a:ext>
            </a:extLst>
          </p:cNvPr>
          <p:cNvPicPr>
            <a:picLocks noChangeAspect="1" noChangeArrowheads="1"/>
          </p:cNvPicPr>
          <p:nvPr/>
        </p:nvPicPr>
        <p:blipFill>
          <a:blip r:embed="rId28" r:link="rId29">
            <a:extLst>
              <a:ext uri="{28A0092B-C50C-407E-A947-70E740481C1C}">
                <a14:useLocalDpi xmlns:a14="http://schemas.microsoft.com/office/drawing/2010/main" val="0"/>
              </a:ext>
            </a:extLst>
          </a:blip>
          <a:srcRect t="52078"/>
          <a:stretch>
            <a:fillRect/>
          </a:stretch>
        </p:blipFill>
        <p:spPr bwMode="auto">
          <a:xfrm>
            <a:off x="6586538" y="3376613"/>
            <a:ext cx="32353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D7B96D29-4DC2-F55F-7205-63012480ED15}"/>
              </a:ext>
            </a:extLst>
          </p:cNvPr>
          <p:cNvSpPr txBox="1">
            <a:spLocks noChangeArrowheads="1"/>
          </p:cNvSpPr>
          <p:nvPr/>
        </p:nvSpPr>
        <p:spPr bwMode="auto">
          <a:xfrm>
            <a:off x="3776282" y="714444"/>
            <a:ext cx="4708525" cy="376238"/>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992"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20 de julio de 2024 18:00 HLC</a:t>
            </a: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transition spd="slow" advTm="2000"/>
</p:sld>
</file>

<file path=ppt/theme/theme1.xml><?xml version="1.0" encoding="utf-8"?>
<a:theme xmlns:a="http://schemas.openxmlformats.org/drawingml/2006/main" name="1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igitata PPT Template">
  <a:themeElements>
    <a:clrScheme name="Digitata Pantones 2016">
      <a:dk1>
        <a:srgbClr val="022A3A"/>
      </a:dk1>
      <a:lt1>
        <a:srgbClr val="EEF7FC"/>
      </a:lt1>
      <a:dk2>
        <a:srgbClr val="00416A"/>
      </a:dk2>
      <a:lt2>
        <a:srgbClr val="8FC7E8"/>
      </a:lt2>
      <a:accent1>
        <a:srgbClr val="111820"/>
      </a:accent1>
      <a:accent2>
        <a:srgbClr val="4B4F54"/>
      </a:accent2>
      <a:accent3>
        <a:srgbClr val="F58220"/>
      </a:accent3>
      <a:accent4>
        <a:srgbClr val="F8A45E"/>
      </a:accent4>
      <a:accent5>
        <a:srgbClr val="C8E3F4"/>
      </a:accent5>
      <a:accent6>
        <a:srgbClr val="D6EAF6"/>
      </a:accent6>
      <a:hlink>
        <a:srgbClr val="006098"/>
      </a:hlink>
      <a:folHlink>
        <a:srgbClr val="0041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727</TotalTime>
  <Words>968</Words>
  <Application>Microsoft Office PowerPoint</Application>
  <PresentationFormat>Panorámica</PresentationFormat>
  <Paragraphs>129</Paragraphs>
  <Slides>12</Slides>
  <Notes>1</Notes>
  <HiddenSlides>0</HiddenSlides>
  <MMClips>0</MMClips>
  <ScaleCrop>false</ScaleCrop>
  <HeadingPairs>
    <vt:vector size="6" baseType="variant">
      <vt:variant>
        <vt:lpstr>Fuentes usadas</vt:lpstr>
      </vt:variant>
      <vt:variant>
        <vt:i4>7</vt:i4>
      </vt:variant>
      <vt:variant>
        <vt:lpstr>Tema</vt:lpstr>
      </vt:variant>
      <vt:variant>
        <vt:i4>8</vt:i4>
      </vt:variant>
      <vt:variant>
        <vt:lpstr>Títulos de diapositiva</vt:lpstr>
      </vt:variant>
      <vt:variant>
        <vt:i4>12</vt:i4>
      </vt:variant>
    </vt:vector>
  </HeadingPairs>
  <TitlesOfParts>
    <vt:vector size="27" baseType="lpstr">
      <vt:lpstr>Calibri</vt:lpstr>
      <vt:lpstr>Helvetica Neue</vt:lpstr>
      <vt:lpstr>Arial</vt:lpstr>
      <vt:lpstr>Arial Narrow</vt:lpstr>
      <vt:lpstr>Helvetica</vt:lpstr>
      <vt:lpstr>Verdana</vt:lpstr>
      <vt:lpstr>Calibri Light</vt:lpstr>
      <vt:lpstr>1_Tema de Office</vt:lpstr>
      <vt:lpstr>2_Digitata PPT Template</vt:lpstr>
      <vt:lpstr>1_Diseño personalizado</vt:lpstr>
      <vt:lpstr>Diseño personalizado</vt:lpstr>
      <vt:lpstr>Diseño OSPA</vt:lpstr>
      <vt:lpstr>1_Diseño OSPA</vt:lpstr>
      <vt:lpstr>2_Diseño OSPA</vt:lpstr>
      <vt:lpstr>3_Diseño OSPA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OSPA</dc:creator>
  <cp:lastModifiedBy>Servicio Operacional De Pronósticos Y Alertas - Ospa</cp:lastModifiedBy>
  <cp:revision>198</cp:revision>
  <dcterms:created xsi:type="dcterms:W3CDTF">2015-05-27T16:00:17Z</dcterms:created>
  <dcterms:modified xsi:type="dcterms:W3CDTF">2024-07-20T21:06:24Z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2024-04-05T11:40:02Z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ff9a5360-e01e-4016-9ec4-730e7a362335</vt:lpwstr>
  </property>
  <property fmtid="{D5CDD505-2E9C-101B-9397-08002B2CF9AE}" pid="8" name="MSIP_Label_defa4170-0d19-0005-0004-bc88714345d2_ContentBits">
    <vt:lpwstr>0</vt:lpwstr>
  </property>
</Properties>
</file>