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2.xml" ContentType="application/vnd.openxmlformats-officedocument.theme+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3.xml" ContentType="application/vnd.openxmlformats-officedocument.theme+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theme/theme4.xml" ContentType="application/vnd.openxmlformats-officedocument.theme+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theme/theme5.xml" ContentType="application/vnd.openxmlformats-officedocument.theme+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theme/theme6.xml" ContentType="application/vnd.openxmlformats-officedocument.theme+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theme/theme7.xml" ContentType="application/vnd.openxmlformats-officedocument.theme+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theme/theme8.xml" ContentType="application/vnd.openxmlformats-officedocument.theme+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slideLayouts/slideLayout229.xml" ContentType="application/vnd.openxmlformats-officedocument.presentationml.slideLayout+xml"/>
  <Override PartName="/ppt/slideLayouts/slideLayout230.xml" ContentType="application/vnd.openxmlformats-officedocument.presentationml.slideLayout+xml"/>
  <Override PartName="/ppt/slideLayouts/slideLayout231.xml" ContentType="application/vnd.openxmlformats-officedocument.presentationml.slideLayout+xml"/>
  <Override PartName="/ppt/slideLayouts/slideLayout232.xml" ContentType="application/vnd.openxmlformats-officedocument.presentationml.slideLayout+xml"/>
  <Override PartName="/ppt/slideLayouts/slideLayout233.xml" ContentType="application/vnd.openxmlformats-officedocument.presentationml.slideLayout+xml"/>
  <Override PartName="/ppt/slideLayouts/slideLayout234.xml" ContentType="application/vnd.openxmlformats-officedocument.presentationml.slideLayout+xml"/>
  <Override PartName="/ppt/slideLayouts/slideLayout235.xml" ContentType="application/vnd.openxmlformats-officedocument.presentationml.slideLayout+xml"/>
  <Override PartName="/ppt/slideLayouts/slideLayout236.xml" ContentType="application/vnd.openxmlformats-officedocument.presentationml.slideLayout+xml"/>
  <Override PartName="/ppt/theme/theme9.xml" ContentType="application/vnd.openxmlformats-officedocument.theme+xml"/>
  <Override PartName="/ppt/slideLayouts/slideLayout237.xml" ContentType="application/vnd.openxmlformats-officedocument.presentationml.slideLayout+xml"/>
  <Override PartName="/ppt/slideLayouts/slideLayout238.xml" ContentType="application/vnd.openxmlformats-officedocument.presentationml.slideLayout+xml"/>
  <Override PartName="/ppt/slideLayouts/slideLayout239.xml" ContentType="application/vnd.openxmlformats-officedocument.presentationml.slideLayout+xml"/>
  <Override PartName="/ppt/slideLayouts/slideLayout240.xml" ContentType="application/vnd.openxmlformats-officedocument.presentationml.slideLayout+xml"/>
  <Override PartName="/ppt/slideLayouts/slideLayout241.xml" ContentType="application/vnd.openxmlformats-officedocument.presentationml.slideLayout+xml"/>
  <Override PartName="/ppt/slideLayouts/slideLayout242.xml" ContentType="application/vnd.openxmlformats-officedocument.presentationml.slideLayout+xml"/>
  <Override PartName="/ppt/slideLayouts/slideLayout243.xml" ContentType="application/vnd.openxmlformats-officedocument.presentationml.slideLayout+xml"/>
  <Override PartName="/ppt/slideLayouts/slideLayout244.xml" ContentType="application/vnd.openxmlformats-officedocument.presentationml.slideLayout+xml"/>
  <Override PartName="/ppt/slideLayouts/slideLayout245.xml" ContentType="application/vnd.openxmlformats-officedocument.presentationml.slideLayout+xml"/>
  <Override PartName="/ppt/slideLayouts/slideLayout246.xml" ContentType="application/vnd.openxmlformats-officedocument.presentationml.slideLayout+xml"/>
  <Override PartName="/ppt/slideLayouts/slideLayout247.xml" ContentType="application/vnd.openxmlformats-officedocument.presentationml.slideLayout+xml"/>
  <Override PartName="/ppt/slideLayouts/slideLayout248.xml" ContentType="application/vnd.openxmlformats-officedocument.presentationml.slideLayout+xml"/>
  <Override PartName="/ppt/slideLayouts/slideLayout249.xml" ContentType="application/vnd.openxmlformats-officedocument.presentationml.slideLayout+xml"/>
  <Override PartName="/ppt/slideLayouts/slideLayout250.xml" ContentType="application/vnd.openxmlformats-officedocument.presentationml.slideLayout+xml"/>
  <Override PartName="/ppt/slideLayouts/slideLayout251.xml" ContentType="application/vnd.openxmlformats-officedocument.presentationml.slideLayout+xml"/>
  <Override PartName="/ppt/slideLayouts/slideLayout252.xml" ContentType="application/vnd.openxmlformats-officedocument.presentationml.slideLayout+xml"/>
  <Override PartName="/ppt/slideLayouts/slideLayout253.xml" ContentType="application/vnd.openxmlformats-officedocument.presentationml.slideLayout+xml"/>
  <Override PartName="/ppt/slideLayouts/slideLayout254.xml" ContentType="application/vnd.openxmlformats-officedocument.presentationml.slideLayout+xml"/>
  <Override PartName="/ppt/slideLayouts/slideLayout255.xml" ContentType="application/vnd.openxmlformats-officedocument.presentationml.slideLayout+xml"/>
  <Override PartName="/ppt/slideLayouts/slideLayout256.xml" ContentType="application/vnd.openxmlformats-officedocument.presentationml.slideLayout+xml"/>
  <Override PartName="/ppt/slideLayouts/slideLayout257.xml" ContentType="application/vnd.openxmlformats-officedocument.presentationml.slideLayout+xml"/>
  <Override PartName="/ppt/slideLayouts/slideLayout258.xml" ContentType="application/vnd.openxmlformats-officedocument.presentationml.slideLayout+xml"/>
  <Override PartName="/ppt/slideLayouts/slideLayout259.xml" ContentType="application/vnd.openxmlformats-officedocument.presentationml.slideLayout+xml"/>
  <Override PartName="/ppt/slideLayouts/slideLayout260.xml" ContentType="application/vnd.openxmlformats-officedocument.presentationml.slideLayout+xml"/>
  <Override PartName="/ppt/slideLayouts/slideLayout261.xml" ContentType="application/vnd.openxmlformats-officedocument.presentationml.slideLayout+xml"/>
  <Override PartName="/ppt/slideLayouts/slideLayout262.xml" ContentType="application/vnd.openxmlformats-officedocument.presentationml.slideLayout+xml"/>
  <Override PartName="/ppt/slideLayouts/slideLayout263.xml" ContentType="application/vnd.openxmlformats-officedocument.presentationml.slideLayout+xml"/>
  <Override PartName="/ppt/slideLayouts/slideLayout264.xml" ContentType="application/vnd.openxmlformats-officedocument.presentationml.slideLayout+xml"/>
  <Override PartName="/ppt/slideLayouts/slideLayout265.xml" ContentType="application/vnd.openxmlformats-officedocument.presentationml.slideLayout+xml"/>
  <Override PartName="/ppt/theme/theme10.xml" ContentType="application/vnd.openxmlformats-officedocument.theme+xml"/>
  <Override PartName="/ppt/slideLayouts/slideLayout266.xml" ContentType="application/vnd.openxmlformats-officedocument.presentationml.slideLayout+xml"/>
  <Override PartName="/ppt/slideLayouts/slideLayout267.xml" ContentType="application/vnd.openxmlformats-officedocument.presentationml.slideLayout+xml"/>
  <Override PartName="/ppt/slideLayouts/slideLayout268.xml" ContentType="application/vnd.openxmlformats-officedocument.presentationml.slideLayout+xml"/>
  <Override PartName="/ppt/slideLayouts/slideLayout269.xml" ContentType="application/vnd.openxmlformats-officedocument.presentationml.slideLayout+xml"/>
  <Override PartName="/ppt/slideLayouts/slideLayout270.xml" ContentType="application/vnd.openxmlformats-officedocument.presentationml.slideLayout+xml"/>
  <Override PartName="/ppt/slideLayouts/slideLayout271.xml" ContentType="application/vnd.openxmlformats-officedocument.presentationml.slideLayout+xml"/>
  <Override PartName="/ppt/slideLayouts/slideLayout272.xml" ContentType="application/vnd.openxmlformats-officedocument.presentationml.slideLayout+xml"/>
  <Override PartName="/ppt/slideLayouts/slideLayout273.xml" ContentType="application/vnd.openxmlformats-officedocument.presentationml.slideLayout+xml"/>
  <Override PartName="/ppt/slideLayouts/slideLayout274.xml" ContentType="application/vnd.openxmlformats-officedocument.presentationml.slideLayout+xml"/>
  <Override PartName="/ppt/slideLayouts/slideLayout275.xml" ContentType="application/vnd.openxmlformats-officedocument.presentationml.slideLayout+xml"/>
  <Override PartName="/ppt/slideLayouts/slideLayout276.xml" ContentType="application/vnd.openxmlformats-officedocument.presentationml.slideLayout+xml"/>
  <Override PartName="/ppt/slideLayouts/slideLayout277.xml" ContentType="application/vnd.openxmlformats-officedocument.presentationml.slideLayout+xml"/>
  <Override PartName="/ppt/slideLayouts/slideLayout278.xml" ContentType="application/vnd.openxmlformats-officedocument.presentationml.slideLayout+xml"/>
  <Override PartName="/ppt/slideLayouts/slideLayout279.xml" ContentType="application/vnd.openxmlformats-officedocument.presentationml.slideLayout+xml"/>
  <Override PartName="/ppt/slideLayouts/slideLayout280.xml" ContentType="application/vnd.openxmlformats-officedocument.presentationml.slideLayout+xml"/>
  <Override PartName="/ppt/slideLayouts/slideLayout281.xml" ContentType="application/vnd.openxmlformats-officedocument.presentationml.slideLayout+xml"/>
  <Override PartName="/ppt/slideLayouts/slideLayout282.xml" ContentType="application/vnd.openxmlformats-officedocument.presentationml.slideLayout+xml"/>
  <Override PartName="/ppt/slideLayouts/slideLayout283.xml" ContentType="application/vnd.openxmlformats-officedocument.presentationml.slideLayout+xml"/>
  <Override PartName="/ppt/slideLayouts/slideLayout284.xml" ContentType="application/vnd.openxmlformats-officedocument.presentationml.slideLayout+xml"/>
  <Override PartName="/ppt/slideLayouts/slideLayout285.xml" ContentType="application/vnd.openxmlformats-officedocument.presentationml.slideLayout+xml"/>
  <Override PartName="/ppt/slideLayouts/slideLayout286.xml" ContentType="application/vnd.openxmlformats-officedocument.presentationml.slideLayout+xml"/>
  <Override PartName="/ppt/slideLayouts/slideLayout287.xml" ContentType="application/vnd.openxmlformats-officedocument.presentationml.slideLayout+xml"/>
  <Override PartName="/ppt/slideLayouts/slideLayout288.xml" ContentType="application/vnd.openxmlformats-officedocument.presentationml.slideLayout+xml"/>
  <Override PartName="/ppt/slideLayouts/slideLayout289.xml" ContentType="application/vnd.openxmlformats-officedocument.presentationml.slideLayout+xml"/>
  <Override PartName="/ppt/slideLayouts/slideLayout290.xml" ContentType="application/vnd.openxmlformats-officedocument.presentationml.slideLayout+xml"/>
  <Override PartName="/ppt/slideLayouts/slideLayout291.xml" ContentType="application/vnd.openxmlformats-officedocument.presentationml.slideLayout+xml"/>
  <Override PartName="/ppt/slideLayouts/slideLayout292.xml" ContentType="application/vnd.openxmlformats-officedocument.presentationml.slideLayout+xml"/>
  <Override PartName="/ppt/theme/theme11.xml" ContentType="application/vnd.openxmlformats-officedocument.theme+xml"/>
  <Override PartName="/ppt/slideLayouts/slideLayout293.xml" ContentType="application/vnd.openxmlformats-officedocument.presentationml.slideLayout+xml"/>
  <Override PartName="/ppt/slideLayouts/slideLayout294.xml" ContentType="application/vnd.openxmlformats-officedocument.presentationml.slideLayout+xml"/>
  <Override PartName="/ppt/slideLayouts/slideLayout295.xml" ContentType="application/vnd.openxmlformats-officedocument.presentationml.slideLayout+xml"/>
  <Override PartName="/ppt/slideLayouts/slideLayout296.xml" ContentType="application/vnd.openxmlformats-officedocument.presentationml.slideLayout+xml"/>
  <Override PartName="/ppt/slideLayouts/slideLayout297.xml" ContentType="application/vnd.openxmlformats-officedocument.presentationml.slideLayout+xml"/>
  <Override PartName="/ppt/slideLayouts/slideLayout298.xml" ContentType="application/vnd.openxmlformats-officedocument.presentationml.slideLayout+xml"/>
  <Override PartName="/ppt/slideLayouts/slideLayout299.xml" ContentType="application/vnd.openxmlformats-officedocument.presentationml.slideLayout+xml"/>
  <Override PartName="/ppt/theme/theme12.xml" ContentType="application/vnd.openxmlformats-officedocument.theme+xml"/>
  <Override PartName="/ppt/slideLayouts/slideLayout300.xml" ContentType="application/vnd.openxmlformats-officedocument.presentationml.slideLayout+xml"/>
  <Override PartName="/ppt/slideLayouts/slideLayout301.xml" ContentType="application/vnd.openxmlformats-officedocument.presentationml.slideLayout+xml"/>
  <Override PartName="/ppt/slideLayouts/slideLayout302.xml" ContentType="application/vnd.openxmlformats-officedocument.presentationml.slideLayout+xml"/>
  <Override PartName="/ppt/slideLayouts/slideLayout303.xml" ContentType="application/vnd.openxmlformats-officedocument.presentationml.slideLayout+xml"/>
  <Override PartName="/ppt/slideLayouts/slideLayout304.xml" ContentType="application/vnd.openxmlformats-officedocument.presentationml.slideLayout+xml"/>
  <Override PartName="/ppt/slideLayouts/slideLayout305.xml" ContentType="application/vnd.openxmlformats-officedocument.presentationml.slideLayout+xml"/>
  <Override PartName="/ppt/slideLayouts/slideLayout306.xml" ContentType="application/vnd.openxmlformats-officedocument.presentationml.slideLayout+xml"/>
  <Override PartName="/ppt/slideLayouts/slideLayout307.xml" ContentType="application/vnd.openxmlformats-officedocument.presentationml.slideLayout+xml"/>
  <Override PartName="/ppt/slideLayouts/slideLayout308.xml" ContentType="application/vnd.openxmlformats-officedocument.presentationml.slideLayout+xml"/>
  <Override PartName="/ppt/slideLayouts/slideLayout309.xml" ContentType="application/vnd.openxmlformats-officedocument.presentationml.slideLayout+xml"/>
  <Override PartName="/ppt/slideLayouts/slideLayout310.xml" ContentType="application/vnd.openxmlformats-officedocument.presentationml.slideLayout+xml"/>
  <Override PartName="/ppt/slideLayouts/slideLayout311.xml" ContentType="application/vnd.openxmlformats-officedocument.presentationml.slideLayout+xml"/>
  <Override PartName="/ppt/slideLayouts/slideLayout312.xml" ContentType="application/vnd.openxmlformats-officedocument.presentationml.slideLayout+xml"/>
  <Override PartName="/ppt/slideLayouts/slideLayout313.xml" ContentType="application/vnd.openxmlformats-officedocument.presentationml.slideLayout+xml"/>
  <Override PartName="/ppt/slideLayouts/slideLayout314.xml" ContentType="application/vnd.openxmlformats-officedocument.presentationml.slideLayout+xml"/>
  <Override PartName="/ppt/slideLayouts/slideLayout315.xml" ContentType="application/vnd.openxmlformats-officedocument.presentationml.slideLayout+xml"/>
  <Override PartName="/ppt/slideLayouts/slideLayout316.xml" ContentType="application/vnd.openxmlformats-officedocument.presentationml.slideLayout+xml"/>
  <Override PartName="/ppt/slideLayouts/slideLayout317.xml" ContentType="application/vnd.openxmlformats-officedocument.presentationml.slideLayout+xml"/>
  <Override PartName="/ppt/slideLayouts/slideLayout318.xml" ContentType="application/vnd.openxmlformats-officedocument.presentationml.slideLayout+xml"/>
  <Override PartName="/ppt/slideLayouts/slideLayout319.xml" ContentType="application/vnd.openxmlformats-officedocument.presentationml.slideLayout+xml"/>
  <Override PartName="/ppt/slideLayouts/slideLayout320.xml" ContentType="application/vnd.openxmlformats-officedocument.presentationml.slideLayout+xml"/>
  <Override PartName="/ppt/slideLayouts/slideLayout321.xml" ContentType="application/vnd.openxmlformats-officedocument.presentationml.slideLayout+xml"/>
  <Override PartName="/ppt/slideLayouts/slideLayout322.xml" ContentType="application/vnd.openxmlformats-officedocument.presentationml.slideLayout+xml"/>
  <Override PartName="/ppt/slideLayouts/slideLayout323.xml" ContentType="application/vnd.openxmlformats-officedocument.presentationml.slideLayout+xml"/>
  <Override PartName="/ppt/slideLayouts/slideLayout324.xml" ContentType="application/vnd.openxmlformats-officedocument.presentationml.slideLayout+xml"/>
  <Override PartName="/ppt/slideLayouts/slideLayout325.xml" ContentType="application/vnd.openxmlformats-officedocument.presentationml.slideLayout+xml"/>
  <Override PartName="/ppt/slideLayouts/slideLayout326.xml" ContentType="application/vnd.openxmlformats-officedocument.presentationml.slideLayout+xml"/>
  <Override PartName="/ppt/slideLayouts/slideLayout327.xml" ContentType="application/vnd.openxmlformats-officedocument.presentationml.slideLayout+xml"/>
  <Override PartName="/ppt/slideLayouts/slideLayout328.xml" ContentType="application/vnd.openxmlformats-officedocument.presentationml.slideLayout+xml"/>
  <Override PartName="/ppt/slideLayouts/slideLayout329.xml" ContentType="application/vnd.openxmlformats-officedocument.presentationml.slideLayout+xml"/>
  <Override PartName="/ppt/theme/theme13.xml" ContentType="application/vnd.openxmlformats-officedocument.theme+xml"/>
  <Override PartName="/ppt/slideLayouts/slideLayout330.xml" ContentType="application/vnd.openxmlformats-officedocument.presentationml.slideLayout+xml"/>
  <Override PartName="/ppt/slideLayouts/slideLayout331.xml" ContentType="application/vnd.openxmlformats-officedocument.presentationml.slideLayout+xml"/>
  <Override PartName="/ppt/slideLayouts/slideLayout332.xml" ContentType="application/vnd.openxmlformats-officedocument.presentationml.slideLayout+xml"/>
  <Override PartName="/ppt/slideLayouts/slideLayout333.xml" ContentType="application/vnd.openxmlformats-officedocument.presentationml.slideLayout+xml"/>
  <Override PartName="/ppt/slideLayouts/slideLayout334.xml" ContentType="application/vnd.openxmlformats-officedocument.presentationml.slideLayout+xml"/>
  <Override PartName="/ppt/slideLayouts/slideLayout335.xml" ContentType="application/vnd.openxmlformats-officedocument.presentationml.slideLayout+xml"/>
  <Override PartName="/ppt/slideLayouts/slideLayout336.xml" ContentType="application/vnd.openxmlformats-officedocument.presentationml.slideLayout+xml"/>
  <Override PartName="/ppt/slideLayouts/slideLayout337.xml" ContentType="application/vnd.openxmlformats-officedocument.presentationml.slideLayout+xml"/>
  <Override PartName="/ppt/slideLayouts/slideLayout338.xml" ContentType="application/vnd.openxmlformats-officedocument.presentationml.slideLayout+xml"/>
  <Override PartName="/ppt/slideLayouts/slideLayout339.xml" ContentType="application/vnd.openxmlformats-officedocument.presentationml.slideLayout+xml"/>
  <Override PartName="/ppt/slideLayouts/slideLayout340.xml" ContentType="application/vnd.openxmlformats-officedocument.presentationml.slideLayout+xml"/>
  <Override PartName="/ppt/slideLayouts/slideLayout341.xml" ContentType="application/vnd.openxmlformats-officedocument.presentationml.slideLayout+xml"/>
  <Override PartName="/ppt/slideLayouts/slideLayout342.xml" ContentType="application/vnd.openxmlformats-officedocument.presentationml.slideLayout+xml"/>
  <Override PartName="/ppt/slideLayouts/slideLayout343.xml" ContentType="application/vnd.openxmlformats-officedocument.presentationml.slideLayout+xml"/>
  <Override PartName="/ppt/slideLayouts/slideLayout344.xml" ContentType="application/vnd.openxmlformats-officedocument.presentationml.slideLayout+xml"/>
  <Override PartName="/ppt/slideLayouts/slideLayout345.xml" ContentType="application/vnd.openxmlformats-officedocument.presentationml.slideLayout+xml"/>
  <Override PartName="/ppt/slideLayouts/slideLayout346.xml" ContentType="application/vnd.openxmlformats-officedocument.presentationml.slideLayout+xml"/>
  <Override PartName="/ppt/slideLayouts/slideLayout347.xml" ContentType="application/vnd.openxmlformats-officedocument.presentationml.slideLayout+xml"/>
  <Override PartName="/ppt/slideLayouts/slideLayout348.xml" ContentType="application/vnd.openxmlformats-officedocument.presentationml.slideLayout+xml"/>
  <Override PartName="/ppt/slideLayouts/slideLayout349.xml" ContentType="application/vnd.openxmlformats-officedocument.presentationml.slideLayout+xml"/>
  <Override PartName="/ppt/slideLayouts/slideLayout350.xml" ContentType="application/vnd.openxmlformats-officedocument.presentationml.slideLayout+xml"/>
  <Override PartName="/ppt/slideLayouts/slideLayout351.xml" ContentType="application/vnd.openxmlformats-officedocument.presentationml.slideLayout+xml"/>
  <Override PartName="/ppt/slideLayouts/slideLayout352.xml" ContentType="application/vnd.openxmlformats-officedocument.presentationml.slideLayout+xml"/>
  <Override PartName="/ppt/slideLayouts/slideLayout353.xml" ContentType="application/vnd.openxmlformats-officedocument.presentationml.slideLayout+xml"/>
  <Override PartName="/ppt/slideLayouts/slideLayout354.xml" ContentType="application/vnd.openxmlformats-officedocument.presentationml.slideLayout+xml"/>
  <Override PartName="/ppt/slideLayouts/slideLayout355.xml" ContentType="application/vnd.openxmlformats-officedocument.presentationml.slideLayout+xml"/>
  <Override PartName="/ppt/slideLayouts/slideLayout356.xml" ContentType="application/vnd.openxmlformats-officedocument.presentationml.slideLayout+xml"/>
  <Override PartName="/ppt/theme/theme14.xml" ContentType="application/vnd.openxmlformats-officedocument.theme+xml"/>
  <Override PartName="/ppt/slideLayouts/slideLayout357.xml" ContentType="application/vnd.openxmlformats-officedocument.presentationml.slideLayout+xml"/>
  <Override PartName="/ppt/slideLayouts/slideLayout358.xml" ContentType="application/vnd.openxmlformats-officedocument.presentationml.slideLayout+xml"/>
  <Override PartName="/ppt/slideLayouts/slideLayout359.xml" ContentType="application/vnd.openxmlformats-officedocument.presentationml.slideLayout+xml"/>
  <Override PartName="/ppt/slideLayouts/slideLayout360.xml" ContentType="application/vnd.openxmlformats-officedocument.presentationml.slideLayout+xml"/>
  <Override PartName="/ppt/slideLayouts/slideLayout361.xml" ContentType="application/vnd.openxmlformats-officedocument.presentationml.slideLayout+xml"/>
  <Override PartName="/ppt/slideLayouts/slideLayout362.xml" ContentType="application/vnd.openxmlformats-officedocument.presentationml.slideLayout+xml"/>
  <Override PartName="/ppt/slideLayouts/slideLayout363.xml" ContentType="application/vnd.openxmlformats-officedocument.presentationml.slideLayout+xml"/>
  <Override PartName="/ppt/slideLayouts/slideLayout364.xml" ContentType="application/vnd.openxmlformats-officedocument.presentationml.slideLayout+xml"/>
  <Override PartName="/ppt/slideLayouts/slideLayout365.xml" ContentType="application/vnd.openxmlformats-officedocument.presentationml.slideLayout+xml"/>
  <Override PartName="/ppt/slideLayouts/slideLayout366.xml" ContentType="application/vnd.openxmlformats-officedocument.presentationml.slideLayout+xml"/>
  <Override PartName="/ppt/slideLayouts/slideLayout367.xml" ContentType="application/vnd.openxmlformats-officedocument.presentationml.slideLayout+xml"/>
  <Override PartName="/ppt/slideLayouts/slideLayout368.xml" ContentType="application/vnd.openxmlformats-officedocument.presentationml.slideLayout+xml"/>
  <Override PartName="/ppt/slideLayouts/slideLayout369.xml" ContentType="application/vnd.openxmlformats-officedocument.presentationml.slideLayout+xml"/>
  <Override PartName="/ppt/slideLayouts/slideLayout370.xml" ContentType="application/vnd.openxmlformats-officedocument.presentationml.slideLayout+xml"/>
  <Override PartName="/ppt/slideLayouts/slideLayout371.xml" ContentType="application/vnd.openxmlformats-officedocument.presentationml.slideLayout+xml"/>
  <Override PartName="/ppt/slideLayouts/slideLayout372.xml" ContentType="application/vnd.openxmlformats-officedocument.presentationml.slideLayout+xml"/>
  <Override PartName="/ppt/slideLayouts/slideLayout373.xml" ContentType="application/vnd.openxmlformats-officedocument.presentationml.slideLayout+xml"/>
  <Override PartName="/ppt/slideLayouts/slideLayout374.xml" ContentType="application/vnd.openxmlformats-officedocument.presentationml.slideLayout+xml"/>
  <Override PartName="/ppt/slideLayouts/slideLayout375.xml" ContentType="application/vnd.openxmlformats-officedocument.presentationml.slideLayout+xml"/>
  <Override PartName="/ppt/slideLayouts/slideLayout376.xml" ContentType="application/vnd.openxmlformats-officedocument.presentationml.slideLayout+xml"/>
  <Override PartName="/ppt/slideLayouts/slideLayout377.xml" ContentType="application/vnd.openxmlformats-officedocument.presentationml.slideLayout+xml"/>
  <Override PartName="/ppt/slideLayouts/slideLayout378.xml" ContentType="application/vnd.openxmlformats-officedocument.presentationml.slideLayout+xml"/>
  <Override PartName="/ppt/slideLayouts/slideLayout379.xml" ContentType="application/vnd.openxmlformats-officedocument.presentationml.slideLayout+xml"/>
  <Override PartName="/ppt/slideLayouts/slideLayout380.xml" ContentType="application/vnd.openxmlformats-officedocument.presentationml.slideLayout+xml"/>
  <Override PartName="/ppt/slideLayouts/slideLayout381.xml" ContentType="application/vnd.openxmlformats-officedocument.presentationml.slideLayout+xml"/>
  <Override PartName="/ppt/slideLayouts/slideLayout382.xml" ContentType="application/vnd.openxmlformats-officedocument.presentationml.slideLayout+xml"/>
  <Override PartName="/ppt/slideLayouts/slideLayout383.xml" ContentType="application/vnd.openxmlformats-officedocument.presentationml.slideLayout+xml"/>
  <Override PartName="/ppt/slideLayouts/slideLayout384.xml" ContentType="application/vnd.openxmlformats-officedocument.presentationml.slideLayout+xml"/>
  <Override PartName="/ppt/theme/theme15.xml" ContentType="application/vnd.openxmlformats-officedocument.theme+xml"/>
  <Override PartName="/ppt/slideLayouts/slideLayout385.xml" ContentType="application/vnd.openxmlformats-officedocument.presentationml.slideLayout+xml"/>
  <Override PartName="/ppt/slideLayouts/slideLayout386.xml" ContentType="application/vnd.openxmlformats-officedocument.presentationml.slideLayout+xml"/>
  <Override PartName="/ppt/slideLayouts/slideLayout387.xml" ContentType="application/vnd.openxmlformats-officedocument.presentationml.slideLayout+xml"/>
  <Override PartName="/ppt/slideLayouts/slideLayout388.xml" ContentType="application/vnd.openxmlformats-officedocument.presentationml.slideLayout+xml"/>
  <Override PartName="/ppt/slideLayouts/slideLayout389.xml" ContentType="application/vnd.openxmlformats-officedocument.presentationml.slideLayout+xml"/>
  <Override PartName="/ppt/slideLayouts/slideLayout390.xml" ContentType="application/vnd.openxmlformats-officedocument.presentationml.slideLayout+xml"/>
  <Override PartName="/ppt/slideLayouts/slideLayout391.xml" ContentType="application/vnd.openxmlformats-officedocument.presentationml.slideLayout+xml"/>
  <Override PartName="/ppt/slideLayouts/slideLayout392.xml" ContentType="application/vnd.openxmlformats-officedocument.presentationml.slideLayout+xml"/>
  <Override PartName="/ppt/slideLayouts/slideLayout393.xml" ContentType="application/vnd.openxmlformats-officedocument.presentationml.slideLayout+xml"/>
  <Override PartName="/ppt/slideLayouts/slideLayout394.xml" ContentType="application/vnd.openxmlformats-officedocument.presentationml.slideLayout+xml"/>
  <Override PartName="/ppt/slideLayouts/slideLayout395.xml" ContentType="application/vnd.openxmlformats-officedocument.presentationml.slideLayout+xml"/>
  <Override PartName="/ppt/slideLayouts/slideLayout396.xml" ContentType="application/vnd.openxmlformats-officedocument.presentationml.slideLayout+xml"/>
  <Override PartName="/ppt/slideLayouts/slideLayout397.xml" ContentType="application/vnd.openxmlformats-officedocument.presentationml.slideLayout+xml"/>
  <Override PartName="/ppt/slideLayouts/slideLayout398.xml" ContentType="application/vnd.openxmlformats-officedocument.presentationml.slideLayout+xml"/>
  <Override PartName="/ppt/slideLayouts/slideLayout399.xml" ContentType="application/vnd.openxmlformats-officedocument.presentationml.slideLayout+xml"/>
  <Override PartName="/ppt/slideLayouts/slideLayout400.xml" ContentType="application/vnd.openxmlformats-officedocument.presentationml.slideLayout+xml"/>
  <Override PartName="/ppt/slideLayouts/slideLayout401.xml" ContentType="application/vnd.openxmlformats-officedocument.presentationml.slideLayout+xml"/>
  <Override PartName="/ppt/slideLayouts/slideLayout402.xml" ContentType="application/vnd.openxmlformats-officedocument.presentationml.slideLayout+xml"/>
  <Override PartName="/ppt/slideLayouts/slideLayout403.xml" ContentType="application/vnd.openxmlformats-officedocument.presentationml.slideLayout+xml"/>
  <Override PartName="/ppt/slideLayouts/slideLayout404.xml" ContentType="application/vnd.openxmlformats-officedocument.presentationml.slideLayout+xml"/>
  <Override PartName="/ppt/slideLayouts/slideLayout405.xml" ContentType="application/vnd.openxmlformats-officedocument.presentationml.slideLayout+xml"/>
  <Override PartName="/ppt/slideLayouts/slideLayout406.xml" ContentType="application/vnd.openxmlformats-officedocument.presentationml.slideLayout+xml"/>
  <Override PartName="/ppt/slideLayouts/slideLayout407.xml" ContentType="application/vnd.openxmlformats-officedocument.presentationml.slideLayout+xml"/>
  <Override PartName="/ppt/slideLayouts/slideLayout408.xml" ContentType="application/vnd.openxmlformats-officedocument.presentationml.slideLayout+xml"/>
  <Override PartName="/ppt/slideLayouts/slideLayout409.xml" ContentType="application/vnd.openxmlformats-officedocument.presentationml.slideLayout+xml"/>
  <Override PartName="/ppt/slideLayouts/slideLayout410.xml" ContentType="application/vnd.openxmlformats-officedocument.presentationml.slideLayout+xml"/>
  <Override PartName="/ppt/slideLayouts/slideLayout411.xml" ContentType="application/vnd.openxmlformats-officedocument.presentationml.slideLayout+xml"/>
  <Override PartName="/ppt/slideLayouts/slideLayout412.xml" ContentType="application/vnd.openxmlformats-officedocument.presentationml.slideLayout+xml"/>
  <Override PartName="/ppt/theme/theme16.xml" ContentType="application/vnd.openxmlformats-officedocument.theme+xml"/>
  <Override PartName="/ppt/slideLayouts/slideLayout413.xml" ContentType="application/vnd.openxmlformats-officedocument.presentationml.slideLayout+xml"/>
  <Override PartName="/ppt/slideLayouts/slideLayout414.xml" ContentType="application/vnd.openxmlformats-officedocument.presentationml.slideLayout+xml"/>
  <Override PartName="/ppt/slideLayouts/slideLayout415.xml" ContentType="application/vnd.openxmlformats-officedocument.presentationml.slideLayout+xml"/>
  <Override PartName="/ppt/slideLayouts/slideLayout416.xml" ContentType="application/vnd.openxmlformats-officedocument.presentationml.slideLayout+xml"/>
  <Override PartName="/ppt/slideLayouts/slideLayout417.xml" ContentType="application/vnd.openxmlformats-officedocument.presentationml.slideLayout+xml"/>
  <Override PartName="/ppt/slideLayouts/slideLayout418.xml" ContentType="application/vnd.openxmlformats-officedocument.presentationml.slideLayout+xml"/>
  <Override PartName="/ppt/slideLayouts/slideLayout419.xml" ContentType="application/vnd.openxmlformats-officedocument.presentationml.slideLayout+xml"/>
  <Override PartName="/ppt/slideLayouts/slideLayout420.xml" ContentType="application/vnd.openxmlformats-officedocument.presentationml.slideLayout+xml"/>
  <Override PartName="/ppt/slideLayouts/slideLayout421.xml" ContentType="application/vnd.openxmlformats-officedocument.presentationml.slideLayout+xml"/>
  <Override PartName="/ppt/slideLayouts/slideLayout422.xml" ContentType="application/vnd.openxmlformats-officedocument.presentationml.slideLayout+xml"/>
  <Override PartName="/ppt/slideLayouts/slideLayout423.xml" ContentType="application/vnd.openxmlformats-officedocument.presentationml.slideLayout+xml"/>
  <Override PartName="/ppt/slideLayouts/slideLayout424.xml" ContentType="application/vnd.openxmlformats-officedocument.presentationml.slideLayout+xml"/>
  <Override PartName="/ppt/slideLayouts/slideLayout425.xml" ContentType="application/vnd.openxmlformats-officedocument.presentationml.slideLayout+xml"/>
  <Override PartName="/ppt/slideLayouts/slideLayout426.xml" ContentType="application/vnd.openxmlformats-officedocument.presentationml.slideLayout+xml"/>
  <Override PartName="/ppt/slideLayouts/slideLayout427.xml" ContentType="application/vnd.openxmlformats-officedocument.presentationml.slideLayout+xml"/>
  <Override PartName="/ppt/slideLayouts/slideLayout428.xml" ContentType="application/vnd.openxmlformats-officedocument.presentationml.slideLayout+xml"/>
  <Override PartName="/ppt/slideLayouts/slideLayout429.xml" ContentType="application/vnd.openxmlformats-officedocument.presentationml.slideLayout+xml"/>
  <Override PartName="/ppt/slideLayouts/slideLayout430.xml" ContentType="application/vnd.openxmlformats-officedocument.presentationml.slideLayout+xml"/>
  <Override PartName="/ppt/slideLayouts/slideLayout431.xml" ContentType="application/vnd.openxmlformats-officedocument.presentationml.slideLayout+xml"/>
  <Override PartName="/ppt/slideLayouts/slideLayout432.xml" ContentType="application/vnd.openxmlformats-officedocument.presentationml.slideLayout+xml"/>
  <Override PartName="/ppt/slideLayouts/slideLayout433.xml" ContentType="application/vnd.openxmlformats-officedocument.presentationml.slideLayout+xml"/>
  <Override PartName="/ppt/slideLayouts/slideLayout434.xml" ContentType="application/vnd.openxmlformats-officedocument.presentationml.slideLayout+xml"/>
  <Override PartName="/ppt/slideLayouts/slideLayout435.xml" ContentType="application/vnd.openxmlformats-officedocument.presentationml.slideLayout+xml"/>
  <Override PartName="/ppt/slideLayouts/slideLayout436.xml" ContentType="application/vnd.openxmlformats-officedocument.presentationml.slideLayout+xml"/>
  <Override PartName="/ppt/slideLayouts/slideLayout437.xml" ContentType="application/vnd.openxmlformats-officedocument.presentationml.slideLayout+xml"/>
  <Override PartName="/ppt/slideLayouts/slideLayout438.xml" ContentType="application/vnd.openxmlformats-officedocument.presentationml.slideLayout+xml"/>
  <Override PartName="/ppt/slideLayouts/slideLayout439.xml" ContentType="application/vnd.openxmlformats-officedocument.presentationml.slideLayout+xml"/>
  <Override PartName="/ppt/slideLayouts/slideLayout440.xml" ContentType="application/vnd.openxmlformats-officedocument.presentationml.slideLayout+xml"/>
  <Override PartName="/ppt/slideLayouts/slideLayout441.xml" ContentType="application/vnd.openxmlformats-officedocument.presentationml.slideLayout+xml"/>
  <Override PartName="/ppt/theme/theme17.xml" ContentType="application/vnd.openxmlformats-officedocument.theme+xml"/>
  <Override PartName="/ppt/theme/theme18.xml" ContentType="application/vnd.openxmlformats-officedocument.theme+xml"/>
  <Override PartName="/ppt/theme/theme1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78" r:id="rId2"/>
    <p:sldMasterId id="2147483679" r:id="rId3"/>
    <p:sldMasterId id="2147486074" r:id="rId4"/>
    <p:sldMasterId id="2147487233" r:id="rId5"/>
    <p:sldMasterId id="2147488343" r:id="rId6"/>
    <p:sldMasterId id="2147489997" r:id="rId7"/>
    <p:sldMasterId id="2147490236" r:id="rId8"/>
    <p:sldMasterId id="2147491474" r:id="rId9"/>
    <p:sldMasterId id="2147494665" r:id="rId10"/>
    <p:sldMasterId id="2147494696" r:id="rId11"/>
    <p:sldMasterId id="2147495085" r:id="rId12"/>
    <p:sldMasterId id="2147495093" r:id="rId13"/>
    <p:sldMasterId id="2147495513" r:id="rId14"/>
    <p:sldMasterId id="2147495542" r:id="rId15"/>
    <p:sldMasterId id="2147495572" r:id="rId16"/>
    <p:sldMasterId id="2147495601" r:id="rId17"/>
  </p:sldMasterIdLst>
  <p:notesMasterIdLst>
    <p:notesMasterId r:id="rId70"/>
  </p:notesMasterIdLst>
  <p:handoutMasterIdLst>
    <p:handoutMasterId r:id="rId71"/>
  </p:handoutMasterIdLst>
  <p:sldIdLst>
    <p:sldId id="256" r:id="rId18"/>
    <p:sldId id="263" r:id="rId19"/>
    <p:sldId id="264" r:id="rId20"/>
    <p:sldId id="265" r:id="rId21"/>
    <p:sldId id="267" r:id="rId22"/>
    <p:sldId id="29156" r:id="rId23"/>
    <p:sldId id="4664" r:id="rId24"/>
    <p:sldId id="28857" r:id="rId25"/>
    <p:sldId id="266" r:id="rId26"/>
    <p:sldId id="3427" r:id="rId27"/>
    <p:sldId id="27950" r:id="rId28"/>
    <p:sldId id="268" r:id="rId29"/>
    <p:sldId id="29110" r:id="rId30"/>
    <p:sldId id="29111" r:id="rId31"/>
    <p:sldId id="29112" r:id="rId32"/>
    <p:sldId id="29113" r:id="rId33"/>
    <p:sldId id="602" r:id="rId34"/>
    <p:sldId id="657" r:id="rId35"/>
    <p:sldId id="26357" r:id="rId36"/>
    <p:sldId id="738" r:id="rId37"/>
    <p:sldId id="29131" r:id="rId38"/>
    <p:sldId id="29135" r:id="rId39"/>
    <p:sldId id="29137" r:id="rId40"/>
    <p:sldId id="29138" r:id="rId41"/>
    <p:sldId id="29152" r:id="rId42"/>
    <p:sldId id="29140" r:id="rId43"/>
    <p:sldId id="319" r:id="rId44"/>
    <p:sldId id="347" r:id="rId45"/>
    <p:sldId id="348" r:id="rId46"/>
    <p:sldId id="29157" r:id="rId47"/>
    <p:sldId id="321" r:id="rId48"/>
    <p:sldId id="351" r:id="rId49"/>
    <p:sldId id="323" r:id="rId50"/>
    <p:sldId id="324" r:id="rId51"/>
    <p:sldId id="325" r:id="rId52"/>
    <p:sldId id="326" r:id="rId53"/>
    <p:sldId id="310" r:id="rId54"/>
    <p:sldId id="349" r:id="rId55"/>
    <p:sldId id="311" r:id="rId56"/>
    <p:sldId id="350" r:id="rId57"/>
    <p:sldId id="312" r:id="rId58"/>
    <p:sldId id="352" r:id="rId59"/>
    <p:sldId id="353" r:id="rId60"/>
    <p:sldId id="354" r:id="rId61"/>
    <p:sldId id="314" r:id="rId62"/>
    <p:sldId id="315" r:id="rId63"/>
    <p:sldId id="316" r:id="rId64"/>
    <p:sldId id="317" r:id="rId65"/>
    <p:sldId id="27731" r:id="rId66"/>
    <p:sldId id="27422" r:id="rId67"/>
    <p:sldId id="297" r:id="rId68"/>
    <p:sldId id="298" r:id="rId69"/>
  </p:sldIdLst>
  <p:sldSz cx="12192000" cy="6858000"/>
  <p:notesSz cx="6858000" cy="9144000"/>
  <p:defaultTextStyle>
    <a:defPPr>
      <a:defRPr lang="es-CO"/>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FDBED"/>
    <a:srgbClr val="F3A025"/>
    <a:srgbClr val="5ED1E8"/>
    <a:srgbClr val="39C7E3"/>
    <a:srgbClr val="4BCBE5"/>
    <a:srgbClr val="E9A72F"/>
    <a:srgbClr val="004070"/>
    <a:srgbClr val="0070C0"/>
    <a:srgbClr val="00FFFF"/>
    <a:srgbClr val="563A1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10A1B5D5-9B99-4C35-A422-299274C87663}" styleName="Estilo medio 1 - Énfasis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C4B1156A-380E-4F78-BDF5-A606A8083BF9}" styleName="Estilo medio 4 - Énfasis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115" autoAdjust="0"/>
    <p:restoredTop sz="96247" autoAdjust="0"/>
  </p:normalViewPr>
  <p:slideViewPr>
    <p:cSldViewPr snapToGrid="0">
      <p:cViewPr>
        <p:scale>
          <a:sx n="100" d="100"/>
          <a:sy n="100" d="100"/>
        </p:scale>
        <p:origin x="696" y="318"/>
      </p:cViewPr>
      <p:guideLst/>
    </p:cSldViewPr>
  </p:slideViewPr>
  <p:notesTextViewPr>
    <p:cViewPr>
      <p:scale>
        <a:sx n="3" d="2"/>
        <a:sy n="3" d="2"/>
      </p:scale>
      <p:origin x="0" y="0"/>
    </p:cViewPr>
  </p:notesTextViewPr>
  <p:notesViewPr>
    <p:cSldViewPr snapToGrid="0">
      <p:cViewPr varScale="1">
        <p:scale>
          <a:sx n="81" d="100"/>
          <a:sy n="81" d="100"/>
        </p:scale>
        <p:origin x="3894" y="108"/>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9.xml"/><Relationship Id="rId21" Type="http://schemas.openxmlformats.org/officeDocument/2006/relationships/slide" Target="slides/slide4.xml"/><Relationship Id="rId42" Type="http://schemas.openxmlformats.org/officeDocument/2006/relationships/slide" Target="slides/slide25.xml"/><Relationship Id="rId47" Type="http://schemas.openxmlformats.org/officeDocument/2006/relationships/slide" Target="slides/slide30.xml"/><Relationship Id="rId63" Type="http://schemas.openxmlformats.org/officeDocument/2006/relationships/slide" Target="slides/slide46.xml"/><Relationship Id="rId68" Type="http://schemas.openxmlformats.org/officeDocument/2006/relationships/slide" Target="slides/slide51.xml"/><Relationship Id="rId2" Type="http://schemas.openxmlformats.org/officeDocument/2006/relationships/slideMaster" Target="slideMasters/slideMaster2.xml"/><Relationship Id="rId16" Type="http://schemas.openxmlformats.org/officeDocument/2006/relationships/slideMaster" Target="slideMasters/slideMaster16.xml"/><Relationship Id="rId29" Type="http://schemas.openxmlformats.org/officeDocument/2006/relationships/slide" Target="slides/slide12.xml"/><Relationship Id="rId11" Type="http://schemas.openxmlformats.org/officeDocument/2006/relationships/slideMaster" Target="slideMasters/slideMaster11.xml"/><Relationship Id="rId24" Type="http://schemas.openxmlformats.org/officeDocument/2006/relationships/slide" Target="slides/slide7.xml"/><Relationship Id="rId32" Type="http://schemas.openxmlformats.org/officeDocument/2006/relationships/slide" Target="slides/slide15.xml"/><Relationship Id="rId37" Type="http://schemas.openxmlformats.org/officeDocument/2006/relationships/slide" Target="slides/slide20.xml"/><Relationship Id="rId40" Type="http://schemas.openxmlformats.org/officeDocument/2006/relationships/slide" Target="slides/slide23.xml"/><Relationship Id="rId45" Type="http://schemas.openxmlformats.org/officeDocument/2006/relationships/slide" Target="slides/slide28.xml"/><Relationship Id="rId53" Type="http://schemas.openxmlformats.org/officeDocument/2006/relationships/slide" Target="slides/slide36.xml"/><Relationship Id="rId58" Type="http://schemas.openxmlformats.org/officeDocument/2006/relationships/slide" Target="slides/slide41.xml"/><Relationship Id="rId66" Type="http://schemas.openxmlformats.org/officeDocument/2006/relationships/slide" Target="slides/slide49.xml"/><Relationship Id="rId74" Type="http://schemas.openxmlformats.org/officeDocument/2006/relationships/theme" Target="theme/theme1.xml"/><Relationship Id="rId5" Type="http://schemas.openxmlformats.org/officeDocument/2006/relationships/slideMaster" Target="slideMasters/slideMaster5.xml"/><Relationship Id="rId61" Type="http://schemas.openxmlformats.org/officeDocument/2006/relationships/slide" Target="slides/slide44.xml"/><Relationship Id="rId19" Type="http://schemas.openxmlformats.org/officeDocument/2006/relationships/slide" Target="slides/slide2.xml"/><Relationship Id="rId14" Type="http://schemas.openxmlformats.org/officeDocument/2006/relationships/slideMaster" Target="slideMasters/slideMaster14.xml"/><Relationship Id="rId22" Type="http://schemas.openxmlformats.org/officeDocument/2006/relationships/slide" Target="slides/slide5.xml"/><Relationship Id="rId27" Type="http://schemas.openxmlformats.org/officeDocument/2006/relationships/slide" Target="slides/slide10.xml"/><Relationship Id="rId30" Type="http://schemas.openxmlformats.org/officeDocument/2006/relationships/slide" Target="slides/slide13.xml"/><Relationship Id="rId35" Type="http://schemas.openxmlformats.org/officeDocument/2006/relationships/slide" Target="slides/slide18.xml"/><Relationship Id="rId43" Type="http://schemas.openxmlformats.org/officeDocument/2006/relationships/slide" Target="slides/slide26.xml"/><Relationship Id="rId48" Type="http://schemas.openxmlformats.org/officeDocument/2006/relationships/slide" Target="slides/slide31.xml"/><Relationship Id="rId56" Type="http://schemas.openxmlformats.org/officeDocument/2006/relationships/slide" Target="slides/slide39.xml"/><Relationship Id="rId64" Type="http://schemas.openxmlformats.org/officeDocument/2006/relationships/slide" Target="slides/slide47.xml"/><Relationship Id="rId69" Type="http://schemas.openxmlformats.org/officeDocument/2006/relationships/slide" Target="slides/slide52.xml"/><Relationship Id="rId8" Type="http://schemas.openxmlformats.org/officeDocument/2006/relationships/slideMaster" Target="slideMasters/slideMaster8.xml"/><Relationship Id="rId51" Type="http://schemas.openxmlformats.org/officeDocument/2006/relationships/slide" Target="slides/slide34.xml"/><Relationship Id="rId72" Type="http://schemas.openxmlformats.org/officeDocument/2006/relationships/presProps" Target="presProps.xml"/><Relationship Id="rId3" Type="http://schemas.openxmlformats.org/officeDocument/2006/relationships/slideMaster" Target="slideMasters/slideMaster3.xml"/><Relationship Id="rId12" Type="http://schemas.openxmlformats.org/officeDocument/2006/relationships/slideMaster" Target="slideMasters/slideMaster12.xml"/><Relationship Id="rId17" Type="http://schemas.openxmlformats.org/officeDocument/2006/relationships/slideMaster" Target="slideMasters/slideMaster17.xml"/><Relationship Id="rId25" Type="http://schemas.openxmlformats.org/officeDocument/2006/relationships/slide" Target="slides/slide8.xml"/><Relationship Id="rId33" Type="http://schemas.openxmlformats.org/officeDocument/2006/relationships/slide" Target="slides/slide16.xml"/><Relationship Id="rId38" Type="http://schemas.openxmlformats.org/officeDocument/2006/relationships/slide" Target="slides/slide21.xml"/><Relationship Id="rId46" Type="http://schemas.openxmlformats.org/officeDocument/2006/relationships/slide" Target="slides/slide29.xml"/><Relationship Id="rId59" Type="http://schemas.openxmlformats.org/officeDocument/2006/relationships/slide" Target="slides/slide42.xml"/><Relationship Id="rId67" Type="http://schemas.openxmlformats.org/officeDocument/2006/relationships/slide" Target="slides/slide50.xml"/><Relationship Id="rId20" Type="http://schemas.openxmlformats.org/officeDocument/2006/relationships/slide" Target="slides/slide3.xml"/><Relationship Id="rId41" Type="http://schemas.openxmlformats.org/officeDocument/2006/relationships/slide" Target="slides/slide24.xml"/><Relationship Id="rId54" Type="http://schemas.openxmlformats.org/officeDocument/2006/relationships/slide" Target="slides/slide37.xml"/><Relationship Id="rId62" Type="http://schemas.openxmlformats.org/officeDocument/2006/relationships/slide" Target="slides/slide45.xml"/><Relationship Id="rId70" Type="http://schemas.openxmlformats.org/officeDocument/2006/relationships/notesMaster" Target="notesMasters/notesMaster1.xml"/><Relationship Id="rId75"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Master" Target="slideMasters/slideMaster15.xml"/><Relationship Id="rId23" Type="http://schemas.openxmlformats.org/officeDocument/2006/relationships/slide" Target="slides/slide6.xml"/><Relationship Id="rId28" Type="http://schemas.openxmlformats.org/officeDocument/2006/relationships/slide" Target="slides/slide11.xml"/><Relationship Id="rId36" Type="http://schemas.openxmlformats.org/officeDocument/2006/relationships/slide" Target="slides/slide19.xml"/><Relationship Id="rId49" Type="http://schemas.openxmlformats.org/officeDocument/2006/relationships/slide" Target="slides/slide32.xml"/><Relationship Id="rId57" Type="http://schemas.openxmlformats.org/officeDocument/2006/relationships/slide" Target="slides/slide40.xml"/><Relationship Id="rId10" Type="http://schemas.openxmlformats.org/officeDocument/2006/relationships/slideMaster" Target="slideMasters/slideMaster10.xml"/><Relationship Id="rId31" Type="http://schemas.openxmlformats.org/officeDocument/2006/relationships/slide" Target="slides/slide14.xml"/><Relationship Id="rId44" Type="http://schemas.openxmlformats.org/officeDocument/2006/relationships/slide" Target="slides/slide27.xml"/><Relationship Id="rId52" Type="http://schemas.openxmlformats.org/officeDocument/2006/relationships/slide" Target="slides/slide35.xml"/><Relationship Id="rId60" Type="http://schemas.openxmlformats.org/officeDocument/2006/relationships/slide" Target="slides/slide43.xml"/><Relationship Id="rId65" Type="http://schemas.openxmlformats.org/officeDocument/2006/relationships/slide" Target="slides/slide48.xml"/><Relationship Id="rId73"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Master" Target="slideMasters/slideMaster9.xml"/><Relationship Id="rId13" Type="http://schemas.openxmlformats.org/officeDocument/2006/relationships/slideMaster" Target="slideMasters/slideMaster13.xml"/><Relationship Id="rId18" Type="http://schemas.openxmlformats.org/officeDocument/2006/relationships/slide" Target="slides/slide1.xml"/><Relationship Id="rId39" Type="http://schemas.openxmlformats.org/officeDocument/2006/relationships/slide" Target="slides/slide22.xml"/><Relationship Id="rId34" Type="http://schemas.openxmlformats.org/officeDocument/2006/relationships/slide" Target="slides/slide17.xml"/><Relationship Id="rId50" Type="http://schemas.openxmlformats.org/officeDocument/2006/relationships/slide" Target="slides/slide33.xml"/><Relationship Id="rId55" Type="http://schemas.openxmlformats.org/officeDocument/2006/relationships/slide" Target="slides/slide38.xml"/><Relationship Id="rId7" Type="http://schemas.openxmlformats.org/officeDocument/2006/relationships/slideMaster" Target="slideMasters/slideMaster7.xml"/><Relationship Id="rId71"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9.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Marcador de encabezado 1">
            <a:extLst>
              <a:ext uri="{FF2B5EF4-FFF2-40B4-BE49-F238E27FC236}">
                <a16:creationId xmlns:a16="http://schemas.microsoft.com/office/drawing/2014/main" id="{34305E27-7793-146F-1FBC-F1BB25FF3097}"/>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s-CO"/>
          </a:p>
        </p:txBody>
      </p:sp>
      <p:sp>
        <p:nvSpPr>
          <p:cNvPr id="3" name="Marcador de fecha 2">
            <a:extLst>
              <a:ext uri="{FF2B5EF4-FFF2-40B4-BE49-F238E27FC236}">
                <a16:creationId xmlns:a16="http://schemas.microsoft.com/office/drawing/2014/main" id="{9C50AFF7-0618-87D0-4760-7CDC3FBD01BF}"/>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defRPr sz="1200" smtClean="0">
                <a:latin typeface="+mn-lt"/>
              </a:defRPr>
            </a:lvl1pPr>
          </a:lstStyle>
          <a:p>
            <a:pPr>
              <a:defRPr/>
            </a:pPr>
            <a:fld id="{0800D46A-7169-44BD-8405-366F8F6F27D3}" type="datetimeFigureOut">
              <a:rPr lang="es-CO"/>
              <a:pPr>
                <a:defRPr/>
              </a:pPr>
              <a:t>25/01/2025</a:t>
            </a:fld>
            <a:endParaRPr lang="es-CO"/>
          </a:p>
        </p:txBody>
      </p:sp>
      <p:sp>
        <p:nvSpPr>
          <p:cNvPr id="4" name="Marcador de pie de página 3">
            <a:extLst>
              <a:ext uri="{FF2B5EF4-FFF2-40B4-BE49-F238E27FC236}">
                <a16:creationId xmlns:a16="http://schemas.microsoft.com/office/drawing/2014/main" id="{5EA95793-6214-0925-4B81-1486D1872D12}"/>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s-CO"/>
          </a:p>
        </p:txBody>
      </p:sp>
      <p:sp>
        <p:nvSpPr>
          <p:cNvPr id="5" name="Marcador de número de diapositiva 4">
            <a:extLst>
              <a:ext uri="{FF2B5EF4-FFF2-40B4-BE49-F238E27FC236}">
                <a16:creationId xmlns:a16="http://schemas.microsoft.com/office/drawing/2014/main" id="{3611D948-9EA1-FCFB-AA20-E17BCF276C2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eaLnBrk="1" fontAlgn="auto" hangingPunct="1">
              <a:spcBef>
                <a:spcPts val="0"/>
              </a:spcBef>
              <a:spcAft>
                <a:spcPts val="0"/>
              </a:spcAft>
              <a:defRPr sz="1200" smtClean="0">
                <a:latin typeface="+mn-lt"/>
              </a:defRPr>
            </a:lvl1pPr>
          </a:lstStyle>
          <a:p>
            <a:pPr>
              <a:defRPr/>
            </a:pPr>
            <a:fld id="{6204B54A-F347-48DA-8BF9-C573F0D3D638}" type="slidenum">
              <a:rPr lang="es-CO"/>
              <a:pPr>
                <a:defRPr/>
              </a:pPr>
              <a:t>‹Nº›</a:t>
            </a:fld>
            <a:endParaRPr lang="es-CO"/>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Marcador de encabezado 1">
            <a:extLst>
              <a:ext uri="{FF2B5EF4-FFF2-40B4-BE49-F238E27FC236}">
                <a16:creationId xmlns:a16="http://schemas.microsoft.com/office/drawing/2014/main" id="{B7090E61-AFE1-A146-3480-17E393DD9237}"/>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s-MX"/>
          </a:p>
        </p:txBody>
      </p:sp>
      <p:sp>
        <p:nvSpPr>
          <p:cNvPr id="3" name="Marcador de fecha 2">
            <a:extLst>
              <a:ext uri="{FF2B5EF4-FFF2-40B4-BE49-F238E27FC236}">
                <a16:creationId xmlns:a16="http://schemas.microsoft.com/office/drawing/2014/main" id="{839BD2B0-4D1F-1126-CD04-42E9FFE24BBC}"/>
              </a:ext>
            </a:extLst>
          </p:cNvPr>
          <p:cNvSpPr>
            <a:spLocks noGrp="1"/>
          </p:cNvSpPr>
          <p:nvPr>
            <p:ph type="dt"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defRPr sz="1200" smtClean="0">
                <a:latin typeface="+mn-lt"/>
              </a:defRPr>
            </a:lvl1pPr>
          </a:lstStyle>
          <a:p>
            <a:pPr>
              <a:defRPr/>
            </a:pPr>
            <a:fld id="{91A7C493-E0A1-4622-806C-E4D4FED63D12}" type="datetimeFigureOut">
              <a:rPr lang="es-MX"/>
              <a:pPr>
                <a:defRPr/>
              </a:pPr>
              <a:t>25/01/2025</a:t>
            </a:fld>
            <a:endParaRPr lang="es-MX"/>
          </a:p>
        </p:txBody>
      </p:sp>
      <p:sp>
        <p:nvSpPr>
          <p:cNvPr id="4" name="Marcador de imagen de diapositiva 3">
            <a:extLst>
              <a:ext uri="{FF2B5EF4-FFF2-40B4-BE49-F238E27FC236}">
                <a16:creationId xmlns:a16="http://schemas.microsoft.com/office/drawing/2014/main" id="{34B4AA65-0565-77A8-B709-0955C753ACB7}"/>
              </a:ext>
            </a:extLst>
          </p:cNvPr>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es-MX" noProof="0"/>
          </a:p>
        </p:txBody>
      </p:sp>
      <p:sp>
        <p:nvSpPr>
          <p:cNvPr id="5" name="Marcador de notas 4">
            <a:extLst>
              <a:ext uri="{FF2B5EF4-FFF2-40B4-BE49-F238E27FC236}">
                <a16:creationId xmlns:a16="http://schemas.microsoft.com/office/drawing/2014/main" id="{A18F92DF-5810-7DDB-2B61-0E59CAB49E63}"/>
              </a:ext>
            </a:extLst>
          </p:cNvPr>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noProof="0"/>
              <a:t>Editar el estilo de texto del patrón</a:t>
            </a:r>
          </a:p>
          <a:p>
            <a:pPr lvl="1"/>
            <a:r>
              <a:rPr lang="es-ES" noProof="0"/>
              <a:t>Segundo nivel</a:t>
            </a:r>
          </a:p>
          <a:p>
            <a:pPr lvl="2"/>
            <a:r>
              <a:rPr lang="es-ES" noProof="0"/>
              <a:t>Tercer nivel</a:t>
            </a:r>
          </a:p>
          <a:p>
            <a:pPr lvl="3"/>
            <a:r>
              <a:rPr lang="es-ES" noProof="0"/>
              <a:t>Cuarto nivel</a:t>
            </a:r>
          </a:p>
          <a:p>
            <a:pPr lvl="4"/>
            <a:r>
              <a:rPr lang="es-ES" noProof="0"/>
              <a:t>Quinto nivel</a:t>
            </a:r>
            <a:endParaRPr lang="es-MX" noProof="0"/>
          </a:p>
        </p:txBody>
      </p:sp>
      <p:sp>
        <p:nvSpPr>
          <p:cNvPr id="6" name="Marcador de pie de página 5">
            <a:extLst>
              <a:ext uri="{FF2B5EF4-FFF2-40B4-BE49-F238E27FC236}">
                <a16:creationId xmlns:a16="http://schemas.microsoft.com/office/drawing/2014/main" id="{ECE7D2BA-8223-C161-E1CD-909B753B819F}"/>
              </a:ext>
            </a:extLst>
          </p:cNvPr>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s-MX"/>
          </a:p>
        </p:txBody>
      </p:sp>
      <p:sp>
        <p:nvSpPr>
          <p:cNvPr id="7" name="Marcador de número de diapositiva 6">
            <a:extLst>
              <a:ext uri="{FF2B5EF4-FFF2-40B4-BE49-F238E27FC236}">
                <a16:creationId xmlns:a16="http://schemas.microsoft.com/office/drawing/2014/main" id="{45B38785-33CE-98E0-0397-730B92B9914B}"/>
              </a:ext>
            </a:extLst>
          </p:cNvPr>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eaLnBrk="1" fontAlgn="auto" hangingPunct="1">
              <a:spcBef>
                <a:spcPts val="0"/>
              </a:spcBef>
              <a:spcAft>
                <a:spcPts val="0"/>
              </a:spcAft>
              <a:defRPr sz="1200" smtClean="0">
                <a:latin typeface="+mn-lt"/>
              </a:defRPr>
            </a:lvl1pPr>
          </a:lstStyle>
          <a:p>
            <a:pPr>
              <a:defRPr/>
            </a:pPr>
            <a:fld id="{45102FDA-875E-40BC-B637-5CE3F0CBEC2D}" type="slidenum">
              <a:rPr lang="es-MX"/>
              <a:pPr>
                <a:defRPr/>
              </a:pPr>
              <a:t>‹Nº›</a:t>
            </a:fld>
            <a:endParaRPr lang="es-MX"/>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5"/>
          </p:nvPr>
        </p:nvSpPr>
        <p:spPr/>
        <p:txBody>
          <a:bodyPr/>
          <a:lstStyle/>
          <a:p>
            <a:pPr>
              <a:defRPr/>
            </a:pPr>
            <a:fld id="{45102FDA-875E-40BC-B637-5CE3F0CBEC2D}" type="slidenum">
              <a:rPr lang="es-MX" smtClean="0"/>
              <a:pPr>
                <a:defRPr/>
              </a:pPr>
              <a:t>1</a:t>
            </a:fld>
            <a:endParaRPr lang="es-MX"/>
          </a:p>
        </p:txBody>
      </p:sp>
    </p:spTree>
    <p:extLst>
      <p:ext uri="{BB962C8B-B14F-4D97-AF65-F5344CB8AC3E}">
        <p14:creationId xmlns:p14="http://schemas.microsoft.com/office/powerpoint/2010/main" val="330982752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434178" name="Google Shape;3027;p14:notes">
            <a:extLst>
              <a:ext uri="{FF2B5EF4-FFF2-40B4-BE49-F238E27FC236}">
                <a16:creationId xmlns:a16="http://schemas.microsoft.com/office/drawing/2014/main" id="{3AB34B1A-073F-0165-495B-C9D2F21EE00F}"/>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buSzPts val="1400"/>
            </a:pPr>
            <a:endParaRPr lang="es-CO" altLang="es-CO" sz="1300" dirty="0">
              <a:cs typeface="Calibri" panose="020F0502020204030204" pitchFamily="34" charset="0"/>
              <a:sym typeface="Calibri" panose="020F0502020204030204" pitchFamily="34" charset="0"/>
            </a:endParaRPr>
          </a:p>
        </p:txBody>
      </p:sp>
      <p:sp>
        <p:nvSpPr>
          <p:cNvPr id="434179" name="Google Shape;3028;p14:notes">
            <a:extLst>
              <a:ext uri="{FF2B5EF4-FFF2-40B4-BE49-F238E27FC236}">
                <a16:creationId xmlns:a16="http://schemas.microsoft.com/office/drawing/2014/main" id="{25D6DF07-F2B7-523D-EE80-FA30DCDE7062}"/>
              </a:ext>
            </a:extLst>
          </p:cNvPr>
          <p:cNvSpPr>
            <a:spLocks noGrp="1" noRot="1" noChangeAspect="1" noTextEdit="1"/>
          </p:cNvSpPr>
          <p:nvPr>
            <p:ph type="sldImg" idx="2"/>
          </p:nvPr>
        </p:nvSpPr>
        <p:spPr bwMode="auto">
          <a:noFill/>
          <a:ln w="9525">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round/>
                <a:headEnd/>
                <a:tailEnd/>
              </a14:hiddenLine>
            </a:ext>
          </a:extLst>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a:p>
        </p:txBody>
      </p:sp>
      <p:sp>
        <p:nvSpPr>
          <p:cNvPr id="4" name="Marcador de número de diapositiva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D2280A9-CB00-4B90-9015-F997404898FF}" type="slidenum">
              <a:rPr kumimoji="0" lang="es-MX" sz="1200" b="0" i="0" u="none" strike="noStrike" kern="1200" cap="none" spc="0" normalizeH="0" baseline="0" noProof="0" smtClean="0">
                <a:ln>
                  <a:noFill/>
                </a:ln>
                <a:solidFill>
                  <a:prstClr val="black"/>
                </a:solidFill>
                <a:effectLst/>
                <a:uLnTx/>
                <a:uFillTx/>
                <a:latin typeface="Calibri" panose="020F0502020204030204"/>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s-MX" sz="1200" b="0" i="0" u="none" strike="noStrike" kern="1200" cap="none" spc="0" normalizeH="0" baseline="0" noProof="0">
              <a:ln>
                <a:noFill/>
              </a:ln>
              <a:solidFill>
                <a:prstClr val="black"/>
              </a:solidFill>
              <a:effectLst/>
              <a:uLnTx/>
              <a:uFillTx/>
              <a:latin typeface="Calibri" panose="020F0502020204030204"/>
              <a:ea typeface="+mn-ea"/>
              <a:cs typeface="Arial"/>
              <a:sym typeface="Arial"/>
            </a:endParaRPr>
          </a:p>
        </p:txBody>
      </p:sp>
    </p:spTree>
    <p:extLst>
      <p:ext uri="{BB962C8B-B14F-4D97-AF65-F5344CB8AC3E}">
        <p14:creationId xmlns:p14="http://schemas.microsoft.com/office/powerpoint/2010/main" val="5452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a:extLst>
            <a:ext uri="{FF2B5EF4-FFF2-40B4-BE49-F238E27FC236}">
              <a16:creationId xmlns:a16="http://schemas.microsoft.com/office/drawing/2014/main" id="{E4CB0ED4-464A-7CF9-E547-774B10F056C1}"/>
            </a:ext>
          </a:extLst>
        </p:cNvPr>
        <p:cNvGrpSpPr/>
        <p:nvPr/>
      </p:nvGrpSpPr>
      <p:grpSpPr>
        <a:xfrm>
          <a:off x="0" y="0"/>
          <a:ext cx="0" cy="0"/>
          <a:chOff x="0" y="0"/>
          <a:chExt cx="0" cy="0"/>
        </a:xfrm>
      </p:grpSpPr>
      <p:sp>
        <p:nvSpPr>
          <p:cNvPr id="438274" name="Google Shape;3082;p17:notes">
            <a:extLst>
              <a:ext uri="{FF2B5EF4-FFF2-40B4-BE49-F238E27FC236}">
                <a16:creationId xmlns:a16="http://schemas.microsoft.com/office/drawing/2014/main" id="{B13708D7-6B54-0692-2616-4FABB6409B2A}"/>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s-CO" altLang="es-CO" dirty="0">
              <a:latin typeface="Arial" panose="020B0604020202020204" pitchFamily="34" charset="0"/>
              <a:cs typeface="Arial" panose="020B0604020202020204" pitchFamily="34" charset="0"/>
            </a:endParaRPr>
          </a:p>
        </p:txBody>
      </p:sp>
      <p:sp>
        <p:nvSpPr>
          <p:cNvPr id="438275" name="Google Shape;3083;p17:notes">
            <a:extLst>
              <a:ext uri="{FF2B5EF4-FFF2-40B4-BE49-F238E27FC236}">
                <a16:creationId xmlns:a16="http://schemas.microsoft.com/office/drawing/2014/main" id="{4A983057-BCC6-7035-D4FC-CA1B480CD4FE}"/>
              </a:ext>
            </a:extLst>
          </p:cNvPr>
          <p:cNvSpPr>
            <a:spLocks noGrp="1" noRot="1" noChangeAspect="1" noTextEdit="1"/>
          </p:cNvSpPr>
          <p:nvPr>
            <p:ph type="sldImg" idx="2"/>
          </p:nvPr>
        </p:nvSpPr>
        <p:spPr bwMode="auto">
          <a:noFill/>
          <a:ln w="9525">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round/>
                <a:headEnd/>
                <a:tailEnd/>
              </a14:hiddenLine>
            </a:ext>
          </a:extLst>
        </p:spPr>
      </p:sp>
    </p:spTree>
    <p:extLst>
      <p:ext uri="{BB962C8B-B14F-4D97-AF65-F5344CB8AC3E}">
        <p14:creationId xmlns:p14="http://schemas.microsoft.com/office/powerpoint/2010/main" val="224022580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a:extLst>
            <a:ext uri="{FF2B5EF4-FFF2-40B4-BE49-F238E27FC236}">
              <a16:creationId xmlns:a16="http://schemas.microsoft.com/office/drawing/2014/main" id="{6612E842-66D0-0079-BFC9-2D6AD701A22A}"/>
            </a:ext>
          </a:extLst>
        </p:cNvPr>
        <p:cNvGrpSpPr/>
        <p:nvPr/>
      </p:nvGrpSpPr>
      <p:grpSpPr>
        <a:xfrm>
          <a:off x="0" y="0"/>
          <a:ext cx="0" cy="0"/>
          <a:chOff x="0" y="0"/>
          <a:chExt cx="0" cy="0"/>
        </a:xfrm>
      </p:grpSpPr>
      <p:sp>
        <p:nvSpPr>
          <p:cNvPr id="460802" name="Google Shape;3324;p26:notes">
            <a:extLst>
              <a:ext uri="{FF2B5EF4-FFF2-40B4-BE49-F238E27FC236}">
                <a16:creationId xmlns:a16="http://schemas.microsoft.com/office/drawing/2014/main" id="{249D78FC-9ED6-18E6-5F52-A3082328F1E0}"/>
              </a:ext>
            </a:extLst>
          </p:cNvPr>
          <p:cNvSpPr>
            <a:spLocks noGrp="1" noRot="1" noChangeAspect="1" noChangeArrowheads="1" noTextEdit="1"/>
          </p:cNvSpPr>
          <p:nvPr>
            <p:ph type="sldImg" idx="2"/>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60803" name="Google Shape;3325;p26:notes">
            <a:extLst>
              <a:ext uri="{FF2B5EF4-FFF2-40B4-BE49-F238E27FC236}">
                <a16:creationId xmlns:a16="http://schemas.microsoft.com/office/drawing/2014/main" id="{794CCAF3-E014-FBFD-4ACD-B8F0CF36BA15}"/>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buSzPts val="1400"/>
            </a:pPr>
            <a:endParaRPr lang="es-CO" altLang="es-CO" dirty="0">
              <a:latin typeface="Arial" panose="020B0604020202020204" pitchFamily="34" charset="0"/>
              <a:cs typeface="Arial" panose="020B0604020202020204" pitchFamily="34" charset="0"/>
            </a:endParaRPr>
          </a:p>
        </p:txBody>
      </p:sp>
      <p:sp>
        <p:nvSpPr>
          <p:cNvPr id="460804" name="Google Shape;3326;p26:notes">
            <a:extLst>
              <a:ext uri="{FF2B5EF4-FFF2-40B4-BE49-F238E27FC236}">
                <a16:creationId xmlns:a16="http://schemas.microsoft.com/office/drawing/2014/main" id="{991E167F-FED4-2398-6144-00EDE5F834E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r" defTabSz="914400" rtl="0" eaLnBrk="1" fontAlgn="base" latinLnBrk="0" hangingPunct="1">
              <a:lnSpc>
                <a:spcPct val="100000"/>
              </a:lnSpc>
              <a:spcBef>
                <a:spcPct val="0"/>
              </a:spcBef>
              <a:spcAft>
                <a:spcPct val="0"/>
              </a:spcAft>
              <a:buClr>
                <a:srgbClr val="000000"/>
              </a:buClr>
              <a:buSzPts val="1300"/>
              <a:buFont typeface="Arial" panose="020B0604020202020204" pitchFamily="34" charset="0"/>
              <a:buNone/>
              <a:tabLst/>
              <a:defRPr/>
            </a:pPr>
            <a:fld id="{9A3DEEAF-0455-4229-9E33-1AEF737E8D3F}" type="slidenum">
              <a:rPr kumimoji="0" lang="es-CO" altLang="es-CO" sz="13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sym typeface="Calibri" panose="020F0502020204030204" pitchFamily="34" charset="0"/>
              </a:rPr>
              <a:pPr marL="0" marR="0" lvl="0" indent="0" algn="r" defTabSz="914400" rtl="0" eaLnBrk="1" fontAlgn="base" latinLnBrk="0" hangingPunct="1">
                <a:lnSpc>
                  <a:spcPct val="100000"/>
                </a:lnSpc>
                <a:spcBef>
                  <a:spcPct val="0"/>
                </a:spcBef>
                <a:spcAft>
                  <a:spcPct val="0"/>
                </a:spcAft>
                <a:buClr>
                  <a:srgbClr val="000000"/>
                </a:buClr>
                <a:buSzPts val="1300"/>
                <a:buFont typeface="Arial" panose="020B0604020202020204" pitchFamily="34" charset="0"/>
                <a:buNone/>
                <a:tabLst/>
                <a:defRPr/>
              </a:pPr>
              <a:t>21</a:t>
            </a:fld>
            <a:endParaRPr kumimoji="0" lang="es-CO" altLang="es-CO" sz="13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sym typeface="Calibri" panose="020F0502020204030204" pitchFamily="34" charset="0"/>
            </a:endParaRPr>
          </a:p>
        </p:txBody>
      </p:sp>
    </p:spTree>
    <p:extLst>
      <p:ext uri="{BB962C8B-B14F-4D97-AF65-F5344CB8AC3E}">
        <p14:creationId xmlns:p14="http://schemas.microsoft.com/office/powerpoint/2010/main" val="49205215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a:extLst>
            <a:ext uri="{FF2B5EF4-FFF2-40B4-BE49-F238E27FC236}">
              <a16:creationId xmlns:a16="http://schemas.microsoft.com/office/drawing/2014/main" id="{FF5CB91A-C5A5-6646-BF39-4A87406591B4}"/>
            </a:ext>
          </a:extLst>
        </p:cNvPr>
        <p:cNvGrpSpPr/>
        <p:nvPr/>
      </p:nvGrpSpPr>
      <p:grpSpPr>
        <a:xfrm>
          <a:off x="0" y="0"/>
          <a:ext cx="0" cy="0"/>
          <a:chOff x="0" y="0"/>
          <a:chExt cx="0" cy="0"/>
        </a:xfrm>
      </p:grpSpPr>
      <p:sp>
        <p:nvSpPr>
          <p:cNvPr id="462850" name="Google Shape;3348;p27:notes">
            <a:extLst>
              <a:ext uri="{FF2B5EF4-FFF2-40B4-BE49-F238E27FC236}">
                <a16:creationId xmlns:a16="http://schemas.microsoft.com/office/drawing/2014/main" id="{3F8ECF96-5542-2300-6D2E-CFC666745089}"/>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buSzPts val="1400"/>
            </a:pPr>
            <a:endParaRPr lang="es-CO" altLang="es-CO">
              <a:cs typeface="Calibri" panose="020F0502020204030204" pitchFamily="34" charset="0"/>
              <a:sym typeface="Calibri" panose="020F0502020204030204" pitchFamily="34" charset="0"/>
            </a:endParaRPr>
          </a:p>
        </p:txBody>
      </p:sp>
      <p:sp>
        <p:nvSpPr>
          <p:cNvPr id="462851" name="Google Shape;3349;p27:notes">
            <a:extLst>
              <a:ext uri="{FF2B5EF4-FFF2-40B4-BE49-F238E27FC236}">
                <a16:creationId xmlns:a16="http://schemas.microsoft.com/office/drawing/2014/main" id="{9B61DE3F-4F7D-F7BF-84C2-D6A1C9C14E2F}"/>
              </a:ext>
            </a:extLst>
          </p:cNvPr>
          <p:cNvSpPr>
            <a:spLocks noGrp="1" noRot="1" noChangeAspect="1" noTextEdit="1"/>
          </p:cNvSpPr>
          <p:nvPr>
            <p:ph type="sldImg" idx="2"/>
          </p:nvPr>
        </p:nvSpPr>
        <p:spPr bwMode="auto">
          <a:noFill/>
          <a:ln w="9525">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round/>
                <a:headEnd/>
                <a:tailEnd/>
              </a14:hiddenLine>
            </a:ext>
          </a:extLst>
        </p:spPr>
      </p:sp>
    </p:spTree>
    <p:extLst>
      <p:ext uri="{BB962C8B-B14F-4D97-AF65-F5344CB8AC3E}">
        <p14:creationId xmlns:p14="http://schemas.microsoft.com/office/powerpoint/2010/main" val="208573273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a:extLst>
            <a:ext uri="{FF2B5EF4-FFF2-40B4-BE49-F238E27FC236}">
              <a16:creationId xmlns:a16="http://schemas.microsoft.com/office/drawing/2014/main" id="{13A2DBFD-4675-1A25-E051-4D7B3D00777B}"/>
            </a:ext>
          </a:extLst>
        </p:cNvPr>
        <p:cNvGrpSpPr/>
        <p:nvPr/>
      </p:nvGrpSpPr>
      <p:grpSpPr>
        <a:xfrm>
          <a:off x="0" y="0"/>
          <a:ext cx="0" cy="0"/>
          <a:chOff x="0" y="0"/>
          <a:chExt cx="0" cy="0"/>
        </a:xfrm>
      </p:grpSpPr>
      <p:sp>
        <p:nvSpPr>
          <p:cNvPr id="466946" name="Google Shape;3370;p28:notes">
            <a:extLst>
              <a:ext uri="{FF2B5EF4-FFF2-40B4-BE49-F238E27FC236}">
                <a16:creationId xmlns:a16="http://schemas.microsoft.com/office/drawing/2014/main" id="{C1A2EC9D-759E-7BE4-F161-8F0FC565F4D4}"/>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buSzPts val="1400"/>
            </a:pPr>
            <a:endParaRPr lang="es-CO" altLang="es-CO" sz="1300">
              <a:cs typeface="Calibri" panose="020F0502020204030204" pitchFamily="34" charset="0"/>
              <a:sym typeface="Calibri" panose="020F0502020204030204" pitchFamily="34" charset="0"/>
            </a:endParaRPr>
          </a:p>
        </p:txBody>
      </p:sp>
      <p:sp>
        <p:nvSpPr>
          <p:cNvPr id="466947" name="Google Shape;3371;p28:notes">
            <a:extLst>
              <a:ext uri="{FF2B5EF4-FFF2-40B4-BE49-F238E27FC236}">
                <a16:creationId xmlns:a16="http://schemas.microsoft.com/office/drawing/2014/main" id="{B41F335F-C536-7218-28BD-A99853853467}"/>
              </a:ext>
            </a:extLst>
          </p:cNvPr>
          <p:cNvSpPr>
            <a:spLocks noGrp="1" noRot="1" noChangeAspect="1" noTextEdit="1"/>
          </p:cNvSpPr>
          <p:nvPr>
            <p:ph type="sldImg" idx="2"/>
          </p:nvPr>
        </p:nvSpPr>
        <p:spPr bwMode="auto">
          <a:noFill/>
          <a:ln w="9525">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round/>
                <a:headEnd/>
                <a:tailEnd/>
              </a14:hiddenLine>
            </a:ext>
          </a:extLst>
        </p:spPr>
      </p:sp>
    </p:spTree>
    <p:extLst>
      <p:ext uri="{BB962C8B-B14F-4D97-AF65-F5344CB8AC3E}">
        <p14:creationId xmlns:p14="http://schemas.microsoft.com/office/powerpoint/2010/main" val="194142986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468994" name="Google Shape;3390;p29:notes">
            <a:extLst>
              <a:ext uri="{FF2B5EF4-FFF2-40B4-BE49-F238E27FC236}">
                <a16:creationId xmlns:a16="http://schemas.microsoft.com/office/drawing/2014/main" id="{DC8A2397-95D4-BC82-62E5-5A362359DA59}"/>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buSzPts val="1400"/>
            </a:pPr>
            <a:endParaRPr lang="es-CO" altLang="es-CO" sz="1300" dirty="0">
              <a:cs typeface="Calibri" panose="020F0502020204030204" pitchFamily="34" charset="0"/>
              <a:sym typeface="Calibri" panose="020F0502020204030204" pitchFamily="34" charset="0"/>
            </a:endParaRPr>
          </a:p>
        </p:txBody>
      </p:sp>
      <p:sp>
        <p:nvSpPr>
          <p:cNvPr id="468995" name="Google Shape;3391;p29:notes">
            <a:extLst>
              <a:ext uri="{FF2B5EF4-FFF2-40B4-BE49-F238E27FC236}">
                <a16:creationId xmlns:a16="http://schemas.microsoft.com/office/drawing/2014/main" id="{E2C96A42-1AF4-9EFC-5A0F-95755D782B90}"/>
              </a:ext>
            </a:extLst>
          </p:cNvPr>
          <p:cNvSpPr>
            <a:spLocks noGrp="1" noRot="1" noChangeAspect="1" noTextEdit="1"/>
          </p:cNvSpPr>
          <p:nvPr>
            <p:ph type="sldImg" idx="2"/>
          </p:nvPr>
        </p:nvSpPr>
        <p:spPr bwMode="auto">
          <a:noFill/>
          <a:ln w="9525">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round/>
                <a:headEnd/>
                <a:tailEnd/>
              </a14:hiddenLine>
            </a:ext>
          </a:extLst>
        </p:spPr>
      </p:sp>
    </p:spTree>
    <p:extLst>
      <p:ext uri="{BB962C8B-B14F-4D97-AF65-F5344CB8AC3E}">
        <p14:creationId xmlns:p14="http://schemas.microsoft.com/office/powerpoint/2010/main" val="69560651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a:extLst>
            <a:ext uri="{FF2B5EF4-FFF2-40B4-BE49-F238E27FC236}">
              <a16:creationId xmlns:a16="http://schemas.microsoft.com/office/drawing/2014/main" id="{89A90590-FBE8-B938-4DAA-CCA597E4E8E9}"/>
            </a:ext>
          </a:extLst>
        </p:cNvPr>
        <p:cNvGrpSpPr/>
        <p:nvPr/>
      </p:nvGrpSpPr>
      <p:grpSpPr>
        <a:xfrm>
          <a:off x="0" y="0"/>
          <a:ext cx="0" cy="0"/>
          <a:chOff x="0" y="0"/>
          <a:chExt cx="0" cy="0"/>
        </a:xfrm>
      </p:grpSpPr>
      <p:sp>
        <p:nvSpPr>
          <p:cNvPr id="473090" name="Google Shape;3414;p30:notes">
            <a:extLst>
              <a:ext uri="{FF2B5EF4-FFF2-40B4-BE49-F238E27FC236}">
                <a16:creationId xmlns:a16="http://schemas.microsoft.com/office/drawing/2014/main" id="{DF62A8FE-581E-9109-0FA0-D670DCB5322F}"/>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buSzPts val="1400"/>
            </a:pPr>
            <a:endParaRPr lang="es-CO" altLang="es-CO" sz="1300" dirty="0">
              <a:cs typeface="Calibri" panose="020F0502020204030204" pitchFamily="34" charset="0"/>
              <a:sym typeface="Calibri" panose="020F0502020204030204" pitchFamily="34" charset="0"/>
            </a:endParaRPr>
          </a:p>
        </p:txBody>
      </p:sp>
      <p:sp>
        <p:nvSpPr>
          <p:cNvPr id="473091" name="Google Shape;3415;p30:notes">
            <a:extLst>
              <a:ext uri="{FF2B5EF4-FFF2-40B4-BE49-F238E27FC236}">
                <a16:creationId xmlns:a16="http://schemas.microsoft.com/office/drawing/2014/main" id="{2F9BD0C4-F6B2-15D0-8833-FA68F870DE9B}"/>
              </a:ext>
            </a:extLst>
          </p:cNvPr>
          <p:cNvSpPr>
            <a:spLocks noGrp="1" noRot="1" noChangeAspect="1" noTextEdit="1"/>
          </p:cNvSpPr>
          <p:nvPr>
            <p:ph type="sldImg" idx="2"/>
          </p:nvPr>
        </p:nvSpPr>
        <p:spPr bwMode="auto">
          <a:noFill/>
          <a:ln w="9525">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round/>
                <a:headEnd/>
                <a:tailEnd/>
              </a14:hiddenLine>
            </a:ext>
          </a:extLst>
        </p:spPr>
      </p:sp>
    </p:spTree>
    <p:extLst>
      <p:ext uri="{BB962C8B-B14F-4D97-AF65-F5344CB8AC3E}">
        <p14:creationId xmlns:p14="http://schemas.microsoft.com/office/powerpoint/2010/main" val="412397918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D2280A9-CB00-4B90-9015-F997404898FF}" type="slidenum">
              <a:rPr kumimoji="0" lang="es-MX"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s-MX"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3364501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a:p>
        </p:txBody>
      </p:sp>
      <p:sp>
        <p:nvSpPr>
          <p:cNvPr id="4" name="Marcador de número de diapositiva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D2280A9-CB00-4B90-9015-F997404898FF}" type="slidenum">
              <a:rPr kumimoji="0" lang="es-MX"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48</a:t>
            </a:fld>
            <a:endParaRPr kumimoji="0" lang="es-MX"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659728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5"/>
          </p:nvPr>
        </p:nvSpPr>
        <p:spPr/>
        <p:txBody>
          <a:bodyPr/>
          <a:lstStyle/>
          <a:p>
            <a:pPr>
              <a:defRPr/>
            </a:pPr>
            <a:fld id="{45102FDA-875E-40BC-B637-5CE3F0CBEC2D}" type="slidenum">
              <a:rPr lang="es-MX" smtClean="0"/>
              <a:pPr>
                <a:defRPr/>
              </a:pPr>
              <a:t>2</a:t>
            </a:fld>
            <a:endParaRPr lang="es-MX"/>
          </a:p>
        </p:txBody>
      </p:sp>
    </p:spTree>
    <p:extLst>
      <p:ext uri="{BB962C8B-B14F-4D97-AF65-F5344CB8AC3E}">
        <p14:creationId xmlns:p14="http://schemas.microsoft.com/office/powerpoint/2010/main" val="121247865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5102FDA-875E-40BC-B637-5CE3F0CBEC2D}" type="slidenum">
              <a:rPr kumimoji="0" lang="es-MX" sz="1200" b="0" i="0" u="none" strike="noStrike" kern="1200" cap="none" spc="0" normalizeH="0" baseline="0" noProof="0" smtClean="0">
                <a:ln>
                  <a:noFill/>
                </a:ln>
                <a:solidFill>
                  <a:prstClr val="black"/>
                </a:solidFill>
                <a:effectLst/>
                <a:uLnTx/>
                <a:uFillTx/>
                <a:latin typeface="Calibri" panose="020F0502020204030204"/>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49</a:t>
            </a:fld>
            <a:endParaRPr kumimoji="0" lang="es-MX" sz="1200" b="0" i="0" u="none" strike="noStrike" kern="1200" cap="none" spc="0" normalizeH="0" baseline="0" noProof="0">
              <a:ln>
                <a:noFill/>
              </a:ln>
              <a:solidFill>
                <a:prstClr val="black"/>
              </a:solidFill>
              <a:effectLst/>
              <a:uLnTx/>
              <a:uFillTx/>
              <a:latin typeface="Calibri" panose="020F0502020204030204"/>
              <a:ea typeface="+mn-ea"/>
              <a:cs typeface="Arial"/>
              <a:sym typeface="Arial"/>
            </a:endParaRPr>
          </a:p>
        </p:txBody>
      </p:sp>
    </p:spTree>
    <p:extLst>
      <p:ext uri="{BB962C8B-B14F-4D97-AF65-F5344CB8AC3E}">
        <p14:creationId xmlns:p14="http://schemas.microsoft.com/office/powerpoint/2010/main" val="249413208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5102FDA-875E-40BC-B637-5CE3F0CBEC2D}" type="slidenum">
              <a:rPr kumimoji="0" lang="es-MX"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50</a:t>
            </a:fld>
            <a:endParaRPr kumimoji="0" lang="es-MX"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575229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5"/>
          </p:nvPr>
        </p:nvSpPr>
        <p:spPr/>
        <p:txBody>
          <a:bodyPr/>
          <a:lstStyle/>
          <a:p>
            <a:pPr>
              <a:defRPr/>
            </a:pPr>
            <a:fld id="{45102FDA-875E-40BC-B637-5CE3F0CBEC2D}" type="slidenum">
              <a:rPr lang="es-MX" smtClean="0"/>
              <a:pPr>
                <a:defRPr/>
              </a:pPr>
              <a:t>3</a:t>
            </a:fld>
            <a:endParaRPr lang="es-MX"/>
          </a:p>
        </p:txBody>
      </p:sp>
    </p:spTree>
    <p:extLst>
      <p:ext uri="{BB962C8B-B14F-4D97-AF65-F5344CB8AC3E}">
        <p14:creationId xmlns:p14="http://schemas.microsoft.com/office/powerpoint/2010/main" val="39464890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9058" name="Marcador de imagen de diapositiva 1">
            <a:extLst>
              <a:ext uri="{FF2B5EF4-FFF2-40B4-BE49-F238E27FC236}">
                <a16:creationId xmlns:a16="http://schemas.microsoft.com/office/drawing/2014/main" id="{407D0F56-5F85-8433-5A79-62A1F1AA3146}"/>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29059" name="Marcador de notas 2">
            <a:extLst>
              <a:ext uri="{FF2B5EF4-FFF2-40B4-BE49-F238E27FC236}">
                <a16:creationId xmlns:a16="http://schemas.microsoft.com/office/drawing/2014/main" id="{AAB08C27-F7E1-F49C-07FA-33968E2E447B}"/>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s-CO" altLang="es-CO" dirty="0"/>
          </a:p>
        </p:txBody>
      </p:sp>
      <p:sp>
        <p:nvSpPr>
          <p:cNvPr id="429060" name="Marcador de número de diapositiva 3">
            <a:extLst>
              <a:ext uri="{FF2B5EF4-FFF2-40B4-BE49-F238E27FC236}">
                <a16:creationId xmlns:a16="http://schemas.microsoft.com/office/drawing/2014/main" id="{F6E60CB0-71CE-A9F2-375C-AFB7798EA0A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951EA64E-5D3B-479C-85E6-7E7C5C7DA87B}" type="slidenum">
              <a:rPr lang="es-MX" altLang="es-CO"/>
              <a:pPr fontAlgn="base">
                <a:spcBef>
                  <a:spcPct val="0"/>
                </a:spcBef>
                <a:spcAft>
                  <a:spcPct val="0"/>
                </a:spcAft>
              </a:pPr>
              <a:t>4</a:t>
            </a:fld>
            <a:endParaRPr lang="es-MX" altLang="es-CO"/>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887810" name="Google Shape;677;p7:notes">
            <a:extLst>
              <a:ext uri="{FF2B5EF4-FFF2-40B4-BE49-F238E27FC236}">
                <a16:creationId xmlns:a16="http://schemas.microsoft.com/office/drawing/2014/main" id="{D7468A80-D63C-C2F3-7559-8D01A75FD839}"/>
              </a:ext>
            </a:extLst>
          </p:cNvPr>
          <p:cNvSpPr txBox="1">
            <a:spLocks noGrp="1"/>
          </p:cNvSpPr>
          <p:nvPr>
            <p:ph type="body" idx="1"/>
          </p:nvPr>
        </p:nvSpPr>
        <p:spPr/>
        <p:txBody>
          <a:bodyPr/>
          <a:lstStyle/>
          <a:p>
            <a:pPr marL="0" indent="0" eaLnBrk="1" hangingPunct="1">
              <a:buSzPts val="1400"/>
            </a:pPr>
            <a:endParaRPr lang="es-CO" altLang="es-CO" sz="1300" dirty="0">
              <a:latin typeface="Calibri" panose="020F0502020204030204" pitchFamily="34" charset="0"/>
              <a:cs typeface="Arial" panose="020B0604020202020204" pitchFamily="34" charset="0"/>
              <a:sym typeface="Calibri" panose="020F0502020204030204" pitchFamily="34" charset="0"/>
            </a:endParaRPr>
          </a:p>
        </p:txBody>
      </p:sp>
      <p:sp>
        <p:nvSpPr>
          <p:cNvPr id="887811" name="Google Shape;678;p7:notes">
            <a:extLst>
              <a:ext uri="{FF2B5EF4-FFF2-40B4-BE49-F238E27FC236}">
                <a16:creationId xmlns:a16="http://schemas.microsoft.com/office/drawing/2014/main" id="{4F9F5FA4-709C-C55F-21A5-5DBFD728CB41}"/>
              </a:ext>
            </a:extLst>
          </p:cNvPr>
          <p:cNvSpPr>
            <a:spLocks noGrp="1" noRot="1" noChangeAspect="1" noTextEdit="1"/>
          </p:cNvSpPr>
          <p:nvPr>
            <p:ph type="sldImg" idx="2"/>
          </p:nvPr>
        </p:nvSpPr>
        <p:spPr>
          <a:ln>
            <a:headEnd/>
            <a:tailEnd/>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887810" name="Google Shape;677;p7:notes">
            <a:extLst>
              <a:ext uri="{FF2B5EF4-FFF2-40B4-BE49-F238E27FC236}">
                <a16:creationId xmlns:a16="http://schemas.microsoft.com/office/drawing/2014/main" id="{D7468A80-D63C-C2F3-7559-8D01A75FD839}"/>
              </a:ext>
            </a:extLst>
          </p:cNvPr>
          <p:cNvSpPr txBox="1">
            <a:spLocks noGrp="1"/>
          </p:cNvSpPr>
          <p:nvPr>
            <p:ph type="body" idx="1"/>
          </p:nvPr>
        </p:nvSpPr>
        <p:spPr/>
        <p:txBody>
          <a:bodyPr/>
          <a:lstStyle/>
          <a:p>
            <a:pPr marL="0" indent="0" eaLnBrk="1" hangingPunct="1">
              <a:buSzPts val="1400"/>
            </a:pPr>
            <a:endParaRPr lang="es-CO" altLang="es-CO" sz="1300" dirty="0">
              <a:latin typeface="Calibri" panose="020F0502020204030204" pitchFamily="34" charset="0"/>
              <a:cs typeface="Arial" panose="020B0604020202020204" pitchFamily="34" charset="0"/>
              <a:sym typeface="Calibri" panose="020F0502020204030204" pitchFamily="34" charset="0"/>
            </a:endParaRPr>
          </a:p>
        </p:txBody>
      </p:sp>
      <p:sp>
        <p:nvSpPr>
          <p:cNvPr id="887811" name="Google Shape;678;p7:notes">
            <a:extLst>
              <a:ext uri="{FF2B5EF4-FFF2-40B4-BE49-F238E27FC236}">
                <a16:creationId xmlns:a16="http://schemas.microsoft.com/office/drawing/2014/main" id="{4F9F5FA4-709C-C55F-21A5-5DBFD728CB41}"/>
              </a:ext>
            </a:extLst>
          </p:cNvPr>
          <p:cNvSpPr>
            <a:spLocks noGrp="1" noRot="1" noChangeAspect="1" noTextEdit="1"/>
          </p:cNvSpPr>
          <p:nvPr>
            <p:ph type="sldImg" idx="2"/>
          </p:nvPr>
        </p:nvSpPr>
        <p:spPr>
          <a:ln>
            <a:headEnd/>
            <a:tailEnd/>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a:extLst>
            <a:ext uri="{FF2B5EF4-FFF2-40B4-BE49-F238E27FC236}">
              <a16:creationId xmlns:a16="http://schemas.microsoft.com/office/drawing/2014/main" id="{2D3649F1-26B8-BF40-D58A-51600709A49A}"/>
            </a:ext>
          </a:extLst>
        </p:cNvPr>
        <p:cNvGrpSpPr/>
        <p:nvPr/>
      </p:nvGrpSpPr>
      <p:grpSpPr>
        <a:xfrm>
          <a:off x="0" y="0"/>
          <a:ext cx="0" cy="0"/>
          <a:chOff x="0" y="0"/>
          <a:chExt cx="0" cy="0"/>
        </a:xfrm>
      </p:grpSpPr>
      <p:sp>
        <p:nvSpPr>
          <p:cNvPr id="637954" name="Google Shape;677;p7:notes">
            <a:extLst>
              <a:ext uri="{FF2B5EF4-FFF2-40B4-BE49-F238E27FC236}">
                <a16:creationId xmlns:a16="http://schemas.microsoft.com/office/drawing/2014/main" id="{2FCCEE5C-FAF5-B8E7-D8A2-92A5862D0DE7}"/>
              </a:ext>
            </a:extLst>
          </p:cNvPr>
          <p:cNvSpPr txBox="1">
            <a:spLocks noGrp="1"/>
          </p:cNvSpPr>
          <p:nvPr>
            <p:ph type="body" idx="1"/>
          </p:nvPr>
        </p:nvSpPr>
        <p:spPr>
          <a:ln/>
        </p:spPr>
        <p:txBody>
          <a:bodyPr/>
          <a:lstStyle/>
          <a:p>
            <a:pPr marL="0" indent="0" eaLnBrk="1" hangingPunct="1">
              <a:buSzPts val="1400"/>
            </a:pPr>
            <a:endParaRPr lang="es-CO" altLang="es-CO" sz="1200">
              <a:latin typeface="Calibri" panose="020F0502020204030204" pitchFamily="34" charset="0"/>
              <a:cs typeface="Arial" panose="020B0604020202020204" pitchFamily="34" charset="0"/>
              <a:sym typeface="Calibri" panose="020F0502020204030204" pitchFamily="34" charset="0"/>
            </a:endParaRPr>
          </a:p>
        </p:txBody>
      </p:sp>
      <p:sp>
        <p:nvSpPr>
          <p:cNvPr id="637955" name="Google Shape;678;p7:notes">
            <a:extLst>
              <a:ext uri="{FF2B5EF4-FFF2-40B4-BE49-F238E27FC236}">
                <a16:creationId xmlns:a16="http://schemas.microsoft.com/office/drawing/2014/main" id="{F04389FC-4E73-8FC1-4484-0176F0A5AD80}"/>
              </a:ext>
            </a:extLst>
          </p:cNvPr>
          <p:cNvSpPr>
            <a:spLocks noGrp="1" noRot="1" noChangeAspect="1" noTextEdit="1"/>
          </p:cNvSpPr>
          <p:nvPr>
            <p:ph type="sldImg" idx="2"/>
          </p:nvPr>
        </p:nvSpPr>
        <p:spPr>
          <a:ln>
            <a:headEnd/>
            <a:tailEnd/>
          </a:ln>
        </p:spPr>
      </p:sp>
    </p:spTree>
    <p:extLst>
      <p:ext uri="{BB962C8B-B14F-4D97-AF65-F5344CB8AC3E}">
        <p14:creationId xmlns:p14="http://schemas.microsoft.com/office/powerpoint/2010/main" val="30048810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637954" name="Google Shape;677;p7:notes">
            <a:extLst>
              <a:ext uri="{FF2B5EF4-FFF2-40B4-BE49-F238E27FC236}">
                <a16:creationId xmlns:a16="http://schemas.microsoft.com/office/drawing/2014/main" id="{8E282E54-B176-271D-36C8-14833847E8C4}"/>
              </a:ext>
            </a:extLst>
          </p:cNvPr>
          <p:cNvSpPr txBox="1">
            <a:spLocks noGrp="1"/>
          </p:cNvSpPr>
          <p:nvPr>
            <p:ph type="body" idx="1"/>
          </p:nvPr>
        </p:nvSpPr>
        <p:spPr>
          <a:ln/>
        </p:spPr>
        <p:txBody>
          <a:bodyPr/>
          <a:lstStyle/>
          <a:p>
            <a:pPr marL="0" indent="0" eaLnBrk="1" hangingPunct="1">
              <a:buSzPts val="1400"/>
            </a:pPr>
            <a:endParaRPr lang="es-CO" altLang="es-CO" sz="1200">
              <a:latin typeface="Calibri" panose="020F0502020204030204" pitchFamily="34" charset="0"/>
              <a:cs typeface="Arial" panose="020B0604020202020204" pitchFamily="34" charset="0"/>
              <a:sym typeface="Calibri" panose="020F0502020204030204" pitchFamily="34" charset="0"/>
            </a:endParaRPr>
          </a:p>
        </p:txBody>
      </p:sp>
      <p:sp>
        <p:nvSpPr>
          <p:cNvPr id="637955" name="Google Shape;678;p7:notes">
            <a:extLst>
              <a:ext uri="{FF2B5EF4-FFF2-40B4-BE49-F238E27FC236}">
                <a16:creationId xmlns:a16="http://schemas.microsoft.com/office/drawing/2014/main" id="{F49F0077-D3B1-02A8-FE40-E8F8FEF6A236}"/>
              </a:ext>
            </a:extLst>
          </p:cNvPr>
          <p:cNvSpPr>
            <a:spLocks noGrp="1" noRot="1" noChangeAspect="1" noTextEdit="1"/>
          </p:cNvSpPr>
          <p:nvPr>
            <p:ph type="sldImg" idx="2"/>
          </p:nvPr>
        </p:nvSpPr>
        <p:spPr>
          <a:ln>
            <a:headEnd/>
            <a:tailEnd/>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637954" name="Google Shape;677;p7:notes">
            <a:extLst>
              <a:ext uri="{FF2B5EF4-FFF2-40B4-BE49-F238E27FC236}">
                <a16:creationId xmlns:a16="http://schemas.microsoft.com/office/drawing/2014/main" id="{8E282E54-B176-271D-36C8-14833847E8C4}"/>
              </a:ext>
            </a:extLst>
          </p:cNvPr>
          <p:cNvSpPr txBox="1">
            <a:spLocks noGrp="1"/>
          </p:cNvSpPr>
          <p:nvPr>
            <p:ph type="body" idx="1"/>
          </p:nvPr>
        </p:nvSpPr>
        <p:spPr>
          <a:ln/>
        </p:spPr>
        <p:txBody>
          <a:bodyPr/>
          <a:lstStyle/>
          <a:p>
            <a:pPr marL="0" indent="0" eaLnBrk="1" hangingPunct="1">
              <a:buSzPts val="1400"/>
            </a:pPr>
            <a:endParaRPr lang="es-CO" altLang="es-CO" sz="1200">
              <a:latin typeface="Calibri" panose="020F0502020204030204" pitchFamily="34" charset="0"/>
              <a:cs typeface="Arial" panose="020B0604020202020204" pitchFamily="34" charset="0"/>
              <a:sym typeface="Calibri" panose="020F0502020204030204" pitchFamily="34" charset="0"/>
            </a:endParaRPr>
          </a:p>
        </p:txBody>
      </p:sp>
      <p:sp>
        <p:nvSpPr>
          <p:cNvPr id="637955" name="Google Shape;678;p7:notes">
            <a:extLst>
              <a:ext uri="{FF2B5EF4-FFF2-40B4-BE49-F238E27FC236}">
                <a16:creationId xmlns:a16="http://schemas.microsoft.com/office/drawing/2014/main" id="{F49F0077-D3B1-02A8-FE40-E8F8FEF6A236}"/>
              </a:ext>
            </a:extLst>
          </p:cNvPr>
          <p:cNvSpPr>
            <a:spLocks noGrp="1" noRot="1" noChangeAspect="1" noTextEdit="1"/>
          </p:cNvSpPr>
          <p:nvPr>
            <p:ph type="sldImg" idx="2"/>
          </p:nvPr>
        </p:nvSpPr>
        <p:spPr>
          <a:ln>
            <a:headEnd/>
            <a:tailEnd/>
          </a:ln>
        </p:spPr>
      </p:sp>
    </p:spTree>
    <p:extLst>
      <p:ext uri="{BB962C8B-B14F-4D97-AF65-F5344CB8AC3E}">
        <p14:creationId xmlns:p14="http://schemas.microsoft.com/office/powerpoint/2010/main" val="160297769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Master" Target="../slideMasters/slideMaster5.xml"/><Relationship Id="rId4" Type="http://schemas.openxmlformats.org/officeDocument/2006/relationships/image" Target="../media/image4.png"/></Relationships>
</file>

<file path=ppt/slideLayouts/_rels/slideLayout10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3.png"/><Relationship Id="rId1" Type="http://schemas.openxmlformats.org/officeDocument/2006/relationships/slideMaster" Target="../slideMasters/slideMaster5.xml"/><Relationship Id="rId4" Type="http://schemas.openxmlformats.org/officeDocument/2006/relationships/image" Target="../media/image4.png"/></Relationships>
</file>

<file path=ppt/slideLayouts/_rels/slideLayout10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3.png"/><Relationship Id="rId1" Type="http://schemas.openxmlformats.org/officeDocument/2006/relationships/slideMaster" Target="../slideMasters/slideMaster5.xml"/><Relationship Id="rId4" Type="http://schemas.openxmlformats.org/officeDocument/2006/relationships/image" Target="../media/image4.png"/></Relationships>
</file>

<file path=ppt/slideLayouts/_rels/slideLayout103.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21.jpeg"/><Relationship Id="rId7" Type="http://schemas.openxmlformats.org/officeDocument/2006/relationships/image" Target="../media/image25.png"/><Relationship Id="rId2" Type="http://schemas.openxmlformats.org/officeDocument/2006/relationships/image" Target="../media/image3.png"/><Relationship Id="rId1" Type="http://schemas.openxmlformats.org/officeDocument/2006/relationships/slideMaster" Target="../slideMasters/slideMaster5.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Layouts/_rels/slideLayout104.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22.png"/><Relationship Id="rId7" Type="http://schemas.openxmlformats.org/officeDocument/2006/relationships/image" Target="../media/image25.png"/><Relationship Id="rId2" Type="http://schemas.openxmlformats.org/officeDocument/2006/relationships/image" Target="../media/image3.png"/><Relationship Id="rId1" Type="http://schemas.openxmlformats.org/officeDocument/2006/relationships/slideMaster" Target="../slideMasters/slideMaster5.xml"/><Relationship Id="rId6" Type="http://schemas.openxmlformats.org/officeDocument/2006/relationships/image" Target="../media/image26.jpeg"/><Relationship Id="rId5" Type="http://schemas.openxmlformats.org/officeDocument/2006/relationships/image" Target="../media/image24.png"/><Relationship Id="rId4" Type="http://schemas.openxmlformats.org/officeDocument/2006/relationships/image" Target="../media/image23.png"/></Relationships>
</file>

<file path=ppt/slideLayouts/_rels/slideLayout10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jpeg"/><Relationship Id="rId1" Type="http://schemas.openxmlformats.org/officeDocument/2006/relationships/slideMaster" Target="../slideMasters/slideMaster5.xml"/><Relationship Id="rId6" Type="http://schemas.openxmlformats.org/officeDocument/2006/relationships/image" Target="../media/image4.png"/><Relationship Id="rId5" Type="http://schemas.openxmlformats.org/officeDocument/2006/relationships/image" Target="../media/image20.png"/><Relationship Id="rId4" Type="http://schemas.openxmlformats.org/officeDocument/2006/relationships/image" Target="../media/image3.png"/></Relationships>
</file>

<file path=ppt/slideLayouts/_rels/slideLayout10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0.png"/><Relationship Id="rId1" Type="http://schemas.openxmlformats.org/officeDocument/2006/relationships/slideMaster" Target="../slideMasters/slideMaster5.xml"/></Relationships>
</file>

<file path=ppt/slideLayouts/_rels/slideLayout10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0.png"/><Relationship Id="rId1" Type="http://schemas.openxmlformats.org/officeDocument/2006/relationships/slideMaster" Target="../slideMasters/slideMaster5.xml"/></Relationships>
</file>

<file path=ppt/slideLayouts/_rels/slideLayout10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0.png"/><Relationship Id="rId1" Type="http://schemas.openxmlformats.org/officeDocument/2006/relationships/slideMaster" Target="../slideMasters/slideMaster5.xml"/></Relationships>
</file>

<file path=ppt/slideLayouts/_rels/slideLayout10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0.png"/><Relationship Id="rId1" Type="http://schemas.openxmlformats.org/officeDocument/2006/relationships/slideMaster" Target="../slideMasters/slideMaster5.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0.png"/><Relationship Id="rId1" Type="http://schemas.openxmlformats.org/officeDocument/2006/relationships/slideMaster" Target="../slideMasters/slideMaster5.xml"/></Relationships>
</file>

<file path=ppt/slideLayouts/_rels/slideLayout1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0.png"/><Relationship Id="rId1" Type="http://schemas.openxmlformats.org/officeDocument/2006/relationships/slideMaster" Target="../slideMasters/slideMaster5.xml"/></Relationships>
</file>

<file path=ppt/slideLayouts/_rels/slideLayout1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40.jpeg"/><Relationship Id="rId1" Type="http://schemas.openxmlformats.org/officeDocument/2006/relationships/slideMaster" Target="../slideMasters/slideMaster5.xml"/><Relationship Id="rId4" Type="http://schemas.openxmlformats.org/officeDocument/2006/relationships/image" Target="../media/image4.png"/></Relationships>
</file>

<file path=ppt/slideLayouts/_rels/slideLayout1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0.png"/><Relationship Id="rId1" Type="http://schemas.openxmlformats.org/officeDocument/2006/relationships/slideMaster" Target="../slideMasters/slideMaster5.xml"/></Relationships>
</file>

<file path=ppt/slideLayouts/_rels/slideLayout1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11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3.png"/><Relationship Id="rId1" Type="http://schemas.openxmlformats.org/officeDocument/2006/relationships/slideMaster" Target="../slideMasters/slideMaster5.xml"/><Relationship Id="rId4" Type="http://schemas.openxmlformats.org/officeDocument/2006/relationships/image" Target="../media/image29.png"/></Relationships>
</file>

<file path=ppt/slideLayouts/_rels/slideLayout116.xml.rels><?xml version="1.0" encoding="UTF-8" standalone="yes"?>
<Relationships xmlns="http://schemas.openxmlformats.org/package/2006/relationships"><Relationship Id="rId3" Type="http://schemas.openxmlformats.org/officeDocument/2006/relationships/image" Target="../media/image5.png"/><Relationship Id="rId7"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6.xml"/><Relationship Id="rId6" Type="http://schemas.openxmlformats.org/officeDocument/2006/relationships/image" Target="../media/image7.png"/><Relationship Id="rId5" Type="http://schemas.openxmlformats.org/officeDocument/2006/relationships/image" Target="../media/image4.png"/><Relationship Id="rId4" Type="http://schemas.openxmlformats.org/officeDocument/2006/relationships/image" Target="../media/image6.png"/></Relationships>
</file>

<file path=ppt/slideLayouts/_rels/slideLayout1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Master" Target="../slideMasters/slideMaster6.xml"/><Relationship Id="rId6" Type="http://schemas.openxmlformats.org/officeDocument/2006/relationships/image" Target="../media/image4.png"/><Relationship Id="rId5" Type="http://schemas.microsoft.com/office/2007/relationships/hdphoto" Target="../media/hdphoto1.wdp"/><Relationship Id="rId4" Type="http://schemas.openxmlformats.org/officeDocument/2006/relationships/image" Target="../media/image7.png"/></Relationships>
</file>

<file path=ppt/slideLayouts/_rels/slideLayout118.xml.rels><?xml version="1.0" encoding="UTF-8" standalone="yes"?>
<Relationships xmlns="http://schemas.openxmlformats.org/package/2006/relationships"><Relationship Id="rId3" Type="http://schemas.openxmlformats.org/officeDocument/2006/relationships/image" Target="../media/image9.png"/><Relationship Id="rId7"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6.xml"/><Relationship Id="rId6" Type="http://schemas.openxmlformats.org/officeDocument/2006/relationships/image" Target="../media/image11.png"/><Relationship Id="rId5" Type="http://schemas.openxmlformats.org/officeDocument/2006/relationships/image" Target="../media/image4.png"/><Relationship Id="rId4" Type="http://schemas.openxmlformats.org/officeDocument/2006/relationships/image" Target="../media/image10.png"/></Relationships>
</file>

<file path=ppt/slideLayouts/_rels/slideLayout1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6.xml"/><Relationship Id="rId5" Type="http://schemas.microsoft.com/office/2007/relationships/hdphoto" Target="../media/hdphoto2.wdp"/><Relationship Id="rId4" Type="http://schemas.openxmlformats.org/officeDocument/2006/relationships/image" Target="../media/image12.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4.png"/><Relationship Id="rId4" Type="http://schemas.openxmlformats.org/officeDocument/2006/relationships/image" Target="../media/image6.png"/></Relationships>
</file>

<file path=ppt/slideLayouts/_rels/slideLayout1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6.xml"/><Relationship Id="rId5" Type="http://schemas.microsoft.com/office/2007/relationships/hdphoto" Target="../media/hdphoto3.wdp"/><Relationship Id="rId4" Type="http://schemas.openxmlformats.org/officeDocument/2006/relationships/image" Target="../media/image13.png"/></Relationships>
</file>

<file path=ppt/slideLayouts/_rels/slideLayout12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3.png"/><Relationship Id="rId1" Type="http://schemas.openxmlformats.org/officeDocument/2006/relationships/slideMaster" Target="../slideMasters/slideMaster6.xml"/><Relationship Id="rId6" Type="http://schemas.microsoft.com/office/2007/relationships/hdphoto" Target="../media/hdphoto4.wdp"/><Relationship Id="rId5" Type="http://schemas.openxmlformats.org/officeDocument/2006/relationships/image" Target="../media/image15.png"/><Relationship Id="rId4" Type="http://schemas.openxmlformats.org/officeDocument/2006/relationships/image" Target="../media/image4.png"/></Relationships>
</file>

<file path=ppt/slideLayouts/_rels/slideLayout1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6.xml"/><Relationship Id="rId5" Type="http://schemas.microsoft.com/office/2007/relationships/hdphoto" Target="../media/hdphoto5.wdp"/><Relationship Id="rId4" Type="http://schemas.openxmlformats.org/officeDocument/2006/relationships/image" Target="../media/image18.png"/></Relationships>
</file>

<file path=ppt/slideLayouts/_rels/slideLayout12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6.xml"/><Relationship Id="rId5" Type="http://schemas.openxmlformats.org/officeDocument/2006/relationships/image" Target="../media/image4.png"/><Relationship Id="rId4" Type="http://schemas.microsoft.com/office/2007/relationships/hdphoto" Target="../media/hdphoto5.wdp"/></Relationships>
</file>

<file path=ppt/slideLayouts/_rels/slideLayout12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6.xml"/><Relationship Id="rId5" Type="http://schemas.openxmlformats.org/officeDocument/2006/relationships/image" Target="../media/image4.png"/><Relationship Id="rId4" Type="http://schemas.microsoft.com/office/2007/relationships/hdphoto" Target="../media/hdphoto5.wdp"/></Relationships>
</file>

<file path=ppt/slideLayouts/_rels/slideLayout12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6.xml"/><Relationship Id="rId5" Type="http://schemas.openxmlformats.org/officeDocument/2006/relationships/image" Target="../media/image4.png"/><Relationship Id="rId4" Type="http://schemas.microsoft.com/office/2007/relationships/hdphoto" Target="../media/hdphoto5.wdp"/></Relationships>
</file>

<file path=ppt/slideLayouts/_rels/slideLayout12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6.xml"/><Relationship Id="rId5" Type="http://schemas.openxmlformats.org/officeDocument/2006/relationships/image" Target="../media/image4.png"/><Relationship Id="rId4" Type="http://schemas.microsoft.com/office/2007/relationships/hdphoto" Target="../media/hdphoto5.wdp"/></Relationships>
</file>

<file path=ppt/slideLayouts/_rels/slideLayout12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6.xml"/><Relationship Id="rId5" Type="http://schemas.openxmlformats.org/officeDocument/2006/relationships/image" Target="../media/image4.png"/><Relationship Id="rId4" Type="http://schemas.microsoft.com/office/2007/relationships/hdphoto" Target="../media/hdphoto5.wdp"/></Relationships>
</file>

<file path=ppt/slideLayouts/_rels/slideLayout12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6.xml"/><Relationship Id="rId5" Type="http://schemas.openxmlformats.org/officeDocument/2006/relationships/image" Target="../media/image4.png"/><Relationship Id="rId4" Type="http://schemas.microsoft.com/office/2007/relationships/hdphoto" Target="../media/hdphoto5.wdp"/></Relationships>
</file>

<file path=ppt/slideLayouts/_rels/slideLayout12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6.xml"/><Relationship Id="rId5" Type="http://schemas.openxmlformats.org/officeDocument/2006/relationships/image" Target="../media/image4.png"/><Relationship Id="rId4" Type="http://schemas.microsoft.com/office/2007/relationships/hdphoto" Target="../media/hdphoto5.wdp"/></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7.png"/></Relationships>
</file>

<file path=ppt/slideLayouts/_rels/slideLayout13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6.xml"/><Relationship Id="rId5" Type="http://schemas.openxmlformats.org/officeDocument/2006/relationships/image" Target="../media/image4.png"/><Relationship Id="rId4" Type="http://schemas.microsoft.com/office/2007/relationships/hdphoto" Target="../media/hdphoto5.wdp"/></Relationships>
</file>

<file path=ppt/slideLayouts/_rels/slideLayout13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3.png"/><Relationship Id="rId1" Type="http://schemas.openxmlformats.org/officeDocument/2006/relationships/slideMaster" Target="../slideMasters/slideMaster6.xml"/><Relationship Id="rId4" Type="http://schemas.openxmlformats.org/officeDocument/2006/relationships/image" Target="../media/image4.png"/></Relationships>
</file>

<file path=ppt/slideLayouts/_rels/slideLayout132.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3.png"/><Relationship Id="rId1" Type="http://schemas.openxmlformats.org/officeDocument/2006/relationships/slideMaster" Target="../slideMasters/slideMaster6.xml"/><Relationship Id="rId5" Type="http://schemas.openxmlformats.org/officeDocument/2006/relationships/image" Target="../media/image4.png"/><Relationship Id="rId4" Type="http://schemas.microsoft.com/office/2007/relationships/hdphoto" Target="../media/hdphoto6.wdp"/></Relationships>
</file>

<file path=ppt/slideLayouts/_rels/slideLayout133.xml.rels><?xml version="1.0" encoding="UTF-8" standalone="yes"?>
<Relationships xmlns="http://schemas.openxmlformats.org/package/2006/relationships"><Relationship Id="rId8" Type="http://schemas.microsoft.com/office/2007/relationships/hdphoto" Target="../media/hdphoto7.wdp"/><Relationship Id="rId3" Type="http://schemas.openxmlformats.org/officeDocument/2006/relationships/image" Target="../media/image21.jpeg"/><Relationship Id="rId7" Type="http://schemas.openxmlformats.org/officeDocument/2006/relationships/image" Target="../media/image25.png"/><Relationship Id="rId2" Type="http://schemas.openxmlformats.org/officeDocument/2006/relationships/image" Target="../media/image3.png"/><Relationship Id="rId1" Type="http://schemas.openxmlformats.org/officeDocument/2006/relationships/slideMaster" Target="../slideMasters/slideMaster6.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 Id="rId9" Type="http://schemas.openxmlformats.org/officeDocument/2006/relationships/image" Target="../media/image4.png"/></Relationships>
</file>

<file path=ppt/slideLayouts/_rels/slideLayout134.xml.rels><?xml version="1.0" encoding="UTF-8" standalone="yes"?>
<Relationships xmlns="http://schemas.openxmlformats.org/package/2006/relationships"><Relationship Id="rId8" Type="http://schemas.microsoft.com/office/2007/relationships/hdphoto" Target="../media/hdphoto7.wdp"/><Relationship Id="rId3" Type="http://schemas.openxmlformats.org/officeDocument/2006/relationships/image" Target="../media/image22.png"/><Relationship Id="rId7" Type="http://schemas.openxmlformats.org/officeDocument/2006/relationships/image" Target="../media/image25.png"/><Relationship Id="rId2" Type="http://schemas.openxmlformats.org/officeDocument/2006/relationships/image" Target="../media/image3.png"/><Relationship Id="rId1" Type="http://schemas.openxmlformats.org/officeDocument/2006/relationships/slideMaster" Target="../slideMasters/slideMaster6.xml"/><Relationship Id="rId6" Type="http://schemas.openxmlformats.org/officeDocument/2006/relationships/image" Target="../media/image26.jpeg"/><Relationship Id="rId5" Type="http://schemas.openxmlformats.org/officeDocument/2006/relationships/image" Target="../media/image24.png"/><Relationship Id="rId4" Type="http://schemas.openxmlformats.org/officeDocument/2006/relationships/image" Target="../media/image23.png"/><Relationship Id="rId9" Type="http://schemas.openxmlformats.org/officeDocument/2006/relationships/image" Target="../media/image4.png"/></Relationships>
</file>

<file path=ppt/slideLayouts/_rels/slideLayout135.xml.rels><?xml version="1.0" encoding="UTF-8" standalone="yes"?>
<Relationships xmlns="http://schemas.openxmlformats.org/package/2006/relationships"><Relationship Id="rId3" Type="http://schemas.openxmlformats.org/officeDocument/2006/relationships/image" Target="../media/image28.png"/><Relationship Id="rId7" Type="http://schemas.openxmlformats.org/officeDocument/2006/relationships/image" Target="../media/image4.png"/><Relationship Id="rId2" Type="http://schemas.openxmlformats.org/officeDocument/2006/relationships/image" Target="../media/image27.jpeg"/><Relationship Id="rId1" Type="http://schemas.openxmlformats.org/officeDocument/2006/relationships/slideMaster" Target="../slideMasters/slideMaster6.xml"/><Relationship Id="rId6" Type="http://schemas.microsoft.com/office/2007/relationships/hdphoto" Target="../media/hdphoto6.wdp"/><Relationship Id="rId5" Type="http://schemas.openxmlformats.org/officeDocument/2006/relationships/image" Target="../media/image41.png"/><Relationship Id="rId4" Type="http://schemas.openxmlformats.org/officeDocument/2006/relationships/image" Target="../media/image3.png"/></Relationships>
</file>

<file path=ppt/slideLayouts/_rels/slideLayout136.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41.png"/><Relationship Id="rId1" Type="http://schemas.openxmlformats.org/officeDocument/2006/relationships/slideMaster" Target="../slideMasters/slideMaster6.xml"/><Relationship Id="rId4" Type="http://schemas.openxmlformats.org/officeDocument/2006/relationships/image" Target="../media/image4.png"/></Relationships>
</file>

<file path=ppt/slideLayouts/_rels/slideLayout137.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41.png"/><Relationship Id="rId1" Type="http://schemas.openxmlformats.org/officeDocument/2006/relationships/slideMaster" Target="../slideMasters/slideMaster6.xml"/><Relationship Id="rId4" Type="http://schemas.openxmlformats.org/officeDocument/2006/relationships/image" Target="../media/image4.png"/></Relationships>
</file>

<file path=ppt/slideLayouts/_rels/slideLayout138.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41.png"/><Relationship Id="rId1" Type="http://schemas.openxmlformats.org/officeDocument/2006/relationships/slideMaster" Target="../slideMasters/slideMaster6.xml"/><Relationship Id="rId4" Type="http://schemas.openxmlformats.org/officeDocument/2006/relationships/image" Target="../media/image4.png"/></Relationships>
</file>

<file path=ppt/slideLayouts/_rels/slideLayout139.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41.png"/><Relationship Id="rId1" Type="http://schemas.openxmlformats.org/officeDocument/2006/relationships/slideMaster" Target="../slideMasters/slideMaster6.xml"/><Relationship Id="rId4" Type="http://schemas.openxmlformats.org/officeDocument/2006/relationships/image" Target="../media/image4.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11.png"/><Relationship Id="rId5" Type="http://schemas.openxmlformats.org/officeDocument/2006/relationships/image" Target="../media/image4.png"/><Relationship Id="rId4" Type="http://schemas.openxmlformats.org/officeDocument/2006/relationships/image" Target="../media/image10.png"/></Relationships>
</file>

<file path=ppt/slideLayouts/_rels/slideLayout140.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41.png"/><Relationship Id="rId1" Type="http://schemas.openxmlformats.org/officeDocument/2006/relationships/slideMaster" Target="../slideMasters/slideMaster6.xml"/><Relationship Id="rId4" Type="http://schemas.openxmlformats.org/officeDocument/2006/relationships/image" Target="../media/image4.png"/></Relationships>
</file>

<file path=ppt/slideLayouts/_rels/slideLayout141.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41.png"/><Relationship Id="rId1" Type="http://schemas.openxmlformats.org/officeDocument/2006/relationships/slideMaster" Target="../slideMasters/slideMaster6.xml"/><Relationship Id="rId4" Type="http://schemas.openxmlformats.org/officeDocument/2006/relationships/image" Target="../media/image4.png"/></Relationships>
</file>

<file path=ppt/slideLayouts/_rels/slideLayout14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3.png"/><Relationship Id="rId1" Type="http://schemas.openxmlformats.org/officeDocument/2006/relationships/slideMaster" Target="../slideMasters/slideMaster6.xml"/><Relationship Id="rId6" Type="http://schemas.openxmlformats.org/officeDocument/2006/relationships/image" Target="../media/image4.png"/><Relationship Id="rId5" Type="http://schemas.microsoft.com/office/2007/relationships/hdphoto" Target="../media/hdphoto4.wdp"/><Relationship Id="rId4" Type="http://schemas.openxmlformats.org/officeDocument/2006/relationships/image" Target="../media/image15.png"/></Relationships>
</file>

<file path=ppt/slideLayouts/_rels/slideLayout14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40.jpeg"/><Relationship Id="rId1" Type="http://schemas.openxmlformats.org/officeDocument/2006/relationships/slideMaster" Target="../slideMasters/slideMaster6.xml"/><Relationship Id="rId5" Type="http://schemas.openxmlformats.org/officeDocument/2006/relationships/image" Target="../media/image4.png"/><Relationship Id="rId4" Type="http://schemas.microsoft.com/office/2007/relationships/hdphoto" Target="../media/hdphoto4.wdp"/></Relationships>
</file>

<file path=ppt/slideLayouts/_rels/slideLayout14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40.jpeg"/><Relationship Id="rId1" Type="http://schemas.openxmlformats.org/officeDocument/2006/relationships/slideMaster" Target="../slideMasters/slideMaster6.xml"/><Relationship Id="rId5" Type="http://schemas.openxmlformats.org/officeDocument/2006/relationships/image" Target="../media/image4.png"/><Relationship Id="rId4" Type="http://schemas.microsoft.com/office/2007/relationships/hdphoto" Target="../media/hdphoto4.wdp"/></Relationships>
</file>

<file path=ppt/slideLayouts/_rels/slideLayout14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40.jpeg"/><Relationship Id="rId1" Type="http://schemas.openxmlformats.org/officeDocument/2006/relationships/slideMaster" Target="../slideMasters/slideMaster6.xml"/><Relationship Id="rId5" Type="http://schemas.openxmlformats.org/officeDocument/2006/relationships/image" Target="../media/image4.png"/><Relationship Id="rId4" Type="http://schemas.microsoft.com/office/2007/relationships/hdphoto" Target="../media/hdphoto4.wdp"/></Relationships>
</file>

<file path=ppt/slideLayouts/_rels/slideLayout14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40.jpeg"/><Relationship Id="rId1" Type="http://schemas.openxmlformats.org/officeDocument/2006/relationships/slideMaster" Target="../slideMasters/slideMaster6.xml"/><Relationship Id="rId5" Type="http://schemas.openxmlformats.org/officeDocument/2006/relationships/image" Target="../media/image4.png"/><Relationship Id="rId4" Type="http://schemas.microsoft.com/office/2007/relationships/hdphoto" Target="../media/hdphoto4.wdp"/></Relationships>
</file>

<file path=ppt/slideLayouts/_rels/slideLayout14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40.jpeg"/><Relationship Id="rId1" Type="http://schemas.openxmlformats.org/officeDocument/2006/relationships/slideMaster" Target="../slideMasters/slideMaster6.xml"/><Relationship Id="rId5" Type="http://schemas.openxmlformats.org/officeDocument/2006/relationships/image" Target="../media/image4.png"/><Relationship Id="rId4" Type="http://schemas.microsoft.com/office/2007/relationships/hdphoto" Target="../media/hdphoto4.wdp"/></Relationships>
</file>

<file path=ppt/slideLayouts/_rels/slideLayout14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40.jpeg"/><Relationship Id="rId1" Type="http://schemas.openxmlformats.org/officeDocument/2006/relationships/slideMaster" Target="../slideMasters/slideMaster6.xml"/><Relationship Id="rId5" Type="http://schemas.openxmlformats.org/officeDocument/2006/relationships/image" Target="../media/image4.png"/><Relationship Id="rId4" Type="http://schemas.microsoft.com/office/2007/relationships/hdphoto" Target="../media/hdphoto4.wdp"/></Relationships>
</file>

<file path=ppt/slideLayouts/_rels/slideLayout14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40.jpeg"/><Relationship Id="rId1" Type="http://schemas.openxmlformats.org/officeDocument/2006/relationships/slideMaster" Target="../slideMasters/slideMaster6.xml"/><Relationship Id="rId5" Type="http://schemas.openxmlformats.org/officeDocument/2006/relationships/image" Target="../media/image4.png"/><Relationship Id="rId4" Type="http://schemas.microsoft.com/office/2007/relationships/hdphoto" Target="../media/hdphoto4.wdp"/></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12.png"/></Relationships>
</file>

<file path=ppt/slideLayouts/_rels/slideLayout15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3.png"/><Relationship Id="rId1" Type="http://schemas.openxmlformats.org/officeDocument/2006/relationships/slideMaster" Target="../slideMasters/slideMaster6.xml"/><Relationship Id="rId4" Type="http://schemas.openxmlformats.org/officeDocument/2006/relationships/image" Target="../media/image42.png"/></Relationships>
</file>

<file path=ppt/slideLayouts/_rels/slideLayout15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3.png"/><Relationship Id="rId1" Type="http://schemas.openxmlformats.org/officeDocument/2006/relationships/slideMaster" Target="../slideMasters/slideMaster6.xml"/><Relationship Id="rId4" Type="http://schemas.openxmlformats.org/officeDocument/2006/relationships/image" Target="../media/image42.png"/></Relationships>
</file>

<file path=ppt/slideLayouts/_rels/slideLayout15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3.png"/><Relationship Id="rId1" Type="http://schemas.openxmlformats.org/officeDocument/2006/relationships/slideMaster" Target="../slideMasters/slideMaster6.xml"/><Relationship Id="rId4" Type="http://schemas.openxmlformats.org/officeDocument/2006/relationships/image" Target="../media/image29.png"/></Relationships>
</file>

<file path=ppt/slideLayouts/_rels/slideLayout15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3.png"/><Relationship Id="rId1" Type="http://schemas.openxmlformats.org/officeDocument/2006/relationships/slideMaster" Target="../slideMasters/slideMaster6.xml"/><Relationship Id="rId4" Type="http://schemas.openxmlformats.org/officeDocument/2006/relationships/image" Target="../media/image42.png"/></Relationships>
</file>

<file path=ppt/slideLayouts/_rels/slideLayout154.xml.rels><?xml version="1.0" encoding="UTF-8" standalone="yes"?>
<Relationships xmlns="http://schemas.openxmlformats.org/package/2006/relationships"><Relationship Id="rId3" Type="http://schemas.openxmlformats.org/officeDocument/2006/relationships/image" Target="../media/image5.png"/><Relationship Id="rId7"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7.xml"/><Relationship Id="rId6" Type="http://schemas.openxmlformats.org/officeDocument/2006/relationships/image" Target="../media/image7.png"/><Relationship Id="rId5" Type="http://schemas.openxmlformats.org/officeDocument/2006/relationships/image" Target="../media/image4.png"/><Relationship Id="rId4" Type="http://schemas.openxmlformats.org/officeDocument/2006/relationships/image" Target="../media/image6.png"/></Relationships>
</file>

<file path=ppt/slideLayouts/_rels/slideLayout15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Master" Target="../slideMasters/slideMaster7.xml"/><Relationship Id="rId6" Type="http://schemas.openxmlformats.org/officeDocument/2006/relationships/image" Target="../media/image4.png"/><Relationship Id="rId5" Type="http://schemas.microsoft.com/office/2007/relationships/hdphoto" Target="../media/hdphoto1.wdp"/><Relationship Id="rId4" Type="http://schemas.openxmlformats.org/officeDocument/2006/relationships/image" Target="../media/image7.png"/></Relationships>
</file>

<file path=ppt/slideLayouts/_rels/slideLayout156.xml.rels><?xml version="1.0" encoding="UTF-8" standalone="yes"?>
<Relationships xmlns="http://schemas.openxmlformats.org/package/2006/relationships"><Relationship Id="rId3" Type="http://schemas.openxmlformats.org/officeDocument/2006/relationships/image" Target="../media/image9.png"/><Relationship Id="rId7"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7.xml"/><Relationship Id="rId6" Type="http://schemas.openxmlformats.org/officeDocument/2006/relationships/image" Target="../media/image11.png"/><Relationship Id="rId5" Type="http://schemas.openxmlformats.org/officeDocument/2006/relationships/image" Target="../media/image4.png"/><Relationship Id="rId4" Type="http://schemas.openxmlformats.org/officeDocument/2006/relationships/image" Target="../media/image10.png"/></Relationships>
</file>

<file path=ppt/slideLayouts/_rels/slideLayout15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7.xml"/><Relationship Id="rId5" Type="http://schemas.microsoft.com/office/2007/relationships/hdphoto" Target="../media/hdphoto2.wdp"/><Relationship Id="rId4" Type="http://schemas.openxmlformats.org/officeDocument/2006/relationships/image" Target="../media/image12.png"/></Relationships>
</file>

<file path=ppt/slideLayouts/_rels/slideLayout15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7.xml"/><Relationship Id="rId5" Type="http://schemas.microsoft.com/office/2007/relationships/hdphoto" Target="../media/hdphoto3.wdp"/><Relationship Id="rId4" Type="http://schemas.openxmlformats.org/officeDocument/2006/relationships/image" Target="../media/image13.png"/></Relationships>
</file>

<file path=ppt/slideLayouts/_rels/slideLayout15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3.png"/><Relationship Id="rId1" Type="http://schemas.openxmlformats.org/officeDocument/2006/relationships/slideMaster" Target="../slideMasters/slideMaster7.xml"/><Relationship Id="rId6" Type="http://schemas.microsoft.com/office/2007/relationships/hdphoto" Target="../media/hdphoto4.wdp"/><Relationship Id="rId5" Type="http://schemas.openxmlformats.org/officeDocument/2006/relationships/image" Target="../media/image15.png"/><Relationship Id="rId4" Type="http://schemas.openxmlformats.org/officeDocument/2006/relationships/image" Target="../media/image4.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2.xml"/><Relationship Id="rId6" Type="http://schemas.openxmlformats.org/officeDocument/2006/relationships/image" Target="../media/image7.png"/><Relationship Id="rId5" Type="http://schemas.openxmlformats.org/officeDocument/2006/relationships/image" Target="../media/image4.png"/><Relationship Id="rId4" Type="http://schemas.openxmlformats.org/officeDocument/2006/relationships/image" Target="../media/image6.png"/></Relationships>
</file>

<file path=ppt/slideLayouts/_rels/slideLayout16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3.png"/><Relationship Id="rId1" Type="http://schemas.openxmlformats.org/officeDocument/2006/relationships/slideMaster" Target="../slideMasters/slideMaster7.xml"/><Relationship Id="rId5" Type="http://schemas.openxmlformats.org/officeDocument/2006/relationships/image" Target="../media/image4.png"/><Relationship Id="rId4" Type="http://schemas.microsoft.com/office/2007/relationships/hdphoto" Target="../media/hdphoto8.wdp"/></Relationships>
</file>

<file path=ppt/slideLayouts/_rels/slideLayout16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7.xml"/><Relationship Id="rId5" Type="http://schemas.openxmlformats.org/officeDocument/2006/relationships/image" Target="../media/image4.png"/><Relationship Id="rId4" Type="http://schemas.microsoft.com/office/2007/relationships/hdphoto" Target="../media/hdphoto5.wdp"/></Relationships>
</file>

<file path=ppt/slideLayouts/_rels/slideLayout16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7.xml"/><Relationship Id="rId5" Type="http://schemas.openxmlformats.org/officeDocument/2006/relationships/image" Target="../media/image4.png"/><Relationship Id="rId4" Type="http://schemas.microsoft.com/office/2007/relationships/hdphoto" Target="../media/hdphoto5.wdp"/></Relationships>
</file>

<file path=ppt/slideLayouts/_rels/slideLayout16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7.xml"/><Relationship Id="rId5" Type="http://schemas.openxmlformats.org/officeDocument/2006/relationships/image" Target="../media/image4.png"/><Relationship Id="rId4" Type="http://schemas.microsoft.com/office/2007/relationships/hdphoto" Target="../media/hdphoto5.wdp"/></Relationships>
</file>

<file path=ppt/slideLayouts/_rels/slideLayout16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7.xml"/><Relationship Id="rId5" Type="http://schemas.openxmlformats.org/officeDocument/2006/relationships/image" Target="../media/image4.png"/><Relationship Id="rId4" Type="http://schemas.microsoft.com/office/2007/relationships/hdphoto" Target="../media/hdphoto5.wdp"/></Relationships>
</file>

<file path=ppt/slideLayouts/_rels/slideLayout16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7.xml"/><Relationship Id="rId5" Type="http://schemas.openxmlformats.org/officeDocument/2006/relationships/image" Target="../media/image4.png"/><Relationship Id="rId4" Type="http://schemas.microsoft.com/office/2007/relationships/hdphoto" Target="../media/hdphoto5.wdp"/></Relationships>
</file>

<file path=ppt/slideLayouts/_rels/slideLayout16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7.xml"/><Relationship Id="rId5" Type="http://schemas.openxmlformats.org/officeDocument/2006/relationships/image" Target="../media/image4.png"/><Relationship Id="rId4" Type="http://schemas.microsoft.com/office/2007/relationships/hdphoto" Target="../media/hdphoto5.wdp"/></Relationships>
</file>

<file path=ppt/slideLayouts/_rels/slideLayout16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7.xml"/><Relationship Id="rId5" Type="http://schemas.openxmlformats.org/officeDocument/2006/relationships/image" Target="../media/image4.png"/><Relationship Id="rId4" Type="http://schemas.microsoft.com/office/2007/relationships/hdphoto" Target="../media/hdphoto5.wdp"/></Relationships>
</file>

<file path=ppt/slideLayouts/_rels/slideLayout16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7.xml"/><Relationship Id="rId5" Type="http://schemas.openxmlformats.org/officeDocument/2006/relationships/image" Target="../media/image4.png"/><Relationship Id="rId4" Type="http://schemas.microsoft.com/office/2007/relationships/hdphoto" Target="../media/hdphoto5.wdp"/></Relationships>
</file>

<file path=ppt/slideLayouts/_rels/slideLayout16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3.png"/><Relationship Id="rId1" Type="http://schemas.openxmlformats.org/officeDocument/2006/relationships/slideMaster" Target="../slideMasters/slideMaster7.xml"/><Relationship Id="rId4" Type="http://schemas.openxmlformats.org/officeDocument/2006/relationships/image" Target="../media/image4.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Master" Target="../slideMasters/slideMaster2.xml"/><Relationship Id="rId5" Type="http://schemas.openxmlformats.org/officeDocument/2006/relationships/image" Target="../media/image4.png"/><Relationship Id="rId4" Type="http://schemas.openxmlformats.org/officeDocument/2006/relationships/image" Target="../media/image7.png"/></Relationships>
</file>

<file path=ppt/slideLayouts/_rels/slideLayout170.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3.png"/><Relationship Id="rId1" Type="http://schemas.openxmlformats.org/officeDocument/2006/relationships/slideMaster" Target="../slideMasters/slideMaster7.xml"/><Relationship Id="rId5" Type="http://schemas.openxmlformats.org/officeDocument/2006/relationships/image" Target="../media/image4.png"/><Relationship Id="rId4" Type="http://schemas.microsoft.com/office/2007/relationships/hdphoto" Target="../media/hdphoto6.wdp"/></Relationships>
</file>

<file path=ppt/slideLayouts/_rels/slideLayout171.xml.rels><?xml version="1.0" encoding="UTF-8" standalone="yes"?>
<Relationships xmlns="http://schemas.openxmlformats.org/package/2006/relationships"><Relationship Id="rId8" Type="http://schemas.microsoft.com/office/2007/relationships/hdphoto" Target="../media/hdphoto7.wdp"/><Relationship Id="rId3" Type="http://schemas.openxmlformats.org/officeDocument/2006/relationships/image" Target="../media/image21.jpeg"/><Relationship Id="rId7" Type="http://schemas.openxmlformats.org/officeDocument/2006/relationships/image" Target="../media/image25.png"/><Relationship Id="rId2" Type="http://schemas.openxmlformats.org/officeDocument/2006/relationships/image" Target="../media/image3.png"/><Relationship Id="rId1" Type="http://schemas.openxmlformats.org/officeDocument/2006/relationships/slideMaster" Target="../slideMasters/slideMaster7.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 Id="rId9" Type="http://schemas.openxmlformats.org/officeDocument/2006/relationships/image" Target="../media/image4.png"/></Relationships>
</file>

<file path=ppt/slideLayouts/_rels/slideLayout172.xml.rels><?xml version="1.0" encoding="UTF-8" standalone="yes"?>
<Relationships xmlns="http://schemas.openxmlformats.org/package/2006/relationships"><Relationship Id="rId8" Type="http://schemas.microsoft.com/office/2007/relationships/hdphoto" Target="../media/hdphoto7.wdp"/><Relationship Id="rId3" Type="http://schemas.openxmlformats.org/officeDocument/2006/relationships/image" Target="../media/image22.png"/><Relationship Id="rId7" Type="http://schemas.openxmlformats.org/officeDocument/2006/relationships/image" Target="../media/image25.png"/><Relationship Id="rId2" Type="http://schemas.openxmlformats.org/officeDocument/2006/relationships/image" Target="../media/image3.png"/><Relationship Id="rId1" Type="http://schemas.openxmlformats.org/officeDocument/2006/relationships/slideMaster" Target="../slideMasters/slideMaster7.xml"/><Relationship Id="rId6" Type="http://schemas.openxmlformats.org/officeDocument/2006/relationships/image" Target="../media/image26.jpeg"/><Relationship Id="rId5" Type="http://schemas.openxmlformats.org/officeDocument/2006/relationships/image" Target="../media/image24.png"/><Relationship Id="rId4" Type="http://schemas.openxmlformats.org/officeDocument/2006/relationships/image" Target="../media/image23.png"/><Relationship Id="rId9" Type="http://schemas.openxmlformats.org/officeDocument/2006/relationships/image" Target="../media/image4.png"/></Relationships>
</file>

<file path=ppt/slideLayouts/_rels/slideLayout173.xml.rels><?xml version="1.0" encoding="UTF-8" standalone="yes"?>
<Relationships xmlns="http://schemas.openxmlformats.org/package/2006/relationships"><Relationship Id="rId3" Type="http://schemas.openxmlformats.org/officeDocument/2006/relationships/image" Target="../media/image28.png"/><Relationship Id="rId7" Type="http://schemas.openxmlformats.org/officeDocument/2006/relationships/image" Target="../media/image4.png"/><Relationship Id="rId2" Type="http://schemas.openxmlformats.org/officeDocument/2006/relationships/image" Target="../media/image27.jpeg"/><Relationship Id="rId1" Type="http://schemas.openxmlformats.org/officeDocument/2006/relationships/slideMaster" Target="../slideMasters/slideMaster7.xml"/><Relationship Id="rId6" Type="http://schemas.microsoft.com/office/2007/relationships/hdphoto" Target="../media/hdphoto6.wdp"/><Relationship Id="rId5" Type="http://schemas.openxmlformats.org/officeDocument/2006/relationships/image" Target="../media/image41.png"/><Relationship Id="rId4" Type="http://schemas.openxmlformats.org/officeDocument/2006/relationships/image" Target="../media/image3.png"/></Relationships>
</file>

<file path=ppt/slideLayouts/_rels/slideLayout174.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41.png"/><Relationship Id="rId1" Type="http://schemas.openxmlformats.org/officeDocument/2006/relationships/slideMaster" Target="../slideMasters/slideMaster7.xml"/><Relationship Id="rId4" Type="http://schemas.openxmlformats.org/officeDocument/2006/relationships/image" Target="../media/image4.png"/></Relationships>
</file>

<file path=ppt/slideLayouts/_rels/slideLayout175.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41.png"/><Relationship Id="rId1" Type="http://schemas.openxmlformats.org/officeDocument/2006/relationships/slideMaster" Target="../slideMasters/slideMaster7.xml"/><Relationship Id="rId4" Type="http://schemas.openxmlformats.org/officeDocument/2006/relationships/image" Target="../media/image4.png"/></Relationships>
</file>

<file path=ppt/slideLayouts/_rels/slideLayout176.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41.png"/><Relationship Id="rId1" Type="http://schemas.openxmlformats.org/officeDocument/2006/relationships/slideMaster" Target="../slideMasters/slideMaster7.xml"/><Relationship Id="rId4" Type="http://schemas.openxmlformats.org/officeDocument/2006/relationships/image" Target="../media/image4.png"/></Relationships>
</file>

<file path=ppt/slideLayouts/_rels/slideLayout177.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41.png"/><Relationship Id="rId1" Type="http://schemas.openxmlformats.org/officeDocument/2006/relationships/slideMaster" Target="../slideMasters/slideMaster7.xml"/><Relationship Id="rId4" Type="http://schemas.openxmlformats.org/officeDocument/2006/relationships/image" Target="../media/image4.png"/></Relationships>
</file>

<file path=ppt/slideLayouts/_rels/slideLayout178.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41.png"/><Relationship Id="rId1" Type="http://schemas.openxmlformats.org/officeDocument/2006/relationships/slideMaster" Target="../slideMasters/slideMaster7.xml"/><Relationship Id="rId4" Type="http://schemas.openxmlformats.org/officeDocument/2006/relationships/image" Target="../media/image4.png"/></Relationships>
</file>

<file path=ppt/slideLayouts/_rels/slideLayout179.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41.png"/><Relationship Id="rId1" Type="http://schemas.openxmlformats.org/officeDocument/2006/relationships/slideMaster" Target="../slideMasters/slideMaster7.xml"/><Relationship Id="rId4" Type="http://schemas.openxmlformats.org/officeDocument/2006/relationships/image" Target="../media/image4.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3.png"/><Relationship Id="rId1" Type="http://schemas.openxmlformats.org/officeDocument/2006/relationships/slideMaster" Target="../slideMasters/slideMaster2.xml"/><Relationship Id="rId6" Type="http://schemas.openxmlformats.org/officeDocument/2006/relationships/image" Target="../media/image11.png"/><Relationship Id="rId5" Type="http://schemas.openxmlformats.org/officeDocument/2006/relationships/image" Target="../media/image4.png"/><Relationship Id="rId4" Type="http://schemas.openxmlformats.org/officeDocument/2006/relationships/image" Target="../media/image10.png"/></Relationships>
</file>

<file path=ppt/slideLayouts/_rels/slideLayout180.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27.jpeg"/><Relationship Id="rId1" Type="http://schemas.openxmlformats.org/officeDocument/2006/relationships/slideMaster" Target="../slideMasters/slideMaster7.xml"/><Relationship Id="rId5" Type="http://schemas.openxmlformats.org/officeDocument/2006/relationships/image" Target="../media/image4.png"/><Relationship Id="rId4" Type="http://schemas.microsoft.com/office/2007/relationships/hdphoto" Target="../media/hdphoto6.wdp"/></Relationships>
</file>

<file path=ppt/slideLayouts/_rels/slideLayout181.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27.jpeg"/><Relationship Id="rId1" Type="http://schemas.openxmlformats.org/officeDocument/2006/relationships/slideMaster" Target="../slideMasters/slideMaster7.xml"/><Relationship Id="rId5" Type="http://schemas.openxmlformats.org/officeDocument/2006/relationships/image" Target="../media/image4.png"/><Relationship Id="rId4" Type="http://schemas.microsoft.com/office/2007/relationships/hdphoto" Target="../media/hdphoto6.wdp"/></Relationships>
</file>

<file path=ppt/slideLayouts/_rels/slideLayout182.xml.rels><?xml version="1.0" encoding="UTF-8" standalone="yes"?>
<Relationships xmlns="http://schemas.openxmlformats.org/package/2006/relationships"><Relationship Id="rId3" Type="http://schemas.openxmlformats.org/officeDocument/2006/relationships/image" Target="../media/image5.png"/><Relationship Id="rId7"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8.xml"/><Relationship Id="rId6" Type="http://schemas.openxmlformats.org/officeDocument/2006/relationships/image" Target="../media/image7.png"/><Relationship Id="rId5" Type="http://schemas.openxmlformats.org/officeDocument/2006/relationships/image" Target="../media/image4.png"/><Relationship Id="rId4" Type="http://schemas.openxmlformats.org/officeDocument/2006/relationships/image" Target="../media/image6.png"/></Relationships>
</file>

<file path=ppt/slideLayouts/_rels/slideLayout18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Master" Target="../slideMasters/slideMaster8.xml"/><Relationship Id="rId6" Type="http://schemas.openxmlformats.org/officeDocument/2006/relationships/image" Target="../media/image4.png"/><Relationship Id="rId5" Type="http://schemas.microsoft.com/office/2007/relationships/hdphoto" Target="../media/hdphoto1.wdp"/><Relationship Id="rId4" Type="http://schemas.openxmlformats.org/officeDocument/2006/relationships/image" Target="../media/image7.png"/></Relationships>
</file>

<file path=ppt/slideLayouts/_rels/slideLayout184.xml.rels><?xml version="1.0" encoding="UTF-8" standalone="yes"?>
<Relationships xmlns="http://schemas.openxmlformats.org/package/2006/relationships"><Relationship Id="rId3" Type="http://schemas.openxmlformats.org/officeDocument/2006/relationships/image" Target="../media/image9.png"/><Relationship Id="rId7"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8.xml"/><Relationship Id="rId6" Type="http://schemas.openxmlformats.org/officeDocument/2006/relationships/image" Target="../media/image11.png"/><Relationship Id="rId5" Type="http://schemas.openxmlformats.org/officeDocument/2006/relationships/image" Target="../media/image4.png"/><Relationship Id="rId4" Type="http://schemas.openxmlformats.org/officeDocument/2006/relationships/image" Target="../media/image10.png"/></Relationships>
</file>

<file path=ppt/slideLayouts/_rels/slideLayout18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8.xml"/><Relationship Id="rId5" Type="http://schemas.microsoft.com/office/2007/relationships/hdphoto" Target="../media/hdphoto2.wdp"/><Relationship Id="rId4" Type="http://schemas.openxmlformats.org/officeDocument/2006/relationships/image" Target="../media/image12.png"/></Relationships>
</file>

<file path=ppt/slideLayouts/_rels/slideLayout18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8.xml"/><Relationship Id="rId5" Type="http://schemas.microsoft.com/office/2007/relationships/hdphoto" Target="../media/hdphoto3.wdp"/><Relationship Id="rId4" Type="http://schemas.openxmlformats.org/officeDocument/2006/relationships/image" Target="../media/image13.png"/></Relationships>
</file>

<file path=ppt/slideLayouts/_rels/slideLayout18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3.png"/><Relationship Id="rId1" Type="http://schemas.openxmlformats.org/officeDocument/2006/relationships/slideMaster" Target="../slideMasters/slideMaster8.xml"/><Relationship Id="rId6" Type="http://schemas.microsoft.com/office/2007/relationships/hdphoto" Target="../media/hdphoto4.wdp"/><Relationship Id="rId5" Type="http://schemas.openxmlformats.org/officeDocument/2006/relationships/image" Target="../media/image15.png"/><Relationship Id="rId4" Type="http://schemas.openxmlformats.org/officeDocument/2006/relationships/image" Target="../media/image4.png"/></Relationships>
</file>

<file path=ppt/slideLayouts/_rels/slideLayout18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3.png"/><Relationship Id="rId1" Type="http://schemas.openxmlformats.org/officeDocument/2006/relationships/slideMaster" Target="../slideMasters/slideMaster8.xml"/><Relationship Id="rId5" Type="http://schemas.openxmlformats.org/officeDocument/2006/relationships/image" Target="../media/image4.png"/><Relationship Id="rId4" Type="http://schemas.microsoft.com/office/2007/relationships/hdphoto" Target="../media/hdphoto8.wdp"/></Relationships>
</file>

<file path=ppt/slideLayouts/_rels/slideLayout18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8.xml"/><Relationship Id="rId5" Type="http://schemas.openxmlformats.org/officeDocument/2006/relationships/image" Target="../media/image4.png"/><Relationship Id="rId4" Type="http://schemas.microsoft.com/office/2007/relationships/hdphoto" Target="../media/hdphoto5.wdp"/></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 Id="rId4" Type="http://schemas.openxmlformats.org/officeDocument/2006/relationships/image" Target="../media/image12.png"/></Relationships>
</file>

<file path=ppt/slideLayouts/_rels/slideLayout19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8.xml"/><Relationship Id="rId5" Type="http://schemas.openxmlformats.org/officeDocument/2006/relationships/image" Target="../media/image4.png"/><Relationship Id="rId4" Type="http://schemas.microsoft.com/office/2007/relationships/hdphoto" Target="../media/hdphoto5.wdp"/></Relationships>
</file>

<file path=ppt/slideLayouts/_rels/slideLayout19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8.xml"/><Relationship Id="rId5" Type="http://schemas.openxmlformats.org/officeDocument/2006/relationships/image" Target="../media/image4.png"/><Relationship Id="rId4" Type="http://schemas.microsoft.com/office/2007/relationships/hdphoto" Target="../media/hdphoto5.wdp"/></Relationships>
</file>

<file path=ppt/slideLayouts/_rels/slideLayout19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8.xml"/><Relationship Id="rId5" Type="http://schemas.openxmlformats.org/officeDocument/2006/relationships/image" Target="../media/image4.png"/><Relationship Id="rId4" Type="http://schemas.microsoft.com/office/2007/relationships/hdphoto" Target="../media/hdphoto5.wdp"/></Relationships>
</file>

<file path=ppt/slideLayouts/_rels/slideLayout19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8.xml"/><Relationship Id="rId5" Type="http://schemas.openxmlformats.org/officeDocument/2006/relationships/image" Target="../media/image4.png"/><Relationship Id="rId4" Type="http://schemas.microsoft.com/office/2007/relationships/hdphoto" Target="../media/hdphoto5.wdp"/></Relationships>
</file>

<file path=ppt/slideLayouts/_rels/slideLayout19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8.xml"/><Relationship Id="rId5" Type="http://schemas.openxmlformats.org/officeDocument/2006/relationships/image" Target="../media/image4.png"/><Relationship Id="rId4" Type="http://schemas.microsoft.com/office/2007/relationships/hdphoto" Target="../media/hdphoto5.wdp"/></Relationships>
</file>

<file path=ppt/slideLayouts/_rels/slideLayout19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8.xml"/><Relationship Id="rId5" Type="http://schemas.openxmlformats.org/officeDocument/2006/relationships/image" Target="../media/image4.png"/><Relationship Id="rId4" Type="http://schemas.microsoft.com/office/2007/relationships/hdphoto" Target="../media/hdphoto5.wdp"/></Relationships>
</file>

<file path=ppt/slideLayouts/_rels/slideLayout19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8.xml"/><Relationship Id="rId5" Type="http://schemas.openxmlformats.org/officeDocument/2006/relationships/image" Target="../media/image4.png"/><Relationship Id="rId4" Type="http://schemas.microsoft.com/office/2007/relationships/hdphoto" Target="../media/hdphoto5.wdp"/></Relationships>
</file>

<file path=ppt/slideLayouts/_rels/slideLayout19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3.png"/><Relationship Id="rId1" Type="http://schemas.openxmlformats.org/officeDocument/2006/relationships/slideMaster" Target="../slideMasters/slideMaster8.xml"/><Relationship Id="rId4" Type="http://schemas.openxmlformats.org/officeDocument/2006/relationships/image" Target="../media/image4.png"/></Relationships>
</file>

<file path=ppt/slideLayouts/_rels/slideLayout198.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3.png"/><Relationship Id="rId1" Type="http://schemas.openxmlformats.org/officeDocument/2006/relationships/slideMaster" Target="../slideMasters/slideMaster8.xml"/><Relationship Id="rId5" Type="http://schemas.openxmlformats.org/officeDocument/2006/relationships/image" Target="../media/image4.png"/><Relationship Id="rId4" Type="http://schemas.microsoft.com/office/2007/relationships/hdphoto" Target="../media/hdphoto6.wdp"/></Relationships>
</file>

<file path=ppt/slideLayouts/_rels/slideLayout199.xml.rels><?xml version="1.0" encoding="UTF-8" standalone="yes"?>
<Relationships xmlns="http://schemas.openxmlformats.org/package/2006/relationships"><Relationship Id="rId8" Type="http://schemas.microsoft.com/office/2007/relationships/hdphoto" Target="../media/hdphoto7.wdp"/><Relationship Id="rId3" Type="http://schemas.openxmlformats.org/officeDocument/2006/relationships/image" Target="../media/image21.jpeg"/><Relationship Id="rId7" Type="http://schemas.openxmlformats.org/officeDocument/2006/relationships/image" Target="../media/image25.png"/><Relationship Id="rId2" Type="http://schemas.openxmlformats.org/officeDocument/2006/relationships/image" Target="../media/image3.png"/><Relationship Id="rId1" Type="http://schemas.openxmlformats.org/officeDocument/2006/relationships/slideMaster" Target="../slideMasters/slideMaster8.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 Id="rId9" Type="http://schemas.openxmlformats.org/officeDocument/2006/relationships/image" Target="../media/image4.pn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 Id="rId4" Type="http://schemas.openxmlformats.org/officeDocument/2006/relationships/image" Target="../media/image13.png"/></Relationships>
</file>

<file path=ppt/slideLayouts/_rels/slideLayout200.xml.rels><?xml version="1.0" encoding="UTF-8" standalone="yes"?>
<Relationships xmlns="http://schemas.openxmlformats.org/package/2006/relationships"><Relationship Id="rId8" Type="http://schemas.microsoft.com/office/2007/relationships/hdphoto" Target="../media/hdphoto7.wdp"/><Relationship Id="rId3" Type="http://schemas.openxmlformats.org/officeDocument/2006/relationships/image" Target="../media/image22.png"/><Relationship Id="rId7" Type="http://schemas.openxmlformats.org/officeDocument/2006/relationships/image" Target="../media/image25.png"/><Relationship Id="rId2" Type="http://schemas.openxmlformats.org/officeDocument/2006/relationships/image" Target="../media/image3.png"/><Relationship Id="rId1" Type="http://schemas.openxmlformats.org/officeDocument/2006/relationships/slideMaster" Target="../slideMasters/slideMaster8.xml"/><Relationship Id="rId6" Type="http://schemas.openxmlformats.org/officeDocument/2006/relationships/image" Target="../media/image26.jpeg"/><Relationship Id="rId5" Type="http://schemas.openxmlformats.org/officeDocument/2006/relationships/image" Target="../media/image24.png"/><Relationship Id="rId4" Type="http://schemas.openxmlformats.org/officeDocument/2006/relationships/image" Target="../media/image23.png"/><Relationship Id="rId9" Type="http://schemas.openxmlformats.org/officeDocument/2006/relationships/image" Target="../media/image4.png"/></Relationships>
</file>

<file path=ppt/slideLayouts/_rels/slideLayout201.xml.rels><?xml version="1.0" encoding="UTF-8" standalone="yes"?>
<Relationships xmlns="http://schemas.openxmlformats.org/package/2006/relationships"><Relationship Id="rId3" Type="http://schemas.openxmlformats.org/officeDocument/2006/relationships/image" Target="../media/image28.png"/><Relationship Id="rId7" Type="http://schemas.openxmlformats.org/officeDocument/2006/relationships/image" Target="../media/image4.png"/><Relationship Id="rId2" Type="http://schemas.openxmlformats.org/officeDocument/2006/relationships/image" Target="../media/image27.jpeg"/><Relationship Id="rId1" Type="http://schemas.openxmlformats.org/officeDocument/2006/relationships/slideMaster" Target="../slideMasters/slideMaster8.xml"/><Relationship Id="rId6" Type="http://schemas.microsoft.com/office/2007/relationships/hdphoto" Target="../media/hdphoto6.wdp"/><Relationship Id="rId5" Type="http://schemas.openxmlformats.org/officeDocument/2006/relationships/image" Target="../media/image41.png"/><Relationship Id="rId4" Type="http://schemas.openxmlformats.org/officeDocument/2006/relationships/image" Target="../media/image3.png"/></Relationships>
</file>

<file path=ppt/slideLayouts/_rels/slideLayout202.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41.png"/><Relationship Id="rId1" Type="http://schemas.openxmlformats.org/officeDocument/2006/relationships/slideMaster" Target="../slideMasters/slideMaster8.xml"/><Relationship Id="rId4" Type="http://schemas.openxmlformats.org/officeDocument/2006/relationships/image" Target="../media/image4.png"/></Relationships>
</file>

<file path=ppt/slideLayouts/_rels/slideLayout203.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41.png"/><Relationship Id="rId1" Type="http://schemas.openxmlformats.org/officeDocument/2006/relationships/slideMaster" Target="../slideMasters/slideMaster8.xml"/><Relationship Id="rId4" Type="http://schemas.openxmlformats.org/officeDocument/2006/relationships/image" Target="../media/image4.png"/></Relationships>
</file>

<file path=ppt/slideLayouts/_rels/slideLayout204.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41.png"/><Relationship Id="rId1" Type="http://schemas.openxmlformats.org/officeDocument/2006/relationships/slideMaster" Target="../slideMasters/slideMaster8.xml"/><Relationship Id="rId4" Type="http://schemas.openxmlformats.org/officeDocument/2006/relationships/image" Target="../media/image4.png"/></Relationships>
</file>

<file path=ppt/slideLayouts/_rels/slideLayout205.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41.png"/><Relationship Id="rId1" Type="http://schemas.openxmlformats.org/officeDocument/2006/relationships/slideMaster" Target="../slideMasters/slideMaster8.xml"/><Relationship Id="rId4" Type="http://schemas.openxmlformats.org/officeDocument/2006/relationships/image" Target="../media/image4.png"/></Relationships>
</file>

<file path=ppt/slideLayouts/_rels/slideLayout206.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41.png"/><Relationship Id="rId1" Type="http://schemas.openxmlformats.org/officeDocument/2006/relationships/slideMaster" Target="../slideMasters/slideMaster8.xml"/><Relationship Id="rId4" Type="http://schemas.openxmlformats.org/officeDocument/2006/relationships/image" Target="../media/image4.png"/></Relationships>
</file>

<file path=ppt/slideLayouts/_rels/slideLayout207.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41.png"/><Relationship Id="rId1" Type="http://schemas.openxmlformats.org/officeDocument/2006/relationships/slideMaster" Target="../slideMasters/slideMaster8.xml"/><Relationship Id="rId4" Type="http://schemas.openxmlformats.org/officeDocument/2006/relationships/image" Target="../media/image4.png"/></Relationships>
</file>

<file path=ppt/slideLayouts/_rels/slideLayout20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3.jpeg"/><Relationship Id="rId1" Type="http://schemas.openxmlformats.org/officeDocument/2006/relationships/slideMaster" Target="../slideMasters/slideMaster8.xml"/><Relationship Id="rId5" Type="http://schemas.openxmlformats.org/officeDocument/2006/relationships/image" Target="../media/image4.png"/><Relationship Id="rId4" Type="http://schemas.openxmlformats.org/officeDocument/2006/relationships/image" Target="../media/image19.png"/></Relationships>
</file>

<file path=ppt/slideLayouts/_rels/slideLayout209.xml.rels><?xml version="1.0" encoding="UTF-8" standalone="yes"?>
<Relationships xmlns="http://schemas.openxmlformats.org/package/2006/relationships"><Relationship Id="rId3" Type="http://schemas.openxmlformats.org/officeDocument/2006/relationships/image" Target="../media/image5.png"/><Relationship Id="rId7"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9.xml"/><Relationship Id="rId6" Type="http://schemas.openxmlformats.org/officeDocument/2006/relationships/image" Target="../media/image7.png"/><Relationship Id="rId5" Type="http://schemas.openxmlformats.org/officeDocument/2006/relationships/image" Target="../media/image4.png"/><Relationship Id="rId4" Type="http://schemas.openxmlformats.org/officeDocument/2006/relationships/image" Target="../media/image6.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3.png"/><Relationship Id="rId1" Type="http://schemas.openxmlformats.org/officeDocument/2006/relationships/slideMaster" Target="../slideMasters/slideMaster2.xml"/><Relationship Id="rId5" Type="http://schemas.openxmlformats.org/officeDocument/2006/relationships/image" Target="../media/image15.png"/><Relationship Id="rId4" Type="http://schemas.openxmlformats.org/officeDocument/2006/relationships/image" Target="../media/image4.png"/></Relationships>
</file>

<file path=ppt/slideLayouts/_rels/slideLayout2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Master" Target="../slideMasters/slideMaster9.xml"/><Relationship Id="rId6" Type="http://schemas.openxmlformats.org/officeDocument/2006/relationships/image" Target="../media/image4.png"/><Relationship Id="rId5" Type="http://schemas.microsoft.com/office/2007/relationships/hdphoto" Target="../media/hdphoto1.wdp"/><Relationship Id="rId4" Type="http://schemas.openxmlformats.org/officeDocument/2006/relationships/image" Target="../media/image7.png"/></Relationships>
</file>

<file path=ppt/slideLayouts/_rels/slideLayout211.xml.rels><?xml version="1.0" encoding="UTF-8" standalone="yes"?>
<Relationships xmlns="http://schemas.openxmlformats.org/package/2006/relationships"><Relationship Id="rId3" Type="http://schemas.openxmlformats.org/officeDocument/2006/relationships/image" Target="../media/image9.png"/><Relationship Id="rId7"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9.xml"/><Relationship Id="rId6" Type="http://schemas.openxmlformats.org/officeDocument/2006/relationships/image" Target="../media/image11.png"/><Relationship Id="rId5" Type="http://schemas.openxmlformats.org/officeDocument/2006/relationships/image" Target="../media/image4.png"/><Relationship Id="rId4" Type="http://schemas.openxmlformats.org/officeDocument/2006/relationships/image" Target="../media/image10.png"/></Relationships>
</file>

<file path=ppt/slideLayouts/_rels/slideLayout2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9.xml"/><Relationship Id="rId5" Type="http://schemas.microsoft.com/office/2007/relationships/hdphoto" Target="../media/hdphoto2.wdp"/><Relationship Id="rId4" Type="http://schemas.openxmlformats.org/officeDocument/2006/relationships/image" Target="../media/image12.png"/></Relationships>
</file>

<file path=ppt/slideLayouts/_rels/slideLayout2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9.xml"/><Relationship Id="rId5" Type="http://schemas.microsoft.com/office/2007/relationships/hdphoto" Target="../media/hdphoto3.wdp"/><Relationship Id="rId4" Type="http://schemas.openxmlformats.org/officeDocument/2006/relationships/image" Target="../media/image13.png"/></Relationships>
</file>

<file path=ppt/slideLayouts/_rels/slideLayout2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3.png"/><Relationship Id="rId1" Type="http://schemas.openxmlformats.org/officeDocument/2006/relationships/slideMaster" Target="../slideMasters/slideMaster9.xml"/><Relationship Id="rId6" Type="http://schemas.microsoft.com/office/2007/relationships/hdphoto" Target="../media/hdphoto4.wdp"/><Relationship Id="rId5" Type="http://schemas.openxmlformats.org/officeDocument/2006/relationships/image" Target="../media/image15.png"/><Relationship Id="rId4" Type="http://schemas.openxmlformats.org/officeDocument/2006/relationships/image" Target="../media/image4.png"/></Relationships>
</file>

<file path=ppt/slideLayouts/_rels/slideLayout2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3.png"/><Relationship Id="rId1" Type="http://schemas.openxmlformats.org/officeDocument/2006/relationships/slideMaster" Target="../slideMasters/slideMaster9.xml"/><Relationship Id="rId5" Type="http://schemas.openxmlformats.org/officeDocument/2006/relationships/image" Target="../media/image4.png"/><Relationship Id="rId4" Type="http://schemas.microsoft.com/office/2007/relationships/hdphoto" Target="../media/hdphoto8.wdp"/></Relationships>
</file>

<file path=ppt/slideLayouts/_rels/slideLayout2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9.xml"/><Relationship Id="rId5" Type="http://schemas.openxmlformats.org/officeDocument/2006/relationships/image" Target="../media/image4.png"/><Relationship Id="rId4" Type="http://schemas.microsoft.com/office/2007/relationships/hdphoto" Target="../media/hdphoto5.wdp"/></Relationships>
</file>

<file path=ppt/slideLayouts/_rels/slideLayout21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9.xml"/><Relationship Id="rId5" Type="http://schemas.openxmlformats.org/officeDocument/2006/relationships/image" Target="../media/image4.png"/><Relationship Id="rId4" Type="http://schemas.microsoft.com/office/2007/relationships/hdphoto" Target="../media/hdphoto5.wdp"/></Relationships>
</file>

<file path=ppt/slideLayouts/_rels/slideLayout21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9.xml"/><Relationship Id="rId5" Type="http://schemas.openxmlformats.org/officeDocument/2006/relationships/image" Target="../media/image4.png"/><Relationship Id="rId4" Type="http://schemas.microsoft.com/office/2007/relationships/hdphoto" Target="../media/hdphoto5.wdp"/></Relationships>
</file>

<file path=ppt/slideLayouts/_rels/slideLayout21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9.xml"/><Relationship Id="rId5" Type="http://schemas.openxmlformats.org/officeDocument/2006/relationships/image" Target="../media/image4.png"/><Relationship Id="rId4" Type="http://schemas.microsoft.com/office/2007/relationships/hdphoto" Target="../media/hdphoto5.wdp"/></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3.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22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9.xml"/><Relationship Id="rId5" Type="http://schemas.openxmlformats.org/officeDocument/2006/relationships/image" Target="../media/image4.png"/><Relationship Id="rId4" Type="http://schemas.microsoft.com/office/2007/relationships/hdphoto" Target="../media/hdphoto5.wdp"/></Relationships>
</file>

<file path=ppt/slideLayouts/_rels/slideLayout22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9.xml"/><Relationship Id="rId5" Type="http://schemas.openxmlformats.org/officeDocument/2006/relationships/image" Target="../media/image4.png"/><Relationship Id="rId4" Type="http://schemas.microsoft.com/office/2007/relationships/hdphoto" Target="../media/hdphoto5.wdp"/></Relationships>
</file>

<file path=ppt/slideLayouts/_rels/slideLayout22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9.xml"/><Relationship Id="rId5" Type="http://schemas.openxmlformats.org/officeDocument/2006/relationships/image" Target="../media/image4.png"/><Relationship Id="rId4" Type="http://schemas.microsoft.com/office/2007/relationships/hdphoto" Target="../media/hdphoto5.wdp"/></Relationships>
</file>

<file path=ppt/slideLayouts/_rels/slideLayout22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9.xml"/><Relationship Id="rId5" Type="http://schemas.openxmlformats.org/officeDocument/2006/relationships/image" Target="../media/image4.png"/><Relationship Id="rId4" Type="http://schemas.microsoft.com/office/2007/relationships/hdphoto" Target="../media/hdphoto5.wdp"/></Relationships>
</file>

<file path=ppt/slideLayouts/_rels/slideLayout22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3.png"/><Relationship Id="rId1" Type="http://schemas.openxmlformats.org/officeDocument/2006/relationships/slideMaster" Target="../slideMasters/slideMaster9.xml"/><Relationship Id="rId4" Type="http://schemas.openxmlformats.org/officeDocument/2006/relationships/image" Target="../media/image4.png"/></Relationships>
</file>

<file path=ppt/slideLayouts/_rels/slideLayout225.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3.png"/><Relationship Id="rId1" Type="http://schemas.openxmlformats.org/officeDocument/2006/relationships/slideMaster" Target="../slideMasters/slideMaster9.xml"/><Relationship Id="rId5" Type="http://schemas.openxmlformats.org/officeDocument/2006/relationships/image" Target="../media/image4.png"/><Relationship Id="rId4" Type="http://schemas.microsoft.com/office/2007/relationships/hdphoto" Target="../media/hdphoto6.wdp"/></Relationships>
</file>

<file path=ppt/slideLayouts/_rels/slideLayout226.xml.rels><?xml version="1.0" encoding="UTF-8" standalone="yes"?>
<Relationships xmlns="http://schemas.openxmlformats.org/package/2006/relationships"><Relationship Id="rId8" Type="http://schemas.microsoft.com/office/2007/relationships/hdphoto" Target="../media/hdphoto7.wdp"/><Relationship Id="rId3" Type="http://schemas.openxmlformats.org/officeDocument/2006/relationships/image" Target="../media/image21.jpeg"/><Relationship Id="rId7" Type="http://schemas.openxmlformats.org/officeDocument/2006/relationships/image" Target="../media/image25.png"/><Relationship Id="rId2" Type="http://schemas.openxmlformats.org/officeDocument/2006/relationships/image" Target="../media/image3.png"/><Relationship Id="rId1" Type="http://schemas.openxmlformats.org/officeDocument/2006/relationships/slideMaster" Target="../slideMasters/slideMaster9.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 Id="rId9" Type="http://schemas.openxmlformats.org/officeDocument/2006/relationships/image" Target="../media/image4.png"/></Relationships>
</file>

<file path=ppt/slideLayouts/_rels/slideLayout227.xml.rels><?xml version="1.0" encoding="UTF-8" standalone="yes"?>
<Relationships xmlns="http://schemas.openxmlformats.org/package/2006/relationships"><Relationship Id="rId8" Type="http://schemas.microsoft.com/office/2007/relationships/hdphoto" Target="../media/hdphoto7.wdp"/><Relationship Id="rId3" Type="http://schemas.openxmlformats.org/officeDocument/2006/relationships/image" Target="../media/image22.png"/><Relationship Id="rId7" Type="http://schemas.openxmlformats.org/officeDocument/2006/relationships/image" Target="../media/image25.png"/><Relationship Id="rId2" Type="http://schemas.openxmlformats.org/officeDocument/2006/relationships/image" Target="../media/image3.png"/><Relationship Id="rId1" Type="http://schemas.openxmlformats.org/officeDocument/2006/relationships/slideMaster" Target="../slideMasters/slideMaster9.xml"/><Relationship Id="rId6" Type="http://schemas.openxmlformats.org/officeDocument/2006/relationships/image" Target="../media/image26.jpeg"/><Relationship Id="rId5" Type="http://schemas.openxmlformats.org/officeDocument/2006/relationships/image" Target="../media/image24.png"/><Relationship Id="rId4" Type="http://schemas.openxmlformats.org/officeDocument/2006/relationships/image" Target="../media/image23.png"/><Relationship Id="rId9" Type="http://schemas.openxmlformats.org/officeDocument/2006/relationships/image" Target="../media/image4.png"/></Relationships>
</file>

<file path=ppt/slideLayouts/_rels/slideLayout228.xml.rels><?xml version="1.0" encoding="UTF-8" standalone="yes"?>
<Relationships xmlns="http://schemas.openxmlformats.org/package/2006/relationships"><Relationship Id="rId3" Type="http://schemas.openxmlformats.org/officeDocument/2006/relationships/image" Target="../media/image28.png"/><Relationship Id="rId7" Type="http://schemas.openxmlformats.org/officeDocument/2006/relationships/image" Target="../media/image4.png"/><Relationship Id="rId2" Type="http://schemas.openxmlformats.org/officeDocument/2006/relationships/image" Target="../media/image27.jpeg"/><Relationship Id="rId1" Type="http://schemas.openxmlformats.org/officeDocument/2006/relationships/slideMaster" Target="../slideMasters/slideMaster9.xml"/><Relationship Id="rId6" Type="http://schemas.microsoft.com/office/2007/relationships/hdphoto" Target="../media/hdphoto6.wdp"/><Relationship Id="rId5" Type="http://schemas.openxmlformats.org/officeDocument/2006/relationships/image" Target="../media/image41.png"/><Relationship Id="rId4" Type="http://schemas.openxmlformats.org/officeDocument/2006/relationships/image" Target="../media/image3.png"/></Relationships>
</file>

<file path=ppt/slideLayouts/_rels/slideLayout229.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41.png"/><Relationship Id="rId1" Type="http://schemas.openxmlformats.org/officeDocument/2006/relationships/slideMaster" Target="../slideMasters/slideMaster9.xml"/><Relationship Id="rId4" Type="http://schemas.openxmlformats.org/officeDocument/2006/relationships/image" Target="../media/image4.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230.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41.png"/><Relationship Id="rId1" Type="http://schemas.openxmlformats.org/officeDocument/2006/relationships/slideMaster" Target="../slideMasters/slideMaster9.xml"/><Relationship Id="rId4" Type="http://schemas.openxmlformats.org/officeDocument/2006/relationships/image" Target="../media/image4.png"/></Relationships>
</file>

<file path=ppt/slideLayouts/_rels/slideLayout231.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41.png"/><Relationship Id="rId1" Type="http://schemas.openxmlformats.org/officeDocument/2006/relationships/slideMaster" Target="../slideMasters/slideMaster9.xml"/><Relationship Id="rId4" Type="http://schemas.openxmlformats.org/officeDocument/2006/relationships/image" Target="../media/image4.png"/></Relationships>
</file>

<file path=ppt/slideLayouts/_rels/slideLayout232.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41.png"/><Relationship Id="rId1" Type="http://schemas.openxmlformats.org/officeDocument/2006/relationships/slideMaster" Target="../slideMasters/slideMaster9.xml"/><Relationship Id="rId4" Type="http://schemas.openxmlformats.org/officeDocument/2006/relationships/image" Target="../media/image4.png"/></Relationships>
</file>

<file path=ppt/slideLayouts/_rels/slideLayout233.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41.png"/><Relationship Id="rId1" Type="http://schemas.openxmlformats.org/officeDocument/2006/relationships/slideMaster" Target="../slideMasters/slideMaster9.xml"/><Relationship Id="rId4" Type="http://schemas.openxmlformats.org/officeDocument/2006/relationships/image" Target="../media/image4.png"/></Relationships>
</file>

<file path=ppt/slideLayouts/_rels/slideLayout234.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41.png"/><Relationship Id="rId1" Type="http://schemas.openxmlformats.org/officeDocument/2006/relationships/slideMaster" Target="../slideMasters/slideMaster9.xml"/><Relationship Id="rId4" Type="http://schemas.openxmlformats.org/officeDocument/2006/relationships/image" Target="../media/image4.png"/></Relationships>
</file>

<file path=ppt/slideLayouts/_rels/slideLayout235.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27.jpeg"/><Relationship Id="rId1" Type="http://schemas.openxmlformats.org/officeDocument/2006/relationships/slideMaster" Target="../slideMasters/slideMaster9.xml"/><Relationship Id="rId5" Type="http://schemas.openxmlformats.org/officeDocument/2006/relationships/image" Target="../media/image4.png"/><Relationship Id="rId4" Type="http://schemas.microsoft.com/office/2007/relationships/hdphoto" Target="../media/hdphoto6.wdp"/></Relationships>
</file>

<file path=ppt/slideLayouts/_rels/slideLayout236.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27.jpeg"/><Relationship Id="rId1" Type="http://schemas.openxmlformats.org/officeDocument/2006/relationships/slideMaster" Target="../slideMasters/slideMaster9.xml"/><Relationship Id="rId5" Type="http://schemas.openxmlformats.org/officeDocument/2006/relationships/image" Target="../media/image4.png"/><Relationship Id="rId4" Type="http://schemas.microsoft.com/office/2007/relationships/hdphoto" Target="../media/hdphoto6.wdp"/></Relationships>
</file>

<file path=ppt/slideLayouts/_rels/slideLayout23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10.xml"/><Relationship Id="rId6" Type="http://schemas.openxmlformats.org/officeDocument/2006/relationships/image" Target="../media/image7.png"/><Relationship Id="rId5" Type="http://schemas.openxmlformats.org/officeDocument/2006/relationships/image" Target="../media/image4.png"/><Relationship Id="rId4" Type="http://schemas.openxmlformats.org/officeDocument/2006/relationships/image" Target="../media/image6.png"/></Relationships>
</file>

<file path=ppt/slideLayouts/_rels/slideLayout23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Master" Target="../slideMasters/slideMaster10.xml"/><Relationship Id="rId5" Type="http://schemas.openxmlformats.org/officeDocument/2006/relationships/image" Target="../media/image4.png"/><Relationship Id="rId4" Type="http://schemas.openxmlformats.org/officeDocument/2006/relationships/image" Target="../media/image7.png"/></Relationships>
</file>

<file path=ppt/slideLayouts/_rels/slideLayout23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3.png"/><Relationship Id="rId1" Type="http://schemas.openxmlformats.org/officeDocument/2006/relationships/slideMaster" Target="../slideMasters/slideMaster10.xml"/><Relationship Id="rId6" Type="http://schemas.openxmlformats.org/officeDocument/2006/relationships/image" Target="../media/image11.png"/><Relationship Id="rId5" Type="http://schemas.openxmlformats.org/officeDocument/2006/relationships/image" Target="../media/image4.png"/><Relationship Id="rId4" Type="http://schemas.openxmlformats.org/officeDocument/2006/relationships/image" Target="../media/image10.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2.xml"/><Relationship Id="rId5" Type="http://schemas.openxmlformats.org/officeDocument/2006/relationships/image" Target="../media/image4.png"/><Relationship Id="rId4" Type="http://schemas.openxmlformats.org/officeDocument/2006/relationships/image" Target="../media/image17.png"/></Relationships>
</file>

<file path=ppt/slideLayouts/_rels/slideLayout24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0.xml"/><Relationship Id="rId4" Type="http://schemas.openxmlformats.org/officeDocument/2006/relationships/image" Target="../media/image12.png"/></Relationships>
</file>

<file path=ppt/slideLayouts/_rels/slideLayout24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0.xml"/><Relationship Id="rId4" Type="http://schemas.openxmlformats.org/officeDocument/2006/relationships/image" Target="../media/image13.png"/></Relationships>
</file>

<file path=ppt/slideLayouts/_rels/slideLayout24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3.png"/><Relationship Id="rId1" Type="http://schemas.openxmlformats.org/officeDocument/2006/relationships/slideMaster" Target="../slideMasters/slideMaster10.xml"/><Relationship Id="rId5" Type="http://schemas.openxmlformats.org/officeDocument/2006/relationships/image" Target="../media/image15.png"/><Relationship Id="rId4" Type="http://schemas.openxmlformats.org/officeDocument/2006/relationships/image" Target="../media/image4.png"/></Relationships>
</file>

<file path=ppt/slideLayouts/_rels/slideLayout24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3.png"/><Relationship Id="rId1" Type="http://schemas.openxmlformats.org/officeDocument/2006/relationships/slideMaster" Target="../slideMasters/slideMaster10.xml"/><Relationship Id="rId4" Type="http://schemas.openxmlformats.org/officeDocument/2006/relationships/image" Target="../media/image4.png"/></Relationships>
</file>

<file path=ppt/slideLayouts/_rels/slideLayout244.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3.png"/><Relationship Id="rId1" Type="http://schemas.openxmlformats.org/officeDocument/2006/relationships/slideMaster" Target="../slideMasters/slideMaster10.xml"/><Relationship Id="rId4" Type="http://schemas.openxmlformats.org/officeDocument/2006/relationships/image" Target="../media/image4.png"/></Relationships>
</file>

<file path=ppt/slideLayouts/_rels/slideLayout245.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3.png"/><Relationship Id="rId1" Type="http://schemas.openxmlformats.org/officeDocument/2006/relationships/slideMaster" Target="../slideMasters/slideMaster10.xml"/><Relationship Id="rId5" Type="http://schemas.openxmlformats.org/officeDocument/2006/relationships/image" Target="../media/image4.png"/><Relationship Id="rId4" Type="http://schemas.openxmlformats.org/officeDocument/2006/relationships/image" Target="../media/image44.png"/></Relationships>
</file>

<file path=ppt/slideLayouts/_rels/slideLayout246.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3.png"/><Relationship Id="rId1" Type="http://schemas.openxmlformats.org/officeDocument/2006/relationships/slideMaster" Target="../slideMasters/slideMaster10.xml"/><Relationship Id="rId4" Type="http://schemas.openxmlformats.org/officeDocument/2006/relationships/image" Target="../media/image4.png"/></Relationships>
</file>

<file path=ppt/slideLayouts/_rels/slideLayout247.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3.png"/><Relationship Id="rId1" Type="http://schemas.openxmlformats.org/officeDocument/2006/relationships/slideMaster" Target="../slideMasters/slideMaster10.xml"/><Relationship Id="rId4" Type="http://schemas.openxmlformats.org/officeDocument/2006/relationships/image" Target="../media/image4.png"/></Relationships>
</file>

<file path=ppt/slideLayouts/_rels/slideLayout248.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3.png"/><Relationship Id="rId1" Type="http://schemas.openxmlformats.org/officeDocument/2006/relationships/slideMaster" Target="../slideMasters/slideMaster10.xml"/><Relationship Id="rId4" Type="http://schemas.openxmlformats.org/officeDocument/2006/relationships/image" Target="../media/image4.png"/></Relationships>
</file>

<file path=ppt/slideLayouts/_rels/slideLayout24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3.png"/><Relationship Id="rId1" Type="http://schemas.openxmlformats.org/officeDocument/2006/relationships/slideMaster" Target="../slideMasters/slideMaster10.xml"/><Relationship Id="rId4" Type="http://schemas.openxmlformats.org/officeDocument/2006/relationships/image" Target="../media/image4.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250.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3.png"/><Relationship Id="rId1" Type="http://schemas.openxmlformats.org/officeDocument/2006/relationships/slideMaster" Target="../slideMasters/slideMaster10.xml"/><Relationship Id="rId4" Type="http://schemas.openxmlformats.org/officeDocument/2006/relationships/image" Target="../media/image4.png"/></Relationships>
</file>

<file path=ppt/slideLayouts/_rels/slideLayout251.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3.png"/><Relationship Id="rId1" Type="http://schemas.openxmlformats.org/officeDocument/2006/relationships/slideMaster" Target="../slideMasters/slideMaster10.xml"/><Relationship Id="rId4" Type="http://schemas.openxmlformats.org/officeDocument/2006/relationships/image" Target="../media/image4.png"/></Relationships>
</file>

<file path=ppt/slideLayouts/_rels/slideLayout25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3.png"/><Relationship Id="rId1" Type="http://schemas.openxmlformats.org/officeDocument/2006/relationships/slideMaster" Target="../slideMasters/slideMaster10.xml"/><Relationship Id="rId4" Type="http://schemas.openxmlformats.org/officeDocument/2006/relationships/image" Target="../media/image4.png"/></Relationships>
</file>

<file path=ppt/slideLayouts/_rels/slideLayout25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3.png"/><Relationship Id="rId1" Type="http://schemas.openxmlformats.org/officeDocument/2006/relationships/slideMaster" Target="../slideMasters/slideMaster10.xml"/><Relationship Id="rId4" Type="http://schemas.openxmlformats.org/officeDocument/2006/relationships/image" Target="../media/image4.png"/></Relationships>
</file>

<file path=ppt/slideLayouts/_rels/slideLayout254.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21.jpeg"/><Relationship Id="rId7" Type="http://schemas.openxmlformats.org/officeDocument/2006/relationships/image" Target="../media/image25.png"/><Relationship Id="rId2" Type="http://schemas.openxmlformats.org/officeDocument/2006/relationships/image" Target="../media/image3.png"/><Relationship Id="rId1" Type="http://schemas.openxmlformats.org/officeDocument/2006/relationships/slideMaster" Target="../slideMasters/slideMaster10.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Layouts/_rels/slideLayout255.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22.png"/><Relationship Id="rId7" Type="http://schemas.openxmlformats.org/officeDocument/2006/relationships/image" Target="../media/image25.png"/><Relationship Id="rId2" Type="http://schemas.openxmlformats.org/officeDocument/2006/relationships/image" Target="../media/image3.png"/><Relationship Id="rId1" Type="http://schemas.openxmlformats.org/officeDocument/2006/relationships/slideMaster" Target="../slideMasters/slideMaster10.xml"/><Relationship Id="rId6" Type="http://schemas.openxmlformats.org/officeDocument/2006/relationships/image" Target="../media/image26.jpeg"/><Relationship Id="rId5" Type="http://schemas.openxmlformats.org/officeDocument/2006/relationships/image" Target="../media/image24.png"/><Relationship Id="rId4" Type="http://schemas.openxmlformats.org/officeDocument/2006/relationships/image" Target="../media/image23.png"/></Relationships>
</file>

<file path=ppt/slideLayouts/_rels/slideLayout25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jpeg"/><Relationship Id="rId1" Type="http://schemas.openxmlformats.org/officeDocument/2006/relationships/slideMaster" Target="../slideMasters/slideMaster10.xml"/><Relationship Id="rId6" Type="http://schemas.openxmlformats.org/officeDocument/2006/relationships/image" Target="../media/image4.png"/><Relationship Id="rId5" Type="http://schemas.openxmlformats.org/officeDocument/2006/relationships/image" Target="../media/image20.png"/><Relationship Id="rId4" Type="http://schemas.openxmlformats.org/officeDocument/2006/relationships/image" Target="../media/image3.png"/></Relationships>
</file>

<file path=ppt/slideLayouts/_rels/slideLayout25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0.png"/><Relationship Id="rId1" Type="http://schemas.openxmlformats.org/officeDocument/2006/relationships/slideMaster" Target="../slideMasters/slideMaster10.xml"/></Relationships>
</file>

<file path=ppt/slideLayouts/_rels/slideLayout25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0.png"/><Relationship Id="rId1" Type="http://schemas.openxmlformats.org/officeDocument/2006/relationships/slideMaster" Target="../slideMasters/slideMaster10.xml"/></Relationships>
</file>

<file path=ppt/slideLayouts/_rels/slideLayout25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0.png"/><Relationship Id="rId1" Type="http://schemas.openxmlformats.org/officeDocument/2006/relationships/slideMaster" Target="../slideMasters/slideMaster10.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26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0.png"/><Relationship Id="rId1" Type="http://schemas.openxmlformats.org/officeDocument/2006/relationships/slideMaster" Target="../slideMasters/slideMaster10.xml"/></Relationships>
</file>

<file path=ppt/slideLayouts/_rels/slideLayout26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0.png"/><Relationship Id="rId1" Type="http://schemas.openxmlformats.org/officeDocument/2006/relationships/slideMaster" Target="../slideMasters/slideMaster10.xml"/></Relationships>
</file>

<file path=ppt/slideLayouts/_rels/slideLayout26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0.png"/><Relationship Id="rId1" Type="http://schemas.openxmlformats.org/officeDocument/2006/relationships/slideMaster" Target="../slideMasters/slideMaster10.xml"/></Relationships>
</file>

<file path=ppt/slideLayouts/_rels/slideLayout26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0.png"/><Relationship Id="rId1" Type="http://schemas.openxmlformats.org/officeDocument/2006/relationships/slideMaster" Target="../slideMasters/slideMaster10.xml"/></Relationships>
</file>

<file path=ppt/slideLayouts/_rels/slideLayout26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0.xml"/></Relationships>
</file>

<file path=ppt/slideLayouts/_rels/slideLayout26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3.png"/><Relationship Id="rId1" Type="http://schemas.openxmlformats.org/officeDocument/2006/relationships/slideMaster" Target="../slideMasters/slideMaster10.xml"/><Relationship Id="rId4" Type="http://schemas.openxmlformats.org/officeDocument/2006/relationships/image" Target="../media/image29.png"/></Relationships>
</file>

<file path=ppt/slideLayouts/_rels/slideLayout26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11.xml"/><Relationship Id="rId6" Type="http://schemas.openxmlformats.org/officeDocument/2006/relationships/image" Target="../media/image7.png"/><Relationship Id="rId5" Type="http://schemas.openxmlformats.org/officeDocument/2006/relationships/image" Target="../media/image4.png"/><Relationship Id="rId4" Type="http://schemas.openxmlformats.org/officeDocument/2006/relationships/image" Target="../media/image6.png"/></Relationships>
</file>

<file path=ppt/slideLayouts/_rels/slideLayout26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Master" Target="../slideMasters/slideMaster11.xml"/><Relationship Id="rId5" Type="http://schemas.openxmlformats.org/officeDocument/2006/relationships/image" Target="../media/image4.png"/><Relationship Id="rId4" Type="http://schemas.openxmlformats.org/officeDocument/2006/relationships/image" Target="../media/image7.png"/></Relationships>
</file>

<file path=ppt/slideLayouts/_rels/slideLayout26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3.png"/><Relationship Id="rId1" Type="http://schemas.openxmlformats.org/officeDocument/2006/relationships/slideMaster" Target="../slideMasters/slideMaster11.xml"/><Relationship Id="rId6" Type="http://schemas.openxmlformats.org/officeDocument/2006/relationships/image" Target="../media/image11.png"/><Relationship Id="rId5" Type="http://schemas.openxmlformats.org/officeDocument/2006/relationships/image" Target="../media/image4.png"/><Relationship Id="rId4" Type="http://schemas.openxmlformats.org/officeDocument/2006/relationships/image" Target="../media/image10.png"/></Relationships>
</file>

<file path=ppt/slideLayouts/_rels/slideLayout26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1.xml"/><Relationship Id="rId4" Type="http://schemas.openxmlformats.org/officeDocument/2006/relationships/image" Target="../media/image12.pn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27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1.xml"/><Relationship Id="rId4" Type="http://schemas.openxmlformats.org/officeDocument/2006/relationships/image" Target="../media/image13.png"/></Relationships>
</file>

<file path=ppt/slideLayouts/_rels/slideLayout27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3.png"/><Relationship Id="rId1" Type="http://schemas.openxmlformats.org/officeDocument/2006/relationships/slideMaster" Target="../slideMasters/slideMaster11.xml"/><Relationship Id="rId5" Type="http://schemas.openxmlformats.org/officeDocument/2006/relationships/image" Target="../media/image15.png"/><Relationship Id="rId4" Type="http://schemas.openxmlformats.org/officeDocument/2006/relationships/image" Target="../media/image4.png"/></Relationships>
</file>

<file path=ppt/slideLayouts/_rels/slideLayout27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3.png"/><Relationship Id="rId1" Type="http://schemas.openxmlformats.org/officeDocument/2006/relationships/slideMaster" Target="../slideMasters/slideMaster11.xml"/><Relationship Id="rId4" Type="http://schemas.openxmlformats.org/officeDocument/2006/relationships/image" Target="../media/image4.png"/></Relationships>
</file>

<file path=ppt/slideLayouts/_rels/slideLayout273.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3.png"/><Relationship Id="rId1" Type="http://schemas.openxmlformats.org/officeDocument/2006/relationships/slideMaster" Target="../slideMasters/slideMaster11.xml"/><Relationship Id="rId4" Type="http://schemas.openxmlformats.org/officeDocument/2006/relationships/image" Target="../media/image4.png"/></Relationships>
</file>

<file path=ppt/slideLayouts/_rels/slideLayout274.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3.png"/><Relationship Id="rId1" Type="http://schemas.openxmlformats.org/officeDocument/2006/relationships/slideMaster" Target="../slideMasters/slideMaster11.xml"/><Relationship Id="rId5" Type="http://schemas.openxmlformats.org/officeDocument/2006/relationships/image" Target="../media/image4.png"/><Relationship Id="rId4" Type="http://schemas.openxmlformats.org/officeDocument/2006/relationships/image" Target="../media/image44.png"/></Relationships>
</file>

<file path=ppt/slideLayouts/_rels/slideLayout275.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3.png"/><Relationship Id="rId1" Type="http://schemas.openxmlformats.org/officeDocument/2006/relationships/slideMaster" Target="../slideMasters/slideMaster11.xml"/><Relationship Id="rId4" Type="http://schemas.openxmlformats.org/officeDocument/2006/relationships/image" Target="../media/image4.png"/></Relationships>
</file>

<file path=ppt/slideLayouts/_rels/slideLayout276.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3.png"/><Relationship Id="rId1" Type="http://schemas.openxmlformats.org/officeDocument/2006/relationships/slideMaster" Target="../slideMasters/slideMaster11.xml"/><Relationship Id="rId4" Type="http://schemas.openxmlformats.org/officeDocument/2006/relationships/image" Target="../media/image4.png"/></Relationships>
</file>

<file path=ppt/slideLayouts/_rels/slideLayout277.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3.png"/><Relationship Id="rId1" Type="http://schemas.openxmlformats.org/officeDocument/2006/relationships/slideMaster" Target="../slideMasters/slideMaster11.xml"/><Relationship Id="rId4" Type="http://schemas.openxmlformats.org/officeDocument/2006/relationships/image" Target="../media/image4.png"/></Relationships>
</file>

<file path=ppt/slideLayouts/_rels/slideLayout278.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3.png"/><Relationship Id="rId1" Type="http://schemas.openxmlformats.org/officeDocument/2006/relationships/slideMaster" Target="../slideMasters/slideMaster11.xml"/><Relationship Id="rId4" Type="http://schemas.openxmlformats.org/officeDocument/2006/relationships/image" Target="../media/image4.png"/></Relationships>
</file>

<file path=ppt/slideLayouts/_rels/slideLayout27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3.png"/><Relationship Id="rId1" Type="http://schemas.openxmlformats.org/officeDocument/2006/relationships/slideMaster" Target="../slideMasters/slideMaster11.xml"/><Relationship Id="rId4" Type="http://schemas.openxmlformats.org/officeDocument/2006/relationships/image" Target="../media/image4.pn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280.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3.png"/><Relationship Id="rId1" Type="http://schemas.openxmlformats.org/officeDocument/2006/relationships/slideMaster" Target="../slideMasters/slideMaster11.xml"/><Relationship Id="rId4" Type="http://schemas.openxmlformats.org/officeDocument/2006/relationships/image" Target="../media/image4.png"/></Relationships>
</file>

<file path=ppt/slideLayouts/_rels/slideLayout28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3.png"/><Relationship Id="rId1" Type="http://schemas.openxmlformats.org/officeDocument/2006/relationships/slideMaster" Target="../slideMasters/slideMaster11.xml"/><Relationship Id="rId4" Type="http://schemas.openxmlformats.org/officeDocument/2006/relationships/image" Target="../media/image4.png"/></Relationships>
</file>

<file path=ppt/slideLayouts/_rels/slideLayout28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3.png"/><Relationship Id="rId1" Type="http://schemas.openxmlformats.org/officeDocument/2006/relationships/slideMaster" Target="../slideMasters/slideMaster11.xml"/><Relationship Id="rId4" Type="http://schemas.openxmlformats.org/officeDocument/2006/relationships/image" Target="../media/image4.png"/></Relationships>
</file>

<file path=ppt/slideLayouts/_rels/slideLayout283.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21.jpeg"/><Relationship Id="rId7" Type="http://schemas.openxmlformats.org/officeDocument/2006/relationships/image" Target="../media/image25.png"/><Relationship Id="rId2" Type="http://schemas.openxmlformats.org/officeDocument/2006/relationships/image" Target="../media/image3.png"/><Relationship Id="rId1" Type="http://schemas.openxmlformats.org/officeDocument/2006/relationships/slideMaster" Target="../slideMasters/slideMaster11.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Layouts/_rels/slideLayout284.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22.png"/><Relationship Id="rId7" Type="http://schemas.openxmlformats.org/officeDocument/2006/relationships/image" Target="../media/image25.png"/><Relationship Id="rId2" Type="http://schemas.openxmlformats.org/officeDocument/2006/relationships/image" Target="../media/image3.png"/><Relationship Id="rId1" Type="http://schemas.openxmlformats.org/officeDocument/2006/relationships/slideMaster" Target="../slideMasters/slideMaster11.xml"/><Relationship Id="rId6" Type="http://schemas.openxmlformats.org/officeDocument/2006/relationships/image" Target="../media/image26.jpeg"/><Relationship Id="rId5" Type="http://schemas.openxmlformats.org/officeDocument/2006/relationships/image" Target="../media/image24.png"/><Relationship Id="rId4" Type="http://schemas.openxmlformats.org/officeDocument/2006/relationships/image" Target="../media/image23.png"/></Relationships>
</file>

<file path=ppt/slideLayouts/_rels/slideLayout28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jpeg"/><Relationship Id="rId1" Type="http://schemas.openxmlformats.org/officeDocument/2006/relationships/slideMaster" Target="../slideMasters/slideMaster11.xml"/><Relationship Id="rId6" Type="http://schemas.openxmlformats.org/officeDocument/2006/relationships/image" Target="../media/image4.png"/><Relationship Id="rId5" Type="http://schemas.openxmlformats.org/officeDocument/2006/relationships/image" Target="../media/image20.png"/><Relationship Id="rId4" Type="http://schemas.openxmlformats.org/officeDocument/2006/relationships/image" Target="../media/image3.png"/></Relationships>
</file>

<file path=ppt/slideLayouts/_rels/slideLayout28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0.png"/><Relationship Id="rId1" Type="http://schemas.openxmlformats.org/officeDocument/2006/relationships/slideMaster" Target="../slideMasters/slideMaster11.xml"/></Relationships>
</file>

<file path=ppt/slideLayouts/_rels/slideLayout28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0.png"/><Relationship Id="rId1" Type="http://schemas.openxmlformats.org/officeDocument/2006/relationships/slideMaster" Target="../slideMasters/slideMaster11.xml"/></Relationships>
</file>

<file path=ppt/slideLayouts/_rels/slideLayout28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0.png"/><Relationship Id="rId1" Type="http://schemas.openxmlformats.org/officeDocument/2006/relationships/slideMaster" Target="../slideMasters/slideMaster11.xml"/></Relationships>
</file>

<file path=ppt/slideLayouts/_rels/slideLayout28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0.png"/><Relationship Id="rId1" Type="http://schemas.openxmlformats.org/officeDocument/2006/relationships/slideMaster" Target="../slideMasters/slideMaster1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29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0.png"/><Relationship Id="rId1" Type="http://schemas.openxmlformats.org/officeDocument/2006/relationships/slideMaster" Target="../slideMasters/slideMaster11.xml"/></Relationships>
</file>

<file path=ppt/slideLayouts/_rels/slideLayout29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0.png"/><Relationship Id="rId1" Type="http://schemas.openxmlformats.org/officeDocument/2006/relationships/slideMaster" Target="../slideMasters/slideMaster11.xml"/></Relationships>
</file>

<file path=ppt/slideLayouts/_rels/slideLayout29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3.png"/><Relationship Id="rId1" Type="http://schemas.openxmlformats.org/officeDocument/2006/relationships/slideMaster" Target="../slideMasters/slideMaster11.xml"/><Relationship Id="rId4" Type="http://schemas.openxmlformats.org/officeDocument/2006/relationships/image" Target="../media/image29.png"/></Relationships>
</file>

<file path=ppt/slideLayouts/_rels/slideLayout29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8.png"/><Relationship Id="rId1" Type="http://schemas.openxmlformats.org/officeDocument/2006/relationships/slideMaster" Target="../slideMasters/slideMaster12.xml"/><Relationship Id="rId4" Type="http://schemas.openxmlformats.org/officeDocument/2006/relationships/image" Target="../media/image46.png"/></Relationships>
</file>

<file path=ppt/slideLayouts/_rels/slideLayout29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8.png"/><Relationship Id="rId1" Type="http://schemas.openxmlformats.org/officeDocument/2006/relationships/slideMaster" Target="../slideMasters/slideMaster12.xml"/><Relationship Id="rId4" Type="http://schemas.openxmlformats.org/officeDocument/2006/relationships/image" Target="../media/image47.png"/></Relationships>
</file>

<file path=ppt/slideLayouts/_rels/slideLayout295.xml.rels><?xml version="1.0" encoding="UTF-8" standalone="yes"?>
<Relationships xmlns="http://schemas.openxmlformats.org/package/2006/relationships"><Relationship Id="rId8" Type="http://schemas.openxmlformats.org/officeDocument/2006/relationships/image" Target="../media/image26.jpeg"/><Relationship Id="rId3" Type="http://schemas.openxmlformats.org/officeDocument/2006/relationships/image" Target="../media/image28.png"/><Relationship Id="rId7" Type="http://schemas.openxmlformats.org/officeDocument/2006/relationships/image" Target="../media/image51.png"/><Relationship Id="rId2" Type="http://schemas.openxmlformats.org/officeDocument/2006/relationships/image" Target="../media/image3.png"/><Relationship Id="rId1" Type="http://schemas.openxmlformats.org/officeDocument/2006/relationships/slideMaster" Target="../slideMasters/slideMaster12.xml"/><Relationship Id="rId6" Type="http://schemas.openxmlformats.org/officeDocument/2006/relationships/image" Target="../media/image50.png"/><Relationship Id="rId5" Type="http://schemas.openxmlformats.org/officeDocument/2006/relationships/image" Target="../media/image49.png"/><Relationship Id="rId4" Type="http://schemas.openxmlformats.org/officeDocument/2006/relationships/image" Target="../media/image48.png"/></Relationships>
</file>

<file path=ppt/slideLayouts/_rels/slideLayout29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3.png"/><Relationship Id="rId1" Type="http://schemas.openxmlformats.org/officeDocument/2006/relationships/slideMaster" Target="../slideMasters/slideMaster12.xml"/><Relationship Id="rId4" Type="http://schemas.openxmlformats.org/officeDocument/2006/relationships/image" Target="../media/image19.png"/></Relationships>
</file>

<file path=ppt/slideLayouts/_rels/slideLayout29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3.png"/><Relationship Id="rId1" Type="http://schemas.openxmlformats.org/officeDocument/2006/relationships/slideMaster" Target="../slideMasters/slideMaster12.xml"/><Relationship Id="rId4" Type="http://schemas.openxmlformats.org/officeDocument/2006/relationships/image" Target="../media/image52.png"/></Relationships>
</file>

<file path=ppt/slideLayouts/_rels/slideLayout29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3.png"/><Relationship Id="rId1" Type="http://schemas.openxmlformats.org/officeDocument/2006/relationships/slideMaster" Target="../slideMasters/slideMaster12.xml"/><Relationship Id="rId6" Type="http://schemas.openxmlformats.org/officeDocument/2006/relationships/image" Target="../media/image14.png"/><Relationship Id="rId5" Type="http://schemas.openxmlformats.org/officeDocument/2006/relationships/image" Target="../media/image54.png"/><Relationship Id="rId4" Type="http://schemas.openxmlformats.org/officeDocument/2006/relationships/image" Target="../media/image53.png"/></Relationships>
</file>

<file path=ppt/slideLayouts/_rels/slideLayout299.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5.jpeg"/><Relationship Id="rId1" Type="http://schemas.openxmlformats.org/officeDocument/2006/relationships/slideMaster" Target="../slideMasters/slideMaster12.xml"/><Relationship Id="rId5" Type="http://schemas.openxmlformats.org/officeDocument/2006/relationships/image" Target="../media/image28.png"/><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30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13.xml"/><Relationship Id="rId6" Type="http://schemas.openxmlformats.org/officeDocument/2006/relationships/image" Target="../media/image7.png"/><Relationship Id="rId5" Type="http://schemas.openxmlformats.org/officeDocument/2006/relationships/image" Target="../media/image4.png"/><Relationship Id="rId4" Type="http://schemas.openxmlformats.org/officeDocument/2006/relationships/image" Target="../media/image6.png"/></Relationships>
</file>

<file path=ppt/slideLayouts/_rels/slideLayout30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Master" Target="../slideMasters/slideMaster13.xml"/><Relationship Id="rId5" Type="http://schemas.openxmlformats.org/officeDocument/2006/relationships/image" Target="../media/image4.png"/><Relationship Id="rId4" Type="http://schemas.openxmlformats.org/officeDocument/2006/relationships/image" Target="../media/image7.png"/></Relationships>
</file>

<file path=ppt/slideLayouts/_rels/slideLayout30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3.png"/><Relationship Id="rId1" Type="http://schemas.openxmlformats.org/officeDocument/2006/relationships/slideMaster" Target="../slideMasters/slideMaster13.xml"/><Relationship Id="rId6" Type="http://schemas.openxmlformats.org/officeDocument/2006/relationships/image" Target="../media/image11.png"/><Relationship Id="rId5" Type="http://schemas.openxmlformats.org/officeDocument/2006/relationships/image" Target="../media/image4.png"/><Relationship Id="rId4" Type="http://schemas.openxmlformats.org/officeDocument/2006/relationships/image" Target="../media/image10.png"/></Relationships>
</file>

<file path=ppt/slideLayouts/_rels/slideLayout30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3.xml"/><Relationship Id="rId4" Type="http://schemas.openxmlformats.org/officeDocument/2006/relationships/image" Target="../media/image12.png"/></Relationships>
</file>

<file path=ppt/slideLayouts/_rels/slideLayout30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3.xml"/><Relationship Id="rId4" Type="http://schemas.openxmlformats.org/officeDocument/2006/relationships/image" Target="../media/image13.png"/></Relationships>
</file>

<file path=ppt/slideLayouts/_rels/slideLayout30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3.png"/><Relationship Id="rId1" Type="http://schemas.openxmlformats.org/officeDocument/2006/relationships/slideMaster" Target="../slideMasters/slideMaster13.xml"/><Relationship Id="rId5" Type="http://schemas.openxmlformats.org/officeDocument/2006/relationships/image" Target="../media/image15.png"/><Relationship Id="rId4" Type="http://schemas.openxmlformats.org/officeDocument/2006/relationships/image" Target="../media/image4.png"/></Relationships>
</file>

<file path=ppt/slideLayouts/_rels/slideLayout30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3.png"/><Relationship Id="rId1" Type="http://schemas.openxmlformats.org/officeDocument/2006/relationships/slideMaster" Target="../slideMasters/slideMaster13.xml"/><Relationship Id="rId4" Type="http://schemas.openxmlformats.org/officeDocument/2006/relationships/image" Target="../media/image4.png"/></Relationships>
</file>

<file path=ppt/slideLayouts/_rels/slideLayout307.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3.png"/><Relationship Id="rId1" Type="http://schemas.openxmlformats.org/officeDocument/2006/relationships/slideMaster" Target="../slideMasters/slideMaster13.xml"/><Relationship Id="rId4" Type="http://schemas.openxmlformats.org/officeDocument/2006/relationships/image" Target="../media/image4.png"/></Relationships>
</file>

<file path=ppt/slideLayouts/_rels/slideLayout308.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3.png"/><Relationship Id="rId1" Type="http://schemas.openxmlformats.org/officeDocument/2006/relationships/slideMaster" Target="../slideMasters/slideMaster13.xml"/><Relationship Id="rId5" Type="http://schemas.openxmlformats.org/officeDocument/2006/relationships/image" Target="../media/image4.png"/><Relationship Id="rId4" Type="http://schemas.openxmlformats.org/officeDocument/2006/relationships/image" Target="../media/image44.png"/></Relationships>
</file>

<file path=ppt/slideLayouts/_rels/slideLayout30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3.png"/><Relationship Id="rId1" Type="http://schemas.openxmlformats.org/officeDocument/2006/relationships/slideMaster" Target="../slideMasters/slideMaster13.xml"/><Relationship Id="rId4" Type="http://schemas.openxmlformats.org/officeDocument/2006/relationships/image" Target="../media/image4.pn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3.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310.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3.png"/><Relationship Id="rId1" Type="http://schemas.openxmlformats.org/officeDocument/2006/relationships/slideMaster" Target="../slideMasters/slideMaster13.xml"/><Relationship Id="rId4" Type="http://schemas.openxmlformats.org/officeDocument/2006/relationships/image" Target="../media/image4.png"/></Relationships>
</file>

<file path=ppt/slideLayouts/_rels/slideLayout311.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3.png"/><Relationship Id="rId1" Type="http://schemas.openxmlformats.org/officeDocument/2006/relationships/slideMaster" Target="../slideMasters/slideMaster13.xml"/><Relationship Id="rId4" Type="http://schemas.openxmlformats.org/officeDocument/2006/relationships/image" Target="../media/image4.png"/></Relationships>
</file>

<file path=ppt/slideLayouts/_rels/slideLayout312.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3.png"/><Relationship Id="rId1" Type="http://schemas.openxmlformats.org/officeDocument/2006/relationships/slideMaster" Target="../slideMasters/slideMaster13.xml"/><Relationship Id="rId4" Type="http://schemas.openxmlformats.org/officeDocument/2006/relationships/image" Target="../media/image4.png"/></Relationships>
</file>

<file path=ppt/slideLayouts/_rels/slideLayout313.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3.png"/><Relationship Id="rId1" Type="http://schemas.openxmlformats.org/officeDocument/2006/relationships/slideMaster" Target="../slideMasters/slideMaster13.xml"/><Relationship Id="rId4" Type="http://schemas.openxmlformats.org/officeDocument/2006/relationships/image" Target="../media/image4.png"/></Relationships>
</file>

<file path=ppt/slideLayouts/_rels/slideLayout314.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3.png"/><Relationship Id="rId1" Type="http://schemas.openxmlformats.org/officeDocument/2006/relationships/slideMaster" Target="../slideMasters/slideMaster13.xml"/><Relationship Id="rId4" Type="http://schemas.openxmlformats.org/officeDocument/2006/relationships/image" Target="../media/image4.png"/></Relationships>
</file>

<file path=ppt/slideLayouts/_rels/slideLayout31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3.png"/><Relationship Id="rId1" Type="http://schemas.openxmlformats.org/officeDocument/2006/relationships/slideMaster" Target="../slideMasters/slideMaster13.xml"/><Relationship Id="rId4" Type="http://schemas.openxmlformats.org/officeDocument/2006/relationships/image" Target="../media/image4.png"/></Relationships>
</file>

<file path=ppt/slideLayouts/_rels/slideLayout31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3.png"/><Relationship Id="rId1" Type="http://schemas.openxmlformats.org/officeDocument/2006/relationships/slideMaster" Target="../slideMasters/slideMaster13.xml"/><Relationship Id="rId4" Type="http://schemas.openxmlformats.org/officeDocument/2006/relationships/image" Target="../media/image4.png"/></Relationships>
</file>

<file path=ppt/slideLayouts/_rels/slideLayout317.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21.jpeg"/><Relationship Id="rId7" Type="http://schemas.openxmlformats.org/officeDocument/2006/relationships/image" Target="../media/image25.png"/><Relationship Id="rId2" Type="http://schemas.openxmlformats.org/officeDocument/2006/relationships/image" Target="../media/image3.png"/><Relationship Id="rId1" Type="http://schemas.openxmlformats.org/officeDocument/2006/relationships/slideMaster" Target="../slideMasters/slideMaster13.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Layouts/_rels/slideLayout318.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22.png"/><Relationship Id="rId7" Type="http://schemas.openxmlformats.org/officeDocument/2006/relationships/image" Target="../media/image25.png"/><Relationship Id="rId2" Type="http://schemas.openxmlformats.org/officeDocument/2006/relationships/image" Target="../media/image3.png"/><Relationship Id="rId1" Type="http://schemas.openxmlformats.org/officeDocument/2006/relationships/slideMaster" Target="../slideMasters/slideMaster13.xml"/><Relationship Id="rId6" Type="http://schemas.openxmlformats.org/officeDocument/2006/relationships/image" Target="../media/image26.jpeg"/><Relationship Id="rId5" Type="http://schemas.openxmlformats.org/officeDocument/2006/relationships/image" Target="../media/image24.png"/><Relationship Id="rId4" Type="http://schemas.openxmlformats.org/officeDocument/2006/relationships/image" Target="../media/image23.png"/></Relationships>
</file>

<file path=ppt/slideLayouts/_rels/slideLayout31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jpeg"/><Relationship Id="rId1" Type="http://schemas.openxmlformats.org/officeDocument/2006/relationships/slideMaster" Target="../slideMasters/slideMaster13.xml"/><Relationship Id="rId6" Type="http://schemas.openxmlformats.org/officeDocument/2006/relationships/image" Target="../media/image4.png"/><Relationship Id="rId5" Type="http://schemas.openxmlformats.org/officeDocument/2006/relationships/image" Target="../media/image20.png"/><Relationship Id="rId4" Type="http://schemas.openxmlformats.org/officeDocument/2006/relationships/image" Target="../media/image3.pn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3.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3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0.png"/><Relationship Id="rId1" Type="http://schemas.openxmlformats.org/officeDocument/2006/relationships/slideMaster" Target="../slideMasters/slideMaster13.xml"/></Relationships>
</file>

<file path=ppt/slideLayouts/_rels/slideLayout3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0.png"/><Relationship Id="rId1" Type="http://schemas.openxmlformats.org/officeDocument/2006/relationships/slideMaster" Target="../slideMasters/slideMaster13.xml"/></Relationships>
</file>

<file path=ppt/slideLayouts/_rels/slideLayout3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0.png"/><Relationship Id="rId1" Type="http://schemas.openxmlformats.org/officeDocument/2006/relationships/slideMaster" Target="../slideMasters/slideMaster13.xml"/></Relationships>
</file>

<file path=ppt/slideLayouts/_rels/slideLayout3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0.png"/><Relationship Id="rId1" Type="http://schemas.openxmlformats.org/officeDocument/2006/relationships/slideMaster" Target="../slideMasters/slideMaster13.xml"/></Relationships>
</file>

<file path=ppt/slideLayouts/_rels/slideLayout32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0.png"/><Relationship Id="rId1" Type="http://schemas.openxmlformats.org/officeDocument/2006/relationships/slideMaster" Target="../slideMasters/slideMaster13.xml"/></Relationships>
</file>

<file path=ppt/slideLayouts/_rels/slideLayout32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0.png"/><Relationship Id="rId1" Type="http://schemas.openxmlformats.org/officeDocument/2006/relationships/slideMaster" Target="../slideMasters/slideMaster13.xml"/></Relationships>
</file>

<file path=ppt/slideLayouts/_rels/slideLayout32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40.jpeg"/><Relationship Id="rId1" Type="http://schemas.openxmlformats.org/officeDocument/2006/relationships/slideMaster" Target="../slideMasters/slideMaster13.xml"/><Relationship Id="rId4" Type="http://schemas.openxmlformats.org/officeDocument/2006/relationships/image" Target="../media/image4.png"/></Relationships>
</file>

<file path=ppt/slideLayouts/_rels/slideLayout32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0.png"/><Relationship Id="rId1" Type="http://schemas.openxmlformats.org/officeDocument/2006/relationships/slideMaster" Target="../slideMasters/slideMaster13.xml"/></Relationships>
</file>

<file path=ppt/slideLayouts/_rels/slideLayout32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3.xml"/></Relationships>
</file>

<file path=ppt/slideLayouts/_rels/slideLayout32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3.png"/><Relationship Id="rId1" Type="http://schemas.openxmlformats.org/officeDocument/2006/relationships/slideMaster" Target="../slideMasters/slideMaster13.xml"/><Relationship Id="rId4" Type="http://schemas.openxmlformats.org/officeDocument/2006/relationships/image" Target="../media/image29.png"/></Relationships>
</file>

<file path=ppt/slideLayouts/_rels/slideLayout33.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21.jpeg"/><Relationship Id="rId7" Type="http://schemas.openxmlformats.org/officeDocument/2006/relationships/image" Target="../media/image25.png"/><Relationship Id="rId2" Type="http://schemas.openxmlformats.org/officeDocument/2006/relationships/image" Target="../media/image3.png"/><Relationship Id="rId1" Type="http://schemas.openxmlformats.org/officeDocument/2006/relationships/slideMaster" Target="../slideMasters/slideMaster2.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Layouts/_rels/slideLayout330.xml.rels><?xml version="1.0" encoding="UTF-8" standalone="yes"?>
<Relationships xmlns="http://schemas.openxmlformats.org/package/2006/relationships"><Relationship Id="rId3" Type="http://schemas.openxmlformats.org/officeDocument/2006/relationships/image" Target="../media/image5.png"/><Relationship Id="rId7"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14.xml"/><Relationship Id="rId6" Type="http://schemas.openxmlformats.org/officeDocument/2006/relationships/image" Target="../media/image7.png"/><Relationship Id="rId5" Type="http://schemas.openxmlformats.org/officeDocument/2006/relationships/image" Target="../media/image4.png"/><Relationship Id="rId4" Type="http://schemas.openxmlformats.org/officeDocument/2006/relationships/image" Target="../media/image6.png"/></Relationships>
</file>

<file path=ppt/slideLayouts/_rels/slideLayout33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Master" Target="../slideMasters/slideMaster14.xml"/><Relationship Id="rId6" Type="http://schemas.openxmlformats.org/officeDocument/2006/relationships/image" Target="../media/image4.png"/><Relationship Id="rId5" Type="http://schemas.microsoft.com/office/2007/relationships/hdphoto" Target="../media/hdphoto1.wdp"/><Relationship Id="rId4" Type="http://schemas.openxmlformats.org/officeDocument/2006/relationships/image" Target="../media/image7.png"/></Relationships>
</file>

<file path=ppt/slideLayouts/_rels/slideLayout332.xml.rels><?xml version="1.0" encoding="UTF-8" standalone="yes"?>
<Relationships xmlns="http://schemas.openxmlformats.org/package/2006/relationships"><Relationship Id="rId3" Type="http://schemas.openxmlformats.org/officeDocument/2006/relationships/image" Target="../media/image9.png"/><Relationship Id="rId7"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14.xml"/><Relationship Id="rId6" Type="http://schemas.openxmlformats.org/officeDocument/2006/relationships/image" Target="../media/image11.png"/><Relationship Id="rId5" Type="http://schemas.openxmlformats.org/officeDocument/2006/relationships/image" Target="../media/image4.png"/><Relationship Id="rId4" Type="http://schemas.openxmlformats.org/officeDocument/2006/relationships/image" Target="../media/image10.png"/></Relationships>
</file>

<file path=ppt/slideLayouts/_rels/slideLayout33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4.xml"/><Relationship Id="rId5" Type="http://schemas.microsoft.com/office/2007/relationships/hdphoto" Target="../media/hdphoto2.wdp"/><Relationship Id="rId4" Type="http://schemas.openxmlformats.org/officeDocument/2006/relationships/image" Target="../media/image12.png"/></Relationships>
</file>

<file path=ppt/slideLayouts/_rels/slideLayout33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4.xml"/><Relationship Id="rId5" Type="http://schemas.microsoft.com/office/2007/relationships/hdphoto" Target="../media/hdphoto3.wdp"/><Relationship Id="rId4" Type="http://schemas.openxmlformats.org/officeDocument/2006/relationships/image" Target="../media/image13.png"/></Relationships>
</file>

<file path=ppt/slideLayouts/_rels/slideLayout33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3.png"/><Relationship Id="rId1" Type="http://schemas.openxmlformats.org/officeDocument/2006/relationships/slideMaster" Target="../slideMasters/slideMaster14.xml"/><Relationship Id="rId6" Type="http://schemas.microsoft.com/office/2007/relationships/hdphoto" Target="../media/hdphoto4.wdp"/><Relationship Id="rId5" Type="http://schemas.openxmlformats.org/officeDocument/2006/relationships/image" Target="../media/image15.png"/><Relationship Id="rId4" Type="http://schemas.openxmlformats.org/officeDocument/2006/relationships/image" Target="../media/image4.png"/></Relationships>
</file>

<file path=ppt/slideLayouts/_rels/slideLayout33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3.png"/><Relationship Id="rId1" Type="http://schemas.openxmlformats.org/officeDocument/2006/relationships/slideMaster" Target="../slideMasters/slideMaster14.xml"/><Relationship Id="rId5" Type="http://schemas.openxmlformats.org/officeDocument/2006/relationships/image" Target="../media/image4.png"/><Relationship Id="rId4" Type="http://schemas.microsoft.com/office/2007/relationships/hdphoto" Target="../media/hdphoto8.wdp"/></Relationships>
</file>

<file path=ppt/slideLayouts/_rels/slideLayout33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14.xml"/><Relationship Id="rId5" Type="http://schemas.openxmlformats.org/officeDocument/2006/relationships/image" Target="../media/image4.png"/><Relationship Id="rId4" Type="http://schemas.microsoft.com/office/2007/relationships/hdphoto" Target="../media/hdphoto5.wdp"/></Relationships>
</file>

<file path=ppt/slideLayouts/_rels/slideLayout33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14.xml"/><Relationship Id="rId5" Type="http://schemas.openxmlformats.org/officeDocument/2006/relationships/image" Target="../media/image4.png"/><Relationship Id="rId4" Type="http://schemas.microsoft.com/office/2007/relationships/hdphoto" Target="../media/hdphoto5.wdp"/></Relationships>
</file>

<file path=ppt/slideLayouts/_rels/slideLayout33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14.xml"/><Relationship Id="rId5" Type="http://schemas.openxmlformats.org/officeDocument/2006/relationships/image" Target="../media/image4.png"/><Relationship Id="rId4" Type="http://schemas.microsoft.com/office/2007/relationships/hdphoto" Target="../media/hdphoto5.wdp"/></Relationships>
</file>

<file path=ppt/slideLayouts/_rels/slideLayout34.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22.png"/><Relationship Id="rId7" Type="http://schemas.openxmlformats.org/officeDocument/2006/relationships/image" Target="../media/image25.png"/><Relationship Id="rId2" Type="http://schemas.openxmlformats.org/officeDocument/2006/relationships/image" Target="../media/image3.png"/><Relationship Id="rId1" Type="http://schemas.openxmlformats.org/officeDocument/2006/relationships/slideMaster" Target="../slideMasters/slideMaster2.xml"/><Relationship Id="rId6" Type="http://schemas.openxmlformats.org/officeDocument/2006/relationships/image" Target="../media/image26.jpeg"/><Relationship Id="rId5" Type="http://schemas.openxmlformats.org/officeDocument/2006/relationships/image" Target="../media/image24.png"/><Relationship Id="rId4" Type="http://schemas.openxmlformats.org/officeDocument/2006/relationships/image" Target="../media/image23.png"/></Relationships>
</file>

<file path=ppt/slideLayouts/_rels/slideLayout34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14.xml"/><Relationship Id="rId5" Type="http://schemas.openxmlformats.org/officeDocument/2006/relationships/image" Target="../media/image4.png"/><Relationship Id="rId4" Type="http://schemas.microsoft.com/office/2007/relationships/hdphoto" Target="../media/hdphoto5.wdp"/></Relationships>
</file>

<file path=ppt/slideLayouts/_rels/slideLayout34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14.xml"/><Relationship Id="rId5" Type="http://schemas.openxmlformats.org/officeDocument/2006/relationships/image" Target="../media/image4.png"/><Relationship Id="rId4" Type="http://schemas.microsoft.com/office/2007/relationships/hdphoto" Target="../media/hdphoto5.wdp"/></Relationships>
</file>

<file path=ppt/slideLayouts/_rels/slideLayout34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14.xml"/><Relationship Id="rId5" Type="http://schemas.openxmlformats.org/officeDocument/2006/relationships/image" Target="../media/image4.png"/><Relationship Id="rId4" Type="http://schemas.microsoft.com/office/2007/relationships/hdphoto" Target="../media/hdphoto5.wdp"/></Relationships>
</file>

<file path=ppt/slideLayouts/_rels/slideLayout34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14.xml"/><Relationship Id="rId5" Type="http://schemas.openxmlformats.org/officeDocument/2006/relationships/image" Target="../media/image4.png"/><Relationship Id="rId4" Type="http://schemas.microsoft.com/office/2007/relationships/hdphoto" Target="../media/hdphoto5.wdp"/></Relationships>
</file>

<file path=ppt/slideLayouts/_rels/slideLayout34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14.xml"/><Relationship Id="rId5" Type="http://schemas.openxmlformats.org/officeDocument/2006/relationships/image" Target="../media/image4.png"/><Relationship Id="rId4" Type="http://schemas.microsoft.com/office/2007/relationships/hdphoto" Target="../media/hdphoto5.wdp"/></Relationships>
</file>

<file path=ppt/slideLayouts/_rels/slideLayout34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3.png"/><Relationship Id="rId1" Type="http://schemas.openxmlformats.org/officeDocument/2006/relationships/slideMaster" Target="../slideMasters/slideMaster14.xml"/><Relationship Id="rId4" Type="http://schemas.openxmlformats.org/officeDocument/2006/relationships/image" Target="../media/image4.png"/></Relationships>
</file>

<file path=ppt/slideLayouts/_rels/slideLayout346.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3.png"/><Relationship Id="rId1" Type="http://schemas.openxmlformats.org/officeDocument/2006/relationships/slideMaster" Target="../slideMasters/slideMaster14.xml"/><Relationship Id="rId5" Type="http://schemas.openxmlformats.org/officeDocument/2006/relationships/image" Target="../media/image4.png"/><Relationship Id="rId4" Type="http://schemas.microsoft.com/office/2007/relationships/hdphoto" Target="../media/hdphoto6.wdp"/></Relationships>
</file>

<file path=ppt/slideLayouts/_rels/slideLayout347.xml.rels><?xml version="1.0" encoding="UTF-8" standalone="yes"?>
<Relationships xmlns="http://schemas.openxmlformats.org/package/2006/relationships"><Relationship Id="rId8" Type="http://schemas.microsoft.com/office/2007/relationships/hdphoto" Target="../media/hdphoto7.wdp"/><Relationship Id="rId3" Type="http://schemas.openxmlformats.org/officeDocument/2006/relationships/image" Target="../media/image21.jpeg"/><Relationship Id="rId7" Type="http://schemas.openxmlformats.org/officeDocument/2006/relationships/image" Target="../media/image25.png"/><Relationship Id="rId2" Type="http://schemas.openxmlformats.org/officeDocument/2006/relationships/image" Target="../media/image3.png"/><Relationship Id="rId1" Type="http://schemas.openxmlformats.org/officeDocument/2006/relationships/slideMaster" Target="../slideMasters/slideMaster14.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 Id="rId9" Type="http://schemas.openxmlformats.org/officeDocument/2006/relationships/image" Target="../media/image4.png"/></Relationships>
</file>

<file path=ppt/slideLayouts/_rels/slideLayout348.xml.rels><?xml version="1.0" encoding="UTF-8" standalone="yes"?>
<Relationships xmlns="http://schemas.openxmlformats.org/package/2006/relationships"><Relationship Id="rId8" Type="http://schemas.microsoft.com/office/2007/relationships/hdphoto" Target="../media/hdphoto7.wdp"/><Relationship Id="rId3" Type="http://schemas.openxmlformats.org/officeDocument/2006/relationships/image" Target="../media/image22.png"/><Relationship Id="rId7" Type="http://schemas.openxmlformats.org/officeDocument/2006/relationships/image" Target="../media/image25.png"/><Relationship Id="rId2" Type="http://schemas.openxmlformats.org/officeDocument/2006/relationships/image" Target="../media/image3.png"/><Relationship Id="rId1" Type="http://schemas.openxmlformats.org/officeDocument/2006/relationships/slideMaster" Target="../slideMasters/slideMaster14.xml"/><Relationship Id="rId6" Type="http://schemas.openxmlformats.org/officeDocument/2006/relationships/image" Target="../media/image26.jpeg"/><Relationship Id="rId5" Type="http://schemas.openxmlformats.org/officeDocument/2006/relationships/image" Target="../media/image24.png"/><Relationship Id="rId4" Type="http://schemas.openxmlformats.org/officeDocument/2006/relationships/image" Target="../media/image23.png"/><Relationship Id="rId9" Type="http://schemas.openxmlformats.org/officeDocument/2006/relationships/image" Target="../media/image4.png"/></Relationships>
</file>

<file path=ppt/slideLayouts/_rels/slideLayout349.xml.rels><?xml version="1.0" encoding="UTF-8" standalone="yes"?>
<Relationships xmlns="http://schemas.openxmlformats.org/package/2006/relationships"><Relationship Id="rId3" Type="http://schemas.openxmlformats.org/officeDocument/2006/relationships/image" Target="../media/image28.png"/><Relationship Id="rId7" Type="http://schemas.openxmlformats.org/officeDocument/2006/relationships/image" Target="../media/image4.png"/><Relationship Id="rId2" Type="http://schemas.openxmlformats.org/officeDocument/2006/relationships/image" Target="../media/image27.jpeg"/><Relationship Id="rId1" Type="http://schemas.openxmlformats.org/officeDocument/2006/relationships/slideMaster" Target="../slideMasters/slideMaster14.xml"/><Relationship Id="rId6" Type="http://schemas.microsoft.com/office/2007/relationships/hdphoto" Target="../media/hdphoto6.wdp"/><Relationship Id="rId5" Type="http://schemas.openxmlformats.org/officeDocument/2006/relationships/image" Target="../media/image41.png"/><Relationship Id="rId4" Type="http://schemas.openxmlformats.org/officeDocument/2006/relationships/image" Target="../media/image3.pn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jpeg"/><Relationship Id="rId1" Type="http://schemas.openxmlformats.org/officeDocument/2006/relationships/slideMaster" Target="../slideMasters/slideMaster2.xml"/><Relationship Id="rId6" Type="http://schemas.openxmlformats.org/officeDocument/2006/relationships/image" Target="../media/image4.png"/><Relationship Id="rId5" Type="http://schemas.openxmlformats.org/officeDocument/2006/relationships/image" Target="../media/image20.png"/><Relationship Id="rId4" Type="http://schemas.openxmlformats.org/officeDocument/2006/relationships/image" Target="../media/image3.png"/></Relationships>
</file>

<file path=ppt/slideLayouts/_rels/slideLayout350.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41.png"/><Relationship Id="rId1" Type="http://schemas.openxmlformats.org/officeDocument/2006/relationships/slideMaster" Target="../slideMasters/slideMaster14.xml"/><Relationship Id="rId4" Type="http://schemas.openxmlformats.org/officeDocument/2006/relationships/image" Target="../media/image4.png"/></Relationships>
</file>

<file path=ppt/slideLayouts/_rels/slideLayout351.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41.png"/><Relationship Id="rId1" Type="http://schemas.openxmlformats.org/officeDocument/2006/relationships/slideMaster" Target="../slideMasters/slideMaster14.xml"/><Relationship Id="rId4" Type="http://schemas.openxmlformats.org/officeDocument/2006/relationships/image" Target="../media/image4.png"/></Relationships>
</file>

<file path=ppt/slideLayouts/_rels/slideLayout352.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41.png"/><Relationship Id="rId1" Type="http://schemas.openxmlformats.org/officeDocument/2006/relationships/slideMaster" Target="../slideMasters/slideMaster14.xml"/><Relationship Id="rId4" Type="http://schemas.openxmlformats.org/officeDocument/2006/relationships/image" Target="../media/image4.png"/></Relationships>
</file>

<file path=ppt/slideLayouts/_rels/slideLayout353.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41.png"/><Relationship Id="rId1" Type="http://schemas.openxmlformats.org/officeDocument/2006/relationships/slideMaster" Target="../slideMasters/slideMaster14.xml"/><Relationship Id="rId4" Type="http://schemas.openxmlformats.org/officeDocument/2006/relationships/image" Target="../media/image4.png"/></Relationships>
</file>

<file path=ppt/slideLayouts/_rels/slideLayout354.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41.png"/><Relationship Id="rId1" Type="http://schemas.openxmlformats.org/officeDocument/2006/relationships/slideMaster" Target="../slideMasters/slideMaster14.xml"/><Relationship Id="rId4" Type="http://schemas.openxmlformats.org/officeDocument/2006/relationships/image" Target="../media/image4.png"/></Relationships>
</file>

<file path=ppt/slideLayouts/_rels/slideLayout355.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41.png"/><Relationship Id="rId1" Type="http://schemas.openxmlformats.org/officeDocument/2006/relationships/slideMaster" Target="../slideMasters/slideMaster14.xml"/><Relationship Id="rId4" Type="http://schemas.openxmlformats.org/officeDocument/2006/relationships/image" Target="../media/image4.png"/></Relationships>
</file>

<file path=ppt/slideLayouts/_rels/slideLayout35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3.jpeg"/><Relationship Id="rId1" Type="http://schemas.openxmlformats.org/officeDocument/2006/relationships/slideMaster" Target="../slideMasters/slideMaster14.xml"/><Relationship Id="rId5" Type="http://schemas.openxmlformats.org/officeDocument/2006/relationships/image" Target="../media/image4.png"/><Relationship Id="rId4" Type="http://schemas.openxmlformats.org/officeDocument/2006/relationships/image" Target="../media/image19.png"/></Relationships>
</file>

<file path=ppt/slideLayouts/_rels/slideLayout357.xml.rels><?xml version="1.0" encoding="UTF-8" standalone="yes"?>
<Relationships xmlns="http://schemas.openxmlformats.org/package/2006/relationships"><Relationship Id="rId3" Type="http://schemas.openxmlformats.org/officeDocument/2006/relationships/image" Target="../media/image5.png"/><Relationship Id="rId7"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15.xml"/><Relationship Id="rId6" Type="http://schemas.openxmlformats.org/officeDocument/2006/relationships/image" Target="../media/image7.png"/><Relationship Id="rId5" Type="http://schemas.openxmlformats.org/officeDocument/2006/relationships/image" Target="../media/image4.png"/><Relationship Id="rId4" Type="http://schemas.openxmlformats.org/officeDocument/2006/relationships/image" Target="../media/image6.png"/></Relationships>
</file>

<file path=ppt/slideLayouts/_rels/slideLayout35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Master" Target="../slideMasters/slideMaster15.xml"/><Relationship Id="rId6" Type="http://schemas.openxmlformats.org/officeDocument/2006/relationships/image" Target="../media/image4.png"/><Relationship Id="rId5" Type="http://schemas.microsoft.com/office/2007/relationships/hdphoto" Target="../media/hdphoto1.wdp"/><Relationship Id="rId4" Type="http://schemas.openxmlformats.org/officeDocument/2006/relationships/image" Target="../media/image7.png"/></Relationships>
</file>

<file path=ppt/slideLayouts/_rels/slideLayout359.xml.rels><?xml version="1.0" encoding="UTF-8" standalone="yes"?>
<Relationships xmlns="http://schemas.openxmlformats.org/package/2006/relationships"><Relationship Id="rId3" Type="http://schemas.openxmlformats.org/officeDocument/2006/relationships/image" Target="../media/image9.png"/><Relationship Id="rId7"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15.xml"/><Relationship Id="rId6" Type="http://schemas.openxmlformats.org/officeDocument/2006/relationships/image" Target="../media/image11.png"/><Relationship Id="rId5" Type="http://schemas.openxmlformats.org/officeDocument/2006/relationships/image" Target="../media/image4.png"/><Relationship Id="rId4" Type="http://schemas.openxmlformats.org/officeDocument/2006/relationships/image" Target="../media/image10.pn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0.png"/><Relationship Id="rId1" Type="http://schemas.openxmlformats.org/officeDocument/2006/relationships/slideMaster" Target="../slideMasters/slideMaster2.xml"/></Relationships>
</file>

<file path=ppt/slideLayouts/_rels/slideLayout36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5.xml"/><Relationship Id="rId5" Type="http://schemas.microsoft.com/office/2007/relationships/hdphoto" Target="../media/hdphoto2.wdp"/><Relationship Id="rId4" Type="http://schemas.openxmlformats.org/officeDocument/2006/relationships/image" Target="../media/image12.png"/></Relationships>
</file>

<file path=ppt/slideLayouts/_rels/slideLayout36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5.xml"/><Relationship Id="rId5" Type="http://schemas.microsoft.com/office/2007/relationships/hdphoto" Target="../media/hdphoto3.wdp"/><Relationship Id="rId4" Type="http://schemas.openxmlformats.org/officeDocument/2006/relationships/image" Target="../media/image13.png"/></Relationships>
</file>

<file path=ppt/slideLayouts/_rels/slideLayout36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3.png"/><Relationship Id="rId1" Type="http://schemas.openxmlformats.org/officeDocument/2006/relationships/slideMaster" Target="../slideMasters/slideMaster15.xml"/><Relationship Id="rId6" Type="http://schemas.microsoft.com/office/2007/relationships/hdphoto" Target="../media/hdphoto4.wdp"/><Relationship Id="rId5" Type="http://schemas.openxmlformats.org/officeDocument/2006/relationships/image" Target="../media/image15.png"/><Relationship Id="rId4" Type="http://schemas.openxmlformats.org/officeDocument/2006/relationships/image" Target="../media/image4.png"/></Relationships>
</file>

<file path=ppt/slideLayouts/_rels/slideLayout36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3.png"/><Relationship Id="rId1" Type="http://schemas.openxmlformats.org/officeDocument/2006/relationships/slideMaster" Target="../slideMasters/slideMaster15.xml"/><Relationship Id="rId5" Type="http://schemas.openxmlformats.org/officeDocument/2006/relationships/image" Target="../media/image4.png"/><Relationship Id="rId4" Type="http://schemas.microsoft.com/office/2007/relationships/hdphoto" Target="../media/hdphoto8.wdp"/></Relationships>
</file>

<file path=ppt/slideLayouts/_rels/slideLayout36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15.xml"/><Relationship Id="rId5" Type="http://schemas.openxmlformats.org/officeDocument/2006/relationships/image" Target="../media/image4.png"/><Relationship Id="rId4" Type="http://schemas.microsoft.com/office/2007/relationships/hdphoto" Target="../media/hdphoto5.wdp"/></Relationships>
</file>

<file path=ppt/slideLayouts/_rels/slideLayout36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15.xml"/><Relationship Id="rId5" Type="http://schemas.openxmlformats.org/officeDocument/2006/relationships/image" Target="../media/image4.png"/><Relationship Id="rId4" Type="http://schemas.microsoft.com/office/2007/relationships/hdphoto" Target="../media/hdphoto5.wdp"/></Relationships>
</file>

<file path=ppt/slideLayouts/_rels/slideLayout36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15.xml"/><Relationship Id="rId5" Type="http://schemas.openxmlformats.org/officeDocument/2006/relationships/image" Target="../media/image4.png"/><Relationship Id="rId4" Type="http://schemas.microsoft.com/office/2007/relationships/hdphoto" Target="../media/hdphoto5.wdp"/></Relationships>
</file>

<file path=ppt/slideLayouts/_rels/slideLayout36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15.xml"/><Relationship Id="rId5" Type="http://schemas.openxmlformats.org/officeDocument/2006/relationships/image" Target="../media/image4.png"/><Relationship Id="rId4" Type="http://schemas.microsoft.com/office/2007/relationships/hdphoto" Target="../media/hdphoto5.wdp"/></Relationships>
</file>

<file path=ppt/slideLayouts/_rels/slideLayout36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15.xml"/><Relationship Id="rId5" Type="http://schemas.openxmlformats.org/officeDocument/2006/relationships/image" Target="../media/image4.png"/><Relationship Id="rId4" Type="http://schemas.microsoft.com/office/2007/relationships/hdphoto" Target="../media/hdphoto5.wdp"/></Relationships>
</file>

<file path=ppt/slideLayouts/_rels/slideLayout36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15.xml"/><Relationship Id="rId5" Type="http://schemas.openxmlformats.org/officeDocument/2006/relationships/image" Target="../media/image4.png"/><Relationship Id="rId4" Type="http://schemas.microsoft.com/office/2007/relationships/hdphoto" Target="../media/hdphoto5.wdp"/></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0.png"/><Relationship Id="rId1" Type="http://schemas.openxmlformats.org/officeDocument/2006/relationships/slideMaster" Target="../slideMasters/slideMaster2.xml"/></Relationships>
</file>

<file path=ppt/slideLayouts/_rels/slideLayout37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15.xml"/><Relationship Id="rId5" Type="http://schemas.openxmlformats.org/officeDocument/2006/relationships/image" Target="../media/image4.png"/><Relationship Id="rId4" Type="http://schemas.microsoft.com/office/2007/relationships/hdphoto" Target="../media/hdphoto5.wdp"/></Relationships>
</file>

<file path=ppt/slideLayouts/_rels/slideLayout37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15.xml"/><Relationship Id="rId5" Type="http://schemas.openxmlformats.org/officeDocument/2006/relationships/image" Target="../media/image4.png"/><Relationship Id="rId4" Type="http://schemas.microsoft.com/office/2007/relationships/hdphoto" Target="../media/hdphoto5.wdp"/></Relationships>
</file>

<file path=ppt/slideLayouts/_rels/slideLayout37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3.png"/><Relationship Id="rId1" Type="http://schemas.openxmlformats.org/officeDocument/2006/relationships/slideMaster" Target="../slideMasters/slideMaster15.xml"/><Relationship Id="rId4" Type="http://schemas.openxmlformats.org/officeDocument/2006/relationships/image" Target="../media/image4.png"/></Relationships>
</file>

<file path=ppt/slideLayouts/_rels/slideLayout37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3.png"/><Relationship Id="rId1" Type="http://schemas.openxmlformats.org/officeDocument/2006/relationships/slideMaster" Target="../slideMasters/slideMaster15.xml"/><Relationship Id="rId5" Type="http://schemas.openxmlformats.org/officeDocument/2006/relationships/image" Target="../media/image4.png"/><Relationship Id="rId4" Type="http://schemas.microsoft.com/office/2007/relationships/hdphoto" Target="../media/hdphoto6.wdp"/></Relationships>
</file>

<file path=ppt/slideLayouts/_rels/slideLayout374.xml.rels><?xml version="1.0" encoding="UTF-8" standalone="yes"?>
<Relationships xmlns="http://schemas.openxmlformats.org/package/2006/relationships"><Relationship Id="rId8" Type="http://schemas.microsoft.com/office/2007/relationships/hdphoto" Target="../media/hdphoto7.wdp"/><Relationship Id="rId3" Type="http://schemas.openxmlformats.org/officeDocument/2006/relationships/image" Target="../media/image21.jpeg"/><Relationship Id="rId7" Type="http://schemas.openxmlformats.org/officeDocument/2006/relationships/image" Target="../media/image25.png"/><Relationship Id="rId2" Type="http://schemas.openxmlformats.org/officeDocument/2006/relationships/image" Target="../media/image3.png"/><Relationship Id="rId1" Type="http://schemas.openxmlformats.org/officeDocument/2006/relationships/slideMaster" Target="../slideMasters/slideMaster15.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 Id="rId9" Type="http://schemas.openxmlformats.org/officeDocument/2006/relationships/image" Target="../media/image4.png"/></Relationships>
</file>

<file path=ppt/slideLayouts/_rels/slideLayout375.xml.rels><?xml version="1.0" encoding="UTF-8" standalone="yes"?>
<Relationships xmlns="http://schemas.openxmlformats.org/package/2006/relationships"><Relationship Id="rId8" Type="http://schemas.microsoft.com/office/2007/relationships/hdphoto" Target="../media/hdphoto7.wdp"/><Relationship Id="rId3" Type="http://schemas.openxmlformats.org/officeDocument/2006/relationships/image" Target="../media/image22.png"/><Relationship Id="rId7" Type="http://schemas.openxmlformats.org/officeDocument/2006/relationships/image" Target="../media/image25.png"/><Relationship Id="rId2" Type="http://schemas.openxmlformats.org/officeDocument/2006/relationships/image" Target="../media/image3.png"/><Relationship Id="rId1" Type="http://schemas.openxmlformats.org/officeDocument/2006/relationships/slideMaster" Target="../slideMasters/slideMaster15.xml"/><Relationship Id="rId6" Type="http://schemas.openxmlformats.org/officeDocument/2006/relationships/image" Target="../media/image26.jpeg"/><Relationship Id="rId5" Type="http://schemas.openxmlformats.org/officeDocument/2006/relationships/image" Target="../media/image24.png"/><Relationship Id="rId4" Type="http://schemas.openxmlformats.org/officeDocument/2006/relationships/image" Target="../media/image23.png"/><Relationship Id="rId9" Type="http://schemas.openxmlformats.org/officeDocument/2006/relationships/image" Target="../media/image4.png"/></Relationships>
</file>

<file path=ppt/slideLayouts/_rels/slideLayout376.xml.rels><?xml version="1.0" encoding="UTF-8" standalone="yes"?>
<Relationships xmlns="http://schemas.openxmlformats.org/package/2006/relationships"><Relationship Id="rId3" Type="http://schemas.openxmlformats.org/officeDocument/2006/relationships/image" Target="../media/image28.png"/><Relationship Id="rId7" Type="http://schemas.openxmlformats.org/officeDocument/2006/relationships/image" Target="../media/image4.png"/><Relationship Id="rId2" Type="http://schemas.openxmlformats.org/officeDocument/2006/relationships/image" Target="../media/image27.jpeg"/><Relationship Id="rId1" Type="http://schemas.openxmlformats.org/officeDocument/2006/relationships/slideMaster" Target="../slideMasters/slideMaster15.xml"/><Relationship Id="rId6" Type="http://schemas.microsoft.com/office/2007/relationships/hdphoto" Target="../media/hdphoto6.wdp"/><Relationship Id="rId5" Type="http://schemas.openxmlformats.org/officeDocument/2006/relationships/image" Target="../media/image41.png"/><Relationship Id="rId4" Type="http://schemas.openxmlformats.org/officeDocument/2006/relationships/image" Target="../media/image3.png"/></Relationships>
</file>

<file path=ppt/slideLayouts/_rels/slideLayout377.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41.png"/><Relationship Id="rId1" Type="http://schemas.openxmlformats.org/officeDocument/2006/relationships/slideMaster" Target="../slideMasters/slideMaster15.xml"/><Relationship Id="rId4" Type="http://schemas.openxmlformats.org/officeDocument/2006/relationships/image" Target="../media/image4.png"/></Relationships>
</file>

<file path=ppt/slideLayouts/_rels/slideLayout378.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41.png"/><Relationship Id="rId1" Type="http://schemas.openxmlformats.org/officeDocument/2006/relationships/slideMaster" Target="../slideMasters/slideMaster15.xml"/><Relationship Id="rId4" Type="http://schemas.openxmlformats.org/officeDocument/2006/relationships/image" Target="../media/image4.png"/></Relationships>
</file>

<file path=ppt/slideLayouts/_rels/slideLayout379.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41.png"/><Relationship Id="rId1" Type="http://schemas.openxmlformats.org/officeDocument/2006/relationships/slideMaster" Target="../slideMasters/slideMaster15.xml"/><Relationship Id="rId4" Type="http://schemas.openxmlformats.org/officeDocument/2006/relationships/image" Target="../media/image4.png"/></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0.png"/><Relationship Id="rId1" Type="http://schemas.openxmlformats.org/officeDocument/2006/relationships/slideMaster" Target="../slideMasters/slideMaster2.xml"/></Relationships>
</file>

<file path=ppt/slideLayouts/_rels/slideLayout380.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41.png"/><Relationship Id="rId1" Type="http://schemas.openxmlformats.org/officeDocument/2006/relationships/slideMaster" Target="../slideMasters/slideMaster15.xml"/><Relationship Id="rId4" Type="http://schemas.openxmlformats.org/officeDocument/2006/relationships/image" Target="../media/image4.png"/></Relationships>
</file>

<file path=ppt/slideLayouts/_rels/slideLayout381.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41.png"/><Relationship Id="rId1" Type="http://schemas.openxmlformats.org/officeDocument/2006/relationships/slideMaster" Target="../slideMasters/slideMaster15.xml"/><Relationship Id="rId4" Type="http://schemas.openxmlformats.org/officeDocument/2006/relationships/image" Target="../media/image4.png"/></Relationships>
</file>

<file path=ppt/slideLayouts/_rels/slideLayout382.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41.png"/><Relationship Id="rId1" Type="http://schemas.openxmlformats.org/officeDocument/2006/relationships/slideMaster" Target="../slideMasters/slideMaster15.xml"/><Relationship Id="rId4" Type="http://schemas.openxmlformats.org/officeDocument/2006/relationships/image" Target="../media/image4.png"/></Relationships>
</file>

<file path=ppt/slideLayouts/_rels/slideLayout38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27.jpeg"/><Relationship Id="rId1" Type="http://schemas.openxmlformats.org/officeDocument/2006/relationships/slideMaster" Target="../slideMasters/slideMaster15.xml"/><Relationship Id="rId5" Type="http://schemas.openxmlformats.org/officeDocument/2006/relationships/image" Target="../media/image4.png"/><Relationship Id="rId4" Type="http://schemas.microsoft.com/office/2007/relationships/hdphoto" Target="../media/hdphoto6.wdp"/></Relationships>
</file>

<file path=ppt/slideLayouts/_rels/slideLayout384.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27.jpeg"/><Relationship Id="rId1" Type="http://schemas.openxmlformats.org/officeDocument/2006/relationships/slideMaster" Target="../slideMasters/slideMaster15.xml"/><Relationship Id="rId5" Type="http://schemas.openxmlformats.org/officeDocument/2006/relationships/image" Target="../media/image4.png"/><Relationship Id="rId4" Type="http://schemas.microsoft.com/office/2007/relationships/hdphoto" Target="../media/hdphoto6.wdp"/></Relationships>
</file>

<file path=ppt/slideLayouts/_rels/slideLayout385.xml.rels><?xml version="1.0" encoding="UTF-8" standalone="yes"?>
<Relationships xmlns="http://schemas.openxmlformats.org/package/2006/relationships"><Relationship Id="rId3" Type="http://schemas.openxmlformats.org/officeDocument/2006/relationships/image" Target="../media/image5.png"/><Relationship Id="rId7"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16.xml"/><Relationship Id="rId6" Type="http://schemas.openxmlformats.org/officeDocument/2006/relationships/image" Target="../media/image7.png"/><Relationship Id="rId5" Type="http://schemas.openxmlformats.org/officeDocument/2006/relationships/image" Target="../media/image4.png"/><Relationship Id="rId4" Type="http://schemas.openxmlformats.org/officeDocument/2006/relationships/image" Target="../media/image6.png"/></Relationships>
</file>

<file path=ppt/slideLayouts/_rels/slideLayout38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Master" Target="../slideMasters/slideMaster16.xml"/><Relationship Id="rId6" Type="http://schemas.openxmlformats.org/officeDocument/2006/relationships/image" Target="../media/image4.png"/><Relationship Id="rId5" Type="http://schemas.microsoft.com/office/2007/relationships/hdphoto" Target="../media/hdphoto1.wdp"/><Relationship Id="rId4" Type="http://schemas.openxmlformats.org/officeDocument/2006/relationships/image" Target="../media/image7.png"/></Relationships>
</file>

<file path=ppt/slideLayouts/_rels/slideLayout387.xml.rels><?xml version="1.0" encoding="UTF-8" standalone="yes"?>
<Relationships xmlns="http://schemas.openxmlformats.org/package/2006/relationships"><Relationship Id="rId3" Type="http://schemas.openxmlformats.org/officeDocument/2006/relationships/image" Target="../media/image9.png"/><Relationship Id="rId7"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16.xml"/><Relationship Id="rId6" Type="http://schemas.openxmlformats.org/officeDocument/2006/relationships/image" Target="../media/image11.png"/><Relationship Id="rId5" Type="http://schemas.openxmlformats.org/officeDocument/2006/relationships/image" Target="../media/image4.png"/><Relationship Id="rId4" Type="http://schemas.openxmlformats.org/officeDocument/2006/relationships/image" Target="../media/image10.png"/></Relationships>
</file>

<file path=ppt/slideLayouts/_rels/slideLayout38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6.xml"/><Relationship Id="rId5" Type="http://schemas.microsoft.com/office/2007/relationships/hdphoto" Target="../media/hdphoto2.wdp"/><Relationship Id="rId4" Type="http://schemas.openxmlformats.org/officeDocument/2006/relationships/image" Target="../media/image12.png"/></Relationships>
</file>

<file path=ppt/slideLayouts/_rels/slideLayout38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6.xml"/><Relationship Id="rId5" Type="http://schemas.microsoft.com/office/2007/relationships/hdphoto" Target="../media/hdphoto3.wdp"/><Relationship Id="rId4" Type="http://schemas.openxmlformats.org/officeDocument/2006/relationships/image" Target="../media/image13.png"/></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0.png"/><Relationship Id="rId1" Type="http://schemas.openxmlformats.org/officeDocument/2006/relationships/slideMaster" Target="../slideMasters/slideMaster2.xml"/></Relationships>
</file>

<file path=ppt/slideLayouts/_rels/slideLayout39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3.png"/><Relationship Id="rId1" Type="http://schemas.openxmlformats.org/officeDocument/2006/relationships/slideMaster" Target="../slideMasters/slideMaster16.xml"/><Relationship Id="rId6" Type="http://schemas.microsoft.com/office/2007/relationships/hdphoto" Target="../media/hdphoto4.wdp"/><Relationship Id="rId5" Type="http://schemas.openxmlformats.org/officeDocument/2006/relationships/image" Target="../media/image15.png"/><Relationship Id="rId4" Type="http://schemas.openxmlformats.org/officeDocument/2006/relationships/image" Target="../media/image4.png"/></Relationships>
</file>

<file path=ppt/slideLayouts/_rels/slideLayout39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3.png"/><Relationship Id="rId1" Type="http://schemas.openxmlformats.org/officeDocument/2006/relationships/slideMaster" Target="../slideMasters/slideMaster16.xml"/><Relationship Id="rId5" Type="http://schemas.openxmlformats.org/officeDocument/2006/relationships/image" Target="../media/image4.png"/><Relationship Id="rId4" Type="http://schemas.microsoft.com/office/2007/relationships/hdphoto" Target="../media/hdphoto8.wdp"/></Relationships>
</file>

<file path=ppt/slideLayouts/_rels/slideLayout39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16.xml"/><Relationship Id="rId5" Type="http://schemas.openxmlformats.org/officeDocument/2006/relationships/image" Target="../media/image4.png"/><Relationship Id="rId4" Type="http://schemas.microsoft.com/office/2007/relationships/hdphoto" Target="../media/hdphoto5.wdp"/></Relationships>
</file>

<file path=ppt/slideLayouts/_rels/slideLayout39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16.xml"/><Relationship Id="rId5" Type="http://schemas.openxmlformats.org/officeDocument/2006/relationships/image" Target="../media/image4.png"/><Relationship Id="rId4" Type="http://schemas.microsoft.com/office/2007/relationships/hdphoto" Target="../media/hdphoto5.wdp"/></Relationships>
</file>

<file path=ppt/slideLayouts/_rels/slideLayout39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16.xml"/><Relationship Id="rId5" Type="http://schemas.openxmlformats.org/officeDocument/2006/relationships/image" Target="../media/image4.png"/><Relationship Id="rId4" Type="http://schemas.microsoft.com/office/2007/relationships/hdphoto" Target="../media/hdphoto5.wdp"/></Relationships>
</file>

<file path=ppt/slideLayouts/_rels/slideLayout39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16.xml"/><Relationship Id="rId5" Type="http://schemas.openxmlformats.org/officeDocument/2006/relationships/image" Target="../media/image4.png"/><Relationship Id="rId4" Type="http://schemas.microsoft.com/office/2007/relationships/hdphoto" Target="../media/hdphoto5.wdp"/></Relationships>
</file>

<file path=ppt/slideLayouts/_rels/slideLayout39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16.xml"/><Relationship Id="rId5" Type="http://schemas.openxmlformats.org/officeDocument/2006/relationships/image" Target="../media/image4.png"/><Relationship Id="rId4" Type="http://schemas.microsoft.com/office/2007/relationships/hdphoto" Target="../media/hdphoto5.wdp"/></Relationships>
</file>

<file path=ppt/slideLayouts/_rels/slideLayout39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16.xml"/><Relationship Id="rId5" Type="http://schemas.openxmlformats.org/officeDocument/2006/relationships/image" Target="../media/image4.png"/><Relationship Id="rId4" Type="http://schemas.microsoft.com/office/2007/relationships/hdphoto" Target="../media/hdphoto5.wdp"/></Relationships>
</file>

<file path=ppt/slideLayouts/_rels/slideLayout39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16.xml"/><Relationship Id="rId5" Type="http://schemas.openxmlformats.org/officeDocument/2006/relationships/image" Target="../media/image4.png"/><Relationship Id="rId4" Type="http://schemas.microsoft.com/office/2007/relationships/hdphoto" Target="../media/hdphoto5.wdp"/></Relationships>
</file>

<file path=ppt/slideLayouts/_rels/slideLayout39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16.xml"/><Relationship Id="rId5" Type="http://schemas.openxmlformats.org/officeDocument/2006/relationships/image" Target="../media/image4.png"/><Relationship Id="rId4" Type="http://schemas.microsoft.com/office/2007/relationships/hdphoto" Target="../media/hdphoto5.wdp"/></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0.png"/><Relationship Id="rId1" Type="http://schemas.openxmlformats.org/officeDocument/2006/relationships/slideMaster" Target="../slideMasters/slideMaster2.xml"/></Relationships>
</file>

<file path=ppt/slideLayouts/_rels/slideLayout40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3.png"/><Relationship Id="rId1" Type="http://schemas.openxmlformats.org/officeDocument/2006/relationships/slideMaster" Target="../slideMasters/slideMaster16.xml"/><Relationship Id="rId4" Type="http://schemas.openxmlformats.org/officeDocument/2006/relationships/image" Target="../media/image4.png"/></Relationships>
</file>

<file path=ppt/slideLayouts/_rels/slideLayout401.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3.png"/><Relationship Id="rId1" Type="http://schemas.openxmlformats.org/officeDocument/2006/relationships/slideMaster" Target="../slideMasters/slideMaster16.xml"/><Relationship Id="rId5" Type="http://schemas.openxmlformats.org/officeDocument/2006/relationships/image" Target="../media/image4.png"/><Relationship Id="rId4" Type="http://schemas.microsoft.com/office/2007/relationships/hdphoto" Target="../media/hdphoto6.wdp"/></Relationships>
</file>

<file path=ppt/slideLayouts/_rels/slideLayout402.xml.rels><?xml version="1.0" encoding="UTF-8" standalone="yes"?>
<Relationships xmlns="http://schemas.openxmlformats.org/package/2006/relationships"><Relationship Id="rId8" Type="http://schemas.microsoft.com/office/2007/relationships/hdphoto" Target="../media/hdphoto7.wdp"/><Relationship Id="rId3" Type="http://schemas.openxmlformats.org/officeDocument/2006/relationships/image" Target="../media/image21.jpeg"/><Relationship Id="rId7" Type="http://schemas.openxmlformats.org/officeDocument/2006/relationships/image" Target="../media/image25.png"/><Relationship Id="rId2" Type="http://schemas.openxmlformats.org/officeDocument/2006/relationships/image" Target="../media/image3.png"/><Relationship Id="rId1" Type="http://schemas.openxmlformats.org/officeDocument/2006/relationships/slideMaster" Target="../slideMasters/slideMaster16.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 Id="rId9" Type="http://schemas.openxmlformats.org/officeDocument/2006/relationships/image" Target="../media/image4.png"/></Relationships>
</file>

<file path=ppt/slideLayouts/_rels/slideLayout403.xml.rels><?xml version="1.0" encoding="UTF-8" standalone="yes"?>
<Relationships xmlns="http://schemas.openxmlformats.org/package/2006/relationships"><Relationship Id="rId8" Type="http://schemas.microsoft.com/office/2007/relationships/hdphoto" Target="../media/hdphoto7.wdp"/><Relationship Id="rId3" Type="http://schemas.openxmlformats.org/officeDocument/2006/relationships/image" Target="../media/image22.png"/><Relationship Id="rId7" Type="http://schemas.openxmlformats.org/officeDocument/2006/relationships/image" Target="../media/image25.png"/><Relationship Id="rId2" Type="http://schemas.openxmlformats.org/officeDocument/2006/relationships/image" Target="../media/image3.png"/><Relationship Id="rId1" Type="http://schemas.openxmlformats.org/officeDocument/2006/relationships/slideMaster" Target="../slideMasters/slideMaster16.xml"/><Relationship Id="rId6" Type="http://schemas.openxmlformats.org/officeDocument/2006/relationships/image" Target="../media/image26.jpeg"/><Relationship Id="rId5" Type="http://schemas.openxmlformats.org/officeDocument/2006/relationships/image" Target="../media/image24.png"/><Relationship Id="rId4" Type="http://schemas.openxmlformats.org/officeDocument/2006/relationships/image" Target="../media/image23.png"/><Relationship Id="rId9" Type="http://schemas.openxmlformats.org/officeDocument/2006/relationships/image" Target="../media/image4.png"/></Relationships>
</file>

<file path=ppt/slideLayouts/_rels/slideLayout404.xml.rels><?xml version="1.0" encoding="UTF-8" standalone="yes"?>
<Relationships xmlns="http://schemas.openxmlformats.org/package/2006/relationships"><Relationship Id="rId3" Type="http://schemas.openxmlformats.org/officeDocument/2006/relationships/image" Target="../media/image28.png"/><Relationship Id="rId7" Type="http://schemas.openxmlformats.org/officeDocument/2006/relationships/image" Target="../media/image4.png"/><Relationship Id="rId2" Type="http://schemas.openxmlformats.org/officeDocument/2006/relationships/image" Target="../media/image27.jpeg"/><Relationship Id="rId1" Type="http://schemas.openxmlformats.org/officeDocument/2006/relationships/slideMaster" Target="../slideMasters/slideMaster16.xml"/><Relationship Id="rId6" Type="http://schemas.microsoft.com/office/2007/relationships/hdphoto" Target="../media/hdphoto6.wdp"/><Relationship Id="rId5" Type="http://schemas.openxmlformats.org/officeDocument/2006/relationships/image" Target="../media/image41.png"/><Relationship Id="rId4" Type="http://schemas.openxmlformats.org/officeDocument/2006/relationships/image" Target="../media/image3.png"/></Relationships>
</file>

<file path=ppt/slideLayouts/_rels/slideLayout405.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41.png"/><Relationship Id="rId1" Type="http://schemas.openxmlformats.org/officeDocument/2006/relationships/slideMaster" Target="../slideMasters/slideMaster16.xml"/><Relationship Id="rId4" Type="http://schemas.openxmlformats.org/officeDocument/2006/relationships/image" Target="../media/image4.png"/></Relationships>
</file>

<file path=ppt/slideLayouts/_rels/slideLayout406.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41.png"/><Relationship Id="rId1" Type="http://schemas.openxmlformats.org/officeDocument/2006/relationships/slideMaster" Target="../slideMasters/slideMaster16.xml"/><Relationship Id="rId4" Type="http://schemas.openxmlformats.org/officeDocument/2006/relationships/image" Target="../media/image4.png"/></Relationships>
</file>

<file path=ppt/slideLayouts/_rels/slideLayout407.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41.png"/><Relationship Id="rId1" Type="http://schemas.openxmlformats.org/officeDocument/2006/relationships/slideMaster" Target="../slideMasters/slideMaster16.xml"/><Relationship Id="rId4" Type="http://schemas.openxmlformats.org/officeDocument/2006/relationships/image" Target="../media/image4.png"/></Relationships>
</file>

<file path=ppt/slideLayouts/_rels/slideLayout408.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41.png"/><Relationship Id="rId1" Type="http://schemas.openxmlformats.org/officeDocument/2006/relationships/slideMaster" Target="../slideMasters/slideMaster16.xml"/><Relationship Id="rId4" Type="http://schemas.openxmlformats.org/officeDocument/2006/relationships/image" Target="../media/image4.png"/></Relationships>
</file>

<file path=ppt/slideLayouts/_rels/slideLayout409.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41.png"/><Relationship Id="rId1" Type="http://schemas.openxmlformats.org/officeDocument/2006/relationships/slideMaster" Target="../slideMasters/slideMaster16.xml"/><Relationship Id="rId4" Type="http://schemas.openxmlformats.org/officeDocument/2006/relationships/image" Target="../media/image4.png"/></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0.png"/><Relationship Id="rId1" Type="http://schemas.openxmlformats.org/officeDocument/2006/relationships/slideMaster" Target="../slideMasters/slideMaster2.xml"/></Relationships>
</file>

<file path=ppt/slideLayouts/_rels/slideLayout410.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41.png"/><Relationship Id="rId1" Type="http://schemas.openxmlformats.org/officeDocument/2006/relationships/slideMaster" Target="../slideMasters/slideMaster16.xml"/><Relationship Id="rId4" Type="http://schemas.openxmlformats.org/officeDocument/2006/relationships/image" Target="../media/image4.png"/></Relationships>
</file>

<file path=ppt/slideLayouts/_rels/slideLayout4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3.jpeg"/><Relationship Id="rId1" Type="http://schemas.openxmlformats.org/officeDocument/2006/relationships/slideMaster" Target="../slideMasters/slideMaster16.xml"/><Relationship Id="rId5" Type="http://schemas.openxmlformats.org/officeDocument/2006/relationships/image" Target="../media/image4.png"/><Relationship Id="rId4" Type="http://schemas.openxmlformats.org/officeDocument/2006/relationships/image" Target="../media/image19.png"/></Relationships>
</file>

<file path=ppt/slideLayouts/_rels/slideLayout41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3.png"/><Relationship Id="rId1" Type="http://schemas.openxmlformats.org/officeDocument/2006/relationships/slideMaster" Target="../slideMasters/slideMaster16.xml"/><Relationship Id="rId4" Type="http://schemas.openxmlformats.org/officeDocument/2006/relationships/image" Target="../media/image4.png"/></Relationships>
</file>

<file path=ppt/slideLayouts/_rels/slideLayout413.xml.rels><?xml version="1.0" encoding="UTF-8" standalone="yes"?>
<Relationships xmlns="http://schemas.openxmlformats.org/package/2006/relationships"><Relationship Id="rId3" Type="http://schemas.openxmlformats.org/officeDocument/2006/relationships/image" Target="../media/image5.png"/><Relationship Id="rId7"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17.xml"/><Relationship Id="rId6" Type="http://schemas.openxmlformats.org/officeDocument/2006/relationships/image" Target="../media/image7.png"/><Relationship Id="rId5" Type="http://schemas.openxmlformats.org/officeDocument/2006/relationships/image" Target="../media/image4.png"/><Relationship Id="rId4" Type="http://schemas.openxmlformats.org/officeDocument/2006/relationships/image" Target="../media/image6.png"/></Relationships>
</file>

<file path=ppt/slideLayouts/_rels/slideLayout4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Master" Target="../slideMasters/slideMaster17.xml"/><Relationship Id="rId6" Type="http://schemas.openxmlformats.org/officeDocument/2006/relationships/image" Target="../media/image4.png"/><Relationship Id="rId5" Type="http://schemas.microsoft.com/office/2007/relationships/hdphoto" Target="../media/hdphoto1.wdp"/><Relationship Id="rId4" Type="http://schemas.openxmlformats.org/officeDocument/2006/relationships/image" Target="../media/image7.png"/></Relationships>
</file>

<file path=ppt/slideLayouts/_rels/slideLayout415.xml.rels><?xml version="1.0" encoding="UTF-8" standalone="yes"?>
<Relationships xmlns="http://schemas.openxmlformats.org/package/2006/relationships"><Relationship Id="rId3" Type="http://schemas.openxmlformats.org/officeDocument/2006/relationships/image" Target="../media/image9.png"/><Relationship Id="rId7"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17.xml"/><Relationship Id="rId6" Type="http://schemas.openxmlformats.org/officeDocument/2006/relationships/image" Target="../media/image11.png"/><Relationship Id="rId5" Type="http://schemas.openxmlformats.org/officeDocument/2006/relationships/image" Target="../media/image4.png"/><Relationship Id="rId4" Type="http://schemas.openxmlformats.org/officeDocument/2006/relationships/image" Target="../media/image10.png"/></Relationships>
</file>

<file path=ppt/slideLayouts/_rels/slideLayout4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7.xml"/><Relationship Id="rId5" Type="http://schemas.microsoft.com/office/2007/relationships/hdphoto" Target="../media/hdphoto2.wdp"/><Relationship Id="rId4" Type="http://schemas.openxmlformats.org/officeDocument/2006/relationships/image" Target="../media/image12.png"/></Relationships>
</file>

<file path=ppt/slideLayouts/_rels/slideLayout4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7.xml"/><Relationship Id="rId5" Type="http://schemas.microsoft.com/office/2007/relationships/hdphoto" Target="../media/hdphoto3.wdp"/><Relationship Id="rId4" Type="http://schemas.openxmlformats.org/officeDocument/2006/relationships/image" Target="../media/image13.png"/></Relationships>
</file>

<file path=ppt/slideLayouts/_rels/slideLayout41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3.png"/><Relationship Id="rId1" Type="http://schemas.openxmlformats.org/officeDocument/2006/relationships/slideMaster" Target="../slideMasters/slideMaster17.xml"/><Relationship Id="rId6" Type="http://schemas.microsoft.com/office/2007/relationships/hdphoto" Target="../media/hdphoto4.wdp"/><Relationship Id="rId5" Type="http://schemas.openxmlformats.org/officeDocument/2006/relationships/image" Target="../media/image15.png"/><Relationship Id="rId4" Type="http://schemas.openxmlformats.org/officeDocument/2006/relationships/image" Target="../media/image4.png"/></Relationships>
</file>

<file path=ppt/slideLayouts/_rels/slideLayout41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3.png"/><Relationship Id="rId1" Type="http://schemas.openxmlformats.org/officeDocument/2006/relationships/slideMaster" Target="../slideMasters/slideMaster17.xml"/><Relationship Id="rId5" Type="http://schemas.openxmlformats.org/officeDocument/2006/relationships/image" Target="../media/image4.png"/><Relationship Id="rId4" Type="http://schemas.microsoft.com/office/2007/relationships/hdphoto" Target="../media/hdphoto8.wdp"/></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3.png"/><Relationship Id="rId1" Type="http://schemas.openxmlformats.org/officeDocument/2006/relationships/slideMaster" Target="../slideMasters/slideMaster2.xml"/><Relationship Id="rId4" Type="http://schemas.openxmlformats.org/officeDocument/2006/relationships/image" Target="../media/image29.png"/></Relationships>
</file>

<file path=ppt/slideLayouts/_rels/slideLayout42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17.xml"/><Relationship Id="rId5" Type="http://schemas.openxmlformats.org/officeDocument/2006/relationships/image" Target="../media/image4.png"/><Relationship Id="rId4" Type="http://schemas.microsoft.com/office/2007/relationships/hdphoto" Target="../media/hdphoto5.wdp"/></Relationships>
</file>

<file path=ppt/slideLayouts/_rels/slideLayout42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17.xml"/><Relationship Id="rId5" Type="http://schemas.openxmlformats.org/officeDocument/2006/relationships/image" Target="../media/image4.png"/><Relationship Id="rId4" Type="http://schemas.microsoft.com/office/2007/relationships/hdphoto" Target="../media/hdphoto5.wdp"/></Relationships>
</file>

<file path=ppt/slideLayouts/_rels/slideLayout42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17.xml"/><Relationship Id="rId5" Type="http://schemas.openxmlformats.org/officeDocument/2006/relationships/image" Target="../media/image4.png"/><Relationship Id="rId4" Type="http://schemas.microsoft.com/office/2007/relationships/hdphoto" Target="../media/hdphoto5.wdp"/></Relationships>
</file>

<file path=ppt/slideLayouts/_rels/slideLayout42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17.xml"/><Relationship Id="rId5" Type="http://schemas.openxmlformats.org/officeDocument/2006/relationships/image" Target="../media/image4.png"/><Relationship Id="rId4" Type="http://schemas.microsoft.com/office/2007/relationships/hdphoto" Target="../media/hdphoto5.wdp"/></Relationships>
</file>

<file path=ppt/slideLayouts/_rels/slideLayout42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17.xml"/><Relationship Id="rId5" Type="http://schemas.openxmlformats.org/officeDocument/2006/relationships/image" Target="../media/image4.png"/><Relationship Id="rId4" Type="http://schemas.microsoft.com/office/2007/relationships/hdphoto" Target="../media/hdphoto5.wdp"/></Relationships>
</file>

<file path=ppt/slideLayouts/_rels/slideLayout42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17.xml"/><Relationship Id="rId5" Type="http://schemas.openxmlformats.org/officeDocument/2006/relationships/image" Target="../media/image4.png"/><Relationship Id="rId4" Type="http://schemas.microsoft.com/office/2007/relationships/hdphoto" Target="../media/hdphoto5.wdp"/></Relationships>
</file>

<file path=ppt/slideLayouts/_rels/slideLayout42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17.xml"/><Relationship Id="rId5" Type="http://schemas.openxmlformats.org/officeDocument/2006/relationships/image" Target="../media/image4.png"/><Relationship Id="rId4" Type="http://schemas.microsoft.com/office/2007/relationships/hdphoto" Target="../media/hdphoto5.wdp"/></Relationships>
</file>

<file path=ppt/slideLayouts/_rels/slideLayout42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17.xml"/><Relationship Id="rId5" Type="http://schemas.openxmlformats.org/officeDocument/2006/relationships/image" Target="../media/image4.png"/><Relationship Id="rId4" Type="http://schemas.microsoft.com/office/2007/relationships/hdphoto" Target="../media/hdphoto5.wdp"/></Relationships>
</file>

<file path=ppt/slideLayouts/_rels/slideLayout42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3.png"/><Relationship Id="rId1" Type="http://schemas.openxmlformats.org/officeDocument/2006/relationships/slideMaster" Target="../slideMasters/slideMaster17.xml"/><Relationship Id="rId4" Type="http://schemas.openxmlformats.org/officeDocument/2006/relationships/image" Target="../media/image4.png"/></Relationships>
</file>

<file path=ppt/slideLayouts/_rels/slideLayout42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3.png"/><Relationship Id="rId1" Type="http://schemas.openxmlformats.org/officeDocument/2006/relationships/slideMaster" Target="../slideMasters/slideMaster17.xml"/><Relationship Id="rId5" Type="http://schemas.openxmlformats.org/officeDocument/2006/relationships/image" Target="../media/image4.png"/><Relationship Id="rId4" Type="http://schemas.microsoft.com/office/2007/relationships/hdphoto" Target="../media/hdphoto6.wdp"/></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430.xml.rels><?xml version="1.0" encoding="UTF-8" standalone="yes"?>
<Relationships xmlns="http://schemas.openxmlformats.org/package/2006/relationships"><Relationship Id="rId8" Type="http://schemas.microsoft.com/office/2007/relationships/hdphoto" Target="../media/hdphoto7.wdp"/><Relationship Id="rId3" Type="http://schemas.openxmlformats.org/officeDocument/2006/relationships/image" Target="../media/image21.jpeg"/><Relationship Id="rId7" Type="http://schemas.openxmlformats.org/officeDocument/2006/relationships/image" Target="../media/image25.png"/><Relationship Id="rId2" Type="http://schemas.openxmlformats.org/officeDocument/2006/relationships/image" Target="../media/image3.png"/><Relationship Id="rId1" Type="http://schemas.openxmlformats.org/officeDocument/2006/relationships/slideMaster" Target="../slideMasters/slideMaster17.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 Id="rId9" Type="http://schemas.openxmlformats.org/officeDocument/2006/relationships/image" Target="../media/image4.png"/></Relationships>
</file>

<file path=ppt/slideLayouts/_rels/slideLayout431.xml.rels><?xml version="1.0" encoding="UTF-8" standalone="yes"?>
<Relationships xmlns="http://schemas.openxmlformats.org/package/2006/relationships"><Relationship Id="rId8" Type="http://schemas.microsoft.com/office/2007/relationships/hdphoto" Target="../media/hdphoto7.wdp"/><Relationship Id="rId3" Type="http://schemas.openxmlformats.org/officeDocument/2006/relationships/image" Target="../media/image22.png"/><Relationship Id="rId7" Type="http://schemas.openxmlformats.org/officeDocument/2006/relationships/image" Target="../media/image25.png"/><Relationship Id="rId2" Type="http://schemas.openxmlformats.org/officeDocument/2006/relationships/image" Target="../media/image3.png"/><Relationship Id="rId1" Type="http://schemas.openxmlformats.org/officeDocument/2006/relationships/slideMaster" Target="../slideMasters/slideMaster17.xml"/><Relationship Id="rId6" Type="http://schemas.openxmlformats.org/officeDocument/2006/relationships/image" Target="../media/image26.jpeg"/><Relationship Id="rId5" Type="http://schemas.openxmlformats.org/officeDocument/2006/relationships/image" Target="../media/image24.png"/><Relationship Id="rId4" Type="http://schemas.openxmlformats.org/officeDocument/2006/relationships/image" Target="../media/image23.png"/><Relationship Id="rId9" Type="http://schemas.openxmlformats.org/officeDocument/2006/relationships/image" Target="../media/image4.png"/></Relationships>
</file>

<file path=ppt/slideLayouts/_rels/slideLayout432.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41.png"/><Relationship Id="rId1" Type="http://schemas.openxmlformats.org/officeDocument/2006/relationships/slideMaster" Target="../slideMasters/slideMaster17.xml"/><Relationship Id="rId4" Type="http://schemas.openxmlformats.org/officeDocument/2006/relationships/image" Target="../media/image4.png"/></Relationships>
</file>

<file path=ppt/slideLayouts/_rels/slideLayout433.xml.rels><?xml version="1.0" encoding="UTF-8" standalone="yes"?>
<Relationships xmlns="http://schemas.openxmlformats.org/package/2006/relationships"><Relationship Id="rId3" Type="http://schemas.openxmlformats.org/officeDocument/2006/relationships/image" Target="../media/image28.png"/><Relationship Id="rId7" Type="http://schemas.openxmlformats.org/officeDocument/2006/relationships/image" Target="../media/image4.png"/><Relationship Id="rId2" Type="http://schemas.openxmlformats.org/officeDocument/2006/relationships/image" Target="../media/image27.jpeg"/><Relationship Id="rId1" Type="http://schemas.openxmlformats.org/officeDocument/2006/relationships/slideMaster" Target="../slideMasters/slideMaster17.xml"/><Relationship Id="rId6" Type="http://schemas.microsoft.com/office/2007/relationships/hdphoto" Target="../media/hdphoto6.wdp"/><Relationship Id="rId5" Type="http://schemas.openxmlformats.org/officeDocument/2006/relationships/image" Target="../media/image41.png"/><Relationship Id="rId4" Type="http://schemas.openxmlformats.org/officeDocument/2006/relationships/image" Target="../media/image3.png"/></Relationships>
</file>

<file path=ppt/slideLayouts/_rels/slideLayout434.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41.png"/><Relationship Id="rId1" Type="http://schemas.openxmlformats.org/officeDocument/2006/relationships/slideMaster" Target="../slideMasters/slideMaster17.xml"/><Relationship Id="rId4" Type="http://schemas.openxmlformats.org/officeDocument/2006/relationships/image" Target="../media/image4.png"/></Relationships>
</file>

<file path=ppt/slideLayouts/_rels/slideLayout435.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41.png"/><Relationship Id="rId1" Type="http://schemas.openxmlformats.org/officeDocument/2006/relationships/slideMaster" Target="../slideMasters/slideMaster17.xml"/><Relationship Id="rId4" Type="http://schemas.openxmlformats.org/officeDocument/2006/relationships/image" Target="../media/image4.png"/></Relationships>
</file>

<file path=ppt/slideLayouts/_rels/slideLayout436.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41.png"/><Relationship Id="rId1" Type="http://schemas.openxmlformats.org/officeDocument/2006/relationships/slideMaster" Target="../slideMasters/slideMaster17.xml"/><Relationship Id="rId4" Type="http://schemas.openxmlformats.org/officeDocument/2006/relationships/image" Target="../media/image4.png"/></Relationships>
</file>

<file path=ppt/slideLayouts/_rels/slideLayout437.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41.png"/><Relationship Id="rId1" Type="http://schemas.openxmlformats.org/officeDocument/2006/relationships/slideMaster" Target="../slideMasters/slideMaster17.xml"/><Relationship Id="rId4" Type="http://schemas.openxmlformats.org/officeDocument/2006/relationships/image" Target="../media/image4.png"/></Relationships>
</file>

<file path=ppt/slideLayouts/_rels/slideLayout438.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41.png"/><Relationship Id="rId1" Type="http://schemas.openxmlformats.org/officeDocument/2006/relationships/slideMaster" Target="../slideMasters/slideMaster17.xml"/><Relationship Id="rId4" Type="http://schemas.openxmlformats.org/officeDocument/2006/relationships/image" Target="../media/image4.png"/></Relationships>
</file>

<file path=ppt/slideLayouts/_rels/slideLayout439.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41.png"/><Relationship Id="rId1" Type="http://schemas.openxmlformats.org/officeDocument/2006/relationships/slideMaster" Target="../slideMasters/slideMaster17.xml"/><Relationship Id="rId4" Type="http://schemas.openxmlformats.org/officeDocument/2006/relationships/image" Target="../media/image4.png"/></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440.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27.jpeg"/><Relationship Id="rId1" Type="http://schemas.openxmlformats.org/officeDocument/2006/relationships/slideMaster" Target="../slideMasters/slideMaster17.xml"/><Relationship Id="rId5" Type="http://schemas.openxmlformats.org/officeDocument/2006/relationships/image" Target="../media/image4.png"/><Relationship Id="rId4" Type="http://schemas.microsoft.com/office/2007/relationships/hdphoto" Target="../media/hdphoto6.wdp"/></Relationships>
</file>

<file path=ppt/slideLayouts/_rels/slideLayout441.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27.jpeg"/><Relationship Id="rId1" Type="http://schemas.openxmlformats.org/officeDocument/2006/relationships/slideMaster" Target="../slideMasters/slideMaster17.xml"/><Relationship Id="rId5" Type="http://schemas.openxmlformats.org/officeDocument/2006/relationships/image" Target="../media/image4.png"/><Relationship Id="rId4" Type="http://schemas.microsoft.com/office/2007/relationships/hdphoto" Target="../media/hdphoto6.wdp"/></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3.pn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pn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pn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33.png"/><Relationship Id="rId7" Type="http://schemas.openxmlformats.org/officeDocument/2006/relationships/image" Target="../media/image37.png"/><Relationship Id="rId2" Type="http://schemas.openxmlformats.org/officeDocument/2006/relationships/image" Target="../media/image3.png"/><Relationship Id="rId1" Type="http://schemas.openxmlformats.org/officeDocument/2006/relationships/slideMaster" Target="../slideMasters/slideMaster3.xml"/><Relationship Id="rId6" Type="http://schemas.openxmlformats.org/officeDocument/2006/relationships/image" Target="../media/image36.png"/><Relationship Id="rId5" Type="http://schemas.openxmlformats.org/officeDocument/2006/relationships/image" Target="../media/image35.png"/><Relationship Id="rId10" Type="http://schemas.openxmlformats.org/officeDocument/2006/relationships/image" Target="../media/image4.png"/><Relationship Id="rId4" Type="http://schemas.openxmlformats.org/officeDocument/2006/relationships/image" Target="../media/image34.png"/><Relationship Id="rId9" Type="http://schemas.openxmlformats.org/officeDocument/2006/relationships/image" Target="../media/image39.png"/></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4.xml"/><Relationship Id="rId6" Type="http://schemas.openxmlformats.org/officeDocument/2006/relationships/image" Target="../media/image7.png"/><Relationship Id="rId5" Type="http://schemas.openxmlformats.org/officeDocument/2006/relationships/image" Target="../media/image4.png"/><Relationship Id="rId4" Type="http://schemas.openxmlformats.org/officeDocument/2006/relationships/image" Target="../media/image6.png"/></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Master" Target="../slideMasters/slideMaster4.xml"/><Relationship Id="rId5" Type="http://schemas.openxmlformats.org/officeDocument/2006/relationships/image" Target="../media/image4.png"/><Relationship Id="rId4" Type="http://schemas.openxmlformats.org/officeDocument/2006/relationships/image" Target="../media/image7.png"/></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3.png"/><Relationship Id="rId1" Type="http://schemas.openxmlformats.org/officeDocument/2006/relationships/slideMaster" Target="../slideMasters/slideMaster4.xml"/><Relationship Id="rId6" Type="http://schemas.openxmlformats.org/officeDocument/2006/relationships/image" Target="../media/image11.png"/><Relationship Id="rId5" Type="http://schemas.openxmlformats.org/officeDocument/2006/relationships/image" Target="../media/image4.png"/><Relationship Id="rId4" Type="http://schemas.openxmlformats.org/officeDocument/2006/relationships/image" Target="../media/image10.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4.xml"/><Relationship Id="rId4" Type="http://schemas.openxmlformats.org/officeDocument/2006/relationships/image" Target="../media/image12.png"/></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4.xml"/><Relationship Id="rId4" Type="http://schemas.openxmlformats.org/officeDocument/2006/relationships/image" Target="../media/image13.png"/></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3.png"/><Relationship Id="rId1" Type="http://schemas.openxmlformats.org/officeDocument/2006/relationships/slideMaster" Target="../slideMasters/slideMaster4.xml"/><Relationship Id="rId5" Type="http://schemas.openxmlformats.org/officeDocument/2006/relationships/image" Target="../media/image15.png"/><Relationship Id="rId4" Type="http://schemas.openxmlformats.org/officeDocument/2006/relationships/image" Target="../media/image4.png"/></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3.png"/><Relationship Id="rId1" Type="http://schemas.openxmlformats.org/officeDocument/2006/relationships/slideMaster" Target="../slideMasters/slideMaster4.xml"/><Relationship Id="rId4" Type="http://schemas.openxmlformats.org/officeDocument/2006/relationships/image" Target="../media/image4.png"/></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Master" Target="../slideMasters/slideMaster4.xml"/><Relationship Id="rId4" Type="http://schemas.openxmlformats.org/officeDocument/2006/relationships/image" Target="../media/image4.png"/></Relationships>
</file>

<file path=ppt/slideLayouts/_rels/slideLayout6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4.xml"/><Relationship Id="rId5" Type="http://schemas.openxmlformats.org/officeDocument/2006/relationships/image" Target="../media/image4.png"/><Relationship Id="rId4" Type="http://schemas.openxmlformats.org/officeDocument/2006/relationships/image" Target="../media/image17.png"/></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Master" Target="../slideMasters/slideMaster4.xml"/><Relationship Id="rId4" Type="http://schemas.openxmlformats.org/officeDocument/2006/relationships/image" Target="../media/image4.png"/></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Master" Target="../slideMasters/slideMaster4.xml"/><Relationship Id="rId4" Type="http://schemas.openxmlformats.org/officeDocument/2006/relationships/image" Target="../media/image4.png"/></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Master" Target="../slideMasters/slideMaster4.xml"/><Relationship Id="rId4" Type="http://schemas.openxmlformats.org/officeDocument/2006/relationships/image" Target="../media/image4.png"/></Relationships>
</file>

<file path=ppt/slideLayouts/_rels/slideLayout6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Master" Target="../slideMasters/slideMaster4.xml"/><Relationship Id="rId4" Type="http://schemas.openxmlformats.org/officeDocument/2006/relationships/image" Target="../media/image4.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Master" Target="../slideMasters/slideMaster4.xml"/><Relationship Id="rId4" Type="http://schemas.openxmlformats.org/officeDocument/2006/relationships/image" Target="../media/image4.png"/></Relationships>
</file>

<file path=ppt/slideLayouts/_rels/slideLayout7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Master" Target="../slideMasters/slideMaster4.xml"/><Relationship Id="rId4" Type="http://schemas.openxmlformats.org/officeDocument/2006/relationships/image" Target="../media/image4.png"/></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3.png"/><Relationship Id="rId1" Type="http://schemas.openxmlformats.org/officeDocument/2006/relationships/slideMaster" Target="../slideMasters/slideMaster4.xml"/><Relationship Id="rId4" Type="http://schemas.openxmlformats.org/officeDocument/2006/relationships/image" Target="../media/image4.png"/></Relationships>
</file>

<file path=ppt/slideLayouts/_rels/slideLayout7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3.png"/><Relationship Id="rId1" Type="http://schemas.openxmlformats.org/officeDocument/2006/relationships/slideMaster" Target="../slideMasters/slideMaster4.xml"/><Relationship Id="rId4" Type="http://schemas.openxmlformats.org/officeDocument/2006/relationships/image" Target="../media/image4.png"/></Relationships>
</file>

<file path=ppt/slideLayouts/_rels/slideLayout74.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21.jpeg"/><Relationship Id="rId7" Type="http://schemas.openxmlformats.org/officeDocument/2006/relationships/image" Target="../media/image25.png"/><Relationship Id="rId2" Type="http://schemas.openxmlformats.org/officeDocument/2006/relationships/image" Target="../media/image3.png"/><Relationship Id="rId1" Type="http://schemas.openxmlformats.org/officeDocument/2006/relationships/slideMaster" Target="../slideMasters/slideMaster4.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Layouts/_rels/slideLayout75.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22.png"/><Relationship Id="rId7" Type="http://schemas.openxmlformats.org/officeDocument/2006/relationships/image" Target="../media/image25.png"/><Relationship Id="rId2" Type="http://schemas.openxmlformats.org/officeDocument/2006/relationships/image" Target="../media/image3.png"/><Relationship Id="rId1" Type="http://schemas.openxmlformats.org/officeDocument/2006/relationships/slideMaster" Target="../slideMasters/slideMaster4.xml"/><Relationship Id="rId6" Type="http://schemas.openxmlformats.org/officeDocument/2006/relationships/image" Target="../media/image26.jpeg"/><Relationship Id="rId5" Type="http://schemas.openxmlformats.org/officeDocument/2006/relationships/image" Target="../media/image24.png"/><Relationship Id="rId4" Type="http://schemas.openxmlformats.org/officeDocument/2006/relationships/image" Target="../media/image23.png"/></Relationships>
</file>

<file path=ppt/slideLayouts/_rels/slideLayout7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jpeg"/><Relationship Id="rId1" Type="http://schemas.openxmlformats.org/officeDocument/2006/relationships/slideMaster" Target="../slideMasters/slideMaster4.xml"/><Relationship Id="rId6" Type="http://schemas.openxmlformats.org/officeDocument/2006/relationships/image" Target="../media/image4.png"/><Relationship Id="rId5" Type="http://schemas.openxmlformats.org/officeDocument/2006/relationships/image" Target="../media/image20.png"/><Relationship Id="rId4" Type="http://schemas.openxmlformats.org/officeDocument/2006/relationships/image" Target="../media/image3.png"/></Relationships>
</file>

<file path=ppt/slideLayouts/_rels/slideLayout7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0.png"/><Relationship Id="rId1" Type="http://schemas.openxmlformats.org/officeDocument/2006/relationships/slideMaster" Target="../slideMasters/slideMaster4.xml"/></Relationships>
</file>

<file path=ppt/slideLayouts/_rels/slideLayout7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0.png"/><Relationship Id="rId1" Type="http://schemas.openxmlformats.org/officeDocument/2006/relationships/slideMaster" Target="../slideMasters/slideMaster4.xml"/></Relationships>
</file>

<file path=ppt/slideLayouts/_rels/slideLayout7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0.png"/><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0.png"/><Relationship Id="rId1" Type="http://schemas.openxmlformats.org/officeDocument/2006/relationships/slideMaster" Target="../slideMasters/slideMaster4.xml"/></Relationships>
</file>

<file path=ppt/slideLayouts/_rels/slideLayout8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0.png"/><Relationship Id="rId1" Type="http://schemas.openxmlformats.org/officeDocument/2006/relationships/slideMaster" Target="../slideMasters/slideMaster4.xml"/></Relationships>
</file>

<file path=ppt/slideLayouts/_rels/slideLayout8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0.png"/><Relationship Id="rId1" Type="http://schemas.openxmlformats.org/officeDocument/2006/relationships/slideMaster" Target="../slideMasters/slideMaster4.xml"/></Relationships>
</file>

<file path=ppt/slideLayouts/_rels/slideLayout8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0.png"/><Relationship Id="rId1" Type="http://schemas.openxmlformats.org/officeDocument/2006/relationships/slideMaster" Target="../slideMasters/slideMaster4.xml"/></Relationships>
</file>

<file path=ppt/slideLayouts/_rels/slideLayout8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8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3.png"/><Relationship Id="rId1" Type="http://schemas.openxmlformats.org/officeDocument/2006/relationships/slideMaster" Target="../slideMasters/slideMaster4.xml"/><Relationship Id="rId4" Type="http://schemas.openxmlformats.org/officeDocument/2006/relationships/image" Target="../media/image29.png"/></Relationships>
</file>

<file path=ppt/slideLayouts/_rels/slideLayout8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5.xml"/><Relationship Id="rId6" Type="http://schemas.openxmlformats.org/officeDocument/2006/relationships/image" Target="../media/image7.png"/><Relationship Id="rId5" Type="http://schemas.openxmlformats.org/officeDocument/2006/relationships/image" Target="../media/image4.png"/><Relationship Id="rId4" Type="http://schemas.openxmlformats.org/officeDocument/2006/relationships/image" Target="../media/image6.png"/></Relationships>
</file>

<file path=ppt/slideLayouts/_rels/slideLayout8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Master" Target="../slideMasters/slideMaster5.xml"/><Relationship Id="rId5" Type="http://schemas.openxmlformats.org/officeDocument/2006/relationships/image" Target="../media/image4.png"/><Relationship Id="rId4" Type="http://schemas.openxmlformats.org/officeDocument/2006/relationships/image" Target="../media/image7.png"/></Relationships>
</file>

<file path=ppt/slideLayouts/_rels/slideLayout8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3.png"/><Relationship Id="rId1" Type="http://schemas.openxmlformats.org/officeDocument/2006/relationships/slideMaster" Target="../slideMasters/slideMaster5.xml"/><Relationship Id="rId6" Type="http://schemas.openxmlformats.org/officeDocument/2006/relationships/image" Target="../media/image11.png"/><Relationship Id="rId5" Type="http://schemas.openxmlformats.org/officeDocument/2006/relationships/image" Target="../media/image4.png"/><Relationship Id="rId4" Type="http://schemas.openxmlformats.org/officeDocument/2006/relationships/image" Target="../media/image10.png"/></Relationships>
</file>

<file path=ppt/slideLayouts/_rels/slideLayout8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5.xml"/><Relationship Id="rId4" Type="http://schemas.openxmlformats.org/officeDocument/2006/relationships/image" Target="../media/image12.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5.xml"/><Relationship Id="rId4" Type="http://schemas.openxmlformats.org/officeDocument/2006/relationships/image" Target="../media/image13.png"/></Relationships>
</file>

<file path=ppt/slideLayouts/_rels/slideLayout9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3.png"/><Relationship Id="rId1" Type="http://schemas.openxmlformats.org/officeDocument/2006/relationships/slideMaster" Target="../slideMasters/slideMaster5.xml"/><Relationship Id="rId5" Type="http://schemas.openxmlformats.org/officeDocument/2006/relationships/image" Target="../media/image15.png"/><Relationship Id="rId4" Type="http://schemas.openxmlformats.org/officeDocument/2006/relationships/image" Target="../media/image4.png"/></Relationships>
</file>

<file path=ppt/slideLayouts/_rels/slideLayout9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3.png"/><Relationship Id="rId1" Type="http://schemas.openxmlformats.org/officeDocument/2006/relationships/slideMaster" Target="../slideMasters/slideMaster5.xml"/><Relationship Id="rId4" Type="http://schemas.openxmlformats.org/officeDocument/2006/relationships/image" Target="../media/image4.png"/></Relationships>
</file>

<file path=ppt/slideLayouts/_rels/slideLayout9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Master" Target="../slideMasters/slideMaster5.xml"/><Relationship Id="rId4" Type="http://schemas.openxmlformats.org/officeDocument/2006/relationships/image" Target="../media/image4.png"/></Relationships>
</file>

<file path=ppt/slideLayouts/_rels/slideLayout9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5.xml"/><Relationship Id="rId5" Type="http://schemas.openxmlformats.org/officeDocument/2006/relationships/image" Target="../media/image4.png"/><Relationship Id="rId4" Type="http://schemas.openxmlformats.org/officeDocument/2006/relationships/image" Target="../media/image17.png"/></Relationships>
</file>

<file path=ppt/slideLayouts/_rels/slideLayout9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Master" Target="../slideMasters/slideMaster5.xml"/><Relationship Id="rId4" Type="http://schemas.openxmlformats.org/officeDocument/2006/relationships/image" Target="../media/image4.png"/></Relationships>
</file>

<file path=ppt/slideLayouts/_rels/slideLayout9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Master" Target="../slideMasters/slideMaster5.xml"/><Relationship Id="rId4" Type="http://schemas.openxmlformats.org/officeDocument/2006/relationships/image" Target="../media/image4.png"/></Relationships>
</file>

<file path=ppt/slideLayouts/_rels/slideLayout9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Master" Target="../slideMasters/slideMaster5.xml"/><Relationship Id="rId4" Type="http://schemas.openxmlformats.org/officeDocument/2006/relationships/image" Target="../media/image4.png"/></Relationships>
</file>

<file path=ppt/slideLayouts/_rels/slideLayout9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Master" Target="../slideMasters/slideMaster5.xml"/><Relationship Id="rId4" Type="http://schemas.openxmlformats.org/officeDocument/2006/relationships/image" Target="../media/image4.png"/></Relationships>
</file>

<file path=ppt/slideLayouts/_rels/slideLayout9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Master" Target="../slideMasters/slideMaster5.xml"/><Relationship Id="rId4" Type="http://schemas.openxmlformats.org/officeDocument/2006/relationships/image" Target="../media/image4.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a de título">
    <p:spTree>
      <p:nvGrpSpPr>
        <p:cNvPr id="1" name=""/>
        <p:cNvGrpSpPr/>
        <p:nvPr/>
      </p:nvGrpSpPr>
      <p:grpSpPr>
        <a:xfrm>
          <a:off x="0" y="0"/>
          <a:ext cx="0" cy="0"/>
          <a:chOff x="0" y="0"/>
          <a:chExt cx="0" cy="0"/>
        </a:xfrm>
      </p:grpSpPr>
      <p:pic>
        <p:nvPicPr>
          <p:cNvPr id="2" name="Imagen 3">
            <a:extLst>
              <a:ext uri="{FF2B5EF4-FFF2-40B4-BE49-F238E27FC236}">
                <a16:creationId xmlns:a16="http://schemas.microsoft.com/office/drawing/2014/main" id="{7EAA8765-95E2-DD1F-E092-FD2D75DB77A1}"/>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956175" y="2022475"/>
            <a:ext cx="2279650" cy="281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Marcador de fecha 3">
            <a:extLst>
              <a:ext uri="{FF2B5EF4-FFF2-40B4-BE49-F238E27FC236}">
                <a16:creationId xmlns:a16="http://schemas.microsoft.com/office/drawing/2014/main" id="{68A91120-A58A-E022-493B-4AC5CF194BD8}"/>
              </a:ext>
            </a:extLst>
          </p:cNvPr>
          <p:cNvSpPr>
            <a:spLocks noGrp="1"/>
          </p:cNvSpPr>
          <p:nvPr>
            <p:ph type="dt" sz="half" idx="10"/>
          </p:nvPr>
        </p:nvSpPr>
        <p:spPr>
          <a:xfrm>
            <a:off x="838200" y="6356350"/>
            <a:ext cx="2743200" cy="365125"/>
          </a:xfrm>
          <a:prstGeom prst="rect">
            <a:avLst/>
          </a:prstGeom>
        </p:spPr>
        <p:txBody>
          <a:bodyPr/>
          <a:lstStyle>
            <a:lvl1pPr eaLnBrk="1" fontAlgn="auto" hangingPunct="1">
              <a:spcBef>
                <a:spcPts val="0"/>
              </a:spcBef>
              <a:spcAft>
                <a:spcPts val="0"/>
              </a:spcAft>
              <a:defRPr>
                <a:latin typeface="+mn-lt"/>
              </a:defRPr>
            </a:lvl1pPr>
          </a:lstStyle>
          <a:p>
            <a:pPr>
              <a:defRPr/>
            </a:pPr>
            <a:fld id="{849902CD-33AC-4B71-97C3-37374B197FE3}" type="datetimeFigureOut">
              <a:rPr lang="es-CO"/>
              <a:pPr>
                <a:defRPr/>
              </a:pPr>
              <a:t>25/01/2025</a:t>
            </a:fld>
            <a:endParaRPr lang="es-CO"/>
          </a:p>
        </p:txBody>
      </p:sp>
      <p:sp>
        <p:nvSpPr>
          <p:cNvPr id="4" name="Marcador de pie de página 4">
            <a:extLst>
              <a:ext uri="{FF2B5EF4-FFF2-40B4-BE49-F238E27FC236}">
                <a16:creationId xmlns:a16="http://schemas.microsoft.com/office/drawing/2014/main" id="{D946DC40-04EA-88C2-D877-FA50849C11FB}"/>
              </a:ext>
            </a:extLst>
          </p:cNvPr>
          <p:cNvSpPr>
            <a:spLocks noGrp="1"/>
          </p:cNvSpPr>
          <p:nvPr>
            <p:ph type="ftr" sz="quarter" idx="11"/>
          </p:nvPr>
        </p:nvSpPr>
        <p:spPr>
          <a:xfrm>
            <a:off x="4038600" y="6356350"/>
            <a:ext cx="41148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es-CO"/>
          </a:p>
        </p:txBody>
      </p:sp>
      <p:sp>
        <p:nvSpPr>
          <p:cNvPr id="5" name="Marcador de número de diapositiva 5">
            <a:extLst>
              <a:ext uri="{FF2B5EF4-FFF2-40B4-BE49-F238E27FC236}">
                <a16:creationId xmlns:a16="http://schemas.microsoft.com/office/drawing/2014/main" id="{251951DF-250F-83F1-A160-D04C61B7AEEA}"/>
              </a:ext>
            </a:extLst>
          </p:cNvPr>
          <p:cNvSpPr>
            <a:spLocks noGrp="1"/>
          </p:cNvSpPr>
          <p:nvPr>
            <p:ph type="sldNum" sz="quarter" idx="12"/>
          </p:nvPr>
        </p:nvSpPr>
        <p:spPr>
          <a:xfrm>
            <a:off x="8610600" y="6356350"/>
            <a:ext cx="2743200" cy="365125"/>
          </a:xfrm>
          <a:prstGeom prst="rect">
            <a:avLst/>
          </a:prstGeom>
        </p:spPr>
        <p:txBody>
          <a:bodyPr/>
          <a:lstStyle>
            <a:lvl1pPr eaLnBrk="1" fontAlgn="auto" hangingPunct="1">
              <a:spcBef>
                <a:spcPts val="0"/>
              </a:spcBef>
              <a:spcAft>
                <a:spcPts val="0"/>
              </a:spcAft>
              <a:defRPr>
                <a:latin typeface="+mn-lt"/>
              </a:defRPr>
            </a:lvl1pPr>
          </a:lstStyle>
          <a:p>
            <a:pPr>
              <a:defRPr/>
            </a:pPr>
            <a:fld id="{E95F25FF-B96C-4336-825E-78B3E1B9A5C7}" type="slidenum">
              <a:rPr lang="es-CO"/>
              <a:pPr>
                <a:defRPr/>
              </a:pPr>
              <a:t>‹Nº›</a:t>
            </a:fld>
            <a:endParaRPr lang="es-CO"/>
          </a:p>
        </p:txBody>
      </p:sp>
    </p:spTree>
    <p:extLst>
      <p:ext uri="{BB962C8B-B14F-4D97-AF65-F5344CB8AC3E}">
        <p14:creationId xmlns:p14="http://schemas.microsoft.com/office/powerpoint/2010/main" val="32061409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ítulo y texto vertical">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EF285A04-D7B3-3C27-AEC2-1B89E5683B36}"/>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CuadroTexto 4">
            <a:extLst>
              <a:ext uri="{FF2B5EF4-FFF2-40B4-BE49-F238E27FC236}">
                <a16:creationId xmlns:a16="http://schemas.microsoft.com/office/drawing/2014/main" id="{8B2132C3-6E68-75E9-CE6C-F55D50B7C253}"/>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pic>
        <p:nvPicPr>
          <p:cNvPr id="5" name="Imagen 5">
            <a:extLst>
              <a:ext uri="{FF2B5EF4-FFF2-40B4-BE49-F238E27FC236}">
                <a16:creationId xmlns:a16="http://schemas.microsoft.com/office/drawing/2014/main" id="{7B1CDB5E-A5AC-0660-656C-3BB833D18144}"/>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Marcador de texto vertical 2"/>
          <p:cNvSpPr>
            <a:spLocks noGrp="1"/>
          </p:cNvSpPr>
          <p:nvPr>
            <p:ph type="body" orient="vert" idx="1"/>
          </p:nvPr>
        </p:nvSpPr>
        <p:spPr/>
        <p:txBody>
          <a:bodyPr vert="eaVert">
            <a:normAutofit/>
          </a:bodyPr>
          <a:lstStyle>
            <a:lvl1pPr>
              <a:defRPr sz="1600">
                <a:solidFill>
                  <a:schemeClr val="tx1">
                    <a:lumMod val="50000"/>
                    <a:lumOff val="50000"/>
                  </a:schemeClr>
                </a:solidFill>
                <a:latin typeface="Verdana" panose="020B0604030504040204" pitchFamily="34" charset="0"/>
                <a:ea typeface="Verdana" panose="020B0604030504040204" pitchFamily="34" charset="0"/>
              </a:defRPr>
            </a:lvl1pPr>
            <a:lvl2pPr>
              <a:defRPr sz="1600">
                <a:solidFill>
                  <a:schemeClr val="tx1">
                    <a:lumMod val="50000"/>
                    <a:lumOff val="50000"/>
                  </a:schemeClr>
                </a:solidFill>
                <a:latin typeface="Verdana" panose="020B0604030504040204" pitchFamily="34" charset="0"/>
                <a:ea typeface="Verdana" panose="020B0604030504040204" pitchFamily="34" charset="0"/>
              </a:defRPr>
            </a:lvl2pPr>
            <a:lvl3pPr>
              <a:defRPr sz="1600">
                <a:solidFill>
                  <a:schemeClr val="tx1">
                    <a:lumMod val="50000"/>
                    <a:lumOff val="50000"/>
                  </a:schemeClr>
                </a:solidFill>
                <a:latin typeface="Verdana" panose="020B0604030504040204" pitchFamily="34" charset="0"/>
                <a:ea typeface="Verdana" panose="020B0604030504040204" pitchFamily="34" charset="0"/>
              </a:defRPr>
            </a:lvl3pPr>
            <a:lvl4pPr>
              <a:defRPr sz="1600">
                <a:solidFill>
                  <a:schemeClr val="tx1">
                    <a:lumMod val="50000"/>
                    <a:lumOff val="50000"/>
                  </a:schemeClr>
                </a:solidFill>
                <a:latin typeface="Verdana" panose="020B0604030504040204" pitchFamily="34" charset="0"/>
                <a:ea typeface="Verdana" panose="020B0604030504040204" pitchFamily="34" charset="0"/>
              </a:defRPr>
            </a:lvl4pPr>
            <a:lvl5pPr>
              <a:defRPr sz="1600">
                <a:solidFill>
                  <a:schemeClr val="tx1">
                    <a:lumMod val="50000"/>
                    <a:lumOff val="50000"/>
                  </a:schemeClr>
                </a:solidFill>
                <a:latin typeface="Verdana" panose="020B0604030504040204" pitchFamily="34" charset="0"/>
                <a:ea typeface="Verdana" panose="020B0604030504040204" pitchFamily="34" charset="0"/>
              </a:defRPr>
            </a:lvl5pPr>
          </a:lstStyle>
          <a:p>
            <a:pPr lvl="0"/>
            <a:r>
              <a:rPr lang="es-ES" dirty="0"/>
              <a:t>Haga clic para modificar los estilos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CO" dirty="0"/>
          </a:p>
        </p:txBody>
      </p:sp>
      <p:sp>
        <p:nvSpPr>
          <p:cNvPr id="8" name="Título 1"/>
          <p:cNvSpPr>
            <a:spLocks noGrp="1"/>
          </p:cNvSpPr>
          <p:nvPr>
            <p:ph type="title"/>
          </p:nvPr>
        </p:nvSpPr>
        <p:spPr>
          <a:xfrm>
            <a:off x="838200" y="1144588"/>
            <a:ext cx="10515600" cy="471488"/>
          </a:xfrm>
        </p:spPr>
        <p:txBody>
          <a:bodyPr>
            <a:normAutofit/>
          </a:bodyPr>
          <a:lstStyle>
            <a:lvl1pPr>
              <a:defRPr sz="2000">
                <a:solidFill>
                  <a:srgbClr val="96BE53"/>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CO" dirty="0"/>
          </a:p>
        </p:txBody>
      </p:sp>
      <p:sp>
        <p:nvSpPr>
          <p:cNvPr id="6" name="Marcador de fecha 3">
            <a:extLst>
              <a:ext uri="{FF2B5EF4-FFF2-40B4-BE49-F238E27FC236}">
                <a16:creationId xmlns:a16="http://schemas.microsoft.com/office/drawing/2014/main" id="{FA878417-1C82-AC52-E1C8-1C86972FBAB1}"/>
              </a:ext>
            </a:extLst>
          </p:cNvPr>
          <p:cNvSpPr>
            <a:spLocks noGrp="1"/>
          </p:cNvSpPr>
          <p:nvPr>
            <p:ph type="dt" sz="half" idx="10"/>
          </p:nvPr>
        </p:nvSpPr>
        <p:spPr>
          <a:xfrm>
            <a:off x="838200" y="6356350"/>
            <a:ext cx="2743200" cy="365125"/>
          </a:xfrm>
          <a:prstGeom prst="rect">
            <a:avLst/>
          </a:prstGeom>
        </p:spPr>
        <p:txBody>
          <a:bodyPr/>
          <a:lstStyle>
            <a:lvl1pPr eaLnBrk="1" fontAlgn="auto" hangingPunct="1">
              <a:spcBef>
                <a:spcPts val="0"/>
              </a:spcBef>
              <a:spcAft>
                <a:spcPts val="0"/>
              </a:spcAft>
              <a:defRPr>
                <a:latin typeface="+mn-lt"/>
              </a:defRPr>
            </a:lvl1pPr>
          </a:lstStyle>
          <a:p>
            <a:pPr>
              <a:defRPr/>
            </a:pPr>
            <a:fld id="{D96EC7C9-B6D2-47DE-A99A-35415C4DC9BC}" type="datetimeFigureOut">
              <a:rPr lang="es-CO"/>
              <a:pPr>
                <a:defRPr/>
              </a:pPr>
              <a:t>25/01/2025</a:t>
            </a:fld>
            <a:endParaRPr lang="es-CO"/>
          </a:p>
        </p:txBody>
      </p:sp>
      <p:sp>
        <p:nvSpPr>
          <p:cNvPr id="7" name="Marcador de pie de página 4">
            <a:extLst>
              <a:ext uri="{FF2B5EF4-FFF2-40B4-BE49-F238E27FC236}">
                <a16:creationId xmlns:a16="http://schemas.microsoft.com/office/drawing/2014/main" id="{3CB88CD8-F1A4-CF3D-29CA-F6CC1FA5A2A3}"/>
              </a:ext>
            </a:extLst>
          </p:cNvPr>
          <p:cNvSpPr>
            <a:spLocks noGrp="1"/>
          </p:cNvSpPr>
          <p:nvPr>
            <p:ph type="ftr" sz="quarter" idx="11"/>
          </p:nvPr>
        </p:nvSpPr>
        <p:spPr>
          <a:xfrm>
            <a:off x="4038600" y="6356350"/>
            <a:ext cx="41148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es-CO"/>
          </a:p>
        </p:txBody>
      </p:sp>
      <p:sp>
        <p:nvSpPr>
          <p:cNvPr id="9" name="Marcador de número de diapositiva 5">
            <a:extLst>
              <a:ext uri="{FF2B5EF4-FFF2-40B4-BE49-F238E27FC236}">
                <a16:creationId xmlns:a16="http://schemas.microsoft.com/office/drawing/2014/main" id="{C41DA67F-CAD3-85CA-968E-911DF318BA5A}"/>
              </a:ext>
            </a:extLst>
          </p:cNvPr>
          <p:cNvSpPr>
            <a:spLocks noGrp="1"/>
          </p:cNvSpPr>
          <p:nvPr>
            <p:ph type="sldNum" sz="quarter" idx="12"/>
          </p:nvPr>
        </p:nvSpPr>
        <p:spPr>
          <a:xfrm>
            <a:off x="8610600" y="6356350"/>
            <a:ext cx="2743200" cy="365125"/>
          </a:xfrm>
          <a:prstGeom prst="rect">
            <a:avLst/>
          </a:prstGeom>
        </p:spPr>
        <p:txBody>
          <a:bodyPr/>
          <a:lstStyle>
            <a:lvl1pPr eaLnBrk="1" fontAlgn="auto" hangingPunct="1">
              <a:spcBef>
                <a:spcPts val="0"/>
              </a:spcBef>
              <a:spcAft>
                <a:spcPts val="0"/>
              </a:spcAft>
              <a:defRPr>
                <a:latin typeface="+mn-lt"/>
              </a:defRPr>
            </a:lvl1pPr>
          </a:lstStyle>
          <a:p>
            <a:pPr>
              <a:defRPr/>
            </a:pPr>
            <a:fld id="{DDD263CB-99F8-49E3-8236-78F4FFEE5919}" type="slidenum">
              <a:rPr lang="es-CO"/>
              <a:pPr>
                <a:defRPr/>
              </a:pPr>
              <a:t>‹Nº›</a:t>
            </a:fld>
            <a:endParaRPr lang="es-CO"/>
          </a:p>
        </p:txBody>
      </p:sp>
    </p:spTree>
    <p:extLst>
      <p:ext uri="{BB962C8B-B14F-4D97-AF65-F5344CB8AC3E}">
        <p14:creationId xmlns:p14="http://schemas.microsoft.com/office/powerpoint/2010/main" val="2980282695"/>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Área Hidrográfica Amazona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6E0F93D1-EA02-18F8-0D71-FEADE83B2C7A}"/>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9" y="-1587"/>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320653C8-5ECD-FB3C-66A9-E275A16CA8AA}"/>
              </a:ext>
            </a:extLst>
          </p:cNvPr>
          <p:cNvSpPr txBox="1">
            <a:spLocks noChangeArrowheads="1"/>
          </p:cNvSpPr>
          <p:nvPr userDrawn="1"/>
        </p:nvSpPr>
        <p:spPr bwMode="auto">
          <a:xfrm>
            <a:off x="5370482" y="6638926"/>
            <a:ext cx="145103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D78641CE-D191-6BFD-BE8B-F15EBAEA2B77}"/>
              </a:ext>
            </a:extLst>
          </p:cNvPr>
          <p:cNvSpPr/>
          <p:nvPr userDrawn="1"/>
        </p:nvSpPr>
        <p:spPr>
          <a:xfrm rot="5400000">
            <a:off x="2532063" y="-2303462"/>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pic>
        <p:nvPicPr>
          <p:cNvPr id="5" name="Imagen 6">
            <a:extLst>
              <a:ext uri="{FF2B5EF4-FFF2-40B4-BE49-F238E27FC236}">
                <a16:creationId xmlns:a16="http://schemas.microsoft.com/office/drawing/2014/main" id="{3A59B177-2CF5-5B56-D812-301B5767AD1F}"/>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342901"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7">
            <a:extLst>
              <a:ext uri="{FF2B5EF4-FFF2-40B4-BE49-F238E27FC236}">
                <a16:creationId xmlns:a16="http://schemas.microsoft.com/office/drawing/2014/main" id="{3B11A645-1DCC-3966-B168-99BDF0D291AF}"/>
              </a:ext>
            </a:extLst>
          </p:cNvPr>
          <p:cNvSpPr txBox="1">
            <a:spLocks noChangeArrowheads="1"/>
          </p:cNvSpPr>
          <p:nvPr userDrawn="1"/>
        </p:nvSpPr>
        <p:spPr bwMode="auto">
          <a:xfrm>
            <a:off x="801688" y="298452"/>
            <a:ext cx="3422732"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Amazonas</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E32B94C5-6808-8A73-BB8D-07B663481430}"/>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96035956"/>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Pronóstico amenaza deslizamientos tierra">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B56D8AE4-0294-19E3-FAB9-2692B93D874A}"/>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9" y="-1587"/>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02E00985-CE99-C980-5190-3A1E0F099915}"/>
              </a:ext>
            </a:extLst>
          </p:cNvPr>
          <p:cNvSpPr txBox="1">
            <a:spLocks noChangeArrowheads="1"/>
          </p:cNvSpPr>
          <p:nvPr userDrawn="1"/>
        </p:nvSpPr>
        <p:spPr bwMode="auto">
          <a:xfrm>
            <a:off x="5370482" y="6638926"/>
            <a:ext cx="145103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5" name="Rectángulo: esquinas superiores redondeadas 4">
            <a:extLst>
              <a:ext uri="{FF2B5EF4-FFF2-40B4-BE49-F238E27FC236}">
                <a16:creationId xmlns:a16="http://schemas.microsoft.com/office/drawing/2014/main" id="{46040D07-081B-1B16-7A7F-C3D68EDF4346}"/>
              </a:ext>
            </a:extLst>
          </p:cNvPr>
          <p:cNvSpPr/>
          <p:nvPr userDrawn="1"/>
        </p:nvSpPr>
        <p:spPr>
          <a:xfrm rot="5400000">
            <a:off x="2532063" y="-2303462"/>
            <a:ext cx="509588" cy="5573713"/>
          </a:xfrm>
          <a:prstGeom prst="round2SameRect">
            <a:avLst/>
          </a:prstGeom>
          <a:gradFill flip="none" rotWithShape="1">
            <a:gsLst>
              <a:gs pos="0">
                <a:srgbClr val="6C320A"/>
              </a:gs>
              <a:gs pos="33000">
                <a:schemeClr val="accent6">
                  <a:lumMod val="50000"/>
                </a:scheme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sp>
        <p:nvSpPr>
          <p:cNvPr id="6" name="CuadroTexto 6">
            <a:extLst>
              <a:ext uri="{FF2B5EF4-FFF2-40B4-BE49-F238E27FC236}">
                <a16:creationId xmlns:a16="http://schemas.microsoft.com/office/drawing/2014/main" id="{BFF054CF-01A8-CB4A-1F88-2A867FF813A8}"/>
              </a:ext>
            </a:extLst>
          </p:cNvPr>
          <p:cNvSpPr txBox="1">
            <a:spLocks noChangeArrowheads="1"/>
          </p:cNvSpPr>
          <p:nvPr userDrawn="1"/>
        </p:nvSpPr>
        <p:spPr bwMode="auto">
          <a:xfrm>
            <a:off x="1044576" y="231775"/>
            <a:ext cx="319029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Deslizamientos de Tierra</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7">
            <a:extLst>
              <a:ext uri="{FF2B5EF4-FFF2-40B4-BE49-F238E27FC236}">
                <a16:creationId xmlns:a16="http://schemas.microsoft.com/office/drawing/2014/main" id="{0BA840CF-CC6E-D2A3-211A-BBA901E50859}"/>
              </a:ext>
            </a:extLst>
          </p:cNvPr>
          <p:cNvPicPr>
            <a:picLocks noChangeAspect="1" noChangeArrowheads="1"/>
          </p:cNvPicPr>
          <p:nvPr userDrawn="1"/>
        </p:nvPicPr>
        <p:blipFill>
          <a:blip r:embed="rId3" cstate="hqprint">
            <a:extLst>
              <a:ext uri="{28A0092B-C50C-407E-A947-70E740481C1C}">
                <a14:useLocalDpi xmlns:a14="http://schemas.microsoft.com/office/drawing/2010/main" val="0"/>
              </a:ext>
            </a:extLst>
          </a:blip>
          <a:srcRect/>
          <a:stretch>
            <a:fillRect/>
          </a:stretch>
        </p:blipFill>
        <p:spPr bwMode="auto">
          <a:xfrm>
            <a:off x="307975" y="206375"/>
            <a:ext cx="547688" cy="547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Imagen 8">
            <a:extLst>
              <a:ext uri="{FF2B5EF4-FFF2-40B4-BE49-F238E27FC236}">
                <a16:creationId xmlns:a16="http://schemas.microsoft.com/office/drawing/2014/main" id="{9BC27E62-3DF6-CD82-3919-DA9368DFBC2D}"/>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Marcador de texto 12"/>
          <p:cNvSpPr>
            <a:spLocks noGrp="1"/>
          </p:cNvSpPr>
          <p:nvPr>
            <p:ph type="body" sz="quarter" idx="10"/>
          </p:nvPr>
        </p:nvSpPr>
        <p:spPr>
          <a:xfrm>
            <a:off x="1171067" y="780401"/>
            <a:ext cx="4263576" cy="261611"/>
          </a:xfrm>
        </p:spPr>
        <p:txBody>
          <a:bodyPr>
            <a:noAutofit/>
          </a:bodyPr>
          <a:lstStyle>
            <a:lvl1pPr marL="0" indent="0" algn="l">
              <a:buNone/>
              <a:defRPr sz="1200" b="1">
                <a:solidFill>
                  <a:schemeClr val="accent6">
                    <a:lumMod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1658274420"/>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Pronóstico amenaza incendios vegetal">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A00EC861-7E41-2CBE-6714-04BF4B8825A1}"/>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9" y="-1587"/>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FA801894-B6BC-6679-6D74-3192E6C146C5}"/>
              </a:ext>
            </a:extLst>
          </p:cNvPr>
          <p:cNvSpPr txBox="1">
            <a:spLocks noChangeArrowheads="1"/>
          </p:cNvSpPr>
          <p:nvPr userDrawn="1"/>
        </p:nvSpPr>
        <p:spPr bwMode="auto">
          <a:xfrm>
            <a:off x="5370482" y="6638926"/>
            <a:ext cx="145103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5" name="Rectángulo: esquinas superiores redondeadas 4">
            <a:extLst>
              <a:ext uri="{FF2B5EF4-FFF2-40B4-BE49-F238E27FC236}">
                <a16:creationId xmlns:a16="http://schemas.microsoft.com/office/drawing/2014/main" id="{AEAE54F1-15F1-2718-49C5-1C09D8014B6D}"/>
              </a:ext>
            </a:extLst>
          </p:cNvPr>
          <p:cNvSpPr/>
          <p:nvPr userDrawn="1"/>
        </p:nvSpPr>
        <p:spPr>
          <a:xfrm rot="5400000">
            <a:off x="2532063" y="-2303462"/>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sp>
        <p:nvSpPr>
          <p:cNvPr id="6" name="CuadroTexto 6">
            <a:extLst>
              <a:ext uri="{FF2B5EF4-FFF2-40B4-BE49-F238E27FC236}">
                <a16:creationId xmlns:a16="http://schemas.microsoft.com/office/drawing/2014/main" id="{7DBBDF20-5353-4E8E-9E65-1C60E5F46527}"/>
              </a:ext>
            </a:extLst>
          </p:cNvPr>
          <p:cNvSpPr txBox="1">
            <a:spLocks noChangeArrowheads="1"/>
          </p:cNvSpPr>
          <p:nvPr userDrawn="1"/>
        </p:nvSpPr>
        <p:spPr bwMode="auto">
          <a:xfrm>
            <a:off x="811213" y="222250"/>
            <a:ext cx="373538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7">
            <a:extLst>
              <a:ext uri="{FF2B5EF4-FFF2-40B4-BE49-F238E27FC236}">
                <a16:creationId xmlns:a16="http://schemas.microsoft.com/office/drawing/2014/main" id="{AF11FE57-BE05-E661-CECD-4CB442F76FBA}"/>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361951"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Imagen 8">
            <a:extLst>
              <a:ext uri="{FF2B5EF4-FFF2-40B4-BE49-F238E27FC236}">
                <a16:creationId xmlns:a16="http://schemas.microsoft.com/office/drawing/2014/main" id="{B8F219AE-21A9-DD7D-09A2-60B499384B58}"/>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Marcador de texto 12"/>
          <p:cNvSpPr>
            <a:spLocks noGrp="1"/>
          </p:cNvSpPr>
          <p:nvPr>
            <p:ph type="body" sz="quarter" idx="10"/>
          </p:nvPr>
        </p:nvSpPr>
        <p:spPr>
          <a:xfrm>
            <a:off x="845525"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3812141697"/>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Aletas Meteomarinas CARIBE">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3A2EA7D7-A4FD-45CE-4679-0E8D6D50351A}"/>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9" y="-1587"/>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ángulo redondeado 7">
            <a:extLst>
              <a:ext uri="{FF2B5EF4-FFF2-40B4-BE49-F238E27FC236}">
                <a16:creationId xmlns:a16="http://schemas.microsoft.com/office/drawing/2014/main" id="{BB856F90-AF4B-D57B-7D46-15A9483D4E3E}"/>
              </a:ext>
            </a:extLst>
          </p:cNvPr>
          <p:cNvSpPr/>
          <p:nvPr userDrawn="1"/>
        </p:nvSpPr>
        <p:spPr>
          <a:xfrm>
            <a:off x="8615363" y="1047751"/>
            <a:ext cx="3421063" cy="509746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sz="1400"/>
          </a:p>
        </p:txBody>
      </p:sp>
      <p:sp>
        <p:nvSpPr>
          <p:cNvPr id="4" name="CuadroTexto 5">
            <a:extLst>
              <a:ext uri="{FF2B5EF4-FFF2-40B4-BE49-F238E27FC236}">
                <a16:creationId xmlns:a16="http://schemas.microsoft.com/office/drawing/2014/main" id="{AB1B6DED-645F-900E-A6D6-CA26417E52A9}"/>
              </a:ext>
            </a:extLst>
          </p:cNvPr>
          <p:cNvSpPr txBox="1">
            <a:spLocks noChangeArrowheads="1"/>
          </p:cNvSpPr>
          <p:nvPr userDrawn="1"/>
        </p:nvSpPr>
        <p:spPr bwMode="auto">
          <a:xfrm>
            <a:off x="5370482" y="6638926"/>
            <a:ext cx="145103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5" name="object 2">
            <a:extLst>
              <a:ext uri="{FF2B5EF4-FFF2-40B4-BE49-F238E27FC236}">
                <a16:creationId xmlns:a16="http://schemas.microsoft.com/office/drawing/2014/main" id="{BF4BCFB9-D3C1-7712-70B4-D82DEE7707E2}"/>
              </a:ext>
            </a:extLst>
          </p:cNvPr>
          <p:cNvSpPr>
            <a:spLocks noChangeArrowheads="1"/>
          </p:cNvSpPr>
          <p:nvPr userDrawn="1"/>
        </p:nvSpPr>
        <p:spPr bwMode="auto">
          <a:xfrm>
            <a:off x="69851" y="1201739"/>
            <a:ext cx="8543925" cy="5016500"/>
          </a:xfrm>
          <a:prstGeom prst="rect">
            <a:avLst/>
          </a:prstGeom>
          <a:blipFill dpi="0" rotWithShape="1">
            <a:blip r:embed="rId3"/>
            <a:srcRect/>
            <a:stretch>
              <a:fillRect/>
            </a:stretch>
          </a:blipFill>
          <a:ln>
            <a:noFill/>
          </a:ln>
        </p:spPr>
        <p:txBody>
          <a:bodyPr lIns="0" tIns="0" rIns="0" bIns="0"/>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defTabSz="914104" eaLnBrk="1" hangingPunct="1">
              <a:defRPr/>
            </a:pPr>
            <a:endParaRPr lang="es-CO" altLang="es-CO" sz="3199" dirty="0">
              <a:solidFill>
                <a:prstClr val="black"/>
              </a:solidFill>
              <a:sym typeface="Arial"/>
            </a:endParaRPr>
          </a:p>
        </p:txBody>
      </p:sp>
      <p:sp>
        <p:nvSpPr>
          <p:cNvPr id="6" name="CuadroTexto 7">
            <a:extLst>
              <a:ext uri="{FF2B5EF4-FFF2-40B4-BE49-F238E27FC236}">
                <a16:creationId xmlns:a16="http://schemas.microsoft.com/office/drawing/2014/main" id="{3FE60B71-E611-DFFF-260D-1BF9AC2A55CB}"/>
              </a:ext>
            </a:extLst>
          </p:cNvPr>
          <p:cNvSpPr txBox="1">
            <a:spLocks noChangeArrowheads="1"/>
          </p:cNvSpPr>
          <p:nvPr userDrawn="1"/>
        </p:nvSpPr>
        <p:spPr bwMode="auto">
          <a:xfrm>
            <a:off x="8666163" y="1174752"/>
            <a:ext cx="320040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1400" b="1">
                <a:solidFill>
                  <a:srgbClr val="004070"/>
                </a:solidFill>
                <a:latin typeface="Verdana" panose="020B0604030504040204" pitchFamily="34" charset="0"/>
                <a:ea typeface="Verdana" panose="020B0604030504040204" pitchFamily="34" charset="0"/>
                <a:cs typeface="Verdana" panose="020B0604030504040204" pitchFamily="34" charset="0"/>
              </a:rPr>
              <a:t>Abreviaturas</a:t>
            </a:r>
            <a:endParaRPr lang="es-MX" altLang="es-CO" sz="1400" b="1">
              <a:solidFill>
                <a:srgbClr val="004070"/>
              </a:solidFill>
              <a:latin typeface="Verdana" panose="020B0604030504040204" pitchFamily="34" charset="0"/>
              <a:ea typeface="Verdana" panose="020B0604030504040204" pitchFamily="34" charset="0"/>
              <a:cs typeface="Verdana" panose="020B0604030504040204" pitchFamily="34" charset="0"/>
            </a:endParaRPr>
          </a:p>
        </p:txBody>
      </p:sp>
      <p:sp>
        <p:nvSpPr>
          <p:cNvPr id="7" name="CuadroTexto 8">
            <a:extLst>
              <a:ext uri="{FF2B5EF4-FFF2-40B4-BE49-F238E27FC236}">
                <a16:creationId xmlns:a16="http://schemas.microsoft.com/office/drawing/2014/main" id="{EC51B162-E5DB-BC7F-B002-20D4D79E5A03}"/>
              </a:ext>
            </a:extLst>
          </p:cNvPr>
          <p:cNvSpPr txBox="1">
            <a:spLocks noChangeArrowheads="1"/>
          </p:cNvSpPr>
          <p:nvPr userDrawn="1"/>
        </p:nvSpPr>
        <p:spPr bwMode="auto">
          <a:xfrm>
            <a:off x="8777288" y="1495425"/>
            <a:ext cx="3194051"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VV</a:t>
            </a:r>
            <a:r>
              <a:rPr lang="es-CO" altLang="es-CO" sz="900">
                <a:latin typeface="Verdana" panose="020B0604030504040204" pitchFamily="34" charset="0"/>
                <a:ea typeface="Verdana" panose="020B0604030504040204" pitchFamily="34" charset="0"/>
                <a:cs typeface="Verdana" panose="020B0604030504040204" pitchFamily="34" charset="0"/>
              </a:rPr>
              <a:t> </a:t>
            </a:r>
            <a:r>
              <a:rPr lang="es-CO" altLang="es-CO" sz="900">
                <a:solidFill>
                  <a:srgbClr val="7F7F7F"/>
                </a:solidFill>
                <a:latin typeface="Verdana" panose="020B0604030504040204" pitchFamily="34" charset="0"/>
                <a:ea typeface="Verdana" panose="020B0604030504040204" pitchFamily="34" charset="0"/>
                <a:cs typeface="Verdana" panose="020B0604030504040204" pitchFamily="34" charset="0"/>
              </a:rPr>
              <a:t>– Velocidad del viento máxima probable.</a:t>
            </a:r>
          </a:p>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DV</a:t>
            </a:r>
            <a:r>
              <a:rPr lang="es-CO" altLang="es-CO" sz="900">
                <a:solidFill>
                  <a:srgbClr val="7F7F7F"/>
                </a:solidFill>
                <a:latin typeface="Verdana" panose="020B0604030504040204" pitchFamily="34" charset="0"/>
                <a:ea typeface="Verdana" panose="020B0604030504040204" pitchFamily="34" charset="0"/>
                <a:cs typeface="Verdana" panose="020B0604030504040204" pitchFamily="34" charset="0"/>
              </a:rPr>
              <a:t> – Dirección predominante del viento.</a:t>
            </a:r>
          </a:p>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AO</a:t>
            </a:r>
            <a:r>
              <a:rPr lang="es-CO" altLang="es-CO" sz="900">
                <a:solidFill>
                  <a:srgbClr val="7F7F7F"/>
                </a:solidFill>
                <a:latin typeface="Verdana" panose="020B0604030504040204" pitchFamily="34" charset="0"/>
                <a:ea typeface="Verdana" panose="020B0604030504040204" pitchFamily="34" charset="0"/>
                <a:cs typeface="Verdana" panose="020B0604030504040204" pitchFamily="34" charset="0"/>
              </a:rPr>
              <a:t> – Altura significativa de la ola.</a:t>
            </a:r>
            <a:endParaRPr lang="es-MX" altLang="es-CO" sz="900">
              <a:solidFill>
                <a:srgbClr val="7F7F7F"/>
              </a:solidFill>
              <a:latin typeface="Verdana" panose="020B0604030504040204" pitchFamily="34" charset="0"/>
              <a:ea typeface="Verdana" panose="020B0604030504040204" pitchFamily="34" charset="0"/>
              <a:cs typeface="Verdana" panose="020B0604030504040204" pitchFamily="34" charset="0"/>
            </a:endParaRPr>
          </a:p>
        </p:txBody>
      </p:sp>
      <p:sp>
        <p:nvSpPr>
          <p:cNvPr id="8" name="CuadroTexto 9">
            <a:extLst>
              <a:ext uri="{FF2B5EF4-FFF2-40B4-BE49-F238E27FC236}">
                <a16:creationId xmlns:a16="http://schemas.microsoft.com/office/drawing/2014/main" id="{34638D73-4242-353B-2F67-6B8C7BFCFB12}"/>
              </a:ext>
            </a:extLst>
          </p:cNvPr>
          <p:cNvSpPr txBox="1">
            <a:spLocks noChangeArrowheads="1"/>
          </p:cNvSpPr>
          <p:nvPr userDrawn="1"/>
        </p:nvSpPr>
        <p:spPr bwMode="auto">
          <a:xfrm>
            <a:off x="8666163" y="2020889"/>
            <a:ext cx="320040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1400" b="1">
                <a:solidFill>
                  <a:srgbClr val="004070"/>
                </a:solidFill>
                <a:latin typeface="Verdana" panose="020B0604030504040204" pitchFamily="34" charset="0"/>
                <a:ea typeface="Verdana" panose="020B0604030504040204" pitchFamily="34" charset="0"/>
                <a:cs typeface="Verdana" panose="020B0604030504040204" pitchFamily="34" charset="0"/>
              </a:rPr>
              <a:t>Convenciones</a:t>
            </a:r>
            <a:endParaRPr lang="es-MX" altLang="es-CO" sz="1400" b="1">
              <a:solidFill>
                <a:srgbClr val="004070"/>
              </a:solidFill>
              <a:latin typeface="Verdana" panose="020B0604030504040204" pitchFamily="34" charset="0"/>
              <a:ea typeface="Verdana" panose="020B0604030504040204" pitchFamily="34" charset="0"/>
              <a:cs typeface="Verdana" panose="020B0604030504040204" pitchFamily="34" charset="0"/>
            </a:endParaRPr>
          </a:p>
        </p:txBody>
      </p:sp>
      <p:sp>
        <p:nvSpPr>
          <p:cNvPr id="9" name="CuadroTexto 10">
            <a:extLst>
              <a:ext uri="{FF2B5EF4-FFF2-40B4-BE49-F238E27FC236}">
                <a16:creationId xmlns:a16="http://schemas.microsoft.com/office/drawing/2014/main" id="{0B40857D-AB63-9767-927B-B5EB7A5467CE}"/>
              </a:ext>
            </a:extLst>
          </p:cNvPr>
          <p:cNvSpPr txBox="1">
            <a:spLocks noChangeArrowheads="1"/>
          </p:cNvSpPr>
          <p:nvPr userDrawn="1"/>
        </p:nvSpPr>
        <p:spPr bwMode="auto">
          <a:xfrm>
            <a:off x="9231313" y="2359026"/>
            <a:ext cx="2667000" cy="14927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Tiempo Lluvioso</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Probabilidad de lluvias moderadas a fuertes, en algunos casos con posibilidad de tormentas eléctricas y rachas de viento.</a:t>
            </a:r>
          </a:p>
          <a:p>
            <a:pPr eaLnBrk="1" hangingPunct="1"/>
            <a:r>
              <a:rPr lang="es-CO" altLang="es-CO" sz="30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Sugerencia o recomendación</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A las embarcaciones de poco calado, consultar con las Capitanías de puerto antes de zarpar en zonas de inminente tempestad.</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A los bañistas y habitantes costeros, estar atentos a la evolución de las condiciones meteorológicas y a los avisos de las autoridades locales.</a:t>
            </a:r>
          </a:p>
        </p:txBody>
      </p:sp>
      <p:pic>
        <p:nvPicPr>
          <p:cNvPr id="10" name="Picture 49">
            <a:extLst>
              <a:ext uri="{FF2B5EF4-FFF2-40B4-BE49-F238E27FC236}">
                <a16:creationId xmlns:a16="http://schemas.microsoft.com/office/drawing/2014/main" id="{21016589-5153-4027-9FD5-EF7E6515276C}"/>
              </a:ext>
            </a:extLst>
          </p:cNvPr>
          <p:cNvPicPr>
            <a:picLocks noChangeAspect="1" noChangeArrowheads="1"/>
          </p:cNvPicPr>
          <p:nvPr userDrawn="1"/>
        </p:nvPicPr>
        <p:blipFill>
          <a:blip r:embed="rId4" cstate="hqprint">
            <a:extLst>
              <a:ext uri="{28A0092B-C50C-407E-A947-70E740481C1C}">
                <a14:useLocalDpi xmlns:a14="http://schemas.microsoft.com/office/drawing/2010/main" val="0"/>
              </a:ext>
            </a:extLst>
          </a:blip>
          <a:srcRect/>
          <a:stretch>
            <a:fillRect/>
          </a:stretch>
        </p:blipFill>
        <p:spPr bwMode="auto">
          <a:xfrm>
            <a:off x="8818563" y="2376489"/>
            <a:ext cx="36671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CuadroTexto 12">
            <a:extLst>
              <a:ext uri="{FF2B5EF4-FFF2-40B4-BE49-F238E27FC236}">
                <a16:creationId xmlns:a16="http://schemas.microsoft.com/office/drawing/2014/main" id="{A5B282D3-0713-5594-EA62-2E823F6BD053}"/>
              </a:ext>
            </a:extLst>
          </p:cNvPr>
          <p:cNvSpPr txBox="1">
            <a:spLocks noChangeArrowheads="1"/>
          </p:cNvSpPr>
          <p:nvPr userDrawn="1"/>
        </p:nvSpPr>
        <p:spPr bwMode="auto">
          <a:xfrm>
            <a:off x="9231313" y="3871914"/>
            <a:ext cx="2667000" cy="8463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Pleamar</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La marea alcanzará su máximo nivel en el intervalo de tiempo establecido.</a:t>
            </a:r>
          </a:p>
          <a:p>
            <a:pPr eaLnBrk="1" hangingPunct="1"/>
            <a:r>
              <a:rPr lang="es-CO" altLang="es-CO" sz="30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Sugerencia o recomendación</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Se sugiere a los habitantes costeros estar atentos a la evolución del fenómeno.</a:t>
            </a:r>
            <a:endParaRPr lang="es-CO" altLang="es-CO" sz="700">
              <a:solidFill>
                <a:srgbClr val="7F7F7F"/>
              </a:solidFill>
              <a:latin typeface="Verdana" panose="020B0604030504040204" pitchFamily="34" charset="0"/>
              <a:ea typeface="Verdana" panose="020B0604030504040204" pitchFamily="34" charset="0"/>
              <a:cs typeface="Calibri" panose="020F0502020204030204" pitchFamily="34" charset="0"/>
            </a:endParaRPr>
          </a:p>
        </p:txBody>
      </p:sp>
      <p:pic>
        <p:nvPicPr>
          <p:cNvPr id="12" name="Picture 49">
            <a:extLst>
              <a:ext uri="{FF2B5EF4-FFF2-40B4-BE49-F238E27FC236}">
                <a16:creationId xmlns:a16="http://schemas.microsoft.com/office/drawing/2014/main" id="{F71B74F2-01FE-E5FC-0192-2B7C1A921E1D}"/>
              </a:ext>
            </a:extLst>
          </p:cNvPr>
          <p:cNvPicPr>
            <a:picLocks noChangeAspect="1" noChangeArrowheads="1"/>
          </p:cNvPicPr>
          <p:nvPr userDrawn="1"/>
        </p:nvPicPr>
        <p:blipFill>
          <a:blip r:embed="rId5" cstate="hqprint">
            <a:extLst>
              <a:ext uri="{28A0092B-C50C-407E-A947-70E740481C1C}">
                <a14:useLocalDpi xmlns:a14="http://schemas.microsoft.com/office/drawing/2010/main" val="0"/>
              </a:ext>
            </a:extLst>
          </a:blip>
          <a:srcRect/>
          <a:stretch>
            <a:fillRect/>
          </a:stretch>
        </p:blipFill>
        <p:spPr bwMode="auto">
          <a:xfrm>
            <a:off x="8818563" y="3921125"/>
            <a:ext cx="366712"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CuadroTexto 14">
            <a:extLst>
              <a:ext uri="{FF2B5EF4-FFF2-40B4-BE49-F238E27FC236}">
                <a16:creationId xmlns:a16="http://schemas.microsoft.com/office/drawing/2014/main" id="{9D9F0629-1905-6C55-AD9F-B59E345D6362}"/>
              </a:ext>
            </a:extLst>
          </p:cNvPr>
          <p:cNvSpPr txBox="1">
            <a:spLocks noChangeArrowheads="1"/>
          </p:cNvSpPr>
          <p:nvPr userDrawn="1"/>
        </p:nvSpPr>
        <p:spPr bwMode="auto">
          <a:xfrm>
            <a:off x="9231313" y="4778375"/>
            <a:ext cx="2667000" cy="1292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Viento y oleaje</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Velocidad del viento y altura del oleaje con valores por encima de lo normal para la época.</a:t>
            </a:r>
          </a:p>
          <a:p>
            <a:pPr eaLnBrk="1" hangingPunct="1"/>
            <a:r>
              <a:rPr lang="es-CO" altLang="es-CO" sz="30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Sugerencia o recomendación</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A los bañistas y habitantes costeros, estar atentos a la evolución del fenómeno y a las indicaciones de las autoridades locales.</a:t>
            </a:r>
          </a:p>
          <a:p>
            <a:pPr eaLnBrk="1" hangingPunct="1"/>
            <a:endPar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endParaRP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A las embarcaciones de poco calado, consultar con las Capitanías de puerto antes de zarpar</a:t>
            </a:r>
            <a:r>
              <a:rPr lang="es-CO" altLang="es-CO" sz="800">
                <a:solidFill>
                  <a:srgbClr val="154699"/>
                </a:solidFill>
                <a:latin typeface="Arial Narrow" panose="020B0606020202030204" pitchFamily="34" charset="0"/>
              </a:rPr>
              <a:t>.</a:t>
            </a:r>
          </a:p>
        </p:txBody>
      </p:sp>
      <p:pic>
        <p:nvPicPr>
          <p:cNvPr id="14" name="Picture 49">
            <a:extLst>
              <a:ext uri="{FF2B5EF4-FFF2-40B4-BE49-F238E27FC236}">
                <a16:creationId xmlns:a16="http://schemas.microsoft.com/office/drawing/2014/main" id="{7C209E8A-62E3-8A36-B138-7544D8E256D0}"/>
              </a:ext>
            </a:extLst>
          </p:cNvPr>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8818563" y="4803775"/>
            <a:ext cx="366712"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CuadroTexto 16">
            <a:extLst>
              <a:ext uri="{FF2B5EF4-FFF2-40B4-BE49-F238E27FC236}">
                <a16:creationId xmlns:a16="http://schemas.microsoft.com/office/drawing/2014/main" id="{9AC8FF0F-F1BD-D74D-1E53-532C428B58E0}"/>
              </a:ext>
            </a:extLst>
          </p:cNvPr>
          <p:cNvSpPr txBox="1">
            <a:spLocks noChangeArrowheads="1"/>
          </p:cNvSpPr>
          <p:nvPr userDrawn="1"/>
        </p:nvSpPr>
        <p:spPr bwMode="auto">
          <a:xfrm>
            <a:off x="8601077" y="6218239"/>
            <a:ext cx="348297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600">
                <a:solidFill>
                  <a:srgbClr val="7F7F7F"/>
                </a:solidFill>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rPr>
              <a:t>* La altura significativa de la ola, representa la media del tercio más alto de las olas, por lo cual la altura máxima posible puede ser incluso superior al doble de este valor.</a:t>
            </a:r>
            <a:endParaRPr lang="es-CO" altLang="es-CO" sz="600">
              <a:solidFill>
                <a:srgbClr val="7F7F7F"/>
              </a:solidFill>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endParaRPr>
          </a:p>
        </p:txBody>
      </p:sp>
      <p:sp>
        <p:nvSpPr>
          <p:cNvPr id="16" name="Rectángulo: esquinas superiores redondeadas 15">
            <a:extLst>
              <a:ext uri="{FF2B5EF4-FFF2-40B4-BE49-F238E27FC236}">
                <a16:creationId xmlns:a16="http://schemas.microsoft.com/office/drawing/2014/main" id="{4A59E3F0-D637-8AEC-DAF5-FAFC549ADEC5}"/>
              </a:ext>
            </a:extLst>
          </p:cNvPr>
          <p:cNvSpPr/>
          <p:nvPr userDrawn="1"/>
        </p:nvSpPr>
        <p:spPr>
          <a:xfrm rot="5400000">
            <a:off x="2532063" y="-2303462"/>
            <a:ext cx="509588" cy="5573713"/>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sp>
        <p:nvSpPr>
          <p:cNvPr id="17" name="CuadroTexto 18">
            <a:extLst>
              <a:ext uri="{FF2B5EF4-FFF2-40B4-BE49-F238E27FC236}">
                <a16:creationId xmlns:a16="http://schemas.microsoft.com/office/drawing/2014/main" id="{D1520518-4E06-D5A5-FF06-EC7DB5DEA0C7}"/>
              </a:ext>
            </a:extLst>
          </p:cNvPr>
          <p:cNvSpPr txBox="1">
            <a:spLocks noChangeArrowheads="1"/>
          </p:cNvSpPr>
          <p:nvPr userDrawn="1"/>
        </p:nvSpPr>
        <p:spPr bwMode="auto">
          <a:xfrm>
            <a:off x="1014414" y="203200"/>
            <a:ext cx="3785011"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600" b="1">
                <a:solidFill>
                  <a:srgbClr val="00FFFF"/>
                </a:solidFill>
                <a:latin typeface="Verdana" panose="020B0604030504040204" pitchFamily="34" charset="0"/>
                <a:ea typeface="Verdana" panose="020B0604030504040204" pitchFamily="34" charset="0"/>
                <a:cs typeface="Verdana" panose="020B0604030504040204" pitchFamily="34" charset="0"/>
              </a:rPr>
              <a:t>Alertas Meteomarinas Vigentes</a:t>
            </a:r>
          </a:p>
          <a:p>
            <a:pPr eaLnBrk="1" hangingPunct="1"/>
            <a:r>
              <a:rPr lang="es-ES" altLang="es-CO" sz="1400">
                <a:solidFill>
                  <a:schemeClr val="bg1"/>
                </a:solidFill>
                <a:latin typeface="Verdana" panose="020B0604030504040204" pitchFamily="34" charset="0"/>
                <a:ea typeface="Verdana" panose="020B0604030504040204" pitchFamily="34" charset="0"/>
                <a:cs typeface="Verdana" panose="020B0604030504040204" pitchFamily="34" charset="0"/>
              </a:rPr>
              <a:t>Mar Caribe Colombiano</a:t>
            </a:r>
            <a:endParaRPr lang="es-MX" altLang="es-CO" sz="140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18" name="Imagen 19">
            <a:extLst>
              <a:ext uri="{FF2B5EF4-FFF2-40B4-BE49-F238E27FC236}">
                <a16:creationId xmlns:a16="http://schemas.microsoft.com/office/drawing/2014/main" id="{39525F0D-D143-1261-52B8-05E075BE384A}"/>
              </a:ext>
            </a:extLst>
          </p:cNvPr>
          <p:cNvPicPr>
            <a:picLocks noChangeAspect="1" noChangeArrowheads="1"/>
          </p:cNvPicPr>
          <p:nvPr userDrawn="1"/>
        </p:nvPicPr>
        <p:blipFill>
          <a:blip r:embed="rId7">
            <a:lum bright="70000" contrast="-70000"/>
            <a:extLst>
              <a:ext uri="{28A0092B-C50C-407E-A947-70E740481C1C}">
                <a14:useLocalDpi xmlns:a14="http://schemas.microsoft.com/office/drawing/2010/main" val="0"/>
              </a:ext>
            </a:extLst>
          </a:blip>
          <a:srcRect/>
          <a:stretch>
            <a:fillRect/>
          </a:stretch>
        </p:blipFill>
        <p:spPr bwMode="auto">
          <a:xfrm>
            <a:off x="320676" y="354014"/>
            <a:ext cx="557213" cy="271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Imagen 20">
            <a:extLst>
              <a:ext uri="{FF2B5EF4-FFF2-40B4-BE49-F238E27FC236}">
                <a16:creationId xmlns:a16="http://schemas.microsoft.com/office/drawing/2014/main" id="{A1977507-4D5B-4E97-5681-50ABFA447609}"/>
              </a:ext>
            </a:extLst>
          </p:cNvPr>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4922579"/>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Aletas Meteomarinas PACIFICO">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4C9B7CA9-629E-167C-F7B7-31E92F557C0A}"/>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9" y="-1587"/>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ángulo redondeado 7">
            <a:extLst>
              <a:ext uri="{FF2B5EF4-FFF2-40B4-BE49-F238E27FC236}">
                <a16:creationId xmlns:a16="http://schemas.microsoft.com/office/drawing/2014/main" id="{750B8DF9-CD0A-8DDB-BEB4-C09586AA4673}"/>
              </a:ext>
            </a:extLst>
          </p:cNvPr>
          <p:cNvSpPr/>
          <p:nvPr userDrawn="1"/>
        </p:nvSpPr>
        <p:spPr>
          <a:xfrm>
            <a:off x="8615363" y="1047751"/>
            <a:ext cx="3421063" cy="509746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sz="1400"/>
          </a:p>
        </p:txBody>
      </p:sp>
      <p:sp>
        <p:nvSpPr>
          <p:cNvPr id="4" name="CuadroTexto 5">
            <a:extLst>
              <a:ext uri="{FF2B5EF4-FFF2-40B4-BE49-F238E27FC236}">
                <a16:creationId xmlns:a16="http://schemas.microsoft.com/office/drawing/2014/main" id="{4A67C985-3F14-F467-8DC7-3A2E7BEF1216}"/>
              </a:ext>
            </a:extLst>
          </p:cNvPr>
          <p:cNvSpPr txBox="1">
            <a:spLocks noChangeArrowheads="1"/>
          </p:cNvSpPr>
          <p:nvPr userDrawn="1"/>
        </p:nvSpPr>
        <p:spPr bwMode="auto">
          <a:xfrm>
            <a:off x="5370482" y="6638926"/>
            <a:ext cx="145103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5" name="CuadroTexto 6">
            <a:extLst>
              <a:ext uri="{FF2B5EF4-FFF2-40B4-BE49-F238E27FC236}">
                <a16:creationId xmlns:a16="http://schemas.microsoft.com/office/drawing/2014/main" id="{E68A0ABE-6C0A-05D8-45CE-1038B195F505}"/>
              </a:ext>
            </a:extLst>
          </p:cNvPr>
          <p:cNvSpPr txBox="1">
            <a:spLocks noChangeArrowheads="1"/>
          </p:cNvSpPr>
          <p:nvPr userDrawn="1"/>
        </p:nvSpPr>
        <p:spPr bwMode="auto">
          <a:xfrm>
            <a:off x="8666163" y="1174752"/>
            <a:ext cx="320040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1400" b="1">
                <a:solidFill>
                  <a:srgbClr val="004070"/>
                </a:solidFill>
                <a:latin typeface="Verdana" panose="020B0604030504040204" pitchFamily="34" charset="0"/>
                <a:ea typeface="Verdana" panose="020B0604030504040204" pitchFamily="34" charset="0"/>
                <a:cs typeface="Verdana" panose="020B0604030504040204" pitchFamily="34" charset="0"/>
              </a:rPr>
              <a:t>Abreviaturas</a:t>
            </a:r>
            <a:endParaRPr lang="es-MX" altLang="es-CO" sz="1400" b="1">
              <a:solidFill>
                <a:srgbClr val="004070"/>
              </a:solidFill>
              <a:latin typeface="Verdana" panose="020B0604030504040204" pitchFamily="34" charset="0"/>
              <a:ea typeface="Verdana" panose="020B0604030504040204" pitchFamily="34" charset="0"/>
              <a:cs typeface="Verdana" panose="020B0604030504040204" pitchFamily="34" charset="0"/>
            </a:endParaRPr>
          </a:p>
        </p:txBody>
      </p:sp>
      <p:sp>
        <p:nvSpPr>
          <p:cNvPr id="6" name="CuadroTexto 7">
            <a:extLst>
              <a:ext uri="{FF2B5EF4-FFF2-40B4-BE49-F238E27FC236}">
                <a16:creationId xmlns:a16="http://schemas.microsoft.com/office/drawing/2014/main" id="{0B52FCD5-45D8-C1DE-1C6F-19874B08C3A7}"/>
              </a:ext>
            </a:extLst>
          </p:cNvPr>
          <p:cNvSpPr txBox="1">
            <a:spLocks noChangeArrowheads="1"/>
          </p:cNvSpPr>
          <p:nvPr userDrawn="1"/>
        </p:nvSpPr>
        <p:spPr bwMode="auto">
          <a:xfrm>
            <a:off x="8777288" y="1495425"/>
            <a:ext cx="3194051"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VV</a:t>
            </a:r>
            <a:r>
              <a:rPr lang="es-CO" altLang="es-CO" sz="900">
                <a:latin typeface="Verdana" panose="020B0604030504040204" pitchFamily="34" charset="0"/>
                <a:ea typeface="Verdana" panose="020B0604030504040204" pitchFamily="34" charset="0"/>
                <a:cs typeface="Verdana" panose="020B0604030504040204" pitchFamily="34" charset="0"/>
              </a:rPr>
              <a:t> </a:t>
            </a:r>
            <a:r>
              <a:rPr lang="es-CO" altLang="es-CO" sz="900">
                <a:solidFill>
                  <a:srgbClr val="7F7F7F"/>
                </a:solidFill>
                <a:latin typeface="Verdana" panose="020B0604030504040204" pitchFamily="34" charset="0"/>
                <a:ea typeface="Verdana" panose="020B0604030504040204" pitchFamily="34" charset="0"/>
                <a:cs typeface="Verdana" panose="020B0604030504040204" pitchFamily="34" charset="0"/>
              </a:rPr>
              <a:t>– Velocidad del viento máxima probable.</a:t>
            </a:r>
          </a:p>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DV</a:t>
            </a:r>
            <a:r>
              <a:rPr lang="es-CO" altLang="es-CO" sz="900">
                <a:solidFill>
                  <a:srgbClr val="7F7F7F"/>
                </a:solidFill>
                <a:latin typeface="Verdana" panose="020B0604030504040204" pitchFamily="34" charset="0"/>
                <a:ea typeface="Verdana" panose="020B0604030504040204" pitchFamily="34" charset="0"/>
                <a:cs typeface="Verdana" panose="020B0604030504040204" pitchFamily="34" charset="0"/>
              </a:rPr>
              <a:t> – Dirección predominante del viento.</a:t>
            </a:r>
          </a:p>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AO</a:t>
            </a:r>
            <a:r>
              <a:rPr lang="es-CO" altLang="es-CO" sz="900">
                <a:solidFill>
                  <a:srgbClr val="7F7F7F"/>
                </a:solidFill>
                <a:latin typeface="Verdana" panose="020B0604030504040204" pitchFamily="34" charset="0"/>
                <a:ea typeface="Verdana" panose="020B0604030504040204" pitchFamily="34" charset="0"/>
                <a:cs typeface="Verdana" panose="020B0604030504040204" pitchFamily="34" charset="0"/>
              </a:rPr>
              <a:t> – Altura significativa de la ola.</a:t>
            </a:r>
            <a:endParaRPr lang="es-MX" altLang="es-CO" sz="900">
              <a:solidFill>
                <a:srgbClr val="7F7F7F"/>
              </a:solidFill>
              <a:latin typeface="Verdana" panose="020B0604030504040204" pitchFamily="34" charset="0"/>
              <a:ea typeface="Verdana" panose="020B0604030504040204" pitchFamily="34" charset="0"/>
              <a:cs typeface="Verdana" panose="020B0604030504040204" pitchFamily="34" charset="0"/>
            </a:endParaRPr>
          </a:p>
        </p:txBody>
      </p:sp>
      <p:sp>
        <p:nvSpPr>
          <p:cNvPr id="7" name="CuadroTexto 8">
            <a:extLst>
              <a:ext uri="{FF2B5EF4-FFF2-40B4-BE49-F238E27FC236}">
                <a16:creationId xmlns:a16="http://schemas.microsoft.com/office/drawing/2014/main" id="{81976528-B43A-926D-A2DB-CC0DC2083C6E}"/>
              </a:ext>
            </a:extLst>
          </p:cNvPr>
          <p:cNvSpPr txBox="1">
            <a:spLocks noChangeArrowheads="1"/>
          </p:cNvSpPr>
          <p:nvPr userDrawn="1"/>
        </p:nvSpPr>
        <p:spPr bwMode="auto">
          <a:xfrm>
            <a:off x="8666163" y="2020889"/>
            <a:ext cx="320040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1400" b="1">
                <a:solidFill>
                  <a:srgbClr val="004070"/>
                </a:solidFill>
                <a:latin typeface="Verdana" panose="020B0604030504040204" pitchFamily="34" charset="0"/>
                <a:ea typeface="Verdana" panose="020B0604030504040204" pitchFamily="34" charset="0"/>
                <a:cs typeface="Verdana" panose="020B0604030504040204" pitchFamily="34" charset="0"/>
              </a:rPr>
              <a:t>Convenciones</a:t>
            </a:r>
            <a:endParaRPr lang="es-MX" altLang="es-CO" sz="1400" b="1">
              <a:solidFill>
                <a:srgbClr val="004070"/>
              </a:solidFill>
              <a:latin typeface="Verdana" panose="020B0604030504040204" pitchFamily="34" charset="0"/>
              <a:ea typeface="Verdana" panose="020B0604030504040204" pitchFamily="34" charset="0"/>
              <a:cs typeface="Verdana" panose="020B0604030504040204" pitchFamily="34" charset="0"/>
            </a:endParaRPr>
          </a:p>
        </p:txBody>
      </p:sp>
      <p:sp>
        <p:nvSpPr>
          <p:cNvPr id="8" name="CuadroTexto 9">
            <a:extLst>
              <a:ext uri="{FF2B5EF4-FFF2-40B4-BE49-F238E27FC236}">
                <a16:creationId xmlns:a16="http://schemas.microsoft.com/office/drawing/2014/main" id="{39A0FE05-0756-EA62-422E-0FAE67111DE5}"/>
              </a:ext>
            </a:extLst>
          </p:cNvPr>
          <p:cNvSpPr txBox="1">
            <a:spLocks noChangeArrowheads="1"/>
          </p:cNvSpPr>
          <p:nvPr userDrawn="1"/>
        </p:nvSpPr>
        <p:spPr bwMode="auto">
          <a:xfrm>
            <a:off x="9231313" y="2359026"/>
            <a:ext cx="2667000" cy="14927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Tiempo Lluvioso</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Probabilidad de lluvias moderadas a fuertes, en algunos casos con posibilidad de tormentas eléctricas y rachas de viento.</a:t>
            </a:r>
          </a:p>
          <a:p>
            <a:pPr eaLnBrk="1" hangingPunct="1"/>
            <a:r>
              <a:rPr lang="es-CO" altLang="es-CO" sz="30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Sugerencia o recomendación</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A las embarcaciones de poco calado, consultar con las Capitanías de puerto antes de zarpar en zonas de inminente tempestad.</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A los bañistas y habitantes costeros, estar atentos a la evolución de las condiciones meteorológicas y a los avisos de las autoridades locales.</a:t>
            </a:r>
          </a:p>
        </p:txBody>
      </p:sp>
      <p:pic>
        <p:nvPicPr>
          <p:cNvPr id="9" name="Picture 49">
            <a:extLst>
              <a:ext uri="{FF2B5EF4-FFF2-40B4-BE49-F238E27FC236}">
                <a16:creationId xmlns:a16="http://schemas.microsoft.com/office/drawing/2014/main" id="{123EE79E-36F6-0561-E1B2-EA49DF7269A6}"/>
              </a:ext>
            </a:extLst>
          </p:cNvPr>
          <p:cNvPicPr>
            <a:picLocks noChangeAspect="1" noChangeArrowheads="1"/>
          </p:cNvPicPr>
          <p:nvPr userDrawn="1"/>
        </p:nvPicPr>
        <p:blipFill>
          <a:blip r:embed="rId3" cstate="hqprint">
            <a:extLst>
              <a:ext uri="{28A0092B-C50C-407E-A947-70E740481C1C}">
                <a14:useLocalDpi xmlns:a14="http://schemas.microsoft.com/office/drawing/2010/main" val="0"/>
              </a:ext>
            </a:extLst>
          </a:blip>
          <a:srcRect/>
          <a:stretch>
            <a:fillRect/>
          </a:stretch>
        </p:blipFill>
        <p:spPr bwMode="auto">
          <a:xfrm>
            <a:off x="8818563" y="2376489"/>
            <a:ext cx="36671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CuadroTexto 11">
            <a:extLst>
              <a:ext uri="{FF2B5EF4-FFF2-40B4-BE49-F238E27FC236}">
                <a16:creationId xmlns:a16="http://schemas.microsoft.com/office/drawing/2014/main" id="{36676B12-0ACA-149B-9B99-44FE36CFF34B}"/>
              </a:ext>
            </a:extLst>
          </p:cNvPr>
          <p:cNvSpPr txBox="1">
            <a:spLocks noChangeArrowheads="1"/>
          </p:cNvSpPr>
          <p:nvPr userDrawn="1"/>
        </p:nvSpPr>
        <p:spPr bwMode="auto">
          <a:xfrm>
            <a:off x="9231313" y="3871914"/>
            <a:ext cx="2667000" cy="8463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Pleamar</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La marea alcanzará su máximo nivel en el intervalo de tiempo establecido.</a:t>
            </a:r>
          </a:p>
          <a:p>
            <a:pPr eaLnBrk="1" hangingPunct="1"/>
            <a:r>
              <a:rPr lang="es-CO" altLang="es-CO" sz="30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Sugerencia o recomendación</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Se sugiere a los habitantes costeros estar atentos a la evolución del fenómeno.</a:t>
            </a:r>
            <a:endParaRPr lang="es-CO" altLang="es-CO" sz="700">
              <a:solidFill>
                <a:srgbClr val="7F7F7F"/>
              </a:solidFill>
              <a:latin typeface="Verdana" panose="020B0604030504040204" pitchFamily="34" charset="0"/>
              <a:ea typeface="Verdana" panose="020B0604030504040204" pitchFamily="34" charset="0"/>
              <a:cs typeface="Calibri" panose="020F0502020204030204" pitchFamily="34" charset="0"/>
            </a:endParaRPr>
          </a:p>
        </p:txBody>
      </p:sp>
      <p:pic>
        <p:nvPicPr>
          <p:cNvPr id="11" name="Picture 49">
            <a:extLst>
              <a:ext uri="{FF2B5EF4-FFF2-40B4-BE49-F238E27FC236}">
                <a16:creationId xmlns:a16="http://schemas.microsoft.com/office/drawing/2014/main" id="{87BF4916-9101-9555-B882-25C7CA49EA64}"/>
              </a:ext>
            </a:extLst>
          </p:cNvPr>
          <p:cNvPicPr>
            <a:picLocks noChangeAspect="1" noChangeArrowheads="1"/>
          </p:cNvPicPr>
          <p:nvPr userDrawn="1"/>
        </p:nvPicPr>
        <p:blipFill>
          <a:blip r:embed="rId4" cstate="hqprint">
            <a:extLst>
              <a:ext uri="{28A0092B-C50C-407E-A947-70E740481C1C}">
                <a14:useLocalDpi xmlns:a14="http://schemas.microsoft.com/office/drawing/2010/main" val="0"/>
              </a:ext>
            </a:extLst>
          </a:blip>
          <a:srcRect/>
          <a:stretch>
            <a:fillRect/>
          </a:stretch>
        </p:blipFill>
        <p:spPr bwMode="auto">
          <a:xfrm>
            <a:off x="8818563" y="3921125"/>
            <a:ext cx="366712"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CuadroTexto 13">
            <a:extLst>
              <a:ext uri="{FF2B5EF4-FFF2-40B4-BE49-F238E27FC236}">
                <a16:creationId xmlns:a16="http://schemas.microsoft.com/office/drawing/2014/main" id="{60D8C8F6-2FF2-68E4-9695-228A5C363492}"/>
              </a:ext>
            </a:extLst>
          </p:cNvPr>
          <p:cNvSpPr txBox="1">
            <a:spLocks noChangeArrowheads="1"/>
          </p:cNvSpPr>
          <p:nvPr userDrawn="1"/>
        </p:nvSpPr>
        <p:spPr bwMode="auto">
          <a:xfrm>
            <a:off x="9231313" y="4778375"/>
            <a:ext cx="2667000" cy="1292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Viento y oleaje</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Velocidad del viento y altura del oleaje con valores por encima de lo normal para la época.</a:t>
            </a:r>
          </a:p>
          <a:p>
            <a:pPr eaLnBrk="1" hangingPunct="1"/>
            <a:r>
              <a:rPr lang="es-CO" altLang="es-CO" sz="30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Sugerencia o recomendación</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A los bañistas y habitantes costeros, estar atentos a la evolución del fenómeno y a las indicaciones de las autoridades locales.</a:t>
            </a:r>
          </a:p>
          <a:p>
            <a:pPr eaLnBrk="1" hangingPunct="1"/>
            <a:endPar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endParaRP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A las embarcaciones de poco calado, consultar con las Capitanías de puerto antes de zarpar</a:t>
            </a:r>
            <a:r>
              <a:rPr lang="es-CO" altLang="es-CO" sz="800">
                <a:solidFill>
                  <a:srgbClr val="154699"/>
                </a:solidFill>
                <a:latin typeface="Arial Narrow" panose="020B0606020202030204" pitchFamily="34" charset="0"/>
              </a:rPr>
              <a:t>.</a:t>
            </a:r>
          </a:p>
        </p:txBody>
      </p:sp>
      <p:pic>
        <p:nvPicPr>
          <p:cNvPr id="13" name="Picture 49">
            <a:extLst>
              <a:ext uri="{FF2B5EF4-FFF2-40B4-BE49-F238E27FC236}">
                <a16:creationId xmlns:a16="http://schemas.microsoft.com/office/drawing/2014/main" id="{C6597DA1-7040-69D9-CED1-7817E5927842}"/>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8818563" y="4803775"/>
            <a:ext cx="366712"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CuadroTexto 15">
            <a:extLst>
              <a:ext uri="{FF2B5EF4-FFF2-40B4-BE49-F238E27FC236}">
                <a16:creationId xmlns:a16="http://schemas.microsoft.com/office/drawing/2014/main" id="{144E67D3-7B96-4947-0C91-3DB18ED41AE4}"/>
              </a:ext>
            </a:extLst>
          </p:cNvPr>
          <p:cNvSpPr txBox="1">
            <a:spLocks noChangeArrowheads="1"/>
          </p:cNvSpPr>
          <p:nvPr userDrawn="1"/>
        </p:nvSpPr>
        <p:spPr bwMode="auto">
          <a:xfrm>
            <a:off x="8601077" y="6218239"/>
            <a:ext cx="348297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600">
                <a:solidFill>
                  <a:srgbClr val="7F7F7F"/>
                </a:solidFill>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rPr>
              <a:t>* La altura significativa de la ola, representa la media del tercio más alto de las olas, por lo cual la altura máxima posible puede ser incluso superior al doble de este valor.</a:t>
            </a:r>
            <a:endParaRPr lang="es-CO" altLang="es-CO" sz="600">
              <a:solidFill>
                <a:srgbClr val="7F7F7F"/>
              </a:solidFill>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endParaRPr>
          </a:p>
        </p:txBody>
      </p:sp>
      <p:sp>
        <p:nvSpPr>
          <p:cNvPr id="15" name="Google Shape;392;p105">
            <a:extLst>
              <a:ext uri="{FF2B5EF4-FFF2-40B4-BE49-F238E27FC236}">
                <a16:creationId xmlns:a16="http://schemas.microsoft.com/office/drawing/2014/main" id="{2CF34E53-BD28-9A7F-501D-0A1CBFE13833}"/>
              </a:ext>
            </a:extLst>
          </p:cNvPr>
          <p:cNvSpPr>
            <a:spLocks noChangeArrowheads="1"/>
          </p:cNvSpPr>
          <p:nvPr userDrawn="1"/>
        </p:nvSpPr>
        <p:spPr bwMode="auto">
          <a:xfrm>
            <a:off x="53976" y="1063626"/>
            <a:ext cx="8609013" cy="5376863"/>
          </a:xfrm>
          <a:prstGeom prst="rect">
            <a:avLst/>
          </a:prstGeom>
          <a:blipFill dpi="0" rotWithShape="1">
            <a:blip r:embed="rId6"/>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buClr>
                <a:srgbClr val="000000"/>
              </a:buClr>
              <a:buSzPts val="1800"/>
              <a:buFont typeface="Arial" panose="020B0604020202020204" pitchFamily="34" charset="0"/>
              <a:buNone/>
            </a:pPr>
            <a:endParaRPr lang="es-CO" altLang="es-CO" sz="1400">
              <a:solidFill>
                <a:srgbClr val="000000"/>
              </a:solidFill>
              <a:cs typeface="Calibri" panose="020F0502020204030204" pitchFamily="34" charset="0"/>
              <a:sym typeface="Calibri" panose="020F0502020204030204" pitchFamily="34" charset="0"/>
            </a:endParaRPr>
          </a:p>
        </p:txBody>
      </p:sp>
      <p:sp>
        <p:nvSpPr>
          <p:cNvPr id="16" name="Rectángulo: esquinas superiores redondeadas 15">
            <a:extLst>
              <a:ext uri="{FF2B5EF4-FFF2-40B4-BE49-F238E27FC236}">
                <a16:creationId xmlns:a16="http://schemas.microsoft.com/office/drawing/2014/main" id="{77ED8788-4E27-84F4-42FB-04C1078DEA7C}"/>
              </a:ext>
            </a:extLst>
          </p:cNvPr>
          <p:cNvSpPr/>
          <p:nvPr userDrawn="1"/>
        </p:nvSpPr>
        <p:spPr>
          <a:xfrm rot="5400000">
            <a:off x="2532063" y="-2303462"/>
            <a:ext cx="509588" cy="5573713"/>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pic>
        <p:nvPicPr>
          <p:cNvPr id="17" name="Imagen 18">
            <a:extLst>
              <a:ext uri="{FF2B5EF4-FFF2-40B4-BE49-F238E27FC236}">
                <a16:creationId xmlns:a16="http://schemas.microsoft.com/office/drawing/2014/main" id="{B1A616AD-65A6-ACDD-6D1F-1E5408B3EED9}"/>
              </a:ext>
            </a:extLst>
          </p:cNvPr>
          <p:cNvPicPr>
            <a:picLocks noChangeAspect="1" noChangeArrowheads="1"/>
          </p:cNvPicPr>
          <p:nvPr userDrawn="1"/>
        </p:nvPicPr>
        <p:blipFill>
          <a:blip r:embed="rId7">
            <a:lum bright="70000" contrast="-70000"/>
            <a:extLst>
              <a:ext uri="{28A0092B-C50C-407E-A947-70E740481C1C}">
                <a14:useLocalDpi xmlns:a14="http://schemas.microsoft.com/office/drawing/2010/main" val="0"/>
              </a:ext>
            </a:extLst>
          </a:blip>
          <a:srcRect/>
          <a:stretch>
            <a:fillRect/>
          </a:stretch>
        </p:blipFill>
        <p:spPr bwMode="auto">
          <a:xfrm>
            <a:off x="320676" y="354014"/>
            <a:ext cx="557213" cy="271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CuadroTexto 19">
            <a:extLst>
              <a:ext uri="{FF2B5EF4-FFF2-40B4-BE49-F238E27FC236}">
                <a16:creationId xmlns:a16="http://schemas.microsoft.com/office/drawing/2014/main" id="{0FBDB79D-A1F5-BACA-6C83-D61DF14BC12D}"/>
              </a:ext>
            </a:extLst>
          </p:cNvPr>
          <p:cNvSpPr txBox="1">
            <a:spLocks noChangeArrowheads="1"/>
          </p:cNvSpPr>
          <p:nvPr userDrawn="1"/>
        </p:nvSpPr>
        <p:spPr bwMode="auto">
          <a:xfrm>
            <a:off x="1027114" y="203200"/>
            <a:ext cx="3785011"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600" b="1">
                <a:solidFill>
                  <a:srgbClr val="00FFFF"/>
                </a:solidFill>
                <a:latin typeface="Verdana" panose="020B0604030504040204" pitchFamily="34" charset="0"/>
                <a:ea typeface="Verdana" panose="020B0604030504040204" pitchFamily="34" charset="0"/>
                <a:cs typeface="Verdana" panose="020B0604030504040204" pitchFamily="34" charset="0"/>
              </a:rPr>
              <a:t>Alertas Meteomarinas Vigentes</a:t>
            </a:r>
          </a:p>
          <a:p>
            <a:pPr eaLnBrk="1" hangingPunct="1"/>
            <a:r>
              <a:rPr lang="es-ES" altLang="es-CO" sz="1400">
                <a:solidFill>
                  <a:schemeClr val="bg1"/>
                </a:solidFill>
                <a:latin typeface="Verdana" panose="020B0604030504040204" pitchFamily="34" charset="0"/>
                <a:ea typeface="Verdana" panose="020B0604030504040204" pitchFamily="34" charset="0"/>
                <a:cs typeface="Verdana" panose="020B0604030504040204" pitchFamily="34" charset="0"/>
              </a:rPr>
              <a:t>Océano Pacifico Nacional</a:t>
            </a:r>
            <a:endParaRPr lang="es-MX" altLang="es-CO" sz="140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19" name="Imagen 20">
            <a:extLst>
              <a:ext uri="{FF2B5EF4-FFF2-40B4-BE49-F238E27FC236}">
                <a16:creationId xmlns:a16="http://schemas.microsoft.com/office/drawing/2014/main" id="{E2648E7F-C34B-A57F-4B63-54E62D720A7D}"/>
              </a:ext>
            </a:extLst>
          </p:cNvPr>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57314413"/>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3_Pronóstico amenaza incendios vegetal">
    <p:spTree>
      <p:nvGrpSpPr>
        <p:cNvPr id="1" name=""/>
        <p:cNvGrpSpPr/>
        <p:nvPr/>
      </p:nvGrpSpPr>
      <p:grpSpPr>
        <a:xfrm>
          <a:off x="0" y="0"/>
          <a:ext cx="0" cy="0"/>
          <a:chOff x="0" y="0"/>
          <a:chExt cx="0" cy="0"/>
        </a:xfrm>
      </p:grpSpPr>
      <p:pic>
        <p:nvPicPr>
          <p:cNvPr id="2" name="Imagen 3">
            <a:extLst>
              <a:ext uri="{FF2B5EF4-FFF2-40B4-BE49-F238E27FC236}">
                <a16:creationId xmlns:a16="http://schemas.microsoft.com/office/drawing/2014/main" id="{2868D31F-5A1E-D38F-B075-DAD0ABD82113}"/>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b="7147"/>
          <a:stretch>
            <a:fillRect/>
          </a:stretch>
        </p:blipFill>
        <p:spPr bwMode="auto">
          <a:xfrm>
            <a:off x="-1587" y="222249"/>
            <a:ext cx="12193588" cy="64706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Imagen 4" descr="Forma&#10;&#10;Descripción generada automáticamente con confianza baja">
            <a:extLst>
              <a:ext uri="{FF2B5EF4-FFF2-40B4-BE49-F238E27FC236}">
                <a16:creationId xmlns:a16="http://schemas.microsoft.com/office/drawing/2014/main" id="{FAF54088-9CAD-A776-413A-D731EBC7B095}"/>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1587"/>
            <a:ext cx="12190413"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ángulo 3">
            <a:extLst>
              <a:ext uri="{FF2B5EF4-FFF2-40B4-BE49-F238E27FC236}">
                <a16:creationId xmlns:a16="http://schemas.microsoft.com/office/drawing/2014/main" id="{EF421901-AAFF-45E4-3D41-DFF868BCC977}"/>
              </a:ext>
            </a:extLst>
          </p:cNvPr>
          <p:cNvSpPr/>
          <p:nvPr userDrawn="1"/>
        </p:nvSpPr>
        <p:spPr>
          <a:xfrm>
            <a:off x="-1935" y="222423"/>
            <a:ext cx="12192000" cy="6471015"/>
          </a:xfrm>
          <a:prstGeom prst="rect">
            <a:avLst/>
          </a:prstGeom>
          <a:gradFill flip="none" rotWithShape="1">
            <a:gsLst>
              <a:gs pos="0">
                <a:srgbClr val="FF0000">
                  <a:alpha val="0"/>
                </a:srgb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sz="1400"/>
          </a:p>
        </p:txBody>
      </p:sp>
      <p:sp>
        <p:nvSpPr>
          <p:cNvPr id="5" name="CuadroTexto 6">
            <a:extLst>
              <a:ext uri="{FF2B5EF4-FFF2-40B4-BE49-F238E27FC236}">
                <a16:creationId xmlns:a16="http://schemas.microsoft.com/office/drawing/2014/main" id="{AF7E7FD5-DB05-1A4A-E605-7969A81D6420}"/>
              </a:ext>
            </a:extLst>
          </p:cNvPr>
          <p:cNvSpPr txBox="1">
            <a:spLocks noChangeArrowheads="1"/>
          </p:cNvSpPr>
          <p:nvPr userDrawn="1"/>
        </p:nvSpPr>
        <p:spPr bwMode="auto">
          <a:xfrm>
            <a:off x="5370482" y="6638926"/>
            <a:ext cx="145103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pic>
        <p:nvPicPr>
          <p:cNvPr id="6" name="Imagen 7" descr="Forma, Rectángulo&#10;&#10;Descripción generada automáticamente con confianza media">
            <a:extLst>
              <a:ext uri="{FF2B5EF4-FFF2-40B4-BE49-F238E27FC236}">
                <a16:creationId xmlns:a16="http://schemas.microsoft.com/office/drawing/2014/main" id="{353C0C4D-DB26-1AC5-B206-488EFE0F59B6}"/>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589" y="-1587"/>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ángulo: esquinas superiores redondeadas 6">
            <a:extLst>
              <a:ext uri="{FF2B5EF4-FFF2-40B4-BE49-F238E27FC236}">
                <a16:creationId xmlns:a16="http://schemas.microsoft.com/office/drawing/2014/main" id="{E2160B18-A76B-6AB3-7C4F-69CFE6A99212}"/>
              </a:ext>
            </a:extLst>
          </p:cNvPr>
          <p:cNvSpPr/>
          <p:nvPr userDrawn="1"/>
        </p:nvSpPr>
        <p:spPr>
          <a:xfrm rot="5400000">
            <a:off x="2532063" y="-2303462"/>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sp>
        <p:nvSpPr>
          <p:cNvPr id="8" name="CuadroTexto 9">
            <a:extLst>
              <a:ext uri="{FF2B5EF4-FFF2-40B4-BE49-F238E27FC236}">
                <a16:creationId xmlns:a16="http://schemas.microsoft.com/office/drawing/2014/main" id="{B2E7DAD1-8A95-E58C-539C-58BBB47BB900}"/>
              </a:ext>
            </a:extLst>
          </p:cNvPr>
          <p:cNvSpPr txBox="1">
            <a:spLocks noChangeArrowheads="1"/>
          </p:cNvSpPr>
          <p:nvPr userDrawn="1"/>
        </p:nvSpPr>
        <p:spPr bwMode="auto">
          <a:xfrm>
            <a:off x="811213" y="222250"/>
            <a:ext cx="373538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9" name="Imagen 10">
            <a:extLst>
              <a:ext uri="{FF2B5EF4-FFF2-40B4-BE49-F238E27FC236}">
                <a16:creationId xmlns:a16="http://schemas.microsoft.com/office/drawing/2014/main" id="{AB355BA5-1127-A8F0-B679-C92F70518BAA}"/>
              </a:ext>
            </a:extLst>
          </p:cNvPr>
          <p:cNvPicPr>
            <a:picLocks noChangeAspect="1" noChangeArrowheads="1"/>
          </p:cNvPicPr>
          <p:nvPr userDrawn="1"/>
        </p:nvPicPr>
        <p:blipFill>
          <a:blip r:embed="rId5">
            <a:lum bright="70000" contrast="-70000"/>
            <a:extLst>
              <a:ext uri="{28A0092B-C50C-407E-A947-70E740481C1C}">
                <a14:useLocalDpi xmlns:a14="http://schemas.microsoft.com/office/drawing/2010/main" val="0"/>
              </a:ext>
            </a:extLst>
          </a:blip>
          <a:srcRect/>
          <a:stretch>
            <a:fillRect/>
          </a:stretch>
        </p:blipFill>
        <p:spPr bwMode="auto">
          <a:xfrm>
            <a:off x="361951"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Imagen 11">
            <a:extLst>
              <a:ext uri="{FF2B5EF4-FFF2-40B4-BE49-F238E27FC236}">
                <a16:creationId xmlns:a16="http://schemas.microsoft.com/office/drawing/2014/main" id="{E89E0944-3F9F-B901-B9C0-50C14BCC0699}"/>
              </a:ext>
            </a:extLst>
          </p:cNvPr>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89717061"/>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1_Diapositiva de título">
    <p:spTree>
      <p:nvGrpSpPr>
        <p:cNvPr id="1" name=""/>
        <p:cNvGrpSpPr/>
        <p:nvPr/>
      </p:nvGrpSpPr>
      <p:grpSpPr>
        <a:xfrm>
          <a:off x="0" y="0"/>
          <a:ext cx="0" cy="0"/>
          <a:chOff x="0" y="0"/>
          <a:chExt cx="0" cy="0"/>
        </a:xfrm>
      </p:grpSpPr>
      <p:sp>
        <p:nvSpPr>
          <p:cNvPr id="4" name="Rectángulo: esquinas superiores redondeadas 3">
            <a:extLst>
              <a:ext uri="{FF2B5EF4-FFF2-40B4-BE49-F238E27FC236}">
                <a16:creationId xmlns:a16="http://schemas.microsoft.com/office/drawing/2014/main" id="{F3B6DB49-E251-DD59-7525-01D5B25E7A51}"/>
              </a:ext>
            </a:extLst>
          </p:cNvPr>
          <p:cNvSpPr/>
          <p:nvPr userDrawn="1"/>
        </p:nvSpPr>
        <p:spPr>
          <a:xfrm rot="5400000">
            <a:off x="2532063" y="-2303462"/>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sp>
        <p:nvSpPr>
          <p:cNvPr id="5" name="CuadroTexto 4">
            <a:extLst>
              <a:ext uri="{FF2B5EF4-FFF2-40B4-BE49-F238E27FC236}">
                <a16:creationId xmlns:a16="http://schemas.microsoft.com/office/drawing/2014/main" id="{E64D0E3E-87E4-1E7C-ABFE-4FAC0E247EE2}"/>
              </a:ext>
            </a:extLst>
          </p:cNvPr>
          <p:cNvSpPr txBox="1">
            <a:spLocks noChangeArrowheads="1"/>
          </p:cNvSpPr>
          <p:nvPr userDrawn="1"/>
        </p:nvSpPr>
        <p:spPr bwMode="auto">
          <a:xfrm>
            <a:off x="811213" y="222250"/>
            <a:ext cx="373538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6" name="Imagen 5">
            <a:extLst>
              <a:ext uri="{FF2B5EF4-FFF2-40B4-BE49-F238E27FC236}">
                <a16:creationId xmlns:a16="http://schemas.microsoft.com/office/drawing/2014/main" id="{B78CDF3C-EFE5-4276-1F01-EC40323B4359}"/>
              </a:ext>
            </a:extLst>
          </p:cNvPr>
          <p:cNvPicPr>
            <a:picLocks noChangeAspect="1" noChangeArrowheads="1"/>
          </p:cNvPicPr>
          <p:nvPr userDrawn="1"/>
        </p:nvPicPr>
        <p:blipFill>
          <a:blip r:embed="rId2">
            <a:lum bright="70000" contrast="-70000"/>
            <a:extLst>
              <a:ext uri="{28A0092B-C50C-407E-A947-70E740481C1C}">
                <a14:useLocalDpi xmlns:a14="http://schemas.microsoft.com/office/drawing/2010/main" val="0"/>
              </a:ext>
            </a:extLst>
          </a:blip>
          <a:srcRect/>
          <a:stretch>
            <a:fillRect/>
          </a:stretch>
        </p:blipFill>
        <p:spPr bwMode="auto">
          <a:xfrm>
            <a:off x="361951"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6">
            <a:extLst>
              <a:ext uri="{FF2B5EF4-FFF2-40B4-BE49-F238E27FC236}">
                <a16:creationId xmlns:a16="http://schemas.microsoft.com/office/drawing/2014/main" id="{EA36AB66-FBF7-6B50-C7D0-0F98D62DE008}"/>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ítulo 1"/>
          <p:cNvSpPr>
            <a:spLocks noGrp="1"/>
          </p:cNvSpPr>
          <p:nvPr>
            <p:ph type="ctrTitle"/>
          </p:nvPr>
        </p:nvSpPr>
        <p:spPr>
          <a:xfrm>
            <a:off x="1524000" y="1652232"/>
            <a:ext cx="9144000" cy="2387600"/>
          </a:xfrm>
        </p:spPr>
        <p:txBody>
          <a:bodyPr anchor="b">
            <a:normAutofit/>
          </a:bodyPr>
          <a:lstStyle>
            <a:lvl1pPr algn="ctr">
              <a:defRPr sz="4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Subtítulo 2"/>
          <p:cNvSpPr>
            <a:spLocks noGrp="1"/>
          </p:cNvSpPr>
          <p:nvPr>
            <p:ph type="subTitle" idx="1"/>
          </p:nvPr>
        </p:nvSpPr>
        <p:spPr>
          <a:xfrm>
            <a:off x="1524000" y="4131907"/>
            <a:ext cx="9144000" cy="1655763"/>
          </a:xfrm>
        </p:spPr>
        <p:txBody>
          <a:bodyPr>
            <a:normAutofit/>
          </a:bodyPr>
          <a:lstStyle>
            <a:lvl1pPr marL="0" indent="0" algn="ctr">
              <a:buNone/>
              <a:defRPr sz="1800">
                <a:latin typeface="Verdana" panose="020B0604030504040204" pitchFamily="34" charset="0"/>
                <a:ea typeface="Verdana" panose="020B060403050404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s-ES"/>
              <a:t>Haga clic para editar el estilo de subtítulo del patrón</a:t>
            </a:r>
            <a:endParaRPr lang="es-MX"/>
          </a:p>
        </p:txBody>
      </p:sp>
      <p:sp>
        <p:nvSpPr>
          <p:cNvPr id="15" name="Marcador de texto 12"/>
          <p:cNvSpPr>
            <a:spLocks noGrp="1"/>
          </p:cNvSpPr>
          <p:nvPr>
            <p:ph type="body" sz="quarter" idx="10"/>
          </p:nvPr>
        </p:nvSpPr>
        <p:spPr>
          <a:xfrm>
            <a:off x="845525"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3681776364"/>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Título y objetos">
    <p:spTree>
      <p:nvGrpSpPr>
        <p:cNvPr id="1" name=""/>
        <p:cNvGrpSpPr/>
        <p:nvPr/>
      </p:nvGrpSpPr>
      <p:grpSpPr>
        <a:xfrm>
          <a:off x="0" y="0"/>
          <a:ext cx="0" cy="0"/>
          <a:chOff x="0" y="0"/>
          <a:chExt cx="0" cy="0"/>
        </a:xfrm>
      </p:grpSpPr>
      <p:sp>
        <p:nvSpPr>
          <p:cNvPr id="4" name="Rectángulo: esquinas superiores redondeadas 3">
            <a:extLst>
              <a:ext uri="{FF2B5EF4-FFF2-40B4-BE49-F238E27FC236}">
                <a16:creationId xmlns:a16="http://schemas.microsoft.com/office/drawing/2014/main" id="{C3AF8A24-C545-E1AD-996B-869A7AC33CF6}"/>
              </a:ext>
            </a:extLst>
          </p:cNvPr>
          <p:cNvSpPr/>
          <p:nvPr userDrawn="1"/>
        </p:nvSpPr>
        <p:spPr>
          <a:xfrm rot="5400000">
            <a:off x="2532063" y="-2303462"/>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sp>
        <p:nvSpPr>
          <p:cNvPr id="5" name="CuadroTexto 4">
            <a:extLst>
              <a:ext uri="{FF2B5EF4-FFF2-40B4-BE49-F238E27FC236}">
                <a16:creationId xmlns:a16="http://schemas.microsoft.com/office/drawing/2014/main" id="{1CBF3338-A076-EE6B-EF1D-984F2F704EB3}"/>
              </a:ext>
            </a:extLst>
          </p:cNvPr>
          <p:cNvSpPr txBox="1">
            <a:spLocks noChangeArrowheads="1"/>
          </p:cNvSpPr>
          <p:nvPr userDrawn="1"/>
        </p:nvSpPr>
        <p:spPr bwMode="auto">
          <a:xfrm>
            <a:off x="811213" y="222250"/>
            <a:ext cx="373538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6" name="Imagen 5">
            <a:extLst>
              <a:ext uri="{FF2B5EF4-FFF2-40B4-BE49-F238E27FC236}">
                <a16:creationId xmlns:a16="http://schemas.microsoft.com/office/drawing/2014/main" id="{4A0FDE72-1350-5275-2635-E829231FDD96}"/>
              </a:ext>
            </a:extLst>
          </p:cNvPr>
          <p:cNvPicPr>
            <a:picLocks noChangeAspect="1" noChangeArrowheads="1"/>
          </p:cNvPicPr>
          <p:nvPr userDrawn="1"/>
        </p:nvPicPr>
        <p:blipFill>
          <a:blip r:embed="rId2">
            <a:lum bright="70000" contrast="-70000"/>
            <a:extLst>
              <a:ext uri="{28A0092B-C50C-407E-A947-70E740481C1C}">
                <a14:useLocalDpi xmlns:a14="http://schemas.microsoft.com/office/drawing/2010/main" val="0"/>
              </a:ext>
            </a:extLst>
          </a:blip>
          <a:srcRect/>
          <a:stretch>
            <a:fillRect/>
          </a:stretch>
        </p:blipFill>
        <p:spPr bwMode="auto">
          <a:xfrm>
            <a:off x="361951"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6">
            <a:extLst>
              <a:ext uri="{FF2B5EF4-FFF2-40B4-BE49-F238E27FC236}">
                <a16:creationId xmlns:a16="http://schemas.microsoft.com/office/drawing/2014/main" id="{4BD3BB2D-435F-33E5-93DE-6B6A861918AE}"/>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ítulo 1"/>
          <p:cNvSpPr>
            <a:spLocks noGrp="1"/>
          </p:cNvSpPr>
          <p:nvPr>
            <p:ph type="title"/>
          </p:nvPr>
        </p:nvSpPr>
        <p:spPr>
          <a:xfrm>
            <a:off x="838200" y="1597441"/>
            <a:ext cx="10515600" cy="1325563"/>
          </a:xfrm>
        </p:spPr>
        <p:txBody>
          <a:bodyPr>
            <a:normAutofit/>
          </a:bodyPr>
          <a:lstStyle>
            <a:lvl1pPr>
              <a:defRPr sz="32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838200" y="3112168"/>
            <a:ext cx="10515600" cy="3064795"/>
          </a:xfrm>
        </p:spPr>
        <p:txBody>
          <a:bodyPr>
            <a:normAutofit/>
          </a:bodyPr>
          <a:lstStyle>
            <a:lvl1pPr>
              <a:defRPr sz="2000">
                <a:latin typeface="Verdana" panose="020B0604030504040204" pitchFamily="34" charset="0"/>
                <a:ea typeface="Verdana" panose="020B0604030504040204" pitchFamily="34" charset="0"/>
              </a:defRPr>
            </a:lvl1pPr>
            <a:lvl2pPr>
              <a:defRPr sz="1800">
                <a:latin typeface="Verdana" panose="020B0604030504040204" pitchFamily="34" charset="0"/>
                <a:ea typeface="Verdana" panose="020B0604030504040204" pitchFamily="34" charset="0"/>
              </a:defRPr>
            </a:lvl2pPr>
            <a:lvl3pPr>
              <a:defRPr sz="1600">
                <a:latin typeface="Verdana" panose="020B0604030504040204" pitchFamily="34" charset="0"/>
                <a:ea typeface="Verdana" panose="020B0604030504040204" pitchFamily="34" charset="0"/>
              </a:defRPr>
            </a:lvl3pPr>
            <a:lvl4pPr>
              <a:defRPr sz="1400">
                <a:latin typeface="Verdana" panose="020B0604030504040204" pitchFamily="34" charset="0"/>
                <a:ea typeface="Verdana" panose="020B0604030504040204" pitchFamily="34" charset="0"/>
              </a:defRPr>
            </a:lvl4pPr>
            <a:lvl5pPr>
              <a:defRPr sz="14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15" name="Marcador de texto 12"/>
          <p:cNvSpPr>
            <a:spLocks noGrp="1"/>
          </p:cNvSpPr>
          <p:nvPr>
            <p:ph type="body" sz="quarter" idx="10"/>
          </p:nvPr>
        </p:nvSpPr>
        <p:spPr>
          <a:xfrm>
            <a:off x="845525"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516020796"/>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Dos objetos">
    <p:spTree>
      <p:nvGrpSpPr>
        <p:cNvPr id="1" name=""/>
        <p:cNvGrpSpPr/>
        <p:nvPr/>
      </p:nvGrpSpPr>
      <p:grpSpPr>
        <a:xfrm>
          <a:off x="0" y="0"/>
          <a:ext cx="0" cy="0"/>
          <a:chOff x="0" y="0"/>
          <a:chExt cx="0" cy="0"/>
        </a:xfrm>
      </p:grpSpPr>
      <p:sp>
        <p:nvSpPr>
          <p:cNvPr id="5" name="Rectángulo: esquinas superiores redondeadas 4">
            <a:extLst>
              <a:ext uri="{FF2B5EF4-FFF2-40B4-BE49-F238E27FC236}">
                <a16:creationId xmlns:a16="http://schemas.microsoft.com/office/drawing/2014/main" id="{0AA59AFB-C3E4-789F-95A6-7C4235898A07}"/>
              </a:ext>
            </a:extLst>
          </p:cNvPr>
          <p:cNvSpPr/>
          <p:nvPr userDrawn="1"/>
        </p:nvSpPr>
        <p:spPr>
          <a:xfrm rot="5400000">
            <a:off x="2532063" y="-2303462"/>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sp>
        <p:nvSpPr>
          <p:cNvPr id="6" name="CuadroTexto 4">
            <a:extLst>
              <a:ext uri="{FF2B5EF4-FFF2-40B4-BE49-F238E27FC236}">
                <a16:creationId xmlns:a16="http://schemas.microsoft.com/office/drawing/2014/main" id="{40D6FD53-09B7-D292-0CE8-81BDCEDD1B43}"/>
              </a:ext>
            </a:extLst>
          </p:cNvPr>
          <p:cNvSpPr txBox="1">
            <a:spLocks noChangeArrowheads="1"/>
          </p:cNvSpPr>
          <p:nvPr userDrawn="1"/>
        </p:nvSpPr>
        <p:spPr bwMode="auto">
          <a:xfrm>
            <a:off x="811213" y="222250"/>
            <a:ext cx="373538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5">
            <a:extLst>
              <a:ext uri="{FF2B5EF4-FFF2-40B4-BE49-F238E27FC236}">
                <a16:creationId xmlns:a16="http://schemas.microsoft.com/office/drawing/2014/main" id="{63DCE700-4BAD-6C51-1A1A-7F0F5E6D707D}"/>
              </a:ext>
            </a:extLst>
          </p:cNvPr>
          <p:cNvPicPr>
            <a:picLocks noChangeAspect="1" noChangeArrowheads="1"/>
          </p:cNvPicPr>
          <p:nvPr userDrawn="1"/>
        </p:nvPicPr>
        <p:blipFill>
          <a:blip r:embed="rId2">
            <a:lum bright="70000" contrast="-70000"/>
            <a:extLst>
              <a:ext uri="{28A0092B-C50C-407E-A947-70E740481C1C}">
                <a14:useLocalDpi xmlns:a14="http://schemas.microsoft.com/office/drawing/2010/main" val="0"/>
              </a:ext>
            </a:extLst>
          </a:blip>
          <a:srcRect/>
          <a:stretch>
            <a:fillRect/>
          </a:stretch>
        </p:blipFill>
        <p:spPr bwMode="auto">
          <a:xfrm>
            <a:off x="361951"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Imagen 6">
            <a:extLst>
              <a:ext uri="{FF2B5EF4-FFF2-40B4-BE49-F238E27FC236}">
                <a16:creationId xmlns:a16="http://schemas.microsoft.com/office/drawing/2014/main" id="{AE513062-5B5B-9809-CFC1-7354E9589CD8}"/>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ítulo 1"/>
          <p:cNvSpPr>
            <a:spLocks noGrp="1"/>
          </p:cNvSpPr>
          <p:nvPr>
            <p:ph type="title"/>
          </p:nvPr>
        </p:nvSpPr>
        <p:spPr>
          <a:xfrm>
            <a:off x="838200" y="1699569"/>
            <a:ext cx="10515600" cy="1325563"/>
          </a:xfrm>
        </p:spPr>
        <p:txBody>
          <a:bodyPr>
            <a:normAutofit/>
          </a:bodyPr>
          <a:lstStyle>
            <a:lvl1pPr>
              <a:defRPr sz="28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sz="half" idx="1"/>
          </p:nvPr>
        </p:nvSpPr>
        <p:spPr>
          <a:xfrm>
            <a:off x="838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contenido 3"/>
          <p:cNvSpPr>
            <a:spLocks noGrp="1"/>
          </p:cNvSpPr>
          <p:nvPr>
            <p:ph sz="half" idx="2"/>
          </p:nvPr>
        </p:nvSpPr>
        <p:spPr>
          <a:xfrm>
            <a:off x="6172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8" name="Marcador de texto 12"/>
          <p:cNvSpPr>
            <a:spLocks noGrp="1"/>
          </p:cNvSpPr>
          <p:nvPr>
            <p:ph type="body" sz="quarter" idx="10"/>
          </p:nvPr>
        </p:nvSpPr>
        <p:spPr>
          <a:xfrm>
            <a:off x="845525"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540828095"/>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Solo el título">
    <p:spTree>
      <p:nvGrpSpPr>
        <p:cNvPr id="1" name=""/>
        <p:cNvGrpSpPr/>
        <p:nvPr/>
      </p:nvGrpSpPr>
      <p:grpSpPr>
        <a:xfrm>
          <a:off x="0" y="0"/>
          <a:ext cx="0" cy="0"/>
          <a:chOff x="0" y="0"/>
          <a:chExt cx="0" cy="0"/>
        </a:xfrm>
      </p:grpSpPr>
      <p:sp>
        <p:nvSpPr>
          <p:cNvPr id="3" name="Rectángulo: esquinas superiores redondeadas 2">
            <a:extLst>
              <a:ext uri="{FF2B5EF4-FFF2-40B4-BE49-F238E27FC236}">
                <a16:creationId xmlns:a16="http://schemas.microsoft.com/office/drawing/2014/main" id="{3F0EF2FC-BED6-98AC-69A3-34940F67BBAE}"/>
              </a:ext>
            </a:extLst>
          </p:cNvPr>
          <p:cNvSpPr/>
          <p:nvPr userDrawn="1"/>
        </p:nvSpPr>
        <p:spPr>
          <a:xfrm rot="5400000">
            <a:off x="2532063" y="-2303462"/>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sp>
        <p:nvSpPr>
          <p:cNvPr id="4" name="CuadroTexto 4">
            <a:extLst>
              <a:ext uri="{FF2B5EF4-FFF2-40B4-BE49-F238E27FC236}">
                <a16:creationId xmlns:a16="http://schemas.microsoft.com/office/drawing/2014/main" id="{335EE675-3719-0066-DEC5-36EEBE5A1B9E}"/>
              </a:ext>
            </a:extLst>
          </p:cNvPr>
          <p:cNvSpPr txBox="1">
            <a:spLocks noChangeArrowheads="1"/>
          </p:cNvSpPr>
          <p:nvPr userDrawn="1"/>
        </p:nvSpPr>
        <p:spPr bwMode="auto">
          <a:xfrm>
            <a:off x="811213" y="222250"/>
            <a:ext cx="373538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5" name="Imagen 5">
            <a:extLst>
              <a:ext uri="{FF2B5EF4-FFF2-40B4-BE49-F238E27FC236}">
                <a16:creationId xmlns:a16="http://schemas.microsoft.com/office/drawing/2014/main" id="{8B63CCAF-5AFB-0195-8127-5E5366D56757}"/>
              </a:ext>
            </a:extLst>
          </p:cNvPr>
          <p:cNvPicPr>
            <a:picLocks noChangeAspect="1" noChangeArrowheads="1"/>
          </p:cNvPicPr>
          <p:nvPr userDrawn="1"/>
        </p:nvPicPr>
        <p:blipFill>
          <a:blip r:embed="rId2">
            <a:lum bright="70000" contrast="-70000"/>
            <a:extLst>
              <a:ext uri="{28A0092B-C50C-407E-A947-70E740481C1C}">
                <a14:useLocalDpi xmlns:a14="http://schemas.microsoft.com/office/drawing/2010/main" val="0"/>
              </a:ext>
            </a:extLst>
          </a:blip>
          <a:srcRect/>
          <a:stretch>
            <a:fillRect/>
          </a:stretch>
        </p:blipFill>
        <p:spPr bwMode="auto">
          <a:xfrm>
            <a:off x="361951"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6">
            <a:extLst>
              <a:ext uri="{FF2B5EF4-FFF2-40B4-BE49-F238E27FC236}">
                <a16:creationId xmlns:a16="http://schemas.microsoft.com/office/drawing/2014/main" id="{17075587-D313-02CC-DD1F-E5BF1AF351EA}"/>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ítulo 1"/>
          <p:cNvSpPr>
            <a:spLocks noGrp="1"/>
          </p:cNvSpPr>
          <p:nvPr>
            <p:ph type="title"/>
          </p:nvPr>
        </p:nvSpPr>
        <p:spPr>
          <a:xfrm>
            <a:off x="838200" y="1370141"/>
            <a:ext cx="10515600" cy="705795"/>
          </a:xfrm>
        </p:spPr>
        <p:txBody>
          <a:bodyPr>
            <a:normAutofit/>
          </a:bodyPr>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6" name="Marcador de texto 12"/>
          <p:cNvSpPr>
            <a:spLocks noGrp="1"/>
          </p:cNvSpPr>
          <p:nvPr>
            <p:ph type="body" sz="quarter" idx="10"/>
          </p:nvPr>
        </p:nvSpPr>
        <p:spPr>
          <a:xfrm>
            <a:off x="845525"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36713950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seño personalizado">
    <p:spTree>
      <p:nvGrpSpPr>
        <p:cNvPr id="1" name=""/>
        <p:cNvGrpSpPr/>
        <p:nvPr/>
      </p:nvGrpSpPr>
      <p:grpSpPr>
        <a:xfrm>
          <a:off x="0" y="0"/>
          <a:ext cx="0" cy="0"/>
          <a:chOff x="0" y="0"/>
          <a:chExt cx="0" cy="0"/>
        </a:xfrm>
      </p:grpSpPr>
      <p:pic>
        <p:nvPicPr>
          <p:cNvPr id="2" name="Imagen 3">
            <a:extLst>
              <a:ext uri="{FF2B5EF4-FFF2-40B4-BE49-F238E27FC236}">
                <a16:creationId xmlns:a16="http://schemas.microsoft.com/office/drawing/2014/main" id="{78DC3597-1647-4636-B5D5-FFDD4982A4DC}"/>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956175" y="2022475"/>
            <a:ext cx="2279650" cy="281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26445230"/>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2_En blanco">
    <p:spTree>
      <p:nvGrpSpPr>
        <p:cNvPr id="1" name=""/>
        <p:cNvGrpSpPr/>
        <p:nvPr/>
      </p:nvGrpSpPr>
      <p:grpSpPr>
        <a:xfrm>
          <a:off x="0" y="0"/>
          <a:ext cx="0" cy="0"/>
          <a:chOff x="0" y="0"/>
          <a:chExt cx="0" cy="0"/>
        </a:xfrm>
      </p:grpSpPr>
      <p:sp>
        <p:nvSpPr>
          <p:cNvPr id="2" name="Rectángulo: esquinas superiores redondeadas 1">
            <a:extLst>
              <a:ext uri="{FF2B5EF4-FFF2-40B4-BE49-F238E27FC236}">
                <a16:creationId xmlns:a16="http://schemas.microsoft.com/office/drawing/2014/main" id="{848AB408-DB5C-D7EF-9178-F4240D3D032C}"/>
              </a:ext>
            </a:extLst>
          </p:cNvPr>
          <p:cNvSpPr/>
          <p:nvPr userDrawn="1"/>
        </p:nvSpPr>
        <p:spPr>
          <a:xfrm rot="5400000">
            <a:off x="2532063" y="-2303462"/>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sp>
        <p:nvSpPr>
          <p:cNvPr id="3" name="CuadroTexto 4">
            <a:extLst>
              <a:ext uri="{FF2B5EF4-FFF2-40B4-BE49-F238E27FC236}">
                <a16:creationId xmlns:a16="http://schemas.microsoft.com/office/drawing/2014/main" id="{69A669AF-80F0-288A-1FC8-EA847A4228EC}"/>
              </a:ext>
            </a:extLst>
          </p:cNvPr>
          <p:cNvSpPr txBox="1">
            <a:spLocks noChangeArrowheads="1"/>
          </p:cNvSpPr>
          <p:nvPr userDrawn="1"/>
        </p:nvSpPr>
        <p:spPr bwMode="auto">
          <a:xfrm>
            <a:off x="811213" y="222250"/>
            <a:ext cx="373538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4" name="Imagen 5">
            <a:extLst>
              <a:ext uri="{FF2B5EF4-FFF2-40B4-BE49-F238E27FC236}">
                <a16:creationId xmlns:a16="http://schemas.microsoft.com/office/drawing/2014/main" id="{C21F4CDD-249B-EF94-F1C4-6E5DC4BC26EC}"/>
              </a:ext>
            </a:extLst>
          </p:cNvPr>
          <p:cNvPicPr>
            <a:picLocks noChangeAspect="1" noChangeArrowheads="1"/>
          </p:cNvPicPr>
          <p:nvPr userDrawn="1"/>
        </p:nvPicPr>
        <p:blipFill>
          <a:blip r:embed="rId2">
            <a:lum bright="70000" contrast="-70000"/>
            <a:extLst>
              <a:ext uri="{28A0092B-C50C-407E-A947-70E740481C1C}">
                <a14:useLocalDpi xmlns:a14="http://schemas.microsoft.com/office/drawing/2010/main" val="0"/>
              </a:ext>
            </a:extLst>
          </a:blip>
          <a:srcRect/>
          <a:stretch>
            <a:fillRect/>
          </a:stretch>
        </p:blipFill>
        <p:spPr bwMode="auto">
          <a:xfrm>
            <a:off x="361951"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Imagen 6">
            <a:extLst>
              <a:ext uri="{FF2B5EF4-FFF2-40B4-BE49-F238E27FC236}">
                <a16:creationId xmlns:a16="http://schemas.microsoft.com/office/drawing/2014/main" id="{A07FF7A4-17C3-20FB-4CD5-0A77EA9F6983}"/>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Marcador de texto 12"/>
          <p:cNvSpPr>
            <a:spLocks noGrp="1"/>
          </p:cNvSpPr>
          <p:nvPr>
            <p:ph type="body" sz="quarter" idx="10"/>
          </p:nvPr>
        </p:nvSpPr>
        <p:spPr>
          <a:xfrm>
            <a:off x="845525"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1605577878"/>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Contenido con título">
    <p:spTree>
      <p:nvGrpSpPr>
        <p:cNvPr id="1" name=""/>
        <p:cNvGrpSpPr/>
        <p:nvPr/>
      </p:nvGrpSpPr>
      <p:grpSpPr>
        <a:xfrm>
          <a:off x="0" y="0"/>
          <a:ext cx="0" cy="0"/>
          <a:chOff x="0" y="0"/>
          <a:chExt cx="0" cy="0"/>
        </a:xfrm>
      </p:grpSpPr>
      <p:sp>
        <p:nvSpPr>
          <p:cNvPr id="5" name="Rectángulo: esquinas superiores redondeadas 4">
            <a:extLst>
              <a:ext uri="{FF2B5EF4-FFF2-40B4-BE49-F238E27FC236}">
                <a16:creationId xmlns:a16="http://schemas.microsoft.com/office/drawing/2014/main" id="{18FDD61D-0B64-95DF-ED8C-D16656DE68F9}"/>
              </a:ext>
            </a:extLst>
          </p:cNvPr>
          <p:cNvSpPr/>
          <p:nvPr userDrawn="1"/>
        </p:nvSpPr>
        <p:spPr>
          <a:xfrm rot="5400000">
            <a:off x="2532063" y="-2303462"/>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sp>
        <p:nvSpPr>
          <p:cNvPr id="6" name="CuadroTexto 4">
            <a:extLst>
              <a:ext uri="{FF2B5EF4-FFF2-40B4-BE49-F238E27FC236}">
                <a16:creationId xmlns:a16="http://schemas.microsoft.com/office/drawing/2014/main" id="{B0EC3696-150B-AC76-5544-644A3227BBD0}"/>
              </a:ext>
            </a:extLst>
          </p:cNvPr>
          <p:cNvSpPr txBox="1">
            <a:spLocks noChangeArrowheads="1"/>
          </p:cNvSpPr>
          <p:nvPr userDrawn="1"/>
        </p:nvSpPr>
        <p:spPr bwMode="auto">
          <a:xfrm>
            <a:off x="811213" y="222250"/>
            <a:ext cx="373538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5">
            <a:extLst>
              <a:ext uri="{FF2B5EF4-FFF2-40B4-BE49-F238E27FC236}">
                <a16:creationId xmlns:a16="http://schemas.microsoft.com/office/drawing/2014/main" id="{71A4BF05-206C-6551-10C3-ABC9648087AF}"/>
              </a:ext>
            </a:extLst>
          </p:cNvPr>
          <p:cNvPicPr>
            <a:picLocks noChangeAspect="1" noChangeArrowheads="1"/>
          </p:cNvPicPr>
          <p:nvPr userDrawn="1"/>
        </p:nvPicPr>
        <p:blipFill>
          <a:blip r:embed="rId2">
            <a:lum bright="70000" contrast="-70000"/>
            <a:extLst>
              <a:ext uri="{28A0092B-C50C-407E-A947-70E740481C1C}">
                <a14:useLocalDpi xmlns:a14="http://schemas.microsoft.com/office/drawing/2010/main" val="0"/>
              </a:ext>
            </a:extLst>
          </a:blip>
          <a:srcRect/>
          <a:stretch>
            <a:fillRect/>
          </a:stretch>
        </p:blipFill>
        <p:spPr bwMode="auto">
          <a:xfrm>
            <a:off x="361951"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Imagen 6">
            <a:extLst>
              <a:ext uri="{FF2B5EF4-FFF2-40B4-BE49-F238E27FC236}">
                <a16:creationId xmlns:a16="http://schemas.microsoft.com/office/drawing/2014/main" id="{86B6D154-7A92-2698-94BF-8CBB529DC1C2}"/>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ítulo 1"/>
          <p:cNvSpPr>
            <a:spLocks noGrp="1"/>
          </p:cNvSpPr>
          <p:nvPr>
            <p:ph type="title"/>
          </p:nvPr>
        </p:nvSpPr>
        <p:spPr>
          <a:xfrm>
            <a:off x="839788" y="1465560"/>
            <a:ext cx="3932237" cy="1600200"/>
          </a:xfrm>
        </p:spPr>
        <p:txBody>
          <a:bodyPr anchor="b"/>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5183188" y="1465560"/>
            <a:ext cx="6172200" cy="4395491"/>
          </a:xfrm>
        </p:spPr>
        <p:txBody>
          <a:bodyPr/>
          <a:lstStyle>
            <a:lvl1pPr>
              <a:defRPr sz="2400">
                <a:latin typeface="Verdana" panose="020B0604030504040204" pitchFamily="34" charset="0"/>
                <a:ea typeface="Verdana" panose="020B0604030504040204" pitchFamily="34" charset="0"/>
              </a:defRPr>
            </a:lvl1pPr>
            <a:lvl2pPr>
              <a:defRPr sz="2000">
                <a:latin typeface="Verdana" panose="020B0604030504040204" pitchFamily="34" charset="0"/>
                <a:ea typeface="Verdana" panose="020B0604030504040204" pitchFamily="34" charset="0"/>
              </a:defRPr>
            </a:lvl2pPr>
            <a:lvl3pPr>
              <a:defRPr sz="1800">
                <a:latin typeface="Verdana" panose="020B0604030504040204" pitchFamily="34" charset="0"/>
                <a:ea typeface="Verdana" panose="020B0604030504040204" pitchFamily="34" charset="0"/>
              </a:defRPr>
            </a:lvl3pPr>
            <a:lvl4pPr>
              <a:defRPr sz="1600">
                <a:latin typeface="Verdana" panose="020B0604030504040204" pitchFamily="34" charset="0"/>
                <a:ea typeface="Verdana" panose="020B0604030504040204" pitchFamily="34" charset="0"/>
              </a:defRPr>
            </a:lvl4pPr>
            <a:lvl5pPr>
              <a:defRPr sz="1600">
                <a:latin typeface="Verdana" panose="020B0604030504040204" pitchFamily="34" charset="0"/>
                <a:ea typeface="Verdana" panose="020B0604030504040204" pitchFamily="34" charset="0"/>
              </a:defRPr>
            </a:lvl5pPr>
            <a:lvl6pPr>
              <a:defRPr sz="2000"/>
            </a:lvl6pPr>
            <a:lvl7pPr>
              <a:defRPr sz="2000"/>
            </a:lvl7pPr>
            <a:lvl8pPr>
              <a:defRPr sz="2000"/>
            </a:lvl8pPr>
            <a:lvl9pPr>
              <a:defRPr sz="2000"/>
            </a:lvl9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texto 3"/>
          <p:cNvSpPr>
            <a:spLocks noGrp="1"/>
          </p:cNvSpPr>
          <p:nvPr>
            <p:ph type="body" sz="half" idx="2"/>
          </p:nvPr>
        </p:nvSpPr>
        <p:spPr>
          <a:xfrm>
            <a:off x="839788" y="3146854"/>
            <a:ext cx="3932237" cy="2722135"/>
          </a:xfrm>
        </p:spPr>
        <p:txBody>
          <a:bodyPr>
            <a:normAutofit/>
          </a:bodyPr>
          <a:lstStyle>
            <a:lvl1pPr marL="0" indent="0">
              <a:buNone/>
              <a:defRPr sz="1200">
                <a:latin typeface="Verdana" panose="020B0604030504040204" pitchFamily="34" charset="0"/>
                <a:ea typeface="Verdana" panose="020B0604030504040204" pitchFamily="34" charset="0"/>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s-ES" dirty="0"/>
              <a:t>Editar el estilo de texto del patrón</a:t>
            </a:r>
          </a:p>
        </p:txBody>
      </p:sp>
      <p:sp>
        <p:nvSpPr>
          <p:cNvPr id="8" name="Marcador de texto 12"/>
          <p:cNvSpPr>
            <a:spLocks noGrp="1"/>
          </p:cNvSpPr>
          <p:nvPr>
            <p:ph type="body" sz="quarter" idx="10"/>
          </p:nvPr>
        </p:nvSpPr>
        <p:spPr>
          <a:xfrm>
            <a:off x="845525"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3308133542"/>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userDrawn="1">
  <p:cSld name="7_Alertas Hidrológicas">
    <p:spTree>
      <p:nvGrpSpPr>
        <p:cNvPr id="1" name=""/>
        <p:cNvGrpSpPr/>
        <p:nvPr/>
      </p:nvGrpSpPr>
      <p:grpSpPr>
        <a:xfrm>
          <a:off x="0" y="0"/>
          <a:ext cx="0" cy="0"/>
          <a:chOff x="0" y="0"/>
          <a:chExt cx="0" cy="0"/>
        </a:xfrm>
      </p:grpSpPr>
      <p:pic>
        <p:nvPicPr>
          <p:cNvPr id="2" name="Imagen 3">
            <a:extLst>
              <a:ext uri="{FF2B5EF4-FFF2-40B4-BE49-F238E27FC236}">
                <a16:creationId xmlns:a16="http://schemas.microsoft.com/office/drawing/2014/main" id="{DA4710D8-EDEF-ADE2-5D89-E268802B2E52}"/>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l="577" t="12900" r="2" b="27872"/>
          <a:stretch>
            <a:fillRect/>
          </a:stretch>
        </p:blipFill>
        <p:spPr bwMode="auto">
          <a:xfrm>
            <a:off x="1" y="2022477"/>
            <a:ext cx="12188825" cy="4822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ángulo 2">
            <a:extLst>
              <a:ext uri="{FF2B5EF4-FFF2-40B4-BE49-F238E27FC236}">
                <a16:creationId xmlns:a16="http://schemas.microsoft.com/office/drawing/2014/main" id="{CCA348D7-7BC5-8A2C-A9CD-CF536B4909F6}"/>
              </a:ext>
            </a:extLst>
          </p:cNvPr>
          <p:cNvSpPr/>
          <p:nvPr userDrawn="1"/>
        </p:nvSpPr>
        <p:spPr>
          <a:xfrm>
            <a:off x="-3175" y="357188"/>
            <a:ext cx="12192000" cy="6470651"/>
          </a:xfrm>
          <a:prstGeom prst="rect">
            <a:avLst/>
          </a:prstGeom>
          <a:gradFill flip="none" rotWithShape="1">
            <a:gsLst>
              <a:gs pos="0">
                <a:schemeClr val="accent1">
                  <a:lumMod val="50000"/>
                  <a:alpha val="11000"/>
                </a:scheme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sz="1400"/>
          </a:p>
        </p:txBody>
      </p:sp>
      <p:sp>
        <p:nvSpPr>
          <p:cNvPr id="4" name="Rectángulo: esquinas superiores redondeadas 3">
            <a:extLst>
              <a:ext uri="{FF2B5EF4-FFF2-40B4-BE49-F238E27FC236}">
                <a16:creationId xmlns:a16="http://schemas.microsoft.com/office/drawing/2014/main" id="{F77B493A-36D9-C79A-A729-333065F45F1D}"/>
              </a:ext>
            </a:extLst>
          </p:cNvPr>
          <p:cNvSpPr/>
          <p:nvPr userDrawn="1"/>
        </p:nvSpPr>
        <p:spPr>
          <a:xfrm rot="5400000">
            <a:off x="1630363" y="-1401762"/>
            <a:ext cx="509588" cy="37703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sp>
        <p:nvSpPr>
          <p:cNvPr id="5" name="CuadroTexto 6">
            <a:extLst>
              <a:ext uri="{FF2B5EF4-FFF2-40B4-BE49-F238E27FC236}">
                <a16:creationId xmlns:a16="http://schemas.microsoft.com/office/drawing/2014/main" id="{DCECCB19-CC35-444E-66AF-5F3C9A89E24B}"/>
              </a:ext>
            </a:extLst>
          </p:cNvPr>
          <p:cNvSpPr txBox="1">
            <a:spLocks noChangeArrowheads="1"/>
          </p:cNvSpPr>
          <p:nvPr userDrawn="1"/>
        </p:nvSpPr>
        <p:spPr bwMode="auto">
          <a:xfrm>
            <a:off x="739775" y="293689"/>
            <a:ext cx="2214068"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Alertas Hidrológicas</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6" name="Imagen 7">
            <a:extLst>
              <a:ext uri="{FF2B5EF4-FFF2-40B4-BE49-F238E27FC236}">
                <a16:creationId xmlns:a16="http://schemas.microsoft.com/office/drawing/2014/main" id="{2FF66A2A-1489-20AC-846A-B9B83EBFA570}"/>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322264" y="280988"/>
            <a:ext cx="244475" cy="4000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8">
            <a:extLst>
              <a:ext uri="{FF2B5EF4-FFF2-40B4-BE49-F238E27FC236}">
                <a16:creationId xmlns:a16="http://schemas.microsoft.com/office/drawing/2014/main" id="{809974A6-830C-4C89-1A94-B61BB544CAB8}"/>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64253890"/>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userDrawn="1">
  <p:cSld name="Diapositiva de título">
    <p:spTree>
      <p:nvGrpSpPr>
        <p:cNvPr id="1" name=""/>
        <p:cNvGrpSpPr/>
        <p:nvPr/>
      </p:nvGrpSpPr>
      <p:grpSpPr>
        <a:xfrm>
          <a:off x="0" y="0"/>
          <a:ext cx="0" cy="0"/>
          <a:chOff x="0" y="0"/>
          <a:chExt cx="0" cy="0"/>
        </a:xfrm>
      </p:grpSpPr>
      <p:sp>
        <p:nvSpPr>
          <p:cNvPr id="4" name="Rectángulo: esquinas superiores redondeadas 3">
            <a:extLst>
              <a:ext uri="{FF2B5EF4-FFF2-40B4-BE49-F238E27FC236}">
                <a16:creationId xmlns:a16="http://schemas.microsoft.com/office/drawing/2014/main" id="{797A1417-573C-8DAF-583B-3A80A8C40BC1}"/>
              </a:ext>
            </a:extLst>
          </p:cNvPr>
          <p:cNvSpPr/>
          <p:nvPr userDrawn="1"/>
        </p:nvSpPr>
        <p:spPr>
          <a:xfrm rot="5400000">
            <a:off x="2532063" y="-2303462"/>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sp>
        <p:nvSpPr>
          <p:cNvPr id="5" name="CuadroTexto 4">
            <a:extLst>
              <a:ext uri="{FF2B5EF4-FFF2-40B4-BE49-F238E27FC236}">
                <a16:creationId xmlns:a16="http://schemas.microsoft.com/office/drawing/2014/main" id="{CCF531A7-3778-38FF-AB15-17A464A864EE}"/>
              </a:ext>
            </a:extLst>
          </p:cNvPr>
          <p:cNvSpPr txBox="1">
            <a:spLocks noChangeArrowheads="1"/>
          </p:cNvSpPr>
          <p:nvPr userDrawn="1"/>
        </p:nvSpPr>
        <p:spPr bwMode="auto">
          <a:xfrm>
            <a:off x="811213" y="222250"/>
            <a:ext cx="373538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6" name="Imagen 5">
            <a:extLst>
              <a:ext uri="{FF2B5EF4-FFF2-40B4-BE49-F238E27FC236}">
                <a16:creationId xmlns:a16="http://schemas.microsoft.com/office/drawing/2014/main" id="{4D816A09-BB50-1A9F-0E9C-FDEB2B0343C5}"/>
              </a:ext>
            </a:extLst>
          </p:cNvPr>
          <p:cNvPicPr>
            <a:picLocks noChangeAspect="1" noChangeArrowheads="1"/>
          </p:cNvPicPr>
          <p:nvPr userDrawn="1"/>
        </p:nvPicPr>
        <p:blipFill>
          <a:blip r:embed="rId2">
            <a:lum bright="70000" contrast="-70000"/>
            <a:extLst>
              <a:ext uri="{28A0092B-C50C-407E-A947-70E740481C1C}">
                <a14:useLocalDpi xmlns:a14="http://schemas.microsoft.com/office/drawing/2010/main" val="0"/>
              </a:ext>
            </a:extLst>
          </a:blip>
          <a:srcRect/>
          <a:stretch>
            <a:fillRect/>
          </a:stretch>
        </p:blipFill>
        <p:spPr bwMode="auto">
          <a:xfrm>
            <a:off x="361951"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Imagen 6">
            <a:extLst>
              <a:ext uri="{FF2B5EF4-FFF2-40B4-BE49-F238E27FC236}">
                <a16:creationId xmlns:a16="http://schemas.microsoft.com/office/drawing/2014/main" id="{2BB0F60E-6503-7909-548A-AE450A4BFF9A}"/>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MX"/>
          </a:p>
        </p:txBody>
      </p:sp>
      <p:sp>
        <p:nvSpPr>
          <p:cNvPr id="3" name="Subtítulo 2"/>
          <p:cNvSpPr>
            <a:spLocks noGrp="1"/>
          </p:cNvSpPr>
          <p:nvPr>
            <p:ph type="subTitle" idx="1"/>
          </p:nvPr>
        </p:nvSpPr>
        <p:spPr>
          <a:xfrm>
            <a:off x="1524000" y="3602037"/>
            <a:ext cx="9144000" cy="1655763"/>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s-ES"/>
              <a:t>Haga clic para editar el estilo de subtítulo del patrón</a:t>
            </a:r>
            <a:endParaRPr lang="es-MX"/>
          </a:p>
        </p:txBody>
      </p:sp>
      <p:sp>
        <p:nvSpPr>
          <p:cNvPr id="7" name="Marcador de texto 12"/>
          <p:cNvSpPr>
            <a:spLocks noGrp="1"/>
          </p:cNvSpPr>
          <p:nvPr>
            <p:ph type="body" sz="quarter" idx="13"/>
          </p:nvPr>
        </p:nvSpPr>
        <p:spPr>
          <a:xfrm>
            <a:off x="845525"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521670155"/>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userDrawn="1">
  <p:cSld name="1_Solo el título">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DF3D4DD0-9430-A8B5-2B2D-723F1376B35C}"/>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9" y="-1587"/>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2B6DCEBD-6ADC-1D6C-BD1B-BA07EB3D806D}"/>
              </a:ext>
            </a:extLst>
          </p:cNvPr>
          <p:cNvSpPr txBox="1">
            <a:spLocks noChangeArrowheads="1"/>
          </p:cNvSpPr>
          <p:nvPr userDrawn="1"/>
        </p:nvSpPr>
        <p:spPr bwMode="auto">
          <a:xfrm>
            <a:off x="5370482" y="6638926"/>
            <a:ext cx="145103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pic>
        <p:nvPicPr>
          <p:cNvPr id="4" name="Imagen 5">
            <a:extLst>
              <a:ext uri="{FF2B5EF4-FFF2-40B4-BE49-F238E27FC236}">
                <a16:creationId xmlns:a16="http://schemas.microsoft.com/office/drawing/2014/main" id="{AD1E84B0-7F17-EFB8-C3AE-38FA465E51DC}"/>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ítulo 1"/>
          <p:cNvSpPr>
            <a:spLocks noGrp="1"/>
          </p:cNvSpPr>
          <p:nvPr>
            <p:ph type="title"/>
          </p:nvPr>
        </p:nvSpPr>
        <p:spPr>
          <a:xfrm>
            <a:off x="838200" y="1144588"/>
            <a:ext cx="10515600" cy="471488"/>
          </a:xfrm>
        </p:spPr>
        <p:txBody>
          <a:bodyPr>
            <a:normAutofit/>
          </a:bodyPr>
          <a:lstStyle>
            <a:lvl1pPr>
              <a:defRPr sz="2000">
                <a:solidFill>
                  <a:srgbClr val="96BE53"/>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CO" dirty="0"/>
          </a:p>
        </p:txBody>
      </p:sp>
      <p:sp>
        <p:nvSpPr>
          <p:cNvPr id="5" name="Marcador de fecha 2">
            <a:extLst>
              <a:ext uri="{FF2B5EF4-FFF2-40B4-BE49-F238E27FC236}">
                <a16:creationId xmlns:a16="http://schemas.microsoft.com/office/drawing/2014/main" id="{58B01904-8AF4-0DCD-3A5D-57238E6F62DA}"/>
              </a:ext>
            </a:extLst>
          </p:cNvPr>
          <p:cNvSpPr>
            <a:spLocks noGrp="1"/>
          </p:cNvSpPr>
          <p:nvPr>
            <p:ph type="dt" sz="half" idx="10"/>
          </p:nvPr>
        </p:nvSpPr>
        <p:spPr>
          <a:xfrm>
            <a:off x="838200" y="6356351"/>
            <a:ext cx="2743200" cy="365125"/>
          </a:xfrm>
          <a:prstGeom prst="rect">
            <a:avLst/>
          </a:prstGeom>
        </p:spPr>
        <p:txBody>
          <a:bodyPr/>
          <a:lstStyle>
            <a:lvl1pPr eaLnBrk="1" fontAlgn="auto" hangingPunct="1">
              <a:spcBef>
                <a:spcPts val="0"/>
              </a:spcBef>
              <a:spcAft>
                <a:spcPts val="0"/>
              </a:spcAft>
              <a:defRPr>
                <a:latin typeface="+mn-lt"/>
              </a:defRPr>
            </a:lvl1pPr>
          </a:lstStyle>
          <a:p>
            <a:pPr>
              <a:defRPr/>
            </a:pPr>
            <a:fld id="{2A3DF7FA-0AB6-489B-A4A7-E3FFB3B9F77D}" type="datetimeFigureOut">
              <a:rPr lang="es-CO"/>
              <a:pPr>
                <a:defRPr/>
              </a:pPr>
              <a:t>25/01/2025</a:t>
            </a:fld>
            <a:endParaRPr lang="es-CO"/>
          </a:p>
        </p:txBody>
      </p:sp>
      <p:sp>
        <p:nvSpPr>
          <p:cNvPr id="6" name="Marcador de pie de página 3">
            <a:extLst>
              <a:ext uri="{FF2B5EF4-FFF2-40B4-BE49-F238E27FC236}">
                <a16:creationId xmlns:a16="http://schemas.microsoft.com/office/drawing/2014/main" id="{4B6FEEC5-4552-854F-35B7-82B3B680CC72}"/>
              </a:ext>
            </a:extLst>
          </p:cNvPr>
          <p:cNvSpPr>
            <a:spLocks noGrp="1"/>
          </p:cNvSpPr>
          <p:nvPr>
            <p:ph type="ftr" sz="quarter" idx="11"/>
          </p:nvPr>
        </p:nvSpPr>
        <p:spPr>
          <a:xfrm>
            <a:off x="4038600" y="6356351"/>
            <a:ext cx="41148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es-CO"/>
          </a:p>
        </p:txBody>
      </p:sp>
      <p:sp>
        <p:nvSpPr>
          <p:cNvPr id="8" name="Marcador de número de diapositiva 4">
            <a:extLst>
              <a:ext uri="{FF2B5EF4-FFF2-40B4-BE49-F238E27FC236}">
                <a16:creationId xmlns:a16="http://schemas.microsoft.com/office/drawing/2014/main" id="{4802638F-7729-7879-8F79-4940CC009AA9}"/>
              </a:ext>
            </a:extLst>
          </p:cNvPr>
          <p:cNvSpPr>
            <a:spLocks noGrp="1"/>
          </p:cNvSpPr>
          <p:nvPr>
            <p:ph type="sldNum" sz="quarter" idx="12"/>
          </p:nvPr>
        </p:nvSpPr>
        <p:spPr>
          <a:xfrm>
            <a:off x="8610600" y="6356351"/>
            <a:ext cx="2743200" cy="365125"/>
          </a:xfrm>
          <a:prstGeom prst="rect">
            <a:avLst/>
          </a:prstGeom>
        </p:spPr>
        <p:txBody>
          <a:bodyPr/>
          <a:lstStyle>
            <a:lvl1pPr eaLnBrk="1" fontAlgn="auto" hangingPunct="1">
              <a:spcBef>
                <a:spcPts val="0"/>
              </a:spcBef>
              <a:spcAft>
                <a:spcPts val="0"/>
              </a:spcAft>
              <a:defRPr>
                <a:latin typeface="+mn-lt"/>
              </a:defRPr>
            </a:lvl1pPr>
          </a:lstStyle>
          <a:p>
            <a:pPr>
              <a:defRPr/>
            </a:pPr>
            <a:fld id="{DA0D43A3-7DD8-498C-856E-B5AD6673A26D}" type="slidenum">
              <a:rPr lang="es-CO"/>
              <a:pPr>
                <a:defRPr/>
              </a:pPr>
              <a:t>‹Nº›</a:t>
            </a:fld>
            <a:endParaRPr lang="es-CO"/>
          </a:p>
        </p:txBody>
      </p:sp>
    </p:spTree>
    <p:extLst>
      <p:ext uri="{BB962C8B-B14F-4D97-AF65-F5344CB8AC3E}">
        <p14:creationId xmlns:p14="http://schemas.microsoft.com/office/powerpoint/2010/main" val="3283670113"/>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matchingName="Área Hidrográfica CUENCA rio mag">
  <p:cSld name="Área Hidrográfica CUENCA rio mag">
    <p:spTree>
      <p:nvGrpSpPr>
        <p:cNvPr id="1" name="Shape 204"/>
        <p:cNvGrpSpPr/>
        <p:nvPr/>
      </p:nvGrpSpPr>
      <p:grpSpPr>
        <a:xfrm>
          <a:off x="0" y="0"/>
          <a:ext cx="0" cy="0"/>
          <a:chOff x="0" y="0"/>
          <a:chExt cx="0" cy="0"/>
        </a:xfrm>
      </p:grpSpPr>
      <p:sp>
        <p:nvSpPr>
          <p:cNvPr id="2" name="Google Shape;205;p65">
            <a:extLst>
              <a:ext uri="{FF2B5EF4-FFF2-40B4-BE49-F238E27FC236}">
                <a16:creationId xmlns:a16="http://schemas.microsoft.com/office/drawing/2014/main" id="{A4CA99FD-9877-846C-E683-5DD7CEC1F35C}"/>
              </a:ext>
            </a:extLst>
          </p:cNvPr>
          <p:cNvSpPr>
            <a:spLocks/>
          </p:cNvSpPr>
          <p:nvPr/>
        </p:nvSpPr>
        <p:spPr bwMode="auto">
          <a:xfrm rot="10800000">
            <a:off x="2954339" y="-7937"/>
            <a:ext cx="6223000" cy="666751"/>
          </a:xfrm>
          <a:custGeom>
            <a:avLst/>
            <a:gdLst>
              <a:gd name="T0" fmla="*/ 320956 w 6222675"/>
              <a:gd name="T1" fmla="*/ 0 h 665995"/>
              <a:gd name="T2" fmla="*/ 6027317 w 6222675"/>
              <a:gd name="T3" fmla="*/ 0 h 665995"/>
              <a:gd name="T4" fmla="*/ 6138624 w 6222675"/>
              <a:gd name="T5" fmla="*/ 186118 h 665995"/>
              <a:gd name="T6" fmla="*/ 6378975 w 6222675"/>
              <a:gd name="T7" fmla="*/ 1135848 h 665995"/>
              <a:gd name="T8" fmla="*/ 6332054 w 6222675"/>
              <a:gd name="T9" fmla="*/ 1141570 h 665995"/>
              <a:gd name="T10" fmla="*/ 182846 w 6222675"/>
              <a:gd name="T11" fmla="*/ 1124150 h 665995"/>
              <a:gd name="T12" fmla="*/ 0 w 6222675"/>
              <a:gd name="T13" fmla="*/ 1123177 h 665995"/>
              <a:gd name="T14" fmla="*/ 209703 w 6222675"/>
              <a:gd name="T15" fmla="*/ 186118 h 665995"/>
              <a:gd name="T16" fmla="*/ 320956 w 6222675"/>
              <a:gd name="T17" fmla="*/ 0 h 66599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solidFill>
            <a:srgbClr val="0070C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45700" rIns="91425" bIns="45700" anchor="ctr"/>
          <a:lstStyle/>
          <a:p>
            <a:endParaRPr lang="es-CO" sz="1400"/>
          </a:p>
        </p:txBody>
      </p:sp>
      <p:pic>
        <p:nvPicPr>
          <p:cNvPr id="3" name="Google Shape;206;p65" descr="Forma, Rectángulo&#10;&#10;Descripción generada automáticamente con confianza media">
            <a:extLst>
              <a:ext uri="{FF2B5EF4-FFF2-40B4-BE49-F238E27FC236}">
                <a16:creationId xmlns:a16="http://schemas.microsoft.com/office/drawing/2014/main" id="{481CF2BF-3A3C-B393-103A-8014E2288D6F}"/>
              </a:ext>
            </a:extLst>
          </p:cNvPr>
          <p:cNvPicPr preferRelativeResize="0">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89" y="-1587"/>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Google Shape;207;p65">
            <a:extLst>
              <a:ext uri="{FF2B5EF4-FFF2-40B4-BE49-F238E27FC236}">
                <a16:creationId xmlns:a16="http://schemas.microsoft.com/office/drawing/2014/main" id="{B6A728CA-3CCB-82A9-B0C1-B464402184B5}"/>
              </a:ext>
            </a:extLst>
          </p:cNvPr>
          <p:cNvSpPr txBox="1">
            <a:spLocks noChangeArrowheads="1"/>
          </p:cNvSpPr>
          <p:nvPr/>
        </p:nvSpPr>
        <p:spPr bwMode="auto">
          <a:xfrm>
            <a:off x="5370514" y="6638925"/>
            <a:ext cx="1450975" cy="261570"/>
          </a:xfrm>
          <a:prstGeom prst="rect">
            <a:avLst/>
          </a:prstGeom>
          <a:noFill/>
          <a:ln>
            <a:noFill/>
          </a:ln>
        </p:spPr>
        <p:txBody>
          <a:bodyPr lIns="91425" tIns="45700" rIns="91425" bIns="45700">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fontAlgn="auto" hangingPunct="1">
              <a:spcBef>
                <a:spcPts val="0"/>
              </a:spcBef>
              <a:spcAft>
                <a:spcPts val="0"/>
              </a:spcAft>
              <a:defRPr/>
            </a:pPr>
            <a:r>
              <a:rPr lang="es-CO" altLang="es-CO" sz="1100" b="1">
                <a:solidFill>
                  <a:srgbClr val="FFFFFF"/>
                </a:solidFill>
                <a:latin typeface="Helvetica Neue" charset="0"/>
                <a:cs typeface="Helvetica Neue" charset="0"/>
                <a:sym typeface="Helvetica Neue" charset="0"/>
              </a:rPr>
              <a:t>www.ideam.gov.co</a:t>
            </a:r>
            <a:endParaRPr lang="es-CO" altLang="es-CO" sz="1400"/>
          </a:p>
        </p:txBody>
      </p:sp>
      <p:pic>
        <p:nvPicPr>
          <p:cNvPr id="5" name="Google Shape;208;p65" descr="Forma&#10;&#10;Descripción generada automáticamente con confianza baja">
            <a:extLst>
              <a:ext uri="{FF2B5EF4-FFF2-40B4-BE49-F238E27FC236}">
                <a16:creationId xmlns:a16="http://schemas.microsoft.com/office/drawing/2014/main" id="{90927D69-716D-1163-02C3-F0E2D7AC9D8B}"/>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587"/>
            <a:ext cx="12190413"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Google Shape;209;p65">
            <a:extLst>
              <a:ext uri="{FF2B5EF4-FFF2-40B4-BE49-F238E27FC236}">
                <a16:creationId xmlns:a16="http://schemas.microsoft.com/office/drawing/2014/main" id="{6924A20E-C6E2-2FF9-7096-B13C9DE184D6}"/>
              </a:ext>
            </a:extLst>
          </p:cNvPr>
          <p:cNvSpPr txBox="1">
            <a:spLocks noChangeArrowheads="1"/>
          </p:cNvSpPr>
          <p:nvPr/>
        </p:nvSpPr>
        <p:spPr bwMode="auto">
          <a:xfrm>
            <a:off x="3840163" y="41276"/>
            <a:ext cx="4938712" cy="584735"/>
          </a:xfrm>
          <a:prstGeom prst="rect">
            <a:avLst/>
          </a:prstGeom>
          <a:noFill/>
          <a:ln>
            <a:noFill/>
          </a:ln>
        </p:spPr>
        <p:txBody>
          <a:bodyPr lIns="91425" tIns="45700" rIns="91425" bIns="45700">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fontAlgn="auto" hangingPunct="1">
              <a:spcBef>
                <a:spcPts val="0"/>
              </a:spcBef>
              <a:spcAft>
                <a:spcPts val="0"/>
              </a:spcAft>
              <a:defRPr/>
            </a:pPr>
            <a:r>
              <a:rPr lang="es-CO" altLang="es-CO" sz="1600" b="1">
                <a:solidFill>
                  <a:srgbClr val="FFFFFF"/>
                </a:solidFill>
                <a:latin typeface="Verdana" panose="020B0604030504040204" pitchFamily="34" charset="0"/>
                <a:sym typeface="Verdana" panose="020B0604030504040204" pitchFamily="34" charset="0"/>
              </a:rPr>
              <a:t>Área Hidrográfica del Magdalena – Cauca</a:t>
            </a:r>
            <a:endParaRPr lang="es-CO" altLang="es-CO" sz="1400"/>
          </a:p>
          <a:p>
            <a:pPr algn="ctr" eaLnBrk="1" fontAlgn="auto" hangingPunct="1">
              <a:spcBef>
                <a:spcPts val="0"/>
              </a:spcBef>
              <a:spcAft>
                <a:spcPts val="0"/>
              </a:spcAft>
              <a:defRPr/>
            </a:pPr>
            <a:r>
              <a:rPr lang="es-CO" altLang="es-CO" sz="1600" b="1">
                <a:solidFill>
                  <a:srgbClr val="FFFFFF"/>
                </a:solidFill>
                <a:latin typeface="Verdana" panose="020B0604030504040204" pitchFamily="34" charset="0"/>
                <a:sym typeface="Verdana" panose="020B0604030504040204" pitchFamily="34" charset="0"/>
              </a:rPr>
              <a:t>(Cuenca alta del Río Cauca)</a:t>
            </a:r>
          </a:p>
        </p:txBody>
      </p:sp>
      <p:pic>
        <p:nvPicPr>
          <p:cNvPr id="7" name="Google Shape;210;p65">
            <a:extLst>
              <a:ext uri="{FF2B5EF4-FFF2-40B4-BE49-F238E27FC236}">
                <a16:creationId xmlns:a16="http://schemas.microsoft.com/office/drawing/2014/main" id="{A344C4CE-857B-2422-806E-6B41BF1892C3}"/>
              </a:ext>
            </a:extLst>
          </p:cNvPr>
          <p:cNvPicPr preferRelativeResize="0">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02014" y="82552"/>
            <a:ext cx="344487"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66531408"/>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Condiciones Hidrometeorologica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21" name="Rectángulo 20"/>
          <p:cNvSpPr/>
          <p:nvPr userDrawn="1"/>
        </p:nvSpPr>
        <p:spPr>
          <a:xfrm>
            <a:off x="-1934" y="949571"/>
            <a:ext cx="12193935" cy="5122985"/>
          </a:xfrm>
          <a:prstGeom prst="rect">
            <a:avLst/>
          </a:prstGeom>
          <a:solidFill>
            <a:srgbClr val="D5EEF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s-MX" sz="1800"/>
          </a:p>
        </p:txBody>
      </p:sp>
      <p:grpSp>
        <p:nvGrpSpPr>
          <p:cNvPr id="15" name="Grupo 14"/>
          <p:cNvGrpSpPr/>
          <p:nvPr userDrawn="1"/>
        </p:nvGrpSpPr>
        <p:grpSpPr>
          <a:xfrm>
            <a:off x="1409105" y="1102817"/>
            <a:ext cx="4244023" cy="4917996"/>
            <a:chOff x="811676" y="914400"/>
            <a:chExt cx="4430249" cy="5133796"/>
          </a:xfrm>
        </p:grpSpPr>
        <p:pic>
          <p:nvPicPr>
            <p:cNvPr id="16" name="Google Shape;16;p72"/>
            <p:cNvPicPr preferRelativeResize="0"/>
            <p:nvPr/>
          </p:nvPicPr>
          <p:blipFill rotWithShape="1">
            <a:blip r:embed="rId3">
              <a:alphaModFix/>
            </a:blip>
            <a:srcRect/>
            <a:stretch/>
          </p:blipFill>
          <p:spPr>
            <a:xfrm>
              <a:off x="811676" y="922338"/>
              <a:ext cx="388937" cy="4675187"/>
            </a:xfrm>
            <a:prstGeom prst="rect">
              <a:avLst/>
            </a:prstGeom>
            <a:noFill/>
            <a:ln>
              <a:noFill/>
            </a:ln>
          </p:spPr>
        </p:pic>
        <p:sp>
          <p:nvSpPr>
            <p:cNvPr id="17" name="Google Shape;17;p72"/>
            <p:cNvSpPr/>
            <p:nvPr/>
          </p:nvSpPr>
          <p:spPr>
            <a:xfrm>
              <a:off x="823913" y="914400"/>
              <a:ext cx="4408487" cy="4683125"/>
            </a:xfrm>
            <a:prstGeom prst="rect">
              <a:avLst/>
            </a:prstGeom>
            <a:noFill/>
            <a:ln w="127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18" name="Google Shape;19;p72"/>
            <p:cNvSpPr txBox="1"/>
            <p:nvPr/>
          </p:nvSpPr>
          <p:spPr>
            <a:xfrm>
              <a:off x="814389" y="5599113"/>
              <a:ext cx="4427536" cy="449083"/>
            </a:xfrm>
            <a:prstGeom prst="rect">
              <a:avLst/>
            </a:prstGeom>
            <a:solidFill>
              <a:schemeClr val="lt1"/>
            </a:solidFill>
            <a:ln>
              <a:noFill/>
            </a:ln>
          </p:spPr>
          <p:txBody>
            <a:bodyPr spcFirstLastPara="1" wrap="square" lIns="91425" tIns="45700" rIns="91425" bIns="45700" anchor="t" anchorCtr="0">
              <a:spAutoFit/>
            </a:bodyPr>
            <a:lstStyle/>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dirty="0">
                <a:solidFill>
                  <a:srgbClr val="000000"/>
                </a:solidFill>
                <a:latin typeface="Arial Narrow"/>
                <a:ea typeface="Arial Narrow"/>
                <a:cs typeface="Arial Narrow"/>
                <a:sym typeface="Arial Narrow"/>
              </a:endParaRPr>
            </a:p>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dirty="0">
                <a:solidFill>
                  <a:srgbClr val="000000"/>
                </a:solidFill>
                <a:latin typeface="Arial Narrow"/>
                <a:ea typeface="Arial Narrow"/>
                <a:cs typeface="Arial Narrow"/>
                <a:sym typeface="Arial Narrow"/>
              </a:endParaRPr>
            </a:p>
          </p:txBody>
        </p:sp>
      </p:grpSp>
      <p:sp>
        <p:nvSpPr>
          <p:cNvPr id="25" name="Google Shape;17;p72"/>
          <p:cNvSpPr/>
          <p:nvPr/>
        </p:nvSpPr>
        <p:spPr>
          <a:xfrm>
            <a:off x="6872515" y="1072122"/>
            <a:ext cx="4043565" cy="4595148"/>
          </a:xfrm>
          <a:prstGeom prst="rect">
            <a:avLst/>
          </a:prstGeom>
          <a:noFill/>
          <a:ln w="127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6" name="Google Shape;19;p72"/>
          <p:cNvSpPr txBox="1"/>
          <p:nvPr/>
        </p:nvSpPr>
        <p:spPr>
          <a:xfrm>
            <a:off x="6872515" y="5577698"/>
            <a:ext cx="4043565" cy="430206"/>
          </a:xfrm>
          <a:prstGeom prst="rect">
            <a:avLst/>
          </a:prstGeom>
          <a:solidFill>
            <a:schemeClr val="lt1"/>
          </a:solidFill>
          <a:ln>
            <a:noFill/>
          </a:ln>
        </p:spPr>
        <p:txBody>
          <a:bodyPr spcFirstLastPara="1" wrap="square" lIns="91425" tIns="45700" rIns="91425" bIns="45700" anchor="t" anchorCtr="0">
            <a:spAutoFit/>
          </a:bodyPr>
          <a:lstStyle/>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a:solidFill>
                <a:srgbClr val="000000"/>
              </a:solidFill>
              <a:latin typeface="Arial Narrow"/>
              <a:ea typeface="Arial Narrow"/>
              <a:cs typeface="Arial Narrow"/>
              <a:sym typeface="Arial Narrow"/>
            </a:endParaRPr>
          </a:p>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a:solidFill>
                <a:srgbClr val="000000"/>
              </a:solidFill>
              <a:latin typeface="Arial Narrow"/>
              <a:ea typeface="Arial Narrow"/>
              <a:cs typeface="Arial Narrow"/>
              <a:sym typeface="Arial Narrow"/>
            </a:endParaRPr>
          </a:p>
        </p:txBody>
      </p:sp>
      <p:sp>
        <p:nvSpPr>
          <p:cNvPr id="44" name="Marcador de texto 43"/>
          <p:cNvSpPr>
            <a:spLocks noGrp="1"/>
          </p:cNvSpPr>
          <p:nvPr>
            <p:ph type="body" sz="quarter" idx="10"/>
          </p:nvPr>
        </p:nvSpPr>
        <p:spPr>
          <a:xfrm>
            <a:off x="6983414" y="5598571"/>
            <a:ext cx="3838575" cy="361950"/>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48" name="Marcador de texto 43"/>
          <p:cNvSpPr>
            <a:spLocks noGrp="1"/>
          </p:cNvSpPr>
          <p:nvPr>
            <p:ph type="body" sz="quarter" idx="11"/>
          </p:nvPr>
        </p:nvSpPr>
        <p:spPr>
          <a:xfrm>
            <a:off x="1613125" y="5608619"/>
            <a:ext cx="3838575" cy="361950"/>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pic>
        <p:nvPicPr>
          <p:cNvPr id="49" name="Imagen 48"/>
          <p:cNvPicPr>
            <a:picLocks noChangeAspect="1"/>
          </p:cNvPicPr>
          <p:nvPr userDrawn="1"/>
        </p:nvPicPr>
        <p:blipFill>
          <a:blip r:embed="rId4"/>
          <a:stretch>
            <a:fillRect/>
          </a:stretch>
        </p:blipFill>
        <p:spPr>
          <a:xfrm>
            <a:off x="2646070" y="6105426"/>
            <a:ext cx="6899860" cy="564757"/>
          </a:xfrm>
          <a:prstGeom prst="rect">
            <a:avLst/>
          </a:prstGeom>
        </p:spPr>
      </p:pic>
      <p:pic>
        <p:nvPicPr>
          <p:cNvPr id="4" name="Imagen 3">
            <a:extLst>
              <a:ext uri="{FF2B5EF4-FFF2-40B4-BE49-F238E27FC236}">
                <a16:creationId xmlns:a16="http://schemas.microsoft.com/office/drawing/2014/main" id="{8435359C-3E2B-2200-1C25-C87B896409EA}"/>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6C98AE62-753D-9614-0D78-C7A20E9646D5}"/>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6" name="Imagen 5">
            <a:extLst>
              <a:ext uri="{FF2B5EF4-FFF2-40B4-BE49-F238E27FC236}">
                <a16:creationId xmlns:a16="http://schemas.microsoft.com/office/drawing/2014/main" id="{6E987E9B-2A47-559E-F614-41FB14EB7D00}"/>
              </a:ext>
            </a:extLst>
          </p:cNvPr>
          <p:cNvPicPr>
            <a:picLocks noChangeAspect="1"/>
          </p:cNvPicPr>
          <p:nvPr userDrawn="1"/>
        </p:nvPicPr>
        <p:blipFill>
          <a:blip r:embed="rId6">
            <a:duotone>
              <a:schemeClr val="bg2">
                <a:shade val="45000"/>
                <a:satMod val="135000"/>
              </a:schemeClr>
              <a:prstClr val="white"/>
            </a:duotone>
            <a:extLst>
              <a:ext uri="{BEBA8EAE-BF5A-486C-A8C5-ECC9F3942E4B}">
                <a14:imgProps xmlns:a14="http://schemas.microsoft.com/office/drawing/2010/main">
                  <a14:imgLayer r:embed="rId7">
                    <a14:imgEffect>
                      <a14:artisticPhotocopy/>
                    </a14:imgEffect>
                    <a14:imgEffect>
                      <a14:saturation sat="40000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331263" y="293163"/>
            <a:ext cx="369332" cy="369332"/>
          </a:xfrm>
          <a:prstGeom prst="rect">
            <a:avLst/>
          </a:prstGeom>
        </p:spPr>
      </p:pic>
      <p:sp>
        <p:nvSpPr>
          <p:cNvPr id="7" name="CuadroTexto 6">
            <a:extLst>
              <a:ext uri="{FF2B5EF4-FFF2-40B4-BE49-F238E27FC236}">
                <a16:creationId xmlns:a16="http://schemas.microsoft.com/office/drawing/2014/main" id="{D38D21A5-746E-1C32-5293-DF3A27F987F4}"/>
              </a:ext>
            </a:extLst>
          </p:cNvPr>
          <p:cNvSpPr txBox="1"/>
          <p:nvPr userDrawn="1"/>
        </p:nvSpPr>
        <p:spPr>
          <a:xfrm>
            <a:off x="844884" y="299048"/>
            <a:ext cx="4525598" cy="369332"/>
          </a:xfrm>
          <a:prstGeom prst="rect">
            <a:avLst/>
          </a:prstGeom>
          <a:noFill/>
        </p:spPr>
        <p:txBody>
          <a:bodyPr wrap="none" rtlCol="0">
            <a:spAutoFit/>
          </a:bodyPr>
          <a:lstStyle/>
          <a:p>
            <a:r>
              <a:rPr lang="es-ES" sz="1800" b="1" dirty="0">
                <a:solidFill>
                  <a:schemeClr val="bg1"/>
                </a:solidFill>
                <a:latin typeface="Verdana" panose="020B0604030504040204" pitchFamily="34" charset="0"/>
                <a:ea typeface="Verdana" panose="020B0604030504040204" pitchFamily="34" charset="0"/>
              </a:rPr>
              <a:t>Condiciones Hidrometeorológicas</a:t>
            </a:r>
            <a:endParaRPr lang="es-MX" sz="18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913910967"/>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Condiciones Hidrometeorológica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graphicFrame>
        <p:nvGraphicFramePr>
          <p:cNvPr id="19" name="Google Shape;22;p73"/>
          <p:cNvGraphicFramePr/>
          <p:nvPr userDrawn="1">
            <p:extLst>
              <p:ext uri="{D42A27DB-BD31-4B8C-83A1-F6EECF244321}">
                <p14:modId xmlns:p14="http://schemas.microsoft.com/office/powerpoint/2010/main" val="4140264445"/>
              </p:ext>
            </p:extLst>
          </p:nvPr>
        </p:nvGraphicFramePr>
        <p:xfrm>
          <a:off x="1" y="1075525"/>
          <a:ext cx="12190065" cy="5086477"/>
        </p:xfrm>
        <a:graphic>
          <a:graphicData uri="http://schemas.openxmlformats.org/drawingml/2006/table">
            <a:tbl>
              <a:tblPr>
                <a:tableStyleId>{10A1B5D5-9B99-4C35-A422-299274C87663}</a:tableStyleId>
              </a:tblPr>
              <a:tblGrid>
                <a:gridCol w="5029199">
                  <a:extLst>
                    <a:ext uri="{9D8B030D-6E8A-4147-A177-3AD203B41FA5}">
                      <a16:colId xmlns:a16="http://schemas.microsoft.com/office/drawing/2014/main" val="20000"/>
                    </a:ext>
                  </a:extLst>
                </a:gridCol>
                <a:gridCol w="7160866">
                  <a:extLst>
                    <a:ext uri="{9D8B030D-6E8A-4147-A177-3AD203B41FA5}">
                      <a16:colId xmlns:a16="http://schemas.microsoft.com/office/drawing/2014/main" val="20001"/>
                    </a:ext>
                  </a:extLst>
                </a:gridCol>
              </a:tblGrid>
              <a:tr h="315431">
                <a:tc>
                  <a:txBody>
                    <a:bodyPr/>
                    <a:lstStyle/>
                    <a:p>
                      <a:pPr marL="0" marR="0" lvl="0" indent="0" algn="ctr" rtl="0">
                        <a:lnSpc>
                          <a:spcPct val="100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Condiciones meteorológicas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85079" marR="85079" marT="42540" marB="42540" anchor="ctr">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Lluvias destacadas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63798" marR="63798" marT="0" marB="0" anchor="ctr">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4771046">
                <a:tc>
                  <a:txBody>
                    <a:bodyPr/>
                    <a:lstStyle/>
                    <a:p>
                      <a:pPr marL="0" marR="0" lvl="0" indent="0" algn="ctr" rtl="0">
                        <a:lnSpc>
                          <a:spcPct val="100000"/>
                        </a:lnSpc>
                        <a:spcBef>
                          <a:spcPts val="0"/>
                        </a:spcBef>
                        <a:spcAft>
                          <a:spcPts val="0"/>
                        </a:spcAft>
                        <a:buClr>
                          <a:srgbClr val="000000"/>
                        </a:buClr>
                        <a:buSzPts val="1400"/>
                        <a:buFont typeface="Arial"/>
                        <a:buNone/>
                      </a:pPr>
                      <a:endParaRPr sz="1300" b="0" u="none" strike="noStrike" cap="none" dirty="0">
                        <a:latin typeface="Arial Narrow"/>
                        <a:ea typeface="Arial Narrow"/>
                        <a:cs typeface="Arial Narrow"/>
                        <a:sym typeface="Arial Narrow"/>
                      </a:endParaRPr>
                    </a:p>
                  </a:txBody>
                  <a:tcPr marL="85079" marR="85079" marT="42540" marB="42540">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b="1" u="none" strike="noStrike" cap="none" dirty="0">
                        <a:latin typeface="Arial Narrow"/>
                        <a:ea typeface="Arial Narrow"/>
                        <a:cs typeface="Arial Narrow"/>
                        <a:sym typeface="Arial Narrow"/>
                      </a:endParaRPr>
                    </a:p>
                  </a:txBody>
                  <a:tcPr marL="85079" marR="85079" marT="42540" marB="42540">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bl>
          </a:graphicData>
        </a:graphic>
      </p:graphicFrame>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3" name="Imagen 2"/>
          <p:cNvPicPr>
            <a:picLocks noChangeAspect="1"/>
          </p:cNvPicPr>
          <p:nvPr userDrawn="1"/>
        </p:nvPicPr>
        <p:blipFill>
          <a:blip r:embed="rId3"/>
          <a:stretch>
            <a:fillRect/>
          </a:stretch>
        </p:blipFill>
        <p:spPr>
          <a:xfrm>
            <a:off x="1335855" y="6294650"/>
            <a:ext cx="9520290" cy="286632"/>
          </a:xfrm>
          <a:prstGeom prst="rect">
            <a:avLst/>
          </a:prstGeom>
        </p:spPr>
      </p:pic>
      <p:sp>
        <p:nvSpPr>
          <p:cNvPr id="20" name="Google Shape;23;p73"/>
          <p:cNvSpPr/>
          <p:nvPr userDrawn="1"/>
        </p:nvSpPr>
        <p:spPr>
          <a:xfrm>
            <a:off x="521652" y="1515900"/>
            <a:ext cx="4003851" cy="4295353"/>
          </a:xfrm>
          <a:prstGeom prst="rect">
            <a:avLst/>
          </a:prstGeom>
          <a:noFill/>
          <a:ln w="9525" cap="flat" cmpd="sng">
            <a:solidFill>
              <a:schemeClr val="bg2">
                <a:lumMod val="90000"/>
              </a:schemeClr>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2" name="Marcador de texto 43"/>
          <p:cNvSpPr>
            <a:spLocks noGrp="1"/>
          </p:cNvSpPr>
          <p:nvPr>
            <p:ph type="body" sz="quarter" idx="12"/>
          </p:nvPr>
        </p:nvSpPr>
        <p:spPr>
          <a:xfrm>
            <a:off x="5370482" y="1603433"/>
            <a:ext cx="6501220" cy="4309486"/>
          </a:xfrm>
        </p:spPr>
        <p:txBody>
          <a:bodyPr>
            <a:noAutofit/>
          </a:bodyPr>
          <a:lstStyle>
            <a:lvl1pPr marL="0" indent="0" algn="just">
              <a:buNone/>
              <a:defRPr sz="105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24" name="Marcador de texto 43"/>
          <p:cNvSpPr>
            <a:spLocks noGrp="1"/>
          </p:cNvSpPr>
          <p:nvPr>
            <p:ph type="body" sz="quarter" idx="13"/>
          </p:nvPr>
        </p:nvSpPr>
        <p:spPr>
          <a:xfrm>
            <a:off x="521652" y="5895773"/>
            <a:ext cx="4003851" cy="159316"/>
          </a:xfrm>
        </p:spPr>
        <p:txBody>
          <a:bodyPr>
            <a:noAutofit/>
          </a:bodyPr>
          <a:lstStyle>
            <a:lvl1pPr marL="0" indent="0" algn="ctr">
              <a:buNone/>
              <a:defRPr sz="800" b="1">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2" name="Rectángulo: esquinas superiores redondeadas 1">
            <a:extLst>
              <a:ext uri="{FF2B5EF4-FFF2-40B4-BE49-F238E27FC236}">
                <a16:creationId xmlns:a16="http://schemas.microsoft.com/office/drawing/2014/main" id="{E65430FE-D129-94AD-84AF-E84BCE38B1C2}"/>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5" name="Imagen 4">
            <a:extLst>
              <a:ext uri="{FF2B5EF4-FFF2-40B4-BE49-F238E27FC236}">
                <a16:creationId xmlns:a16="http://schemas.microsoft.com/office/drawing/2014/main" id="{0D243A98-38C5-305C-8970-1448A3BB3D5A}"/>
              </a:ext>
            </a:extLst>
          </p:cNvPr>
          <p:cNvPicPr>
            <a:picLocks noChangeAspect="1"/>
          </p:cNvPicPr>
          <p:nvPr userDrawn="1"/>
        </p:nvPicPr>
        <p:blipFill>
          <a:blip r:embed="rId4">
            <a:duotone>
              <a:schemeClr val="bg2">
                <a:shade val="45000"/>
                <a:satMod val="135000"/>
              </a:schemeClr>
              <a:prstClr val="white"/>
            </a:duotone>
            <a:extLst>
              <a:ext uri="{BEBA8EAE-BF5A-486C-A8C5-ECC9F3942E4B}">
                <a14:imgProps xmlns:a14="http://schemas.microsoft.com/office/drawing/2010/main">
                  <a14:imgLayer r:embed="rId5">
                    <a14:imgEffect>
                      <a14:artisticPhotocopy/>
                    </a14:imgEffect>
                    <a14:imgEffect>
                      <a14:saturation sat="40000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331263" y="293163"/>
            <a:ext cx="369332" cy="369332"/>
          </a:xfrm>
          <a:prstGeom prst="rect">
            <a:avLst/>
          </a:prstGeom>
        </p:spPr>
      </p:pic>
      <p:sp>
        <p:nvSpPr>
          <p:cNvPr id="6" name="CuadroTexto 5">
            <a:extLst>
              <a:ext uri="{FF2B5EF4-FFF2-40B4-BE49-F238E27FC236}">
                <a16:creationId xmlns:a16="http://schemas.microsoft.com/office/drawing/2014/main" id="{E120226C-AE2D-A108-E6BD-D5BE211FD750}"/>
              </a:ext>
            </a:extLst>
          </p:cNvPr>
          <p:cNvSpPr txBox="1"/>
          <p:nvPr userDrawn="1"/>
        </p:nvSpPr>
        <p:spPr>
          <a:xfrm>
            <a:off x="844884" y="299048"/>
            <a:ext cx="4525598" cy="369332"/>
          </a:xfrm>
          <a:prstGeom prst="rect">
            <a:avLst/>
          </a:prstGeom>
          <a:noFill/>
        </p:spPr>
        <p:txBody>
          <a:bodyPr wrap="none" rtlCol="0">
            <a:spAutoFit/>
          </a:bodyPr>
          <a:lstStyle/>
          <a:p>
            <a:r>
              <a:rPr lang="es-ES" sz="1800" b="1" dirty="0">
                <a:solidFill>
                  <a:schemeClr val="bg1"/>
                </a:solidFill>
                <a:latin typeface="Verdana" panose="020B0604030504040204" pitchFamily="34" charset="0"/>
                <a:ea typeface="Verdana" panose="020B0604030504040204" pitchFamily="34" charset="0"/>
              </a:rPr>
              <a:t>Condiciones Hidrometeorológicas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7" name="Imagen 6">
            <a:extLst>
              <a:ext uri="{FF2B5EF4-FFF2-40B4-BE49-F238E27FC236}">
                <a16:creationId xmlns:a16="http://schemas.microsoft.com/office/drawing/2014/main" id="{63A9612A-BB18-7321-F392-0A2EF01F3F07}"/>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682531170"/>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Pronóstico de precipitacione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22" name="Marcador de texto 43"/>
          <p:cNvSpPr>
            <a:spLocks noGrp="1"/>
          </p:cNvSpPr>
          <p:nvPr>
            <p:ph type="body" sz="quarter" idx="12"/>
          </p:nvPr>
        </p:nvSpPr>
        <p:spPr>
          <a:xfrm>
            <a:off x="5951621" y="1409403"/>
            <a:ext cx="5438274" cy="3836114"/>
          </a:xfrm>
        </p:spPr>
        <p:txBody>
          <a:bodyPr>
            <a:noAutofit/>
          </a:bodyPr>
          <a:lstStyle>
            <a:lvl1pPr marL="0" indent="0" algn="just">
              <a:buNone/>
              <a:defRPr sz="12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pic>
        <p:nvPicPr>
          <p:cNvPr id="4" name="Imagen 3"/>
          <p:cNvPicPr>
            <a:picLocks noChangeAspect="1"/>
          </p:cNvPicPr>
          <p:nvPr userDrawn="1"/>
        </p:nvPicPr>
        <p:blipFill>
          <a:blip r:embed="rId3"/>
          <a:stretch>
            <a:fillRect/>
          </a:stretch>
        </p:blipFill>
        <p:spPr>
          <a:xfrm>
            <a:off x="2315954" y="6090576"/>
            <a:ext cx="7560093" cy="526541"/>
          </a:xfrm>
          <a:prstGeom prst="rect">
            <a:avLst/>
          </a:prstGeom>
        </p:spPr>
      </p:pic>
      <p:sp>
        <p:nvSpPr>
          <p:cNvPr id="5" name="Redondear rectángulo de esquina del mismo lado 4"/>
          <p:cNvSpPr/>
          <p:nvPr userDrawn="1"/>
        </p:nvSpPr>
        <p:spPr>
          <a:xfrm rot="16200000">
            <a:off x="9787431" y="3591687"/>
            <a:ext cx="604177" cy="4201098"/>
          </a:xfrm>
          <a:prstGeom prst="round2SameRect">
            <a:avLst>
              <a:gd name="adj1" fmla="val 43219"/>
              <a:gd name="adj2" fmla="val 0"/>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6" name="Imagen 5"/>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8234845" y="5473553"/>
            <a:ext cx="253772" cy="439366"/>
          </a:xfrm>
          <a:prstGeom prst="rect">
            <a:avLst/>
          </a:prstGeom>
        </p:spPr>
      </p:pic>
      <p:sp>
        <p:nvSpPr>
          <p:cNvPr id="7" name="CuadroTexto 6"/>
          <p:cNvSpPr txBox="1"/>
          <p:nvPr userDrawn="1"/>
        </p:nvSpPr>
        <p:spPr>
          <a:xfrm>
            <a:off x="8614397" y="5412878"/>
            <a:ext cx="2935920" cy="553998"/>
          </a:xfrm>
          <a:prstGeom prst="rect">
            <a:avLst/>
          </a:prstGeom>
          <a:noFill/>
        </p:spPr>
        <p:txBody>
          <a:bodyPr wrap="square" rtlCol="0">
            <a:spAutoFit/>
          </a:bodyPr>
          <a:lstStyle/>
          <a:p>
            <a:pPr algn="just"/>
            <a:r>
              <a:rPr lang="es-CO" sz="1000" dirty="0">
                <a:solidFill>
                  <a:schemeClr val="bg1"/>
                </a:solidFill>
                <a:latin typeface="Verdana" panose="020B0604030504040204" pitchFamily="34" charset="0"/>
                <a:ea typeface="Verdana" panose="020B0604030504040204" pitchFamily="34" charset="0"/>
              </a:rPr>
              <a:t>Para mayor información sobre el estado del tiempo, alertas y pronósticos, consulte la aplicación móvil MI PRONÓSTICO.</a:t>
            </a:r>
            <a:endParaRPr lang="es-MX" sz="1000" dirty="0">
              <a:solidFill>
                <a:schemeClr val="bg1"/>
              </a:solidFill>
              <a:latin typeface="Verdana" panose="020B0604030504040204" pitchFamily="34" charset="0"/>
              <a:ea typeface="Verdana" panose="020B0604030504040204" pitchFamily="34" charset="0"/>
            </a:endParaRPr>
          </a:p>
        </p:txBody>
      </p:sp>
      <p:sp>
        <p:nvSpPr>
          <p:cNvPr id="9" name="Rectángulo 8"/>
          <p:cNvSpPr/>
          <p:nvPr userDrawn="1"/>
        </p:nvSpPr>
        <p:spPr>
          <a:xfrm>
            <a:off x="850232" y="1361276"/>
            <a:ext cx="4628499" cy="4503517"/>
          </a:xfrm>
          <a:prstGeom prst="rect">
            <a:avLst/>
          </a:prstGeom>
          <a:no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2" name="Imagen 1">
            <a:extLst>
              <a:ext uri="{FF2B5EF4-FFF2-40B4-BE49-F238E27FC236}">
                <a16:creationId xmlns:a16="http://schemas.microsoft.com/office/drawing/2014/main" id="{7CEE6574-EA4F-28AE-5BA9-F58EC78367B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8" name="Rectángulo: esquinas superiores redondeadas 7">
            <a:extLst>
              <a:ext uri="{FF2B5EF4-FFF2-40B4-BE49-F238E27FC236}">
                <a16:creationId xmlns:a16="http://schemas.microsoft.com/office/drawing/2014/main" id="{5A6473CD-A110-D323-3F7C-0AC188255750}"/>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0" name="Imagen 9">
            <a:extLst>
              <a:ext uri="{FF2B5EF4-FFF2-40B4-BE49-F238E27FC236}">
                <a16:creationId xmlns:a16="http://schemas.microsoft.com/office/drawing/2014/main" id="{C5D06AC7-2E47-6C7E-7392-3E739F860715}"/>
              </a:ext>
            </a:extLst>
          </p:cNvPr>
          <p:cNvPicPr>
            <a:picLocks noChangeAspect="1"/>
          </p:cNvPicPr>
          <p:nvPr userDrawn="1"/>
        </p:nvPicPr>
        <p:blipFill>
          <a:blip r:embed="rId6">
            <a:lum bright="70000" contrast="-70000"/>
            <a:extLst>
              <a:ext uri="{BEBA8EAE-BF5A-486C-A8C5-ECC9F3942E4B}">
                <a14:imgProps xmlns:a14="http://schemas.microsoft.com/office/drawing/2010/main">
                  <a14:imgLayer r:embed="rId7">
                    <a14:imgEffect>
                      <a14:artisticPhotocopy/>
                    </a14:imgEffect>
                    <a14:imgEffect>
                      <a14:saturation sat="400000"/>
                    </a14:imgEffect>
                  </a14:imgLayer>
                </a14:imgProps>
              </a:ext>
              <a:ext uri="{28A0092B-C50C-407E-A947-70E740481C1C}">
                <a14:useLocalDpi xmlns:a14="http://schemas.microsoft.com/office/drawing/2010/main" val="0"/>
              </a:ext>
            </a:extLst>
          </a:blip>
          <a:stretch>
            <a:fillRect/>
          </a:stretch>
        </p:blipFill>
        <p:spPr>
          <a:xfrm>
            <a:off x="331262" y="284606"/>
            <a:ext cx="403767" cy="403767"/>
          </a:xfrm>
          <a:prstGeom prst="rect">
            <a:avLst/>
          </a:prstGeom>
        </p:spPr>
      </p:pic>
      <p:sp>
        <p:nvSpPr>
          <p:cNvPr id="15" name="CuadroTexto 14">
            <a:extLst>
              <a:ext uri="{FF2B5EF4-FFF2-40B4-BE49-F238E27FC236}">
                <a16:creationId xmlns:a16="http://schemas.microsoft.com/office/drawing/2014/main" id="{315EDD5E-C640-1230-9F4D-8D97605E60AB}"/>
              </a:ext>
            </a:extLst>
          </p:cNvPr>
          <p:cNvSpPr txBox="1"/>
          <p:nvPr userDrawn="1"/>
        </p:nvSpPr>
        <p:spPr>
          <a:xfrm>
            <a:off x="850231" y="211353"/>
            <a:ext cx="3600999"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precipitación</a:t>
            </a:r>
            <a:r>
              <a:rPr lang="es-ES" sz="1400" b="1" baseline="0" dirty="0">
                <a:solidFill>
                  <a:schemeClr val="bg1"/>
                </a:solidFill>
                <a:latin typeface="Verdana" panose="020B0604030504040204" pitchFamily="34" charset="0"/>
                <a:ea typeface="Verdana" panose="020B0604030504040204" pitchFamily="34" charset="0"/>
              </a:rPr>
              <a:t> para</a:t>
            </a:r>
          </a:p>
          <a:p>
            <a:pPr algn="l"/>
            <a:r>
              <a:rPr lang="es-ES" sz="1400" b="1" baseline="0" dirty="0">
                <a:solidFill>
                  <a:schemeClr val="bg1"/>
                </a:solidFill>
                <a:latin typeface="Verdana" panose="020B0604030504040204" pitchFamily="34" charset="0"/>
                <a:ea typeface="Verdana" panose="020B0604030504040204" pitchFamily="34" charset="0"/>
              </a:rPr>
              <a:t>las próximas seis (6) horas</a:t>
            </a:r>
            <a:endParaRPr lang="es-MX" sz="14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75581241"/>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Alerta por descensos temperatura">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2" name="Imagen 1">
            <a:extLst>
              <a:ext uri="{FF2B5EF4-FFF2-40B4-BE49-F238E27FC236}">
                <a16:creationId xmlns:a16="http://schemas.microsoft.com/office/drawing/2014/main" id="{09BB1C2F-88D2-D710-4BED-41C2B999A48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3AB08C9B-47E5-C121-1AC7-B32A8F7B8634}"/>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6" name="CuadroTexto 5">
            <a:extLst>
              <a:ext uri="{FF2B5EF4-FFF2-40B4-BE49-F238E27FC236}">
                <a16:creationId xmlns:a16="http://schemas.microsoft.com/office/drawing/2014/main" id="{749AE6F6-A8E0-2931-ED48-6AC8569CD523}"/>
              </a:ext>
            </a:extLst>
          </p:cNvPr>
          <p:cNvSpPr txBox="1"/>
          <p:nvPr userDrawn="1"/>
        </p:nvSpPr>
        <p:spPr>
          <a:xfrm>
            <a:off x="818239" y="228448"/>
            <a:ext cx="3990195"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Alerta por descensos significativos de</a:t>
            </a:r>
          </a:p>
          <a:p>
            <a:pPr algn="l"/>
            <a:r>
              <a:rPr lang="es-ES" sz="1400" b="1" dirty="0">
                <a:solidFill>
                  <a:schemeClr val="bg1"/>
                </a:solidFill>
                <a:latin typeface="Verdana" panose="020B0604030504040204" pitchFamily="34" charset="0"/>
                <a:ea typeface="Verdana" panose="020B0604030504040204" pitchFamily="34" charset="0"/>
              </a:rPr>
              <a:t>Las Temperaturas mínimas del aire</a:t>
            </a:r>
            <a:endParaRPr lang="es-MX" sz="1400" b="1" dirty="0">
              <a:solidFill>
                <a:schemeClr val="bg1"/>
              </a:solidFill>
              <a:latin typeface="Verdana" panose="020B0604030504040204" pitchFamily="34" charset="0"/>
              <a:ea typeface="Verdana" panose="020B0604030504040204" pitchFamily="34" charset="0"/>
            </a:endParaRPr>
          </a:p>
        </p:txBody>
      </p:sp>
      <p:pic>
        <p:nvPicPr>
          <p:cNvPr id="7" name="Imagen 6">
            <a:extLst>
              <a:ext uri="{FF2B5EF4-FFF2-40B4-BE49-F238E27FC236}">
                <a16:creationId xmlns:a16="http://schemas.microsoft.com/office/drawing/2014/main" id="{64A60520-3346-766F-639B-4920B6F2178F}"/>
              </a:ext>
            </a:extLst>
          </p:cNvPr>
          <p:cNvPicPr>
            <a:picLocks noChangeAspect="1"/>
          </p:cNvPicPr>
          <p:nvPr userDrawn="1"/>
        </p:nvPicPr>
        <p:blipFill>
          <a:blip r:embed="rId4">
            <a:lum bright="70000" contrast="-70000"/>
            <a:extLst>
              <a:ext uri="{BEBA8EAE-BF5A-486C-A8C5-ECC9F3942E4B}">
                <a14:imgProps xmlns:a14="http://schemas.microsoft.com/office/drawing/2010/main">
                  <a14:imgLayer r:embed="rId5">
                    <a14:imgEffect>
                      <a14:artisticPhotocopy/>
                    </a14:imgEffect>
                  </a14:imgLayer>
                </a14:imgProps>
              </a:ext>
              <a:ext uri="{28A0092B-C50C-407E-A947-70E740481C1C}">
                <a14:useLocalDpi xmlns:a14="http://schemas.microsoft.com/office/drawing/2010/main" val="0"/>
              </a:ext>
            </a:extLst>
          </a:blip>
          <a:stretch>
            <a:fillRect/>
          </a:stretch>
        </p:blipFill>
        <p:spPr>
          <a:xfrm>
            <a:off x="282996" y="284606"/>
            <a:ext cx="410386" cy="403767"/>
          </a:xfrm>
          <a:prstGeom prst="rect">
            <a:avLst/>
          </a:prstGeom>
        </p:spPr>
      </p:pic>
    </p:spTree>
    <p:extLst>
      <p:ext uri="{BB962C8B-B14F-4D97-AF65-F5344CB8AC3E}">
        <p14:creationId xmlns:p14="http://schemas.microsoft.com/office/powerpoint/2010/main" val="21201904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Condiciones Hidrometeorologica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7F254F28-89AB-0C3C-A6A5-D5A7E097073E}"/>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99D64C9A-0265-BA1C-B485-B0CBDE7481BB}"/>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Rectángulo 3">
            <a:extLst>
              <a:ext uri="{FF2B5EF4-FFF2-40B4-BE49-F238E27FC236}">
                <a16:creationId xmlns:a16="http://schemas.microsoft.com/office/drawing/2014/main" id="{970561F7-4D7E-FF7C-4682-6547688C10A7}"/>
              </a:ext>
            </a:extLst>
          </p:cNvPr>
          <p:cNvSpPr/>
          <p:nvPr userDrawn="1"/>
        </p:nvSpPr>
        <p:spPr>
          <a:xfrm>
            <a:off x="-1588" y="949325"/>
            <a:ext cx="12193588" cy="5122863"/>
          </a:xfrm>
          <a:prstGeom prst="rect">
            <a:avLst/>
          </a:prstGeom>
          <a:solidFill>
            <a:srgbClr val="D5EEF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a:p>
        </p:txBody>
      </p:sp>
      <p:grpSp>
        <p:nvGrpSpPr>
          <p:cNvPr id="5" name="Grupo 6">
            <a:extLst>
              <a:ext uri="{FF2B5EF4-FFF2-40B4-BE49-F238E27FC236}">
                <a16:creationId xmlns:a16="http://schemas.microsoft.com/office/drawing/2014/main" id="{2EDC0FE5-F556-F47D-58F5-6895CFC58F6F}"/>
              </a:ext>
            </a:extLst>
          </p:cNvPr>
          <p:cNvGrpSpPr>
            <a:grpSpLocks/>
          </p:cNvGrpSpPr>
          <p:nvPr userDrawn="1"/>
        </p:nvGrpSpPr>
        <p:grpSpPr bwMode="auto">
          <a:xfrm>
            <a:off x="1409700" y="1103313"/>
            <a:ext cx="4243388" cy="4918075"/>
            <a:chOff x="811676" y="914400"/>
            <a:chExt cx="4430249" cy="5133796"/>
          </a:xfrm>
        </p:grpSpPr>
        <p:pic>
          <p:nvPicPr>
            <p:cNvPr id="6" name="Google Shape;16;p72">
              <a:extLst>
                <a:ext uri="{FF2B5EF4-FFF2-40B4-BE49-F238E27FC236}">
                  <a16:creationId xmlns:a16="http://schemas.microsoft.com/office/drawing/2014/main" id="{71DFCD70-9E72-5905-D1CB-428F9283F056}"/>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1676" y="922338"/>
              <a:ext cx="388937" cy="4675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Google Shape;17;p72">
              <a:extLst>
                <a:ext uri="{FF2B5EF4-FFF2-40B4-BE49-F238E27FC236}">
                  <a16:creationId xmlns:a16="http://schemas.microsoft.com/office/drawing/2014/main" id="{9E6E5110-99F7-61DA-D475-FD68BB6A3217}"/>
                </a:ext>
              </a:extLst>
            </p:cNvPr>
            <p:cNvSpPr>
              <a:spLocks noChangeArrowheads="1"/>
            </p:cNvSpPr>
            <p:nvPr/>
          </p:nvSpPr>
          <p:spPr bwMode="auto">
            <a:xfrm>
              <a:off x="823913" y="914400"/>
              <a:ext cx="4408487" cy="4683125"/>
            </a:xfrm>
            <a:prstGeom prst="rect">
              <a:avLst/>
            </a:prstGeom>
            <a:noFill/>
            <a:ln w="12700">
              <a:solidFill>
                <a:schemeClr val="bg1"/>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lIns="91425" tIns="45700" rIns="91425" bIns="45700"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buClr>
                  <a:srgbClr val="FFFFFF"/>
                </a:buClr>
                <a:buSzPts val="1800"/>
                <a:buFont typeface="Calibri" panose="020F0502020204030204" pitchFamily="34" charset="0"/>
                <a:buNone/>
              </a:pPr>
              <a:endParaRPr lang="es-CO" altLang="es-CO">
                <a:solidFill>
                  <a:srgbClr val="FFFFFF"/>
                </a:solidFill>
                <a:cs typeface="Calibri" panose="020F0502020204030204" pitchFamily="34" charset="0"/>
                <a:sym typeface="Calibri" panose="020F0502020204030204" pitchFamily="34" charset="0"/>
              </a:endParaRPr>
            </a:p>
          </p:txBody>
        </p:sp>
        <p:sp>
          <p:nvSpPr>
            <p:cNvPr id="8" name="Google Shape;19;p72">
              <a:extLst>
                <a:ext uri="{FF2B5EF4-FFF2-40B4-BE49-F238E27FC236}">
                  <a16:creationId xmlns:a16="http://schemas.microsoft.com/office/drawing/2014/main" id="{01D6A5D3-FE00-BFBC-A7F2-68654D8C69D9}"/>
                </a:ext>
              </a:extLst>
            </p:cNvPr>
            <p:cNvSpPr txBox="1">
              <a:spLocks noChangeArrowheads="1"/>
            </p:cNvSpPr>
            <p:nvPr/>
          </p:nvSpPr>
          <p:spPr bwMode="auto">
            <a:xfrm>
              <a:off x="814389" y="5599113"/>
              <a:ext cx="4427536" cy="44908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spAutoFit/>
            </a:bodyPr>
            <a:lstStyle>
              <a:lvl1pPr marL="342900" indent="-342900">
                <a:defRPr>
                  <a:solidFill>
                    <a:schemeClr val="tx1"/>
                  </a:solidFill>
                  <a:latin typeface="Calibri" panose="020F0502020204030204" pitchFamily="34" charset="0"/>
                </a:defRPr>
              </a:lvl1pPr>
              <a:lvl2pPr marL="84138">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lvl="1" algn="ctr" eaLnBrk="1" hangingPunct="1">
                <a:lnSpc>
                  <a:spcPct val="122000"/>
                </a:lnSpc>
                <a:buClr>
                  <a:srgbClr val="000000"/>
                </a:buClr>
                <a:buSzPts val="900"/>
                <a:buFont typeface="Calibri" panose="020F0502020204030204" pitchFamily="34" charset="0"/>
                <a:buNone/>
              </a:pPr>
              <a:endParaRPr lang="es-CO" altLang="es-CO" sz="900" b="1">
                <a:solidFill>
                  <a:srgbClr val="000000"/>
                </a:solidFill>
                <a:latin typeface="Arial Narrow" panose="020B0606020202030204" pitchFamily="34" charset="0"/>
                <a:ea typeface="Arial Narrow" panose="020B0606020202030204" pitchFamily="34" charset="0"/>
                <a:cs typeface="Arial Narrow" panose="020B0606020202030204" pitchFamily="34" charset="0"/>
                <a:sym typeface="Arial Narrow" panose="020B0606020202030204" pitchFamily="34" charset="0"/>
              </a:endParaRPr>
            </a:p>
            <a:p>
              <a:pPr lvl="1" algn="ctr" eaLnBrk="1" hangingPunct="1">
                <a:lnSpc>
                  <a:spcPct val="122000"/>
                </a:lnSpc>
                <a:buClr>
                  <a:srgbClr val="000000"/>
                </a:buClr>
                <a:buSzPts val="900"/>
                <a:buFont typeface="Calibri" panose="020F0502020204030204" pitchFamily="34" charset="0"/>
                <a:buNone/>
              </a:pPr>
              <a:endParaRPr lang="es-CO" altLang="es-CO" sz="900" b="1">
                <a:solidFill>
                  <a:srgbClr val="000000"/>
                </a:solidFill>
                <a:latin typeface="Arial Narrow" panose="020B0606020202030204" pitchFamily="34" charset="0"/>
                <a:ea typeface="Arial Narrow" panose="020B0606020202030204" pitchFamily="34" charset="0"/>
                <a:cs typeface="Arial Narrow" panose="020B0606020202030204" pitchFamily="34" charset="0"/>
                <a:sym typeface="Arial Narrow" panose="020B0606020202030204" pitchFamily="34" charset="0"/>
              </a:endParaRPr>
            </a:p>
          </p:txBody>
        </p:sp>
      </p:grpSp>
      <p:sp>
        <p:nvSpPr>
          <p:cNvPr id="9" name="Google Shape;17;p72">
            <a:extLst>
              <a:ext uri="{FF2B5EF4-FFF2-40B4-BE49-F238E27FC236}">
                <a16:creationId xmlns:a16="http://schemas.microsoft.com/office/drawing/2014/main" id="{E2FF97BB-9D3A-4114-BC44-B9CA2FF2124C}"/>
              </a:ext>
            </a:extLst>
          </p:cNvPr>
          <p:cNvSpPr>
            <a:spLocks noChangeArrowheads="1"/>
          </p:cNvSpPr>
          <p:nvPr/>
        </p:nvSpPr>
        <p:spPr bwMode="auto">
          <a:xfrm>
            <a:off x="6872288" y="1071563"/>
            <a:ext cx="4043362" cy="4595812"/>
          </a:xfrm>
          <a:prstGeom prst="rect">
            <a:avLst/>
          </a:prstGeom>
          <a:noFill/>
          <a:ln w="12700">
            <a:solidFill>
              <a:schemeClr val="bg1"/>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lIns="91425" tIns="45700" rIns="91425" bIns="45700"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buClr>
                <a:srgbClr val="FFFFFF"/>
              </a:buClr>
              <a:buSzPts val="1800"/>
              <a:buFont typeface="Calibri" panose="020F0502020204030204" pitchFamily="34" charset="0"/>
              <a:buNone/>
            </a:pPr>
            <a:endParaRPr lang="es-CO" altLang="es-CO">
              <a:solidFill>
                <a:srgbClr val="FFFFFF"/>
              </a:solidFill>
              <a:cs typeface="Calibri" panose="020F0502020204030204" pitchFamily="34" charset="0"/>
              <a:sym typeface="Calibri" panose="020F0502020204030204" pitchFamily="34" charset="0"/>
            </a:endParaRPr>
          </a:p>
        </p:txBody>
      </p:sp>
      <p:sp>
        <p:nvSpPr>
          <p:cNvPr id="10" name="Google Shape;19;p72">
            <a:extLst>
              <a:ext uri="{FF2B5EF4-FFF2-40B4-BE49-F238E27FC236}">
                <a16:creationId xmlns:a16="http://schemas.microsoft.com/office/drawing/2014/main" id="{EF723BC6-4282-51DD-9F69-88B981EEDA21}"/>
              </a:ext>
            </a:extLst>
          </p:cNvPr>
          <p:cNvSpPr txBox="1">
            <a:spLocks noChangeArrowheads="1"/>
          </p:cNvSpPr>
          <p:nvPr/>
        </p:nvSpPr>
        <p:spPr bwMode="auto">
          <a:xfrm>
            <a:off x="6872288" y="5578475"/>
            <a:ext cx="4043362" cy="4302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spAutoFit/>
          </a:bodyPr>
          <a:lstStyle>
            <a:lvl1pPr marL="342900" indent="-342900">
              <a:defRPr>
                <a:solidFill>
                  <a:schemeClr val="tx1"/>
                </a:solidFill>
                <a:latin typeface="Calibri" panose="020F0502020204030204" pitchFamily="34" charset="0"/>
              </a:defRPr>
            </a:lvl1pPr>
            <a:lvl2pPr marL="84138">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lvl="1" algn="ctr" eaLnBrk="1" hangingPunct="1">
              <a:lnSpc>
                <a:spcPct val="122000"/>
              </a:lnSpc>
              <a:buClr>
                <a:srgbClr val="000000"/>
              </a:buClr>
              <a:buSzPts val="900"/>
              <a:buFont typeface="Calibri" panose="020F0502020204030204" pitchFamily="34" charset="0"/>
              <a:buNone/>
            </a:pPr>
            <a:endParaRPr lang="es-CO" altLang="es-CO" sz="900" b="1">
              <a:solidFill>
                <a:srgbClr val="000000"/>
              </a:solidFill>
              <a:latin typeface="Arial Narrow" panose="020B0606020202030204" pitchFamily="34" charset="0"/>
              <a:ea typeface="Arial Narrow" panose="020B0606020202030204" pitchFamily="34" charset="0"/>
              <a:cs typeface="Arial Narrow" panose="020B0606020202030204" pitchFamily="34" charset="0"/>
              <a:sym typeface="Arial Narrow" panose="020B0606020202030204" pitchFamily="34" charset="0"/>
            </a:endParaRPr>
          </a:p>
          <a:p>
            <a:pPr lvl="1" algn="ctr" eaLnBrk="1" hangingPunct="1">
              <a:lnSpc>
                <a:spcPct val="122000"/>
              </a:lnSpc>
              <a:buClr>
                <a:srgbClr val="000000"/>
              </a:buClr>
              <a:buSzPts val="900"/>
              <a:buFont typeface="Calibri" panose="020F0502020204030204" pitchFamily="34" charset="0"/>
              <a:buNone/>
            </a:pPr>
            <a:endParaRPr lang="es-CO" altLang="es-CO" sz="900" b="1">
              <a:solidFill>
                <a:srgbClr val="000000"/>
              </a:solidFill>
              <a:latin typeface="Arial Narrow" panose="020B0606020202030204" pitchFamily="34" charset="0"/>
              <a:ea typeface="Arial Narrow" panose="020B0606020202030204" pitchFamily="34" charset="0"/>
              <a:cs typeface="Arial Narrow" panose="020B0606020202030204" pitchFamily="34" charset="0"/>
              <a:sym typeface="Arial Narrow" panose="020B0606020202030204" pitchFamily="34" charset="0"/>
            </a:endParaRPr>
          </a:p>
        </p:txBody>
      </p:sp>
      <p:pic>
        <p:nvPicPr>
          <p:cNvPr id="11" name="Imagen 12">
            <a:extLst>
              <a:ext uri="{FF2B5EF4-FFF2-40B4-BE49-F238E27FC236}">
                <a16:creationId xmlns:a16="http://schemas.microsoft.com/office/drawing/2014/main" id="{85A029D4-EA37-12F7-27FE-99F593306CCC}"/>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646363" y="6105525"/>
            <a:ext cx="6899275" cy="565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Imagen 13">
            <a:extLst>
              <a:ext uri="{FF2B5EF4-FFF2-40B4-BE49-F238E27FC236}">
                <a16:creationId xmlns:a16="http://schemas.microsoft.com/office/drawing/2014/main" id="{2EC759DF-7F9B-C5CE-E084-26FC9FCC19F2}"/>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Rectángulo: esquinas superiores redondeadas 12">
            <a:extLst>
              <a:ext uri="{FF2B5EF4-FFF2-40B4-BE49-F238E27FC236}">
                <a16:creationId xmlns:a16="http://schemas.microsoft.com/office/drawing/2014/main" id="{182EE0A1-FE8E-85F2-A404-4F8DFF2DCA93}"/>
              </a:ext>
            </a:extLst>
          </p:cNvPr>
          <p:cNvSpPr/>
          <p:nvPr userDrawn="1"/>
        </p:nvSpPr>
        <p:spPr>
          <a:xfrm rot="5400000">
            <a:off x="2532063" y="-2303463"/>
            <a:ext cx="509588" cy="5573713"/>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14" name="Imagen 13">
            <a:extLst>
              <a:ext uri="{FF2B5EF4-FFF2-40B4-BE49-F238E27FC236}">
                <a16:creationId xmlns:a16="http://schemas.microsoft.com/office/drawing/2014/main" id="{4128E9EE-640F-99BA-FEF2-91DBC050BC46}"/>
              </a:ext>
            </a:extLst>
          </p:cNvPr>
          <p:cNvPicPr>
            <a:picLocks noChangeAspect="1"/>
          </p:cNvPicPr>
          <p:nvPr userDrawn="1"/>
        </p:nvPicPr>
        <p:blipFill>
          <a:blip r:embed="rId6">
            <a:duotone>
              <a:schemeClr val="bg2">
                <a:shade val="45000"/>
                <a:satMod val="135000"/>
              </a:schemeClr>
              <a:prstClr val="white"/>
            </a:duotone>
          </a:blip>
          <a:stretch>
            <a:fillRect/>
          </a:stretch>
        </p:blipFill>
        <p:spPr>
          <a:xfrm>
            <a:off x="331263" y="293163"/>
            <a:ext cx="369332" cy="369332"/>
          </a:xfrm>
          <a:prstGeom prst="rect">
            <a:avLst/>
          </a:prstGeom>
        </p:spPr>
      </p:pic>
      <p:sp>
        <p:nvSpPr>
          <p:cNvPr id="15" name="CuadroTexto 16">
            <a:extLst>
              <a:ext uri="{FF2B5EF4-FFF2-40B4-BE49-F238E27FC236}">
                <a16:creationId xmlns:a16="http://schemas.microsoft.com/office/drawing/2014/main" id="{318EBD73-63D3-D00D-64AF-0EBAF401BCD0}"/>
              </a:ext>
            </a:extLst>
          </p:cNvPr>
          <p:cNvSpPr txBox="1">
            <a:spLocks noChangeArrowheads="1"/>
          </p:cNvSpPr>
          <p:nvPr userDrawn="1"/>
        </p:nvSpPr>
        <p:spPr bwMode="auto">
          <a:xfrm>
            <a:off x="844550" y="298450"/>
            <a:ext cx="452596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b="1">
                <a:solidFill>
                  <a:schemeClr val="bg1"/>
                </a:solidFill>
                <a:latin typeface="Verdana" panose="020B0604030504040204" pitchFamily="34" charset="0"/>
                <a:ea typeface="Verdana" panose="020B0604030504040204" pitchFamily="34" charset="0"/>
                <a:cs typeface="Verdana" panose="020B0604030504040204" pitchFamily="34" charset="0"/>
              </a:rPr>
              <a:t>Condiciones Hidrometeorológicas</a:t>
            </a:r>
            <a:endParaRPr lang="es-MX" altLang="es-CO"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44" name="Marcador de texto 43"/>
          <p:cNvSpPr>
            <a:spLocks noGrp="1"/>
          </p:cNvSpPr>
          <p:nvPr>
            <p:ph type="body" sz="quarter" idx="10"/>
          </p:nvPr>
        </p:nvSpPr>
        <p:spPr>
          <a:xfrm>
            <a:off x="6983414" y="5598571"/>
            <a:ext cx="3838575" cy="361950"/>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48" name="Marcador de texto 43"/>
          <p:cNvSpPr>
            <a:spLocks noGrp="1"/>
          </p:cNvSpPr>
          <p:nvPr>
            <p:ph type="body" sz="quarter" idx="11"/>
          </p:nvPr>
        </p:nvSpPr>
        <p:spPr>
          <a:xfrm>
            <a:off x="1613125" y="5608619"/>
            <a:ext cx="3838575" cy="361950"/>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1637595480"/>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Altos valores de radiación ultravioleta">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1" name="Marcador de texto 10"/>
          <p:cNvSpPr>
            <a:spLocks noGrp="1"/>
          </p:cNvSpPr>
          <p:nvPr>
            <p:ph type="body" sz="quarter" idx="11"/>
          </p:nvPr>
        </p:nvSpPr>
        <p:spPr>
          <a:xfrm>
            <a:off x="6075335" y="1441342"/>
            <a:ext cx="5594377" cy="4711808"/>
          </a:xfrm>
        </p:spPr>
        <p:txBody>
          <a:bodyPr>
            <a:normAutofit/>
          </a:bodyPr>
          <a:lstStyle>
            <a:lvl1pPr marL="0" indent="0">
              <a:buNone/>
              <a:defRPr sz="1400">
                <a:solidFill>
                  <a:schemeClr val="tx1">
                    <a:lumMod val="50000"/>
                    <a:lumOff val="50000"/>
                  </a:schemeClr>
                </a:solidFill>
                <a:latin typeface="Verdana" panose="020B0604030504040204" pitchFamily="34" charset="0"/>
                <a:ea typeface="Verdana" panose="020B0604030504040204" pitchFamily="34" charset="0"/>
              </a:defRPr>
            </a:lvl1pPr>
            <a:lvl2pPr>
              <a:defRPr sz="2000">
                <a:solidFill>
                  <a:schemeClr val="tx1">
                    <a:lumMod val="50000"/>
                    <a:lumOff val="50000"/>
                  </a:schemeClr>
                </a:solidFill>
                <a:latin typeface="Verdana" panose="020B0604030504040204" pitchFamily="34" charset="0"/>
                <a:ea typeface="Verdana" panose="020B0604030504040204" pitchFamily="34" charset="0"/>
              </a:defRPr>
            </a:lvl2pPr>
            <a:lvl3pPr>
              <a:defRPr sz="1800">
                <a:solidFill>
                  <a:schemeClr val="tx1">
                    <a:lumMod val="50000"/>
                    <a:lumOff val="50000"/>
                  </a:schemeClr>
                </a:solidFill>
                <a:latin typeface="Verdana" panose="020B0604030504040204" pitchFamily="34" charset="0"/>
                <a:ea typeface="Verdana" panose="020B0604030504040204" pitchFamily="34" charset="0"/>
              </a:defRPr>
            </a:lvl3pPr>
            <a:lvl4pPr>
              <a:defRPr sz="1600">
                <a:solidFill>
                  <a:schemeClr val="tx1">
                    <a:lumMod val="50000"/>
                    <a:lumOff val="50000"/>
                  </a:schemeClr>
                </a:solidFill>
                <a:latin typeface="Verdana" panose="020B0604030504040204" pitchFamily="34" charset="0"/>
                <a:ea typeface="Verdana" panose="020B0604030504040204" pitchFamily="34" charset="0"/>
              </a:defRPr>
            </a:lvl4pPr>
            <a:lvl5pPr>
              <a:defRPr sz="1600">
                <a:solidFill>
                  <a:schemeClr val="tx1">
                    <a:lumMod val="50000"/>
                    <a:lumOff val="50000"/>
                  </a:schemeClr>
                </a:solidFill>
                <a:latin typeface="Verdana" panose="020B0604030504040204" pitchFamily="34" charset="0"/>
                <a:ea typeface="Verdana" panose="020B0604030504040204" pitchFamily="34" charset="0"/>
              </a:defRPr>
            </a:lvl5pPr>
          </a:lstStyle>
          <a:p>
            <a:pPr lvl="0"/>
            <a:r>
              <a:rPr lang="es-ES" dirty="0"/>
              <a:t>Editar el estilo de texto del patrón</a:t>
            </a:r>
          </a:p>
        </p:txBody>
      </p:sp>
      <p:pic>
        <p:nvPicPr>
          <p:cNvPr id="3" name="Imagen 2">
            <a:extLst>
              <a:ext uri="{FF2B5EF4-FFF2-40B4-BE49-F238E27FC236}">
                <a16:creationId xmlns:a16="http://schemas.microsoft.com/office/drawing/2014/main" id="{356C7777-08D6-84BE-C111-7F4D078E3C4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F9C37796-C68C-3244-5140-99951533B1C0}"/>
              </a:ext>
            </a:extLst>
          </p:cNvPr>
          <p:cNvSpPr/>
          <p:nvPr userDrawn="1"/>
        </p:nvSpPr>
        <p:spPr>
          <a:xfrm rot="5400000">
            <a:off x="2531470" y="-2303023"/>
            <a:ext cx="510532" cy="5573476"/>
          </a:xfrm>
          <a:prstGeom prst="round2SameRect">
            <a:avLst/>
          </a:prstGeom>
          <a:gradFill flip="none" rotWithShape="1">
            <a:gsLst>
              <a:gs pos="0">
                <a:srgbClr val="C91008">
                  <a:shade val="30000"/>
                  <a:satMod val="115000"/>
                </a:srgbClr>
              </a:gs>
              <a:gs pos="50000">
                <a:srgbClr val="C91008">
                  <a:shade val="67500"/>
                  <a:satMod val="115000"/>
                </a:srgbClr>
              </a:gs>
              <a:gs pos="100000">
                <a:srgbClr val="F9652F"/>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7" name="CuadroTexto 6">
            <a:extLst>
              <a:ext uri="{FF2B5EF4-FFF2-40B4-BE49-F238E27FC236}">
                <a16:creationId xmlns:a16="http://schemas.microsoft.com/office/drawing/2014/main" id="{71761F07-85B0-2AED-44A0-94BD77E2E2D2}"/>
              </a:ext>
            </a:extLst>
          </p:cNvPr>
          <p:cNvSpPr txBox="1"/>
          <p:nvPr userDrawn="1"/>
        </p:nvSpPr>
        <p:spPr>
          <a:xfrm>
            <a:off x="725671" y="235995"/>
            <a:ext cx="4578497" cy="338554"/>
          </a:xfrm>
          <a:prstGeom prst="rect">
            <a:avLst/>
          </a:prstGeom>
          <a:noFill/>
        </p:spPr>
        <p:txBody>
          <a:bodyPr wrap="none" rtlCol="0">
            <a:spAutoFit/>
          </a:bodyPr>
          <a:lstStyle/>
          <a:p>
            <a:pPr algn="l"/>
            <a:r>
              <a:rPr lang="es-ES" sz="1600" b="1" dirty="0">
                <a:solidFill>
                  <a:schemeClr val="bg1"/>
                </a:solidFill>
                <a:latin typeface="Verdana" panose="020B0604030504040204" pitchFamily="34" charset="0"/>
                <a:ea typeface="Verdana" panose="020B0604030504040204" pitchFamily="34" charset="0"/>
              </a:rPr>
              <a:t>Altos valores de radiación ultravioleta</a:t>
            </a:r>
            <a:endParaRPr lang="es-MX" sz="1600" b="1" dirty="0">
              <a:solidFill>
                <a:schemeClr val="bg1"/>
              </a:solidFill>
              <a:latin typeface="Verdana" panose="020B0604030504040204" pitchFamily="34" charset="0"/>
              <a:ea typeface="Verdana" panose="020B0604030504040204" pitchFamily="34" charset="0"/>
            </a:endParaRPr>
          </a:p>
        </p:txBody>
      </p:sp>
      <p:pic>
        <p:nvPicPr>
          <p:cNvPr id="8" name="Imagen 7">
            <a:extLst>
              <a:ext uri="{FF2B5EF4-FFF2-40B4-BE49-F238E27FC236}">
                <a16:creationId xmlns:a16="http://schemas.microsoft.com/office/drawing/2014/main" id="{8E5558DA-31D9-04C9-C0FF-A4AD58DC64D6}"/>
              </a:ext>
            </a:extLst>
          </p:cNvPr>
          <p:cNvPicPr>
            <a:picLocks noChangeAspect="1"/>
          </p:cNvPicPr>
          <p:nvPr userDrawn="1"/>
        </p:nvPicPr>
        <p:blipFill>
          <a:blip r:embed="rId4">
            <a:lum bright="70000" contrast="-70000"/>
            <a:extLst>
              <a:ext uri="{BEBA8EAE-BF5A-486C-A8C5-ECC9F3942E4B}">
                <a14:imgProps xmlns:a14="http://schemas.microsoft.com/office/drawing/2010/main">
                  <a14:imgLayer r:embed="rId5">
                    <a14:imgEffect>
                      <a14:artisticPhotocopy/>
                    </a14:imgEffect>
                  </a14:imgLayer>
                </a14:imgProps>
              </a:ext>
              <a:ext uri="{28A0092B-C50C-407E-A947-70E740481C1C}">
                <a14:useLocalDpi xmlns:a14="http://schemas.microsoft.com/office/drawing/2010/main" val="0"/>
              </a:ext>
            </a:extLst>
          </a:blip>
          <a:stretch>
            <a:fillRect/>
          </a:stretch>
        </p:blipFill>
        <p:spPr>
          <a:xfrm>
            <a:off x="272308" y="256393"/>
            <a:ext cx="439456" cy="439456"/>
          </a:xfrm>
          <a:prstGeom prst="rect">
            <a:avLst/>
          </a:prstGeom>
        </p:spPr>
      </p:pic>
      <p:sp>
        <p:nvSpPr>
          <p:cNvPr id="9" name="Marcador de texto 5">
            <a:extLst>
              <a:ext uri="{FF2B5EF4-FFF2-40B4-BE49-F238E27FC236}">
                <a16:creationId xmlns:a16="http://schemas.microsoft.com/office/drawing/2014/main" id="{0FBDA7B7-DB8D-CD71-2B7E-72A4447E87A9}"/>
              </a:ext>
            </a:extLst>
          </p:cNvPr>
          <p:cNvSpPr>
            <a:spLocks noGrp="1"/>
          </p:cNvSpPr>
          <p:nvPr>
            <p:ph type="body" sz="quarter" idx="10"/>
          </p:nvPr>
        </p:nvSpPr>
        <p:spPr>
          <a:xfrm>
            <a:off x="711764" y="536090"/>
            <a:ext cx="4346210" cy="240308"/>
          </a:xfrm>
        </p:spPr>
        <p:txBody>
          <a:bodyPr>
            <a:noAutofit/>
          </a:bodyPr>
          <a:lstStyle>
            <a:lvl1pPr marL="0" indent="0" algn="ctr">
              <a:buNone/>
              <a:defRPr sz="1100">
                <a:solidFill>
                  <a:schemeClr val="bg1"/>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364529289"/>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9_Alertas Hidrológic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cxnSp>
        <p:nvCxnSpPr>
          <p:cNvPr id="14" name="Conector recto 13"/>
          <p:cNvCxnSpPr/>
          <p:nvPr userDrawn="1"/>
        </p:nvCxnSpPr>
        <p:spPr>
          <a:xfrm>
            <a:off x="4532799" y="1048909"/>
            <a:ext cx="0" cy="5428091"/>
          </a:xfrm>
          <a:prstGeom prst="line">
            <a:avLst/>
          </a:prstGeom>
          <a:ln w="28575">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pic>
        <p:nvPicPr>
          <p:cNvPr id="24" name="Imagen 23"/>
          <p:cNvPicPr>
            <a:picLocks noChangeAspect="1"/>
          </p:cNvPicPr>
          <p:nvPr userDrawn="1"/>
        </p:nvPicPr>
        <p:blipFill>
          <a:blip r:embed="rId3"/>
          <a:stretch>
            <a:fillRect/>
          </a:stretch>
        </p:blipFill>
        <p:spPr>
          <a:xfrm>
            <a:off x="11385290" y="1012617"/>
            <a:ext cx="797392" cy="5668738"/>
          </a:xfrm>
          <a:prstGeom prst="rect">
            <a:avLst/>
          </a:prstGeom>
        </p:spPr>
      </p:pic>
      <p:pic>
        <p:nvPicPr>
          <p:cNvPr id="3" name="Imagen 2">
            <a:extLst>
              <a:ext uri="{FF2B5EF4-FFF2-40B4-BE49-F238E27FC236}">
                <a16:creationId xmlns:a16="http://schemas.microsoft.com/office/drawing/2014/main" id="{7BC547D7-A764-50B8-E5A6-AA10AE155CF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4" name="Rectángulo: esquinas superiores redondeadas 3">
            <a:extLst>
              <a:ext uri="{FF2B5EF4-FFF2-40B4-BE49-F238E27FC236}">
                <a16:creationId xmlns:a16="http://schemas.microsoft.com/office/drawing/2014/main" id="{9B30EB57-DFDE-2AF7-9602-73AEEE5F05EB}"/>
              </a:ext>
            </a:extLst>
          </p:cNvPr>
          <p:cNvSpPr/>
          <p:nvPr userDrawn="1"/>
        </p:nvSpPr>
        <p:spPr>
          <a:xfrm rot="5400000">
            <a:off x="1629606" y="-1401159"/>
            <a:ext cx="510532" cy="3769747"/>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5" name="CuadroTexto 4">
            <a:extLst>
              <a:ext uri="{FF2B5EF4-FFF2-40B4-BE49-F238E27FC236}">
                <a16:creationId xmlns:a16="http://schemas.microsoft.com/office/drawing/2014/main" id="{D1C91A7A-7E34-D1F7-46DD-D387CEB2F13A}"/>
              </a:ext>
            </a:extLst>
          </p:cNvPr>
          <p:cNvSpPr txBox="1"/>
          <p:nvPr userDrawn="1"/>
        </p:nvSpPr>
        <p:spPr>
          <a:xfrm>
            <a:off x="740498" y="293128"/>
            <a:ext cx="2799164"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Alertas Hidrológicas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8" name="Imagen 7">
            <a:extLst>
              <a:ext uri="{FF2B5EF4-FFF2-40B4-BE49-F238E27FC236}">
                <a16:creationId xmlns:a16="http://schemas.microsoft.com/office/drawing/2014/main" id="{8701B6EA-86F4-DA2C-B544-E45C2E3FEF7A}"/>
              </a:ext>
            </a:extLst>
          </p:cNvPr>
          <p:cNvPicPr>
            <a:picLocks noChangeAspect="1"/>
          </p:cNvPicPr>
          <p:nvPr userDrawn="1"/>
        </p:nvPicPr>
        <p:blipFill>
          <a:blip r:embed="rId5">
            <a:lum bright="70000" contrast="-70000"/>
            <a:extLst>
              <a:ext uri="{BEBA8EAE-BF5A-486C-A8C5-ECC9F3942E4B}">
                <a14:imgProps xmlns:a14="http://schemas.microsoft.com/office/drawing/2010/main">
                  <a14:imgLayer r:embed="rId6">
                    <a14:imgEffect>
                      <a14:artisticPhotocopy/>
                    </a14:imgEffect>
                  </a14:imgLayer>
                </a14:imgProps>
              </a:ext>
              <a:ext uri="{28A0092B-C50C-407E-A947-70E740481C1C}">
                <a14:useLocalDpi xmlns:a14="http://schemas.microsoft.com/office/drawing/2010/main" val="0"/>
              </a:ext>
            </a:extLst>
          </a:blip>
          <a:stretch>
            <a:fillRect/>
          </a:stretch>
        </p:blipFill>
        <p:spPr>
          <a:xfrm>
            <a:off x="321926" y="280985"/>
            <a:ext cx="245228" cy="400110"/>
          </a:xfrm>
          <a:prstGeom prst="rect">
            <a:avLst/>
          </a:prstGeom>
        </p:spPr>
      </p:pic>
    </p:spTree>
    <p:extLst>
      <p:ext uri="{BB962C8B-B14F-4D97-AF65-F5344CB8AC3E}">
        <p14:creationId xmlns:p14="http://schemas.microsoft.com/office/powerpoint/2010/main" val="2744060800"/>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userDrawn="1">
  <p:cSld name="Resumen de Alertas Hidrológic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5" name="Rectángulo: esquinas superiores redondeadas 4">
            <a:extLst>
              <a:ext uri="{FF2B5EF4-FFF2-40B4-BE49-F238E27FC236}">
                <a16:creationId xmlns:a16="http://schemas.microsoft.com/office/drawing/2014/main" id="{2F4B4000-B0A1-166B-8DCD-402680E5B16C}"/>
              </a:ext>
            </a:extLst>
          </p:cNvPr>
          <p:cNvSpPr/>
          <p:nvPr userDrawn="1"/>
        </p:nvSpPr>
        <p:spPr>
          <a:xfrm rot="5400000">
            <a:off x="2596273" y="-2367826"/>
            <a:ext cx="510532" cy="5703082"/>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0" name="CuadroTexto 9">
            <a:extLst>
              <a:ext uri="{FF2B5EF4-FFF2-40B4-BE49-F238E27FC236}">
                <a16:creationId xmlns:a16="http://schemas.microsoft.com/office/drawing/2014/main" id="{28E25D22-0B7B-0CA7-C6B0-37C1E7E4DAFB}"/>
              </a:ext>
            </a:extLst>
          </p:cNvPr>
          <p:cNvSpPr txBox="1"/>
          <p:nvPr userDrawn="1"/>
        </p:nvSpPr>
        <p:spPr>
          <a:xfrm>
            <a:off x="763907" y="215761"/>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baja del Río Cauca)</a:t>
            </a:r>
            <a:endParaRPr lang="es-MX" sz="1400" b="1" dirty="0">
              <a:solidFill>
                <a:schemeClr val="bg1"/>
              </a:solidFill>
              <a:latin typeface="Verdana" panose="020B0604030504040204" pitchFamily="34" charset="0"/>
              <a:ea typeface="Verdana" panose="020B0604030504040204" pitchFamily="34" charset="0"/>
            </a:endParaRPr>
          </a:p>
        </p:txBody>
      </p:sp>
      <p:pic>
        <p:nvPicPr>
          <p:cNvPr id="12" name="Imagen 11">
            <a:extLst>
              <a:ext uri="{FF2B5EF4-FFF2-40B4-BE49-F238E27FC236}">
                <a16:creationId xmlns:a16="http://schemas.microsoft.com/office/drawing/2014/main" id="{E20668D9-D94E-1F2C-6617-FBE90100800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pic>
        <p:nvPicPr>
          <p:cNvPr id="2" name="Imagen 1">
            <a:extLst>
              <a:ext uri="{FF2B5EF4-FFF2-40B4-BE49-F238E27FC236}">
                <a16:creationId xmlns:a16="http://schemas.microsoft.com/office/drawing/2014/main" id="{91BEBBCA-A112-487C-C3ED-90F4D0B214D2}"/>
              </a:ext>
            </a:extLst>
          </p:cNvPr>
          <p:cNvPicPr>
            <a:picLocks noChangeAspect="1"/>
          </p:cNvPicPr>
          <p:nvPr userDrawn="1"/>
        </p:nvPicPr>
        <p:blipFill>
          <a:blip r:embed="rId4" cstate="hqprint">
            <a:lum bright="70000" contrast="-70000"/>
            <a:extLst>
              <a:ext uri="{BEBA8EAE-BF5A-486C-A8C5-ECC9F3942E4B}">
                <a14:imgProps xmlns:a14="http://schemas.microsoft.com/office/drawing/2010/main">
                  <a14:imgLayer r:embed="rId5">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Tree>
    <p:extLst>
      <p:ext uri="{BB962C8B-B14F-4D97-AF65-F5344CB8AC3E}">
        <p14:creationId xmlns:p14="http://schemas.microsoft.com/office/powerpoint/2010/main" val="1624086414"/>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userDrawn="1">
  <p:cSld name="Área Hidrográfica Caribe">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DB60F314-9EEE-D8E9-47CA-93431B9590D2}"/>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4" name="CuadroTexto 3">
            <a:extLst>
              <a:ext uri="{FF2B5EF4-FFF2-40B4-BE49-F238E27FC236}">
                <a16:creationId xmlns:a16="http://schemas.microsoft.com/office/drawing/2014/main" id="{48D89BEA-910C-E065-8ED1-1F8A8A3F063A}"/>
              </a:ext>
            </a:extLst>
          </p:cNvPr>
          <p:cNvSpPr txBox="1"/>
          <p:nvPr userDrawn="1"/>
        </p:nvSpPr>
        <p:spPr>
          <a:xfrm>
            <a:off x="785896" y="309595"/>
            <a:ext cx="3853940"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Caribe</a:t>
            </a:r>
            <a:endParaRPr lang="es-MX" sz="1800" b="1" dirty="0">
              <a:solidFill>
                <a:schemeClr val="bg1"/>
              </a:solidFill>
              <a:latin typeface="Verdana" panose="020B0604030504040204" pitchFamily="34" charset="0"/>
              <a:ea typeface="Verdana" panose="020B0604030504040204" pitchFamily="34" charset="0"/>
            </a:endParaRPr>
          </a:p>
        </p:txBody>
      </p:sp>
      <p:pic>
        <p:nvPicPr>
          <p:cNvPr id="5" name="Imagen 4">
            <a:extLst>
              <a:ext uri="{FF2B5EF4-FFF2-40B4-BE49-F238E27FC236}">
                <a16:creationId xmlns:a16="http://schemas.microsoft.com/office/drawing/2014/main" id="{E85A00A5-7C03-0D1A-2893-896D15BC3546}"/>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pic>
        <p:nvPicPr>
          <p:cNvPr id="12" name="Imagen 11">
            <a:extLst>
              <a:ext uri="{FF2B5EF4-FFF2-40B4-BE49-F238E27FC236}">
                <a16:creationId xmlns:a16="http://schemas.microsoft.com/office/drawing/2014/main" id="{BAD96F1D-1125-A44A-0368-2588496D3F1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974488183"/>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userDrawn="1">
  <p:cSld name="Área Hidrográfica Pacífi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4" name="Imagen 3">
            <a:extLst>
              <a:ext uri="{FF2B5EF4-FFF2-40B4-BE49-F238E27FC236}">
                <a16:creationId xmlns:a16="http://schemas.microsoft.com/office/drawing/2014/main" id="{4B9E9FB8-266F-4C87-335F-697901C17420}"/>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68292" y="83266"/>
            <a:ext cx="344690" cy="452750"/>
          </a:xfrm>
          <a:prstGeom prst="rect">
            <a:avLst/>
          </a:prstGeom>
        </p:spPr>
      </p:pic>
      <p:sp>
        <p:nvSpPr>
          <p:cNvPr id="5" name="Rectángulo: esquinas superiores redondeadas 4">
            <a:extLst>
              <a:ext uri="{FF2B5EF4-FFF2-40B4-BE49-F238E27FC236}">
                <a16:creationId xmlns:a16="http://schemas.microsoft.com/office/drawing/2014/main" id="{08DFAB19-3FCA-34AA-EE52-30D3D5E6D0E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0" name="CuadroTexto 9">
            <a:extLst>
              <a:ext uri="{FF2B5EF4-FFF2-40B4-BE49-F238E27FC236}">
                <a16:creationId xmlns:a16="http://schemas.microsoft.com/office/drawing/2014/main" id="{0CE3AEAB-320E-23F8-3E4C-17FB59B82C01}"/>
              </a:ext>
            </a:extLst>
          </p:cNvPr>
          <p:cNvSpPr txBox="1"/>
          <p:nvPr userDrawn="1"/>
        </p:nvSpPr>
        <p:spPr>
          <a:xfrm>
            <a:off x="785896" y="309595"/>
            <a:ext cx="4033476"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Pacífico</a:t>
            </a:r>
            <a:endParaRPr lang="es-MX" sz="18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0C2AAA70-18C1-8B37-6102-5E6A916F41A6}"/>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pic>
        <p:nvPicPr>
          <p:cNvPr id="13" name="Imagen 12">
            <a:extLst>
              <a:ext uri="{FF2B5EF4-FFF2-40B4-BE49-F238E27FC236}">
                <a16:creationId xmlns:a16="http://schemas.microsoft.com/office/drawing/2014/main" id="{35898E53-F5BD-C0C3-390F-5DEADFC4CE92}"/>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4103729123"/>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userDrawn="1">
  <p:cSld name="cuenca ALT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54C623B6-7413-60C5-7215-1D34ADE53602}"/>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1D85979C-973C-47C5-FAA4-70454CD2AC6E}"/>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1E621C22-530B-9B23-52EB-2C2C0E1C3DB9}"/>
              </a:ext>
            </a:extLst>
          </p:cNvPr>
          <p:cNvSpPr txBox="1"/>
          <p:nvPr userDrawn="1"/>
        </p:nvSpPr>
        <p:spPr>
          <a:xfrm>
            <a:off x="771075" y="225083"/>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alta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902D667D-E1F6-0B83-E395-08EA5AFFD96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29100852"/>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userDrawn="1">
  <p:cSld name="cuenca MEDI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B71C62E0-4306-C77F-399D-5A88847D47EB}"/>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E2DA790A-3EC6-E9F6-8117-EAB3FCC83831}"/>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428F5A3C-1A7A-BB89-64EF-380B0FA7480D}"/>
              </a:ext>
            </a:extLst>
          </p:cNvPr>
          <p:cNvSpPr txBox="1"/>
          <p:nvPr userDrawn="1"/>
        </p:nvSpPr>
        <p:spPr>
          <a:xfrm>
            <a:off x="788422" y="233709"/>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media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1E5E8CBC-B9BE-4D73-0D1B-BEE627DA80A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956035183"/>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userDrawn="1">
  <p:cSld name="cuenca BAJ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4" name="Rectángulo: esquinas superiores redondeadas 13">
            <a:extLst>
              <a:ext uri="{FF2B5EF4-FFF2-40B4-BE49-F238E27FC236}">
                <a16:creationId xmlns:a16="http://schemas.microsoft.com/office/drawing/2014/main" id="{330C175D-C382-B86A-2B53-E7C4327EFE5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5" name="Imagen 14">
            <a:extLst>
              <a:ext uri="{FF2B5EF4-FFF2-40B4-BE49-F238E27FC236}">
                <a16:creationId xmlns:a16="http://schemas.microsoft.com/office/drawing/2014/main" id="{89DB896D-AC7B-3F4D-BDDD-FF1A26FD535F}"/>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16" name="CuadroTexto 15">
            <a:extLst>
              <a:ext uri="{FF2B5EF4-FFF2-40B4-BE49-F238E27FC236}">
                <a16:creationId xmlns:a16="http://schemas.microsoft.com/office/drawing/2014/main" id="{F13AC5F3-6959-A370-DD0F-64CF2001F400}"/>
              </a:ext>
            </a:extLst>
          </p:cNvPr>
          <p:cNvSpPr txBox="1"/>
          <p:nvPr userDrawn="1"/>
        </p:nvSpPr>
        <p:spPr>
          <a:xfrm>
            <a:off x="788422" y="230016"/>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baja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7" name="Imagen 16">
            <a:extLst>
              <a:ext uri="{FF2B5EF4-FFF2-40B4-BE49-F238E27FC236}">
                <a16:creationId xmlns:a16="http://schemas.microsoft.com/office/drawing/2014/main" id="{5C796E24-0723-8376-6406-E540D7159B9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232433354"/>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userDrawn="1">
  <p:cSld name="CUENC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F996CDC6-4B5B-C45C-E163-37D84F9B185E}"/>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5EC989B7-C8DE-D1AF-F3B8-3F13E7B8A631}"/>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407C7641-0773-2257-EBA7-CB8E5F64C687}"/>
              </a:ext>
            </a:extLst>
          </p:cNvPr>
          <p:cNvSpPr txBox="1"/>
          <p:nvPr userDrawn="1"/>
        </p:nvSpPr>
        <p:spPr>
          <a:xfrm>
            <a:off x="789389" y="222105"/>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B9CCF360-6224-096D-4AAF-CAAB58B3682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861467473"/>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userDrawn="1">
  <p:cSld name="Área Hidrográfica Orino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E48AD2C1-A4BA-2221-BDDA-C1C5FAEC524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9E4D8507-135A-C2DA-3AE0-6B355C202DB1}"/>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8234B069-1D33-1321-A7D3-CB2ED1149B6B}"/>
              </a:ext>
            </a:extLst>
          </p:cNvPr>
          <p:cNvSpPr txBox="1"/>
          <p:nvPr userDrawn="1"/>
        </p:nvSpPr>
        <p:spPr>
          <a:xfrm>
            <a:off x="770799" y="309641"/>
            <a:ext cx="4031873"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Orinoco</a:t>
            </a:r>
            <a:endParaRPr lang="es-MX" sz="18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2457F278-18C1-4077-F59B-E77BDA312B0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58967899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Condiciones Hidrometeorológica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3EF96214-1D88-B692-C263-98511D05DA98}"/>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3" name="Google Shape;22;p73">
            <a:extLst>
              <a:ext uri="{FF2B5EF4-FFF2-40B4-BE49-F238E27FC236}">
                <a16:creationId xmlns:a16="http://schemas.microsoft.com/office/drawing/2014/main" id="{1F3E63FD-CC4F-DBEC-FD41-45A5184BE8C0}"/>
              </a:ext>
            </a:extLst>
          </p:cNvPr>
          <p:cNvGraphicFramePr/>
          <p:nvPr/>
        </p:nvGraphicFramePr>
        <p:xfrm>
          <a:off x="0" y="1074738"/>
          <a:ext cx="12190413" cy="5087937"/>
        </p:xfrm>
        <a:graphic>
          <a:graphicData uri="http://schemas.openxmlformats.org/drawingml/2006/table">
            <a:tbl>
              <a:tblPr>
                <a:tableStyleId>{10A1B5D5-9B99-4C35-A422-299274C87663}</a:tableStyleId>
              </a:tblPr>
              <a:tblGrid>
                <a:gridCol w="5029343">
                  <a:extLst>
                    <a:ext uri="{9D8B030D-6E8A-4147-A177-3AD203B41FA5}">
                      <a16:colId xmlns:a16="http://schemas.microsoft.com/office/drawing/2014/main" val="20000"/>
                    </a:ext>
                  </a:extLst>
                </a:gridCol>
                <a:gridCol w="7161070">
                  <a:extLst>
                    <a:ext uri="{9D8B030D-6E8A-4147-A177-3AD203B41FA5}">
                      <a16:colId xmlns:a16="http://schemas.microsoft.com/office/drawing/2014/main" val="20001"/>
                    </a:ext>
                  </a:extLst>
                </a:gridCol>
              </a:tblGrid>
              <a:tr h="315522">
                <a:tc>
                  <a:txBody>
                    <a:bodyPr/>
                    <a:lstStyle/>
                    <a:p>
                      <a:pPr marL="0" marR="0" lvl="0" indent="0" algn="ctr" rtl="0">
                        <a:lnSpc>
                          <a:spcPct val="100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Condiciones meteorológicas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85081" marR="85081" marT="42552" marB="42552" anchor="ctr">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Lluvias destacadas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63800" marR="63800" marT="0" marB="0" anchor="ctr">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4772415">
                <a:tc>
                  <a:txBody>
                    <a:bodyPr/>
                    <a:lstStyle/>
                    <a:p>
                      <a:pPr marL="0" marR="0" lvl="0" indent="0" algn="ctr" rtl="0">
                        <a:lnSpc>
                          <a:spcPct val="100000"/>
                        </a:lnSpc>
                        <a:spcBef>
                          <a:spcPts val="0"/>
                        </a:spcBef>
                        <a:spcAft>
                          <a:spcPts val="0"/>
                        </a:spcAft>
                        <a:buClr>
                          <a:srgbClr val="000000"/>
                        </a:buClr>
                        <a:buSzPts val="1400"/>
                        <a:buFont typeface="Arial"/>
                        <a:buNone/>
                      </a:pPr>
                      <a:endParaRPr sz="1300" b="0" u="none" strike="noStrike" cap="none" dirty="0">
                        <a:latin typeface="Arial Narrow"/>
                        <a:ea typeface="Arial Narrow"/>
                        <a:cs typeface="Arial Narrow"/>
                        <a:sym typeface="Arial Narrow"/>
                      </a:endParaRPr>
                    </a:p>
                  </a:txBody>
                  <a:tcPr marL="85081" marR="85081" marT="42552" marB="42552">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b="1" u="none" strike="noStrike" cap="none" dirty="0">
                        <a:latin typeface="Arial Narrow"/>
                        <a:ea typeface="Arial Narrow"/>
                        <a:cs typeface="Arial Narrow"/>
                        <a:sym typeface="Arial Narrow"/>
                      </a:endParaRPr>
                    </a:p>
                  </a:txBody>
                  <a:tcPr marL="85081" marR="85081" marT="42552" marB="42552">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bl>
          </a:graphicData>
        </a:graphic>
      </p:graphicFrame>
      <p:sp>
        <p:nvSpPr>
          <p:cNvPr id="4" name="CuadroTexto 5">
            <a:extLst>
              <a:ext uri="{FF2B5EF4-FFF2-40B4-BE49-F238E27FC236}">
                <a16:creationId xmlns:a16="http://schemas.microsoft.com/office/drawing/2014/main" id="{666CC060-CDCD-AB3B-E4C0-9F6CBB400455}"/>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pic>
        <p:nvPicPr>
          <p:cNvPr id="5" name="Imagen 6">
            <a:extLst>
              <a:ext uri="{FF2B5EF4-FFF2-40B4-BE49-F238E27FC236}">
                <a16:creationId xmlns:a16="http://schemas.microsoft.com/office/drawing/2014/main" id="{A852B245-49B7-D60E-23AA-33D246F67B61}"/>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335088" y="6294438"/>
            <a:ext cx="9521825" cy="287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Google Shape;23;p73">
            <a:extLst>
              <a:ext uri="{FF2B5EF4-FFF2-40B4-BE49-F238E27FC236}">
                <a16:creationId xmlns:a16="http://schemas.microsoft.com/office/drawing/2014/main" id="{3522BA91-ACD9-DE72-7C1E-B51C978DCB93}"/>
              </a:ext>
            </a:extLst>
          </p:cNvPr>
          <p:cNvSpPr/>
          <p:nvPr userDrawn="1"/>
        </p:nvSpPr>
        <p:spPr>
          <a:xfrm>
            <a:off x="522288" y="1516063"/>
            <a:ext cx="4003675" cy="4295775"/>
          </a:xfrm>
          <a:prstGeom prst="rect">
            <a:avLst/>
          </a:prstGeom>
          <a:noFill/>
          <a:ln w="9525" cap="flat" cmpd="sng">
            <a:solidFill>
              <a:schemeClr val="bg2">
                <a:lumMod val="90000"/>
              </a:schemeClr>
            </a:solidFill>
            <a:prstDash val="solid"/>
            <a:round/>
            <a:headEnd type="none" w="sm" len="sm"/>
            <a:tailEnd type="none" w="sm" len="sm"/>
          </a:ln>
        </p:spPr>
        <p:txBody>
          <a:bodyPr spcFirstLastPara="1" lIns="91425" tIns="45700" rIns="91425" bIns="45700" anchor="ctr"/>
          <a:lstStyle/>
          <a:p>
            <a:pPr algn="ctr" eaLnBrk="1" fontAlgn="auto" hangingPunct="1">
              <a:spcBef>
                <a:spcPts val="0"/>
              </a:spcBef>
              <a:spcAft>
                <a:spcPts val="0"/>
              </a:spcAft>
              <a:buClr>
                <a:srgbClr val="FFFFFF"/>
              </a:buClr>
              <a:buSzPts val="1800"/>
              <a:buFont typeface="Calibri"/>
              <a:buNone/>
              <a:defRPr/>
            </a:pPr>
            <a:endParaRPr>
              <a:solidFill>
                <a:srgbClr val="FFFFFF"/>
              </a:solidFill>
              <a:latin typeface="Calibri"/>
              <a:ea typeface="Calibri"/>
              <a:cs typeface="Calibri"/>
              <a:sym typeface="Calibri"/>
            </a:endParaRPr>
          </a:p>
        </p:txBody>
      </p:sp>
      <p:sp>
        <p:nvSpPr>
          <p:cNvPr id="7" name="Rectángulo: esquinas superiores redondeadas 6">
            <a:extLst>
              <a:ext uri="{FF2B5EF4-FFF2-40B4-BE49-F238E27FC236}">
                <a16:creationId xmlns:a16="http://schemas.microsoft.com/office/drawing/2014/main" id="{25CBAEC6-D033-D361-21E2-1FE1647E35F9}"/>
              </a:ext>
            </a:extLst>
          </p:cNvPr>
          <p:cNvSpPr/>
          <p:nvPr userDrawn="1"/>
        </p:nvSpPr>
        <p:spPr>
          <a:xfrm rot="5400000">
            <a:off x="2532063" y="-2303463"/>
            <a:ext cx="509588" cy="5573713"/>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8" name="Imagen 7">
            <a:extLst>
              <a:ext uri="{FF2B5EF4-FFF2-40B4-BE49-F238E27FC236}">
                <a16:creationId xmlns:a16="http://schemas.microsoft.com/office/drawing/2014/main" id="{3AA4D15E-C4F4-E1B4-D9E9-33FAFFA5E3E5}"/>
              </a:ext>
            </a:extLst>
          </p:cNvPr>
          <p:cNvPicPr>
            <a:picLocks noChangeAspect="1"/>
          </p:cNvPicPr>
          <p:nvPr userDrawn="1"/>
        </p:nvPicPr>
        <p:blipFill>
          <a:blip r:embed="rId4">
            <a:duotone>
              <a:schemeClr val="bg2">
                <a:shade val="45000"/>
                <a:satMod val="135000"/>
              </a:schemeClr>
              <a:prstClr val="white"/>
            </a:duotone>
          </a:blip>
          <a:stretch>
            <a:fillRect/>
          </a:stretch>
        </p:blipFill>
        <p:spPr>
          <a:xfrm>
            <a:off x="331263" y="293163"/>
            <a:ext cx="369332" cy="369332"/>
          </a:xfrm>
          <a:prstGeom prst="rect">
            <a:avLst/>
          </a:prstGeom>
        </p:spPr>
      </p:pic>
      <p:sp>
        <p:nvSpPr>
          <p:cNvPr id="9" name="CuadroTexto 10">
            <a:extLst>
              <a:ext uri="{FF2B5EF4-FFF2-40B4-BE49-F238E27FC236}">
                <a16:creationId xmlns:a16="http://schemas.microsoft.com/office/drawing/2014/main" id="{584D4F68-21AC-C34A-5147-71E4FBAE7390}"/>
              </a:ext>
            </a:extLst>
          </p:cNvPr>
          <p:cNvSpPr txBox="1">
            <a:spLocks noChangeArrowheads="1"/>
          </p:cNvSpPr>
          <p:nvPr userDrawn="1"/>
        </p:nvSpPr>
        <p:spPr bwMode="auto">
          <a:xfrm>
            <a:off x="844550" y="298450"/>
            <a:ext cx="452596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b="1">
                <a:solidFill>
                  <a:schemeClr val="bg1"/>
                </a:solidFill>
                <a:latin typeface="Verdana" panose="020B0604030504040204" pitchFamily="34" charset="0"/>
                <a:ea typeface="Verdana" panose="020B0604030504040204" pitchFamily="34" charset="0"/>
                <a:cs typeface="Verdana" panose="020B0604030504040204" pitchFamily="34" charset="0"/>
              </a:rPr>
              <a:t>Condiciones Hidrometeorológicas</a:t>
            </a:r>
            <a:endParaRPr lang="es-MX" altLang="es-CO"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10" name="Imagen 11">
            <a:extLst>
              <a:ext uri="{FF2B5EF4-FFF2-40B4-BE49-F238E27FC236}">
                <a16:creationId xmlns:a16="http://schemas.microsoft.com/office/drawing/2014/main" id="{878A2409-F1E8-1F7D-B08A-E27B23CE46CE}"/>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 name="Marcador de texto 43"/>
          <p:cNvSpPr>
            <a:spLocks noGrp="1"/>
          </p:cNvSpPr>
          <p:nvPr>
            <p:ph type="body" sz="quarter" idx="12"/>
          </p:nvPr>
        </p:nvSpPr>
        <p:spPr>
          <a:xfrm>
            <a:off x="5370482" y="1603433"/>
            <a:ext cx="6501220" cy="4309486"/>
          </a:xfrm>
        </p:spPr>
        <p:txBody>
          <a:bodyPr>
            <a:noAutofit/>
          </a:bodyPr>
          <a:lstStyle>
            <a:lvl1pPr marL="0" indent="0" algn="just">
              <a:buNone/>
              <a:defRPr sz="105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24" name="Marcador de texto 43"/>
          <p:cNvSpPr>
            <a:spLocks noGrp="1"/>
          </p:cNvSpPr>
          <p:nvPr>
            <p:ph type="body" sz="quarter" idx="13"/>
          </p:nvPr>
        </p:nvSpPr>
        <p:spPr>
          <a:xfrm>
            <a:off x="521652" y="5895773"/>
            <a:ext cx="4003851" cy="159316"/>
          </a:xfrm>
        </p:spPr>
        <p:txBody>
          <a:bodyPr>
            <a:noAutofit/>
          </a:bodyPr>
          <a:lstStyle>
            <a:lvl1pPr marL="0" indent="0" algn="ctr">
              <a:buNone/>
              <a:defRPr sz="800" b="1">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4278794865"/>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userDrawn="1">
  <p:cSld name="Área Hidrográfica Amazon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ECEBF02A-598F-B87B-257D-42F30338C5D4}"/>
              </a:ext>
            </a:extLst>
          </p:cNvPr>
          <p:cNvSpPr/>
          <p:nvPr userDrawn="1"/>
        </p:nvSpPr>
        <p:spPr>
          <a:xfrm rot="5400000">
            <a:off x="2660243" y="-2431797"/>
            <a:ext cx="547653" cy="5868145"/>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DF47A590-FD2C-3513-486B-8B59636E97AD}"/>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1DE71DBD-437E-9999-15D3-31E137FA9E30}"/>
              </a:ext>
            </a:extLst>
          </p:cNvPr>
          <p:cNvSpPr txBox="1"/>
          <p:nvPr userDrawn="1"/>
        </p:nvSpPr>
        <p:spPr>
          <a:xfrm>
            <a:off x="782559" y="228448"/>
            <a:ext cx="5236501" cy="338554"/>
          </a:xfrm>
          <a:prstGeom prst="rect">
            <a:avLst/>
          </a:prstGeom>
          <a:noFill/>
        </p:spPr>
        <p:txBody>
          <a:bodyPr wrap="square" rtlCol="0">
            <a:spAutoFit/>
          </a:bodyPr>
          <a:lstStyle/>
          <a:p>
            <a:pPr algn="l"/>
            <a:r>
              <a:rPr lang="es-ES" sz="1600" b="1" dirty="0">
                <a:solidFill>
                  <a:schemeClr val="bg1"/>
                </a:solidFill>
                <a:latin typeface="Verdana" panose="020B0604030504040204" pitchFamily="34" charset="0"/>
                <a:ea typeface="Verdana" panose="020B0604030504040204" pitchFamily="34" charset="0"/>
              </a:rPr>
              <a:t>Área Hidrográfica del Amazonas</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424F582E-932C-566D-87A8-FB176D8BD163}"/>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944029255"/>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userDrawn="1">
  <p:cSld name="Pronóstico amenaza deslizamientos tierra">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4" name="Marcador de texto 12">
            <a:extLst>
              <a:ext uri="{FF2B5EF4-FFF2-40B4-BE49-F238E27FC236}">
                <a16:creationId xmlns:a16="http://schemas.microsoft.com/office/drawing/2014/main" id="{823A93A3-16E3-4D47-E8CD-416FB883D7AD}"/>
              </a:ext>
            </a:extLst>
          </p:cNvPr>
          <p:cNvSpPr>
            <a:spLocks noGrp="1"/>
          </p:cNvSpPr>
          <p:nvPr>
            <p:ph type="body" sz="quarter" idx="10"/>
          </p:nvPr>
        </p:nvSpPr>
        <p:spPr>
          <a:xfrm>
            <a:off x="1171067" y="780402"/>
            <a:ext cx="4263576" cy="261610"/>
          </a:xfrm>
        </p:spPr>
        <p:txBody>
          <a:bodyPr>
            <a:noAutofit/>
          </a:bodyPr>
          <a:lstStyle>
            <a:lvl1pPr marL="0" indent="0" algn="l">
              <a:buNone/>
              <a:defRPr sz="1200" b="1">
                <a:solidFill>
                  <a:schemeClr val="accent6">
                    <a:lumMod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5" name="Rectángulo: esquinas superiores redondeadas 4">
            <a:extLst>
              <a:ext uri="{FF2B5EF4-FFF2-40B4-BE49-F238E27FC236}">
                <a16:creationId xmlns:a16="http://schemas.microsoft.com/office/drawing/2014/main" id="{A7A9DBB6-28B8-15CD-FC83-497FD9CEC16D}"/>
              </a:ext>
            </a:extLst>
          </p:cNvPr>
          <p:cNvSpPr/>
          <p:nvPr userDrawn="1"/>
        </p:nvSpPr>
        <p:spPr>
          <a:xfrm rot="5400000">
            <a:off x="2531470" y="-2303023"/>
            <a:ext cx="510532" cy="5573476"/>
          </a:xfrm>
          <a:prstGeom prst="round2SameRect">
            <a:avLst/>
          </a:prstGeom>
          <a:gradFill flip="none" rotWithShape="1">
            <a:gsLst>
              <a:gs pos="0">
                <a:srgbClr val="6C320A"/>
              </a:gs>
              <a:gs pos="33000">
                <a:schemeClr val="accent6">
                  <a:lumMod val="50000"/>
                </a:scheme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8" name="CuadroTexto 7">
            <a:extLst>
              <a:ext uri="{FF2B5EF4-FFF2-40B4-BE49-F238E27FC236}">
                <a16:creationId xmlns:a16="http://schemas.microsoft.com/office/drawing/2014/main" id="{A1D3E5C4-61BA-57DC-6E73-E6A2B5D9BC80}"/>
              </a:ext>
            </a:extLst>
          </p:cNvPr>
          <p:cNvSpPr txBox="1"/>
          <p:nvPr userDrawn="1"/>
        </p:nvSpPr>
        <p:spPr>
          <a:xfrm>
            <a:off x="1045292" y="231240"/>
            <a:ext cx="3190296"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Deslizamientos de Tierra</a:t>
            </a:r>
            <a:endParaRPr lang="es-MX" sz="14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CAED1D9F-E438-E115-2F9A-B36B106C719C}"/>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308697" y="206806"/>
            <a:ext cx="547654" cy="547654"/>
          </a:xfrm>
          <a:prstGeom prst="rect">
            <a:avLst/>
          </a:prstGeom>
        </p:spPr>
      </p:pic>
      <p:pic>
        <p:nvPicPr>
          <p:cNvPr id="12" name="Imagen 11">
            <a:extLst>
              <a:ext uri="{FF2B5EF4-FFF2-40B4-BE49-F238E27FC236}">
                <a16:creationId xmlns:a16="http://schemas.microsoft.com/office/drawing/2014/main" id="{F8003947-F2EF-AAB7-F40F-5D7B44F5291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998614327"/>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preserve="1" userDrawn="1">
  <p:cSld name="Pronóstico amenaza incendios vegetal">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4" name="Marcador de texto 12">
            <a:extLst>
              <a:ext uri="{FF2B5EF4-FFF2-40B4-BE49-F238E27FC236}">
                <a16:creationId xmlns:a16="http://schemas.microsoft.com/office/drawing/2014/main" id="{EF804C6C-14F9-A1C1-66B8-169D75941251}"/>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5" name="Rectángulo: esquinas superiores redondeadas 4">
            <a:extLst>
              <a:ext uri="{FF2B5EF4-FFF2-40B4-BE49-F238E27FC236}">
                <a16:creationId xmlns:a16="http://schemas.microsoft.com/office/drawing/2014/main" id="{BBB81C64-2892-B360-DD3E-9B94196C02C8}"/>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8" name="CuadroTexto 7">
            <a:extLst>
              <a:ext uri="{FF2B5EF4-FFF2-40B4-BE49-F238E27FC236}">
                <a16:creationId xmlns:a16="http://schemas.microsoft.com/office/drawing/2014/main" id="{B27DF5A3-29A1-751D-C203-30F4A0825F3A}"/>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7F74728F-1762-6FBC-BEA8-57D87AFE4594}"/>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2" name="Imagen 11">
            <a:extLst>
              <a:ext uri="{FF2B5EF4-FFF2-40B4-BE49-F238E27FC236}">
                <a16:creationId xmlns:a16="http://schemas.microsoft.com/office/drawing/2014/main" id="{F0D79D30-55E0-8D49-B052-11A656FC26EA}"/>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414188407"/>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userDrawn="1">
  <p:cSld name="Aletas Meteomarinas CARIBE">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8" name="Rectángulo redondeado 7"/>
          <p:cNvSpPr/>
          <p:nvPr userDrawn="1"/>
        </p:nvSpPr>
        <p:spPr>
          <a:xfrm>
            <a:off x="8616007" y="1047965"/>
            <a:ext cx="3420783" cy="509699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1" name="object 2"/>
          <p:cNvSpPr>
            <a:spLocks noChangeArrowheads="1"/>
          </p:cNvSpPr>
          <p:nvPr userDrawn="1"/>
        </p:nvSpPr>
        <p:spPr bwMode="auto">
          <a:xfrm>
            <a:off x="69066" y="1201921"/>
            <a:ext cx="8544909" cy="5016092"/>
          </a:xfrm>
          <a:prstGeom prst="rect">
            <a:avLst/>
          </a:prstGeom>
          <a:blipFill dpi="0" rotWithShape="1">
            <a:blip r:embed="rId3"/>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l" defTabSz="914126" rtl="0" eaLnBrk="1" fontAlgn="base" latinLnBrk="0" hangingPunct="1">
              <a:lnSpc>
                <a:spcPct val="100000"/>
              </a:lnSpc>
              <a:spcBef>
                <a:spcPct val="0"/>
              </a:spcBef>
              <a:spcAft>
                <a:spcPct val="0"/>
              </a:spcAft>
              <a:buClrTx/>
              <a:buSzTx/>
              <a:buFontTx/>
              <a:buNone/>
              <a:tabLst/>
              <a:defRPr/>
            </a:pPr>
            <a:endParaRPr kumimoji="0" lang="es-CO" altLang="es-CO" sz="3198"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sym typeface="Arial"/>
            </a:endParaRPr>
          </a:p>
        </p:txBody>
      </p:sp>
      <p:sp>
        <p:nvSpPr>
          <p:cNvPr id="3" name="CuadroTexto 2"/>
          <p:cNvSpPr txBox="1"/>
          <p:nvPr userDrawn="1"/>
        </p:nvSpPr>
        <p:spPr>
          <a:xfrm>
            <a:off x="8665440" y="1174966"/>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Abreviaturas</a:t>
            </a:r>
            <a:endParaRPr lang="es-MX" sz="1400" b="1" dirty="0">
              <a:solidFill>
                <a:srgbClr val="004070"/>
              </a:solidFill>
              <a:latin typeface="Verdana" panose="020B0604030504040204" pitchFamily="34" charset="0"/>
              <a:ea typeface="Verdana" panose="020B0604030504040204" pitchFamily="34" charset="0"/>
            </a:endParaRPr>
          </a:p>
        </p:txBody>
      </p:sp>
      <p:sp>
        <p:nvSpPr>
          <p:cNvPr id="12" name="CuadroTexto 11"/>
          <p:cNvSpPr txBox="1"/>
          <p:nvPr userDrawn="1"/>
        </p:nvSpPr>
        <p:spPr>
          <a:xfrm>
            <a:off x="8776543" y="1496131"/>
            <a:ext cx="3195511" cy="507831"/>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VV</a:t>
            </a:r>
            <a:r>
              <a:rPr lang="es-CO" sz="900" dirty="0">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 Velocidad del viento máxima</a:t>
            </a:r>
            <a:r>
              <a:rPr lang="es-CO" sz="900" baseline="0" dirty="0">
                <a:solidFill>
                  <a:schemeClr val="tx1">
                    <a:lumMod val="50000"/>
                    <a:lumOff val="50000"/>
                  </a:schemeClr>
                </a:solidFill>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probable.</a:t>
            </a:r>
          </a:p>
          <a:p>
            <a:r>
              <a:rPr lang="es-CO" sz="900" b="1" dirty="0">
                <a:solidFill>
                  <a:srgbClr val="004070"/>
                </a:solidFill>
                <a:latin typeface="Verdana" panose="020B0604030504040204" pitchFamily="34" charset="0"/>
                <a:ea typeface="Verdana" panose="020B0604030504040204" pitchFamily="34" charset="0"/>
              </a:rPr>
              <a:t>DV</a:t>
            </a:r>
            <a:r>
              <a:rPr lang="es-CO" sz="900" dirty="0">
                <a:solidFill>
                  <a:schemeClr val="tx1">
                    <a:lumMod val="50000"/>
                    <a:lumOff val="50000"/>
                  </a:schemeClr>
                </a:solidFill>
                <a:latin typeface="Verdana" panose="020B0604030504040204" pitchFamily="34" charset="0"/>
                <a:ea typeface="Verdana" panose="020B0604030504040204" pitchFamily="34" charset="0"/>
              </a:rPr>
              <a:t> – Dirección predominante del viento.</a:t>
            </a:r>
          </a:p>
          <a:p>
            <a:r>
              <a:rPr lang="es-CO" sz="900" b="1" dirty="0">
                <a:solidFill>
                  <a:srgbClr val="004070"/>
                </a:solidFill>
                <a:latin typeface="Verdana" panose="020B0604030504040204" pitchFamily="34" charset="0"/>
                <a:ea typeface="Verdana" panose="020B0604030504040204" pitchFamily="34" charset="0"/>
              </a:rPr>
              <a:t>AO</a:t>
            </a:r>
            <a:r>
              <a:rPr lang="es-CO" sz="900" dirty="0">
                <a:solidFill>
                  <a:schemeClr val="tx1">
                    <a:lumMod val="50000"/>
                    <a:lumOff val="50000"/>
                  </a:schemeClr>
                </a:solidFill>
                <a:latin typeface="Verdana" panose="020B0604030504040204" pitchFamily="34" charset="0"/>
                <a:ea typeface="Verdana" panose="020B0604030504040204" pitchFamily="34" charset="0"/>
              </a:rPr>
              <a:t> – Altura significativa de la ola.</a:t>
            </a:r>
            <a:endParaRPr lang="es-MX" sz="900" dirty="0">
              <a:solidFill>
                <a:schemeClr val="tx1">
                  <a:lumMod val="50000"/>
                  <a:lumOff val="50000"/>
                </a:schemeClr>
              </a:solidFill>
              <a:latin typeface="Verdana" panose="020B0604030504040204" pitchFamily="34" charset="0"/>
              <a:ea typeface="Verdana" panose="020B0604030504040204" pitchFamily="34" charset="0"/>
            </a:endParaRPr>
          </a:p>
        </p:txBody>
      </p:sp>
      <p:sp>
        <p:nvSpPr>
          <p:cNvPr id="14" name="CuadroTexto 13"/>
          <p:cNvSpPr txBox="1"/>
          <p:nvPr userDrawn="1"/>
        </p:nvSpPr>
        <p:spPr>
          <a:xfrm>
            <a:off x="8665440" y="2020160"/>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Convenciones</a:t>
            </a:r>
            <a:endParaRPr lang="es-MX" sz="1400" b="1" dirty="0">
              <a:solidFill>
                <a:srgbClr val="004070"/>
              </a:solidFill>
              <a:latin typeface="Verdana" panose="020B0604030504040204" pitchFamily="34" charset="0"/>
              <a:ea typeface="Verdana" panose="020B0604030504040204" pitchFamily="34" charset="0"/>
            </a:endParaRPr>
          </a:p>
        </p:txBody>
      </p:sp>
      <p:sp>
        <p:nvSpPr>
          <p:cNvPr id="15" name="CuadroTexto 14"/>
          <p:cNvSpPr txBox="1"/>
          <p:nvPr userDrawn="1"/>
        </p:nvSpPr>
        <p:spPr>
          <a:xfrm>
            <a:off x="9231537" y="2358721"/>
            <a:ext cx="2667297" cy="1508105"/>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Tiempo Lluvioso</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Probabilidad de lluvias moderadas a fuertes, en algunos</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casos con posibilidad de tormentas eléctricas y rachas de viento.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las embarcaciones de poco calado,</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consultar con las Capitanías de puerto antes de zarpar en zonas de inminente tempestad.</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 las condiciones meteorológicas y a los avisos de las autoridades locales.</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p:txBody>
      </p:sp>
      <p:pic>
        <p:nvPicPr>
          <p:cNvPr id="16" name="Picture 49"/>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8818770" y="2375985"/>
            <a:ext cx="367293" cy="368897"/>
          </a:xfrm>
          <a:prstGeom prst="rect">
            <a:avLst/>
          </a:prstGeom>
        </p:spPr>
      </p:pic>
      <p:sp>
        <p:nvSpPr>
          <p:cNvPr id="17" name="CuadroTexto 16"/>
          <p:cNvSpPr txBox="1"/>
          <p:nvPr userDrawn="1"/>
        </p:nvSpPr>
        <p:spPr>
          <a:xfrm>
            <a:off x="9231537" y="3872368"/>
            <a:ext cx="2667297" cy="877163"/>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Pleamar</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La marea alcanzará su máximo nivel en el intervalo de tiempo</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establecido.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914400"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Se sugiere</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a los habitantes costeros estar atentos a la evolución del fenómeno.</a:t>
            </a:r>
            <a:endParaRPr lang="es-CO" sz="700" dirty="0">
              <a:solidFill>
                <a:schemeClr val="tx1">
                  <a:lumMod val="50000"/>
                  <a:lumOff val="50000"/>
                </a:schemeClr>
              </a:solidFill>
              <a:latin typeface="Verdana" panose="020B0604030504040204" pitchFamily="34" charset="0"/>
              <a:ea typeface="Verdana" panose="020B0604030504040204" pitchFamily="34" charset="0"/>
              <a:cs typeface="Calibri"/>
            </a:endParaRPr>
          </a:p>
        </p:txBody>
      </p:sp>
      <p:pic>
        <p:nvPicPr>
          <p:cNvPr id="18" name="Picture 49"/>
          <p:cNvPicPr>
            <a:picLocks noChangeAspect="1"/>
          </p:cNvPicPr>
          <p:nvPr userDrawn="1"/>
        </p:nvPicPr>
        <p:blipFill>
          <a:blip r:embed="rId5" cstate="hqprint">
            <a:extLst>
              <a:ext uri="{28A0092B-C50C-407E-A947-70E740481C1C}">
                <a14:useLocalDpi xmlns:a14="http://schemas.microsoft.com/office/drawing/2010/main" val="0"/>
              </a:ext>
            </a:extLst>
          </a:blip>
          <a:stretch>
            <a:fillRect/>
          </a:stretch>
        </p:blipFill>
        <p:spPr>
          <a:xfrm>
            <a:off x="8818770" y="3921538"/>
            <a:ext cx="367293" cy="381320"/>
          </a:xfrm>
          <a:prstGeom prst="rect">
            <a:avLst/>
          </a:prstGeom>
        </p:spPr>
      </p:pic>
      <p:sp>
        <p:nvSpPr>
          <p:cNvPr id="19" name="CuadroTexto 18"/>
          <p:cNvSpPr txBox="1"/>
          <p:nvPr userDrawn="1"/>
        </p:nvSpPr>
        <p:spPr>
          <a:xfrm>
            <a:off x="9231537" y="4778118"/>
            <a:ext cx="2667297" cy="1292662"/>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Viento y oleaje</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Velocidad del viento y altura del oleaje con valores por encima de lo normal para la época.</a:t>
            </a:r>
            <a:endParaRPr lang="es-CO" sz="700" b="0" baseline="0" dirty="0">
              <a:solidFill>
                <a:schemeClr val="tx1">
                  <a:lumMod val="50000"/>
                  <a:lumOff val="50000"/>
                </a:schemeClr>
              </a:solidFill>
              <a:latin typeface="Verdana" panose="020B0604030504040204" pitchFamily="34" charset="0"/>
              <a:ea typeface="Verdana" panose="020B0604030504040204" pitchFamily="34" charset="0"/>
            </a:endParaRP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del fenómeno y a las indicaciones de las autoridades locales.</a:t>
            </a:r>
          </a:p>
          <a:p>
            <a:pPr marL="0" marR="0" indent="0" algn="l" defTabSz="648035" rtl="0" eaLnBrk="1" fontAlgn="auto" latinLnBrk="0" hangingPunct="1">
              <a:lnSpc>
                <a:spcPct val="100000"/>
              </a:lnSpc>
              <a:spcBef>
                <a:spcPts val="0"/>
              </a:spcBef>
              <a:spcAft>
                <a:spcPts val="0"/>
              </a:spcAft>
              <a:buClrTx/>
              <a:buSzTx/>
              <a:buFontTx/>
              <a:buNone/>
              <a:tabLst/>
              <a:defRPr/>
            </a:pPr>
            <a:endParaRPr lang="es-CO" sz="700" baseline="0" dirty="0">
              <a:solidFill>
                <a:schemeClr val="tx1">
                  <a:lumMod val="50000"/>
                  <a:lumOff val="50000"/>
                </a:schemeClr>
              </a:solidFill>
              <a:latin typeface="Verdana" panose="020B0604030504040204" pitchFamily="34" charset="0"/>
              <a:ea typeface="Verdana" panose="020B0604030504040204" pitchFamily="34" charset="0"/>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baseline="0" dirty="0">
                <a:solidFill>
                  <a:schemeClr val="tx1">
                    <a:lumMod val="50000"/>
                    <a:lumOff val="50000"/>
                  </a:schemeClr>
                </a:solidFill>
                <a:latin typeface="Verdana" panose="020B0604030504040204" pitchFamily="34" charset="0"/>
                <a:ea typeface="Verdana" panose="020B0604030504040204" pitchFamily="34" charset="0"/>
              </a:rPr>
              <a:t>A las embarcaciones de poco calado, consultar con las Capitanías de puerto antes de zarpar</a:t>
            </a:r>
            <a:r>
              <a:rPr lang="es-CO" sz="800" baseline="0" dirty="0">
                <a:solidFill>
                  <a:srgbClr val="154699"/>
                </a:solidFill>
                <a:latin typeface="Arial Narrow" panose="020B0606020202030204" pitchFamily="34" charset="0"/>
              </a:rPr>
              <a:t>.</a:t>
            </a:r>
            <a:endParaRPr lang="es-CO" sz="800" dirty="0">
              <a:solidFill>
                <a:srgbClr val="154699"/>
              </a:solidFill>
              <a:latin typeface="Arial Narrow" panose="020B0606020202030204" pitchFamily="34" charset="0"/>
            </a:endParaRPr>
          </a:p>
        </p:txBody>
      </p:sp>
      <p:pic>
        <p:nvPicPr>
          <p:cNvPr id="20" name="Picture 49"/>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8818770" y="4803689"/>
            <a:ext cx="367293" cy="364161"/>
          </a:xfrm>
          <a:prstGeom prst="rect">
            <a:avLst/>
          </a:prstGeom>
        </p:spPr>
      </p:pic>
      <p:sp>
        <p:nvSpPr>
          <p:cNvPr id="21" name="CuadroTexto 20"/>
          <p:cNvSpPr txBox="1"/>
          <p:nvPr userDrawn="1"/>
        </p:nvSpPr>
        <p:spPr>
          <a:xfrm>
            <a:off x="8600673" y="6218013"/>
            <a:ext cx="348277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rPr>
              <a:t>* La altura significativa de la ola, representa la media del tercio más alto de las olas, por lo cual la altura máxima posible puede ser incluso superior al doble de este valor.</a:t>
            </a:r>
            <a:endParaRPr kumimoji="0" lang="es-CO"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endParaRPr>
          </a:p>
        </p:txBody>
      </p:sp>
      <p:sp>
        <p:nvSpPr>
          <p:cNvPr id="5" name="Rectángulo: esquinas superiores redondeadas 4">
            <a:extLst>
              <a:ext uri="{FF2B5EF4-FFF2-40B4-BE49-F238E27FC236}">
                <a16:creationId xmlns:a16="http://schemas.microsoft.com/office/drawing/2014/main" id="{070E3DC0-8EF9-C3C1-0F6F-E440B75B0E08}"/>
              </a:ext>
            </a:extLst>
          </p:cNvPr>
          <p:cNvSpPr/>
          <p:nvPr userDrawn="1"/>
        </p:nvSpPr>
        <p:spPr>
          <a:xfrm rot="5400000">
            <a:off x="2531470" y="-2303023"/>
            <a:ext cx="510532" cy="5573476"/>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BBCAF5B7-7A25-D446-489B-E6CEF303877C}"/>
              </a:ext>
            </a:extLst>
          </p:cNvPr>
          <p:cNvSpPr txBox="1"/>
          <p:nvPr userDrawn="1"/>
        </p:nvSpPr>
        <p:spPr>
          <a:xfrm>
            <a:off x="1013684" y="203650"/>
            <a:ext cx="3785011" cy="553998"/>
          </a:xfrm>
          <a:prstGeom prst="rect">
            <a:avLst/>
          </a:prstGeom>
          <a:noFill/>
        </p:spPr>
        <p:txBody>
          <a:bodyPr wrap="none" rtlCol="0">
            <a:spAutoFit/>
          </a:bodyPr>
          <a:lstStyle/>
          <a:p>
            <a:pPr algn="l"/>
            <a:r>
              <a:rPr lang="es-ES" sz="1600" b="1" dirty="0">
                <a:solidFill>
                  <a:srgbClr val="00FFFF"/>
                </a:solidFill>
                <a:latin typeface="Verdana" panose="020B0604030504040204" pitchFamily="34" charset="0"/>
                <a:ea typeface="Verdana" panose="020B0604030504040204" pitchFamily="34" charset="0"/>
              </a:rPr>
              <a:t>Alertas Meteomarinas Vigentes</a:t>
            </a:r>
          </a:p>
          <a:p>
            <a:pPr algn="l"/>
            <a:r>
              <a:rPr lang="es-ES" sz="1400" b="0" dirty="0">
                <a:solidFill>
                  <a:schemeClr val="bg1"/>
                </a:solidFill>
                <a:latin typeface="Verdana" panose="020B0604030504040204" pitchFamily="34" charset="0"/>
                <a:ea typeface="Verdana" panose="020B0604030504040204" pitchFamily="34" charset="0"/>
              </a:rPr>
              <a:t>Mar Caribe Colombiano</a:t>
            </a:r>
            <a:endParaRPr lang="es-MX" sz="1400" b="0" dirty="0">
              <a:solidFill>
                <a:schemeClr val="bg1"/>
              </a:solidFill>
              <a:latin typeface="Verdana" panose="020B0604030504040204" pitchFamily="34" charset="0"/>
              <a:ea typeface="Verdana" panose="020B0604030504040204" pitchFamily="34" charset="0"/>
            </a:endParaRPr>
          </a:p>
        </p:txBody>
      </p:sp>
      <p:pic>
        <p:nvPicPr>
          <p:cNvPr id="22" name="Imagen 21">
            <a:extLst>
              <a:ext uri="{FF2B5EF4-FFF2-40B4-BE49-F238E27FC236}">
                <a16:creationId xmlns:a16="http://schemas.microsoft.com/office/drawing/2014/main" id="{B9F46339-7CA5-109B-4C87-5279944E24EF}"/>
              </a:ext>
            </a:extLst>
          </p:cNvPr>
          <p:cNvPicPr>
            <a:picLocks noChangeAspect="1"/>
          </p:cNvPicPr>
          <p:nvPr userDrawn="1"/>
        </p:nvPicPr>
        <p:blipFill>
          <a:blip r:embed="rId7">
            <a:lum bright="70000" contrast="-70000"/>
            <a:extLst>
              <a:ext uri="{BEBA8EAE-BF5A-486C-A8C5-ECC9F3942E4B}">
                <a14:imgProps xmlns:a14="http://schemas.microsoft.com/office/drawing/2010/main">
                  <a14:imgLayer r:embed="rId8">
                    <a14:imgEffect>
                      <a14:artisticPhotocopy/>
                    </a14:imgEffect>
                  </a14:imgLayer>
                </a14:imgProps>
              </a:ext>
              <a:ext uri="{28A0092B-C50C-407E-A947-70E740481C1C}">
                <a14:useLocalDpi xmlns:a14="http://schemas.microsoft.com/office/drawing/2010/main" val="0"/>
              </a:ext>
            </a:extLst>
          </a:blip>
          <a:stretch>
            <a:fillRect/>
          </a:stretch>
        </p:blipFill>
        <p:spPr>
          <a:xfrm>
            <a:off x="320409" y="354805"/>
            <a:ext cx="556852" cy="270470"/>
          </a:xfrm>
          <a:prstGeom prst="rect">
            <a:avLst/>
          </a:prstGeom>
        </p:spPr>
      </p:pic>
      <p:pic>
        <p:nvPicPr>
          <p:cNvPr id="23" name="Imagen 22">
            <a:extLst>
              <a:ext uri="{FF2B5EF4-FFF2-40B4-BE49-F238E27FC236}">
                <a16:creationId xmlns:a16="http://schemas.microsoft.com/office/drawing/2014/main" id="{3D6718B1-032C-D91B-605B-A8FFCF8A7927}"/>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032284359"/>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userDrawn="1">
  <p:cSld name="Aletas Meteomarinas PACIFI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8" name="Rectángulo redondeado 7"/>
          <p:cNvSpPr/>
          <p:nvPr userDrawn="1"/>
        </p:nvSpPr>
        <p:spPr>
          <a:xfrm>
            <a:off x="8616007" y="1047965"/>
            <a:ext cx="3420783" cy="509699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CuadroTexto 2"/>
          <p:cNvSpPr txBox="1"/>
          <p:nvPr userDrawn="1"/>
        </p:nvSpPr>
        <p:spPr>
          <a:xfrm>
            <a:off x="8665440" y="1174966"/>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Abreviaturas</a:t>
            </a:r>
            <a:endParaRPr lang="es-MX" sz="1400" b="1" dirty="0">
              <a:solidFill>
                <a:srgbClr val="004070"/>
              </a:solidFill>
              <a:latin typeface="Verdana" panose="020B0604030504040204" pitchFamily="34" charset="0"/>
              <a:ea typeface="Verdana" panose="020B0604030504040204" pitchFamily="34" charset="0"/>
            </a:endParaRPr>
          </a:p>
        </p:txBody>
      </p:sp>
      <p:sp>
        <p:nvSpPr>
          <p:cNvPr id="12" name="CuadroTexto 11"/>
          <p:cNvSpPr txBox="1"/>
          <p:nvPr userDrawn="1"/>
        </p:nvSpPr>
        <p:spPr>
          <a:xfrm>
            <a:off x="8776543" y="1496131"/>
            <a:ext cx="3195511" cy="507831"/>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VV</a:t>
            </a:r>
            <a:r>
              <a:rPr lang="es-CO" sz="900" dirty="0">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 Velocidad del viento máxima</a:t>
            </a:r>
            <a:r>
              <a:rPr lang="es-CO" sz="900" baseline="0" dirty="0">
                <a:solidFill>
                  <a:schemeClr val="tx1">
                    <a:lumMod val="50000"/>
                    <a:lumOff val="50000"/>
                  </a:schemeClr>
                </a:solidFill>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probable.</a:t>
            </a:r>
          </a:p>
          <a:p>
            <a:r>
              <a:rPr lang="es-CO" sz="900" b="1" dirty="0">
                <a:solidFill>
                  <a:srgbClr val="004070"/>
                </a:solidFill>
                <a:latin typeface="Verdana" panose="020B0604030504040204" pitchFamily="34" charset="0"/>
                <a:ea typeface="Verdana" panose="020B0604030504040204" pitchFamily="34" charset="0"/>
              </a:rPr>
              <a:t>DV</a:t>
            </a:r>
            <a:r>
              <a:rPr lang="es-CO" sz="900" dirty="0">
                <a:solidFill>
                  <a:schemeClr val="tx1">
                    <a:lumMod val="50000"/>
                    <a:lumOff val="50000"/>
                  </a:schemeClr>
                </a:solidFill>
                <a:latin typeface="Verdana" panose="020B0604030504040204" pitchFamily="34" charset="0"/>
                <a:ea typeface="Verdana" panose="020B0604030504040204" pitchFamily="34" charset="0"/>
              </a:rPr>
              <a:t> – Dirección predominante del viento.</a:t>
            </a:r>
          </a:p>
          <a:p>
            <a:r>
              <a:rPr lang="es-CO" sz="900" b="1" dirty="0">
                <a:solidFill>
                  <a:srgbClr val="004070"/>
                </a:solidFill>
                <a:latin typeface="Verdana" panose="020B0604030504040204" pitchFamily="34" charset="0"/>
                <a:ea typeface="Verdana" panose="020B0604030504040204" pitchFamily="34" charset="0"/>
              </a:rPr>
              <a:t>AO</a:t>
            </a:r>
            <a:r>
              <a:rPr lang="es-CO" sz="900" dirty="0">
                <a:solidFill>
                  <a:schemeClr val="tx1">
                    <a:lumMod val="50000"/>
                    <a:lumOff val="50000"/>
                  </a:schemeClr>
                </a:solidFill>
                <a:latin typeface="Verdana" panose="020B0604030504040204" pitchFamily="34" charset="0"/>
                <a:ea typeface="Verdana" panose="020B0604030504040204" pitchFamily="34" charset="0"/>
              </a:rPr>
              <a:t> – Altura significativa de la ola.</a:t>
            </a:r>
            <a:endParaRPr lang="es-MX" sz="900" dirty="0">
              <a:solidFill>
                <a:schemeClr val="tx1">
                  <a:lumMod val="50000"/>
                  <a:lumOff val="50000"/>
                </a:schemeClr>
              </a:solidFill>
              <a:latin typeface="Verdana" panose="020B0604030504040204" pitchFamily="34" charset="0"/>
              <a:ea typeface="Verdana" panose="020B0604030504040204" pitchFamily="34" charset="0"/>
            </a:endParaRPr>
          </a:p>
        </p:txBody>
      </p:sp>
      <p:sp>
        <p:nvSpPr>
          <p:cNvPr id="14" name="CuadroTexto 13"/>
          <p:cNvSpPr txBox="1"/>
          <p:nvPr userDrawn="1"/>
        </p:nvSpPr>
        <p:spPr>
          <a:xfrm>
            <a:off x="8665440" y="2020160"/>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Convenciones</a:t>
            </a:r>
            <a:endParaRPr lang="es-MX" sz="1400" b="1" dirty="0">
              <a:solidFill>
                <a:srgbClr val="004070"/>
              </a:solidFill>
              <a:latin typeface="Verdana" panose="020B0604030504040204" pitchFamily="34" charset="0"/>
              <a:ea typeface="Verdana" panose="020B0604030504040204" pitchFamily="34" charset="0"/>
            </a:endParaRPr>
          </a:p>
        </p:txBody>
      </p:sp>
      <p:sp>
        <p:nvSpPr>
          <p:cNvPr id="15" name="CuadroTexto 14"/>
          <p:cNvSpPr txBox="1"/>
          <p:nvPr userDrawn="1"/>
        </p:nvSpPr>
        <p:spPr>
          <a:xfrm>
            <a:off x="9231537" y="2358721"/>
            <a:ext cx="2667297" cy="1508105"/>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Tiempo Lluvioso</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Probabilidad de lluvias moderadas a fuertes, en algunos</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casos con posibilidad de tormentas eléctricas y rachas de viento.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las embarcaciones de poco calado,</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consultar con las Capitanías de puerto antes de zarpar en zonas de inminente tempestad.</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 las condiciones meteorológicas y a los avisos de las autoridades locales.</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p:txBody>
      </p:sp>
      <p:pic>
        <p:nvPicPr>
          <p:cNvPr id="16" name="Picture 49"/>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8818770" y="2375985"/>
            <a:ext cx="367293" cy="368897"/>
          </a:xfrm>
          <a:prstGeom prst="rect">
            <a:avLst/>
          </a:prstGeom>
        </p:spPr>
      </p:pic>
      <p:sp>
        <p:nvSpPr>
          <p:cNvPr id="17" name="CuadroTexto 16"/>
          <p:cNvSpPr txBox="1"/>
          <p:nvPr userDrawn="1"/>
        </p:nvSpPr>
        <p:spPr>
          <a:xfrm>
            <a:off x="9231537" y="3872368"/>
            <a:ext cx="2667297" cy="877163"/>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Pleamar</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La marea alcanzará su máximo nivel en el intervalo de tiempo</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establecido.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914400"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Se sugiere</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a los habitantes costeros estar atentos a la evolución del fenómeno.</a:t>
            </a:r>
            <a:endParaRPr lang="es-CO" sz="700" dirty="0">
              <a:solidFill>
                <a:schemeClr val="tx1">
                  <a:lumMod val="50000"/>
                  <a:lumOff val="50000"/>
                </a:schemeClr>
              </a:solidFill>
              <a:latin typeface="Verdana" panose="020B0604030504040204" pitchFamily="34" charset="0"/>
              <a:ea typeface="Verdana" panose="020B0604030504040204" pitchFamily="34" charset="0"/>
              <a:cs typeface="Calibri"/>
            </a:endParaRPr>
          </a:p>
        </p:txBody>
      </p:sp>
      <p:pic>
        <p:nvPicPr>
          <p:cNvPr id="18" name="Picture 49"/>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8818770" y="3921538"/>
            <a:ext cx="367293" cy="381320"/>
          </a:xfrm>
          <a:prstGeom prst="rect">
            <a:avLst/>
          </a:prstGeom>
        </p:spPr>
      </p:pic>
      <p:sp>
        <p:nvSpPr>
          <p:cNvPr id="19" name="CuadroTexto 18"/>
          <p:cNvSpPr txBox="1"/>
          <p:nvPr userDrawn="1"/>
        </p:nvSpPr>
        <p:spPr>
          <a:xfrm>
            <a:off x="9231537" y="4778118"/>
            <a:ext cx="2667297" cy="1292662"/>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Viento y oleaje</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Velocidad del viento y altura del oleaje con valores por encima de lo normal para la época.</a:t>
            </a:r>
            <a:endParaRPr lang="es-CO" sz="700" b="0" baseline="0" dirty="0">
              <a:solidFill>
                <a:schemeClr val="tx1">
                  <a:lumMod val="50000"/>
                  <a:lumOff val="50000"/>
                </a:schemeClr>
              </a:solidFill>
              <a:latin typeface="Verdana" panose="020B0604030504040204" pitchFamily="34" charset="0"/>
              <a:ea typeface="Verdana" panose="020B0604030504040204" pitchFamily="34" charset="0"/>
            </a:endParaRP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del fenómeno y a las indicaciones de las autoridades locales.</a:t>
            </a:r>
          </a:p>
          <a:p>
            <a:pPr marL="0" marR="0" indent="0" algn="l" defTabSz="648035" rtl="0" eaLnBrk="1" fontAlgn="auto" latinLnBrk="0" hangingPunct="1">
              <a:lnSpc>
                <a:spcPct val="100000"/>
              </a:lnSpc>
              <a:spcBef>
                <a:spcPts val="0"/>
              </a:spcBef>
              <a:spcAft>
                <a:spcPts val="0"/>
              </a:spcAft>
              <a:buClrTx/>
              <a:buSzTx/>
              <a:buFontTx/>
              <a:buNone/>
              <a:tabLst/>
              <a:defRPr/>
            </a:pPr>
            <a:endParaRPr lang="es-CO" sz="700" baseline="0" dirty="0">
              <a:solidFill>
                <a:schemeClr val="tx1">
                  <a:lumMod val="50000"/>
                  <a:lumOff val="50000"/>
                </a:schemeClr>
              </a:solidFill>
              <a:latin typeface="Verdana" panose="020B0604030504040204" pitchFamily="34" charset="0"/>
              <a:ea typeface="Verdana" panose="020B0604030504040204" pitchFamily="34" charset="0"/>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baseline="0" dirty="0">
                <a:solidFill>
                  <a:schemeClr val="tx1">
                    <a:lumMod val="50000"/>
                    <a:lumOff val="50000"/>
                  </a:schemeClr>
                </a:solidFill>
                <a:latin typeface="Verdana" panose="020B0604030504040204" pitchFamily="34" charset="0"/>
                <a:ea typeface="Verdana" panose="020B0604030504040204" pitchFamily="34" charset="0"/>
              </a:rPr>
              <a:t>A las embarcaciones de poco calado, consultar con las Capitanías de puerto antes de zarpar</a:t>
            </a:r>
            <a:r>
              <a:rPr lang="es-CO" sz="800" baseline="0" dirty="0">
                <a:solidFill>
                  <a:srgbClr val="154699"/>
                </a:solidFill>
                <a:latin typeface="Arial Narrow" panose="020B0606020202030204" pitchFamily="34" charset="0"/>
              </a:rPr>
              <a:t>.</a:t>
            </a:r>
            <a:endParaRPr lang="es-CO" sz="800" dirty="0">
              <a:solidFill>
                <a:srgbClr val="154699"/>
              </a:solidFill>
              <a:latin typeface="Arial Narrow" panose="020B0606020202030204" pitchFamily="34" charset="0"/>
            </a:endParaRPr>
          </a:p>
        </p:txBody>
      </p:sp>
      <p:pic>
        <p:nvPicPr>
          <p:cNvPr id="20" name="Picture 49"/>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8818770" y="4803689"/>
            <a:ext cx="367293" cy="364161"/>
          </a:xfrm>
          <a:prstGeom prst="rect">
            <a:avLst/>
          </a:prstGeom>
        </p:spPr>
      </p:pic>
      <p:sp>
        <p:nvSpPr>
          <p:cNvPr id="21" name="CuadroTexto 20"/>
          <p:cNvSpPr txBox="1"/>
          <p:nvPr userDrawn="1"/>
        </p:nvSpPr>
        <p:spPr>
          <a:xfrm>
            <a:off x="8600673" y="6218013"/>
            <a:ext cx="348277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rPr>
              <a:t>* La altura significativa de la ola, representa la media del tercio más alto de las olas, por lo cual la altura máxima posible puede ser incluso superior al doble de este valor.</a:t>
            </a:r>
            <a:endParaRPr kumimoji="0" lang="es-CO"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endParaRPr>
          </a:p>
        </p:txBody>
      </p:sp>
      <p:sp>
        <p:nvSpPr>
          <p:cNvPr id="22" name="Google Shape;392;p105"/>
          <p:cNvSpPr/>
          <p:nvPr userDrawn="1"/>
        </p:nvSpPr>
        <p:spPr>
          <a:xfrm>
            <a:off x="54731" y="1064279"/>
            <a:ext cx="8607974" cy="5376594"/>
          </a:xfrm>
          <a:prstGeom prst="rect">
            <a:avLst/>
          </a:prstGeom>
          <a:blipFill rotWithShape="1">
            <a:blip r:embed="rId6">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5" name="Rectángulo: esquinas superiores redondeadas 4">
            <a:extLst>
              <a:ext uri="{FF2B5EF4-FFF2-40B4-BE49-F238E27FC236}">
                <a16:creationId xmlns:a16="http://schemas.microsoft.com/office/drawing/2014/main" id="{7DFD9534-DE4C-C827-FFA6-EF59DAA3F524}"/>
              </a:ext>
            </a:extLst>
          </p:cNvPr>
          <p:cNvSpPr/>
          <p:nvPr userDrawn="1"/>
        </p:nvSpPr>
        <p:spPr>
          <a:xfrm rot="5400000">
            <a:off x="2531470" y="-2303023"/>
            <a:ext cx="510532" cy="5573476"/>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1" name="Imagen 10">
            <a:extLst>
              <a:ext uri="{FF2B5EF4-FFF2-40B4-BE49-F238E27FC236}">
                <a16:creationId xmlns:a16="http://schemas.microsoft.com/office/drawing/2014/main" id="{A1D367FE-B207-1B79-90AC-FF7E928DFC0B}"/>
              </a:ext>
            </a:extLst>
          </p:cNvPr>
          <p:cNvPicPr>
            <a:picLocks noChangeAspect="1"/>
          </p:cNvPicPr>
          <p:nvPr userDrawn="1"/>
        </p:nvPicPr>
        <p:blipFill>
          <a:blip r:embed="rId7">
            <a:lum bright="70000" contrast="-70000"/>
            <a:extLst>
              <a:ext uri="{BEBA8EAE-BF5A-486C-A8C5-ECC9F3942E4B}">
                <a14:imgProps xmlns:a14="http://schemas.microsoft.com/office/drawing/2010/main">
                  <a14:imgLayer r:embed="rId8">
                    <a14:imgEffect>
                      <a14:artisticPhotocopy/>
                    </a14:imgEffect>
                  </a14:imgLayer>
                </a14:imgProps>
              </a:ext>
              <a:ext uri="{28A0092B-C50C-407E-A947-70E740481C1C}">
                <a14:useLocalDpi xmlns:a14="http://schemas.microsoft.com/office/drawing/2010/main" val="0"/>
              </a:ext>
            </a:extLst>
          </a:blip>
          <a:stretch>
            <a:fillRect/>
          </a:stretch>
        </p:blipFill>
        <p:spPr>
          <a:xfrm>
            <a:off x="320409" y="354805"/>
            <a:ext cx="556852" cy="270470"/>
          </a:xfrm>
          <a:prstGeom prst="rect">
            <a:avLst/>
          </a:prstGeom>
        </p:spPr>
      </p:pic>
      <p:sp>
        <p:nvSpPr>
          <p:cNvPr id="13" name="CuadroTexto 12">
            <a:extLst>
              <a:ext uri="{FF2B5EF4-FFF2-40B4-BE49-F238E27FC236}">
                <a16:creationId xmlns:a16="http://schemas.microsoft.com/office/drawing/2014/main" id="{10F6445A-7A75-89CB-F9FC-63AA296FC022}"/>
              </a:ext>
            </a:extLst>
          </p:cNvPr>
          <p:cNvSpPr txBox="1"/>
          <p:nvPr userDrawn="1"/>
        </p:nvSpPr>
        <p:spPr>
          <a:xfrm>
            <a:off x="1026428" y="203877"/>
            <a:ext cx="3785011" cy="553998"/>
          </a:xfrm>
          <a:prstGeom prst="rect">
            <a:avLst/>
          </a:prstGeom>
          <a:noFill/>
        </p:spPr>
        <p:txBody>
          <a:bodyPr wrap="none" rtlCol="0">
            <a:spAutoFit/>
          </a:bodyPr>
          <a:lstStyle/>
          <a:p>
            <a:pPr algn="l"/>
            <a:r>
              <a:rPr lang="es-ES" sz="1600" b="1" dirty="0">
                <a:solidFill>
                  <a:srgbClr val="00FFFF"/>
                </a:solidFill>
                <a:latin typeface="Verdana" panose="020B0604030504040204" pitchFamily="34" charset="0"/>
                <a:ea typeface="Verdana" panose="020B0604030504040204" pitchFamily="34" charset="0"/>
              </a:rPr>
              <a:t>Alertas Meteomarinas Vigentes</a:t>
            </a:r>
          </a:p>
          <a:p>
            <a:pPr algn="l"/>
            <a:r>
              <a:rPr lang="es-ES" sz="1400" b="0" dirty="0">
                <a:solidFill>
                  <a:schemeClr val="bg1"/>
                </a:solidFill>
                <a:latin typeface="Verdana" panose="020B0604030504040204" pitchFamily="34" charset="0"/>
                <a:ea typeface="Verdana" panose="020B0604030504040204" pitchFamily="34" charset="0"/>
              </a:rPr>
              <a:t>Océano</a:t>
            </a:r>
            <a:r>
              <a:rPr lang="es-ES" sz="1400" b="0" baseline="0" dirty="0">
                <a:solidFill>
                  <a:schemeClr val="bg1"/>
                </a:solidFill>
                <a:latin typeface="Verdana" panose="020B0604030504040204" pitchFamily="34" charset="0"/>
                <a:ea typeface="Verdana" panose="020B0604030504040204" pitchFamily="34" charset="0"/>
              </a:rPr>
              <a:t> Pacífico Nacional</a:t>
            </a:r>
            <a:endParaRPr lang="es-MX" sz="1400" b="0" dirty="0">
              <a:solidFill>
                <a:schemeClr val="bg1"/>
              </a:solidFill>
              <a:latin typeface="Verdana" panose="020B0604030504040204" pitchFamily="34" charset="0"/>
              <a:ea typeface="Verdana" panose="020B0604030504040204" pitchFamily="34" charset="0"/>
            </a:endParaRPr>
          </a:p>
        </p:txBody>
      </p:sp>
      <p:pic>
        <p:nvPicPr>
          <p:cNvPr id="23" name="Imagen 22">
            <a:extLst>
              <a:ext uri="{FF2B5EF4-FFF2-40B4-BE49-F238E27FC236}">
                <a16:creationId xmlns:a16="http://schemas.microsoft.com/office/drawing/2014/main" id="{7FBB804B-468A-85EC-7710-B9ED39EFB6A2}"/>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198864706"/>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userDrawn="1">
  <p:cSld name="3_Pronóstico amenaza incendios vegetal">
    <p:spTree>
      <p:nvGrpSpPr>
        <p:cNvPr id="1" name=""/>
        <p:cNvGrpSpPr/>
        <p:nvPr/>
      </p:nvGrpSpPr>
      <p:grpSpPr>
        <a:xfrm>
          <a:off x="0" y="0"/>
          <a:ext cx="0" cy="0"/>
          <a:chOff x="0" y="0"/>
          <a:chExt cx="0" cy="0"/>
        </a:xfrm>
      </p:grpSpPr>
      <p:pic>
        <p:nvPicPr>
          <p:cNvPr id="4" name="Imagen 3"/>
          <p:cNvPicPr>
            <a:picLocks noChangeAspect="1"/>
          </p:cNvPicPr>
          <p:nvPr userDrawn="1"/>
        </p:nvPicPr>
        <p:blipFill rotWithShape="1">
          <a:blip r:embed="rId2">
            <a:extLst>
              <a:ext uri="{28A0092B-C50C-407E-A947-70E740481C1C}">
                <a14:useLocalDpi xmlns:a14="http://schemas.microsoft.com/office/drawing/2010/main" val="0"/>
              </a:ext>
            </a:extLst>
          </a:blip>
          <a:srcRect b="7147"/>
          <a:stretch/>
        </p:blipFill>
        <p:spPr>
          <a:xfrm>
            <a:off x="-1934" y="222422"/>
            <a:ext cx="12194413" cy="6471015"/>
          </a:xfrm>
          <a:prstGeom prst="rect">
            <a:avLst/>
          </a:prstGeom>
        </p:spPr>
      </p:pic>
      <p:pic>
        <p:nvPicPr>
          <p:cNvPr id="5" name="Imagen 4" descr="Forma&#10;&#10;Descripción generada automáticamente con confianza baja">
            <a:extLst>
              <a:ext uri="{FF2B5EF4-FFF2-40B4-BE49-F238E27FC236}">
                <a16:creationId xmlns:a16="http://schemas.microsoft.com/office/drawing/2014/main" id="{FF97F986-1D0B-2E36-A455-B373F597A3D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 y="-1089"/>
            <a:ext cx="12190065" cy="6859089"/>
          </a:xfrm>
          <a:prstGeom prst="rect">
            <a:avLst/>
          </a:prstGeom>
        </p:spPr>
      </p:pic>
      <p:sp>
        <p:nvSpPr>
          <p:cNvPr id="8" name="Rectángulo 7"/>
          <p:cNvSpPr/>
          <p:nvPr userDrawn="1"/>
        </p:nvSpPr>
        <p:spPr>
          <a:xfrm>
            <a:off x="-1934" y="222422"/>
            <a:ext cx="12192000" cy="6471015"/>
          </a:xfrm>
          <a:prstGeom prst="rect">
            <a:avLst/>
          </a:prstGeom>
          <a:gradFill flip="none" rotWithShape="1">
            <a:gsLst>
              <a:gs pos="0">
                <a:srgbClr val="FF0000">
                  <a:alpha val="0"/>
                </a:srgb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2" name="Rectángulo: esquinas superiores redondeadas 11">
            <a:extLst>
              <a:ext uri="{FF2B5EF4-FFF2-40B4-BE49-F238E27FC236}">
                <a16:creationId xmlns:a16="http://schemas.microsoft.com/office/drawing/2014/main" id="{9F370C82-940C-9E06-6C83-84855F6FE3DF}"/>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AA6D366A-7407-534B-7D09-0FBAA178ED73}"/>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4" name="Imagen 13">
            <a:extLst>
              <a:ext uri="{FF2B5EF4-FFF2-40B4-BE49-F238E27FC236}">
                <a16:creationId xmlns:a16="http://schemas.microsoft.com/office/drawing/2014/main" id="{D826545A-2F90-665C-44D0-458E08CC5B15}"/>
              </a:ext>
            </a:extLst>
          </p:cNvPr>
          <p:cNvPicPr>
            <a:picLocks noChangeAspect="1"/>
          </p:cNvPicPr>
          <p:nvPr userDrawn="1"/>
        </p:nvPicPr>
        <p:blipFill>
          <a:blip r:embed="rId5">
            <a:lum bright="70000" contrast="-70000"/>
            <a:extLst>
              <a:ext uri="{BEBA8EAE-BF5A-486C-A8C5-ECC9F3942E4B}">
                <a14:imgProps xmlns:a14="http://schemas.microsoft.com/office/drawing/2010/main">
                  <a14:imgLayer r:embed="rId6">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5" name="Imagen 14">
            <a:extLst>
              <a:ext uri="{FF2B5EF4-FFF2-40B4-BE49-F238E27FC236}">
                <a16:creationId xmlns:a16="http://schemas.microsoft.com/office/drawing/2014/main" id="{ABA8068C-FEB0-1C39-9EEA-552A87D7ACA5}"/>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287365932"/>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userDrawn="1">
  <p:cSld name="1_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652232"/>
            <a:ext cx="9144000" cy="2387600"/>
          </a:xfrm>
        </p:spPr>
        <p:txBody>
          <a:bodyPr anchor="b">
            <a:normAutofit/>
          </a:bodyPr>
          <a:lstStyle>
            <a:lvl1pPr algn="ctr">
              <a:defRPr sz="4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Subtítulo 2"/>
          <p:cNvSpPr>
            <a:spLocks noGrp="1"/>
          </p:cNvSpPr>
          <p:nvPr>
            <p:ph type="subTitle" idx="1"/>
          </p:nvPr>
        </p:nvSpPr>
        <p:spPr>
          <a:xfrm>
            <a:off x="1524000" y="4131907"/>
            <a:ext cx="9144000" cy="1655762"/>
          </a:xfrm>
        </p:spPr>
        <p:txBody>
          <a:bodyPr>
            <a:normAutofit/>
          </a:bodyPr>
          <a:lstStyle>
            <a:lvl1pPr marL="0" indent="0" algn="ctr">
              <a:buNone/>
              <a:defRPr sz="1800">
                <a:latin typeface="Verdana" panose="020B0604030504040204" pitchFamily="34" charset="0"/>
                <a:ea typeface="Verdan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editar el estilo de subtítulo del patrón</a:t>
            </a:r>
            <a:endParaRPr lang="es-MX"/>
          </a:p>
        </p:txBody>
      </p:sp>
      <p:sp>
        <p:nvSpPr>
          <p:cNvPr id="15" name="Marcador de texto 12">
            <a:extLst>
              <a:ext uri="{FF2B5EF4-FFF2-40B4-BE49-F238E27FC236}">
                <a16:creationId xmlns:a16="http://schemas.microsoft.com/office/drawing/2014/main" id="{AA91B50B-EB4C-F29B-36BA-4C178F36948B}"/>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6" name="Rectángulo: esquinas superiores redondeadas 15">
            <a:extLst>
              <a:ext uri="{FF2B5EF4-FFF2-40B4-BE49-F238E27FC236}">
                <a16:creationId xmlns:a16="http://schemas.microsoft.com/office/drawing/2014/main" id="{9E1EDEF5-A71D-F067-CB4B-1E89279B8803}"/>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7" name="CuadroTexto 16">
            <a:extLst>
              <a:ext uri="{FF2B5EF4-FFF2-40B4-BE49-F238E27FC236}">
                <a16:creationId xmlns:a16="http://schemas.microsoft.com/office/drawing/2014/main" id="{7EDCD8AF-DB2F-1549-A1DE-1CFE79FD6AB6}"/>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8" name="Imagen 17">
            <a:extLst>
              <a:ext uri="{FF2B5EF4-FFF2-40B4-BE49-F238E27FC236}">
                <a16:creationId xmlns:a16="http://schemas.microsoft.com/office/drawing/2014/main" id="{7349961B-FB1D-94C4-873B-799F95FBDBDD}"/>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9" name="Imagen 18">
            <a:extLst>
              <a:ext uri="{FF2B5EF4-FFF2-40B4-BE49-F238E27FC236}">
                <a16:creationId xmlns:a16="http://schemas.microsoft.com/office/drawing/2014/main" id="{A731F743-FCCC-8853-70D2-892695701268}"/>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606419794"/>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userDrawn="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a:xfrm>
            <a:off x="838200" y="1597441"/>
            <a:ext cx="10515600" cy="1325563"/>
          </a:xfrm>
        </p:spPr>
        <p:txBody>
          <a:bodyPr>
            <a:normAutofit/>
          </a:bodyPr>
          <a:lstStyle>
            <a:lvl1pPr>
              <a:defRPr sz="32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838200" y="3112167"/>
            <a:ext cx="10515600" cy="3064795"/>
          </a:xfrm>
        </p:spPr>
        <p:txBody>
          <a:bodyPr>
            <a:normAutofit/>
          </a:bodyPr>
          <a:lstStyle>
            <a:lvl1pPr>
              <a:defRPr sz="2000">
                <a:latin typeface="Verdana" panose="020B0604030504040204" pitchFamily="34" charset="0"/>
                <a:ea typeface="Verdana" panose="020B0604030504040204" pitchFamily="34" charset="0"/>
              </a:defRPr>
            </a:lvl1pPr>
            <a:lvl2pPr>
              <a:defRPr sz="1800">
                <a:latin typeface="Verdana" panose="020B0604030504040204" pitchFamily="34" charset="0"/>
                <a:ea typeface="Verdana" panose="020B0604030504040204" pitchFamily="34" charset="0"/>
              </a:defRPr>
            </a:lvl2pPr>
            <a:lvl3pPr>
              <a:defRPr sz="1600">
                <a:latin typeface="Verdana" panose="020B0604030504040204" pitchFamily="34" charset="0"/>
                <a:ea typeface="Verdana" panose="020B0604030504040204" pitchFamily="34" charset="0"/>
              </a:defRPr>
            </a:lvl3pPr>
            <a:lvl4pPr>
              <a:defRPr sz="1400">
                <a:latin typeface="Verdana" panose="020B0604030504040204" pitchFamily="34" charset="0"/>
                <a:ea typeface="Verdana" panose="020B0604030504040204" pitchFamily="34" charset="0"/>
              </a:defRPr>
            </a:lvl4pPr>
            <a:lvl5pPr>
              <a:defRPr sz="14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15" name="Marcador de texto 12">
            <a:extLst>
              <a:ext uri="{FF2B5EF4-FFF2-40B4-BE49-F238E27FC236}">
                <a16:creationId xmlns:a16="http://schemas.microsoft.com/office/drawing/2014/main" id="{E035C3E2-9BA7-5AFD-A478-88F095C862B2}"/>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6" name="Rectángulo: esquinas superiores redondeadas 15">
            <a:extLst>
              <a:ext uri="{FF2B5EF4-FFF2-40B4-BE49-F238E27FC236}">
                <a16:creationId xmlns:a16="http://schemas.microsoft.com/office/drawing/2014/main" id="{878B25C7-1377-10EA-C681-CC946668B433}"/>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7" name="CuadroTexto 16">
            <a:extLst>
              <a:ext uri="{FF2B5EF4-FFF2-40B4-BE49-F238E27FC236}">
                <a16:creationId xmlns:a16="http://schemas.microsoft.com/office/drawing/2014/main" id="{7FC49A6F-C00F-6E01-9BAD-40B5684878A8}"/>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8" name="Imagen 17">
            <a:extLst>
              <a:ext uri="{FF2B5EF4-FFF2-40B4-BE49-F238E27FC236}">
                <a16:creationId xmlns:a16="http://schemas.microsoft.com/office/drawing/2014/main" id="{578BAC7D-F5E7-68AB-EB65-EC1E0C2A3F43}"/>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9" name="Imagen 18">
            <a:extLst>
              <a:ext uri="{FF2B5EF4-FFF2-40B4-BE49-F238E27FC236}">
                <a16:creationId xmlns:a16="http://schemas.microsoft.com/office/drawing/2014/main" id="{AB215999-4E20-765A-91C5-427A4DD2323C}"/>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271755965"/>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userDrawn="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a:xfrm>
            <a:off x="838200" y="1699569"/>
            <a:ext cx="10515600" cy="1325563"/>
          </a:xfrm>
        </p:spPr>
        <p:txBody>
          <a:bodyPr>
            <a:normAutofit/>
          </a:bodyPr>
          <a:lstStyle>
            <a:lvl1pPr>
              <a:defRPr sz="28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sz="half" idx="1"/>
          </p:nvPr>
        </p:nvSpPr>
        <p:spPr>
          <a:xfrm>
            <a:off x="838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contenido 3"/>
          <p:cNvSpPr>
            <a:spLocks noGrp="1"/>
          </p:cNvSpPr>
          <p:nvPr>
            <p:ph sz="half" idx="2"/>
          </p:nvPr>
        </p:nvSpPr>
        <p:spPr>
          <a:xfrm>
            <a:off x="6172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8" name="Marcador de texto 12">
            <a:extLst>
              <a:ext uri="{FF2B5EF4-FFF2-40B4-BE49-F238E27FC236}">
                <a16:creationId xmlns:a16="http://schemas.microsoft.com/office/drawing/2014/main" id="{A2705380-3DBB-96AA-FB3B-5701047E4707}"/>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4" name="Rectángulo: esquinas superiores redondeadas 13">
            <a:extLst>
              <a:ext uri="{FF2B5EF4-FFF2-40B4-BE49-F238E27FC236}">
                <a16:creationId xmlns:a16="http://schemas.microsoft.com/office/drawing/2014/main" id="{398A1D4A-66E6-29B6-4B30-7C69E46C19CC}"/>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5" name="CuadroTexto 14">
            <a:extLst>
              <a:ext uri="{FF2B5EF4-FFF2-40B4-BE49-F238E27FC236}">
                <a16:creationId xmlns:a16="http://schemas.microsoft.com/office/drawing/2014/main" id="{CE042410-2255-7B38-C7F6-DE6F630EF6CB}"/>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6" name="Imagen 15">
            <a:extLst>
              <a:ext uri="{FF2B5EF4-FFF2-40B4-BE49-F238E27FC236}">
                <a16:creationId xmlns:a16="http://schemas.microsoft.com/office/drawing/2014/main" id="{0314924B-8748-07A1-B824-2A187406A1F9}"/>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7" name="Imagen 16">
            <a:extLst>
              <a:ext uri="{FF2B5EF4-FFF2-40B4-BE49-F238E27FC236}">
                <a16:creationId xmlns:a16="http://schemas.microsoft.com/office/drawing/2014/main" id="{0F8BA446-3532-F2E0-FB40-BD3E838FDCC2}"/>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4006773513"/>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preserve="1" userDrawn="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8200" y="1370142"/>
            <a:ext cx="10515600" cy="705794"/>
          </a:xfrm>
        </p:spPr>
        <p:txBody>
          <a:bodyPr>
            <a:normAutofit/>
          </a:bodyPr>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6" name="Marcador de texto 12">
            <a:extLst>
              <a:ext uri="{FF2B5EF4-FFF2-40B4-BE49-F238E27FC236}">
                <a16:creationId xmlns:a16="http://schemas.microsoft.com/office/drawing/2014/main" id="{9985F39F-7752-69A6-DAC6-6EE951616BA3}"/>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2" name="Rectángulo: esquinas superiores redondeadas 11">
            <a:extLst>
              <a:ext uri="{FF2B5EF4-FFF2-40B4-BE49-F238E27FC236}">
                <a16:creationId xmlns:a16="http://schemas.microsoft.com/office/drawing/2014/main" id="{D600138F-1536-CAA0-35FC-DD88D19A1C91}"/>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B6DD373E-C504-BB5E-E545-7431CD73293B}"/>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4" name="Imagen 13">
            <a:extLst>
              <a:ext uri="{FF2B5EF4-FFF2-40B4-BE49-F238E27FC236}">
                <a16:creationId xmlns:a16="http://schemas.microsoft.com/office/drawing/2014/main" id="{A6A878CB-839A-E969-9796-EA521354FF8C}"/>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5" name="Imagen 14">
            <a:extLst>
              <a:ext uri="{FF2B5EF4-FFF2-40B4-BE49-F238E27FC236}">
                <a16:creationId xmlns:a16="http://schemas.microsoft.com/office/drawing/2014/main" id="{968B8E89-359A-3426-3E63-97E2784295B6}"/>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89768424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Pronóstico de precipitacione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5C273637-27CB-BBCE-94BF-AA0DDEFA87C5}"/>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1CD71DBE-0A6C-65F4-AABD-B64E8B77242E}"/>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pic>
        <p:nvPicPr>
          <p:cNvPr id="4" name="Imagen 5">
            <a:extLst>
              <a:ext uri="{FF2B5EF4-FFF2-40B4-BE49-F238E27FC236}">
                <a16:creationId xmlns:a16="http://schemas.microsoft.com/office/drawing/2014/main" id="{8B03B9D7-4474-2AE0-E7B0-698690A15B89}"/>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316163" y="6091238"/>
            <a:ext cx="7559675" cy="525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dondear rectángulo de esquina del mismo lado 4">
            <a:extLst>
              <a:ext uri="{FF2B5EF4-FFF2-40B4-BE49-F238E27FC236}">
                <a16:creationId xmlns:a16="http://schemas.microsoft.com/office/drawing/2014/main" id="{73D6DCBD-99BB-7D4A-E61B-0C549D73D465}"/>
              </a:ext>
            </a:extLst>
          </p:cNvPr>
          <p:cNvSpPr/>
          <p:nvPr userDrawn="1"/>
        </p:nvSpPr>
        <p:spPr>
          <a:xfrm rot="16200000">
            <a:off x="9786938" y="3590925"/>
            <a:ext cx="604837" cy="4202113"/>
          </a:xfrm>
          <a:prstGeom prst="round2SameRect">
            <a:avLst>
              <a:gd name="adj1" fmla="val 43219"/>
              <a:gd name="adj2" fmla="val 0"/>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a:p>
        </p:txBody>
      </p:sp>
      <p:pic>
        <p:nvPicPr>
          <p:cNvPr id="6" name="Imagen 7">
            <a:extLst>
              <a:ext uri="{FF2B5EF4-FFF2-40B4-BE49-F238E27FC236}">
                <a16:creationId xmlns:a16="http://schemas.microsoft.com/office/drawing/2014/main" id="{78805481-01E5-2724-C5E5-4568D586286B}"/>
              </a:ext>
            </a:extLst>
          </p:cNvPr>
          <p:cNvPicPr>
            <a:picLocks noChangeAspect="1" noChangeArrowheads="1"/>
          </p:cNvPicPr>
          <p:nvPr userDrawn="1"/>
        </p:nvPicPr>
        <p:blipFill>
          <a:blip r:embed="rId4" cstate="hqprint">
            <a:extLst>
              <a:ext uri="{28A0092B-C50C-407E-A947-70E740481C1C}">
                <a14:useLocalDpi xmlns:a14="http://schemas.microsoft.com/office/drawing/2010/main" val="0"/>
              </a:ext>
            </a:extLst>
          </a:blip>
          <a:srcRect/>
          <a:stretch>
            <a:fillRect/>
          </a:stretch>
        </p:blipFill>
        <p:spPr bwMode="auto">
          <a:xfrm>
            <a:off x="8234363" y="5473700"/>
            <a:ext cx="254000" cy="439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CuadroTexto 8">
            <a:extLst>
              <a:ext uri="{FF2B5EF4-FFF2-40B4-BE49-F238E27FC236}">
                <a16:creationId xmlns:a16="http://schemas.microsoft.com/office/drawing/2014/main" id="{9E21EF1B-B3A3-2987-3117-DFFC7079A420}"/>
              </a:ext>
            </a:extLst>
          </p:cNvPr>
          <p:cNvSpPr txBox="1">
            <a:spLocks noChangeArrowheads="1"/>
          </p:cNvSpPr>
          <p:nvPr userDrawn="1"/>
        </p:nvSpPr>
        <p:spPr bwMode="auto">
          <a:xfrm>
            <a:off x="8613775" y="5413375"/>
            <a:ext cx="2936875"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just" eaLnBrk="1" hangingPunct="1"/>
            <a:r>
              <a:rPr lang="es-CO" altLang="es-CO" sz="1000" dirty="0">
                <a:solidFill>
                  <a:schemeClr val="bg1"/>
                </a:solidFill>
                <a:latin typeface="Verdana" panose="020B0604030504040204" pitchFamily="34" charset="0"/>
                <a:ea typeface="Verdana" panose="020B0604030504040204" pitchFamily="34" charset="0"/>
                <a:cs typeface="Verdana" panose="020B0604030504040204" pitchFamily="34" charset="0"/>
              </a:rPr>
              <a:t>Para mayor información sobre el estado del tiempo, alertas y pronósticos, consulte la aplicación móvil MI PRONÓSTICO.</a:t>
            </a:r>
            <a:endParaRPr lang="es-MX" altLang="es-CO" sz="1000"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8" name="Rectángulo 7">
            <a:extLst>
              <a:ext uri="{FF2B5EF4-FFF2-40B4-BE49-F238E27FC236}">
                <a16:creationId xmlns:a16="http://schemas.microsoft.com/office/drawing/2014/main" id="{650E1391-4ECB-C5D9-BC32-2995E0F01204}"/>
              </a:ext>
            </a:extLst>
          </p:cNvPr>
          <p:cNvSpPr/>
          <p:nvPr userDrawn="1"/>
        </p:nvSpPr>
        <p:spPr>
          <a:xfrm>
            <a:off x="850900" y="1120789"/>
            <a:ext cx="4627563" cy="4503737"/>
          </a:xfrm>
          <a:prstGeom prst="rect">
            <a:avLst/>
          </a:prstGeom>
          <a:no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a:p>
        </p:txBody>
      </p:sp>
      <p:pic>
        <p:nvPicPr>
          <p:cNvPr id="9" name="Imagen 10">
            <a:extLst>
              <a:ext uri="{FF2B5EF4-FFF2-40B4-BE49-F238E27FC236}">
                <a16:creationId xmlns:a16="http://schemas.microsoft.com/office/drawing/2014/main" id="{BAE1DC5B-8940-5539-06F3-D146D05EF8E0}"/>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ángulo: esquinas superiores redondeadas 9">
            <a:extLst>
              <a:ext uri="{FF2B5EF4-FFF2-40B4-BE49-F238E27FC236}">
                <a16:creationId xmlns:a16="http://schemas.microsoft.com/office/drawing/2014/main" id="{A18650BD-44FE-EC4E-E678-23FA8DA2396A}"/>
              </a:ext>
            </a:extLst>
          </p:cNvPr>
          <p:cNvSpPr/>
          <p:nvPr userDrawn="1"/>
        </p:nvSpPr>
        <p:spPr>
          <a:xfrm rot="5400000">
            <a:off x="2532063" y="-2303463"/>
            <a:ext cx="509588" cy="5573713"/>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11" name="Imagen 12">
            <a:extLst>
              <a:ext uri="{FF2B5EF4-FFF2-40B4-BE49-F238E27FC236}">
                <a16:creationId xmlns:a16="http://schemas.microsoft.com/office/drawing/2014/main" id="{952BF7C9-F204-BD6B-5D55-BBD92463D6D0}"/>
              </a:ext>
            </a:extLst>
          </p:cNvPr>
          <p:cNvPicPr>
            <a:picLocks noChangeAspect="1" noChangeArrowheads="1"/>
          </p:cNvPicPr>
          <p:nvPr userDrawn="1"/>
        </p:nvPicPr>
        <p:blipFill>
          <a:blip r:embed="rId6">
            <a:lum bright="70000" contrast="-70000"/>
            <a:extLst>
              <a:ext uri="{28A0092B-C50C-407E-A947-70E740481C1C}">
                <a14:useLocalDpi xmlns:a14="http://schemas.microsoft.com/office/drawing/2010/main" val="0"/>
              </a:ext>
            </a:extLst>
          </a:blip>
          <a:srcRect/>
          <a:stretch>
            <a:fillRect/>
          </a:stretch>
        </p:blipFill>
        <p:spPr bwMode="auto">
          <a:xfrm>
            <a:off x="331788" y="284163"/>
            <a:ext cx="403225" cy="404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CuadroTexto 13">
            <a:extLst>
              <a:ext uri="{FF2B5EF4-FFF2-40B4-BE49-F238E27FC236}">
                <a16:creationId xmlns:a16="http://schemas.microsoft.com/office/drawing/2014/main" id="{C85EDD78-B124-0122-CD82-DCD7174D4EDE}"/>
              </a:ext>
            </a:extLst>
          </p:cNvPr>
          <p:cNvSpPr txBox="1">
            <a:spLocks noChangeArrowheads="1"/>
          </p:cNvSpPr>
          <p:nvPr userDrawn="1"/>
        </p:nvSpPr>
        <p:spPr bwMode="auto">
          <a:xfrm>
            <a:off x="850900" y="211138"/>
            <a:ext cx="360045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precipitación para</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las próximas seis (6) horas</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22" name="Marcador de texto 43"/>
          <p:cNvSpPr>
            <a:spLocks noGrp="1"/>
          </p:cNvSpPr>
          <p:nvPr>
            <p:ph type="body" sz="quarter" idx="12"/>
          </p:nvPr>
        </p:nvSpPr>
        <p:spPr>
          <a:xfrm>
            <a:off x="5951621" y="1116438"/>
            <a:ext cx="5438274" cy="3836114"/>
          </a:xfrm>
        </p:spPr>
        <p:txBody>
          <a:bodyPr>
            <a:noAutofit/>
          </a:bodyPr>
          <a:lstStyle>
            <a:lvl1pPr marL="0" indent="0" algn="just">
              <a:buNone/>
              <a:defRPr sz="12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1248646340"/>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preserve="1" userDrawn="1">
  <p:cSld name="2_En blanco">
    <p:spTree>
      <p:nvGrpSpPr>
        <p:cNvPr id="1" name=""/>
        <p:cNvGrpSpPr/>
        <p:nvPr/>
      </p:nvGrpSpPr>
      <p:grpSpPr>
        <a:xfrm>
          <a:off x="0" y="0"/>
          <a:ext cx="0" cy="0"/>
          <a:chOff x="0" y="0"/>
          <a:chExt cx="0" cy="0"/>
        </a:xfrm>
      </p:grpSpPr>
      <p:sp>
        <p:nvSpPr>
          <p:cNvPr id="5" name="Marcador de texto 12">
            <a:extLst>
              <a:ext uri="{FF2B5EF4-FFF2-40B4-BE49-F238E27FC236}">
                <a16:creationId xmlns:a16="http://schemas.microsoft.com/office/drawing/2014/main" id="{137FE2E3-C6B2-97C7-DCF9-E4B85F90407F}"/>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1" name="Rectángulo: esquinas superiores redondeadas 10">
            <a:extLst>
              <a:ext uri="{FF2B5EF4-FFF2-40B4-BE49-F238E27FC236}">
                <a16:creationId xmlns:a16="http://schemas.microsoft.com/office/drawing/2014/main" id="{FCCB888F-86E5-5A00-B0D9-F190235D6358}"/>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2" name="CuadroTexto 11">
            <a:extLst>
              <a:ext uri="{FF2B5EF4-FFF2-40B4-BE49-F238E27FC236}">
                <a16:creationId xmlns:a16="http://schemas.microsoft.com/office/drawing/2014/main" id="{1778D372-CC32-0A1A-DC44-E53C6F0F70BE}"/>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3" name="Imagen 12">
            <a:extLst>
              <a:ext uri="{FF2B5EF4-FFF2-40B4-BE49-F238E27FC236}">
                <a16:creationId xmlns:a16="http://schemas.microsoft.com/office/drawing/2014/main" id="{B62218C1-3BEB-AD10-139D-38B7F84CCE39}"/>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4" name="Imagen 13">
            <a:extLst>
              <a:ext uri="{FF2B5EF4-FFF2-40B4-BE49-F238E27FC236}">
                <a16:creationId xmlns:a16="http://schemas.microsoft.com/office/drawing/2014/main" id="{4D83C168-CB8C-A56E-6DCF-FD165043CF77}"/>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251536110"/>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preserve="1" userDrawn="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1465560"/>
            <a:ext cx="3932237" cy="1600200"/>
          </a:xfrm>
        </p:spPr>
        <p:txBody>
          <a:bodyPr anchor="b"/>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5183188" y="1465560"/>
            <a:ext cx="6172200" cy="4395490"/>
          </a:xfrm>
        </p:spPr>
        <p:txBody>
          <a:bodyPr/>
          <a:lstStyle>
            <a:lvl1pPr>
              <a:defRPr sz="2400">
                <a:latin typeface="Verdana" panose="020B0604030504040204" pitchFamily="34" charset="0"/>
                <a:ea typeface="Verdana" panose="020B0604030504040204" pitchFamily="34" charset="0"/>
              </a:defRPr>
            </a:lvl1pPr>
            <a:lvl2pPr>
              <a:defRPr sz="2000">
                <a:latin typeface="Verdana" panose="020B0604030504040204" pitchFamily="34" charset="0"/>
                <a:ea typeface="Verdana" panose="020B0604030504040204" pitchFamily="34" charset="0"/>
              </a:defRPr>
            </a:lvl2pPr>
            <a:lvl3pPr>
              <a:defRPr sz="1800">
                <a:latin typeface="Verdana" panose="020B0604030504040204" pitchFamily="34" charset="0"/>
                <a:ea typeface="Verdana" panose="020B0604030504040204" pitchFamily="34" charset="0"/>
              </a:defRPr>
            </a:lvl3pPr>
            <a:lvl4pPr>
              <a:defRPr sz="1600">
                <a:latin typeface="Verdana" panose="020B0604030504040204" pitchFamily="34" charset="0"/>
                <a:ea typeface="Verdana" panose="020B0604030504040204" pitchFamily="34" charset="0"/>
              </a:defRPr>
            </a:lvl4pPr>
            <a:lvl5pPr>
              <a:defRPr sz="1600">
                <a:latin typeface="Verdana" panose="020B0604030504040204" pitchFamily="34" charset="0"/>
                <a:ea typeface="Verdana" panose="020B0604030504040204" pitchFamily="34" charset="0"/>
              </a:defRPr>
            </a:lvl5pPr>
            <a:lvl6pPr>
              <a:defRPr sz="2000"/>
            </a:lvl6pPr>
            <a:lvl7pPr>
              <a:defRPr sz="2000"/>
            </a:lvl7pPr>
            <a:lvl8pPr>
              <a:defRPr sz="2000"/>
            </a:lvl8pPr>
            <a:lvl9pPr>
              <a:defRPr sz="2000"/>
            </a:lvl9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texto 3"/>
          <p:cNvSpPr>
            <a:spLocks noGrp="1"/>
          </p:cNvSpPr>
          <p:nvPr>
            <p:ph type="body" sz="half" idx="2"/>
          </p:nvPr>
        </p:nvSpPr>
        <p:spPr>
          <a:xfrm>
            <a:off x="839788" y="3146854"/>
            <a:ext cx="3932237" cy="2722134"/>
          </a:xfrm>
        </p:spPr>
        <p:txBody>
          <a:bodyPr>
            <a:normAutofit/>
          </a:bodyPr>
          <a:lstStyle>
            <a:lvl1pPr marL="0" indent="0">
              <a:buNone/>
              <a:defRPr sz="1200">
                <a:latin typeface="Verdana" panose="020B0604030504040204" pitchFamily="34" charset="0"/>
                <a:ea typeface="Verdana" panose="020B060403050404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dirty="0"/>
              <a:t>Editar el estilo de texto del patrón</a:t>
            </a:r>
          </a:p>
        </p:txBody>
      </p:sp>
      <p:sp>
        <p:nvSpPr>
          <p:cNvPr id="8" name="Marcador de texto 12">
            <a:extLst>
              <a:ext uri="{FF2B5EF4-FFF2-40B4-BE49-F238E27FC236}">
                <a16:creationId xmlns:a16="http://schemas.microsoft.com/office/drawing/2014/main" id="{52356821-3438-BD39-CFBD-13AA2532693F}"/>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4" name="Rectángulo: esquinas superiores redondeadas 13">
            <a:extLst>
              <a:ext uri="{FF2B5EF4-FFF2-40B4-BE49-F238E27FC236}">
                <a16:creationId xmlns:a16="http://schemas.microsoft.com/office/drawing/2014/main" id="{66AB44EA-EDFA-1B26-C435-42FB4B58C1FD}"/>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5" name="CuadroTexto 14">
            <a:extLst>
              <a:ext uri="{FF2B5EF4-FFF2-40B4-BE49-F238E27FC236}">
                <a16:creationId xmlns:a16="http://schemas.microsoft.com/office/drawing/2014/main" id="{E0D655A5-B806-BAD6-B035-0929B8A1DF4C}"/>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6" name="Imagen 15">
            <a:extLst>
              <a:ext uri="{FF2B5EF4-FFF2-40B4-BE49-F238E27FC236}">
                <a16:creationId xmlns:a16="http://schemas.microsoft.com/office/drawing/2014/main" id="{611DA79C-CFF2-7FA8-034B-BDAEB0949C2C}"/>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7" name="Imagen 16">
            <a:extLst>
              <a:ext uri="{FF2B5EF4-FFF2-40B4-BE49-F238E27FC236}">
                <a16:creationId xmlns:a16="http://schemas.microsoft.com/office/drawing/2014/main" id="{E604F530-F653-FD54-0950-591596AFC84A}"/>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660211152"/>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userDrawn="1">
  <p:cSld name="2_Alertas Hidrológic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cxnSp>
        <p:nvCxnSpPr>
          <p:cNvPr id="14" name="Conector recto 13"/>
          <p:cNvCxnSpPr/>
          <p:nvPr userDrawn="1"/>
        </p:nvCxnSpPr>
        <p:spPr>
          <a:xfrm>
            <a:off x="4532799" y="1048909"/>
            <a:ext cx="0" cy="5428091"/>
          </a:xfrm>
          <a:prstGeom prst="line">
            <a:avLst/>
          </a:prstGeom>
          <a:ln w="28575">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pic>
        <p:nvPicPr>
          <p:cNvPr id="24" name="Imagen 23"/>
          <p:cNvPicPr>
            <a:picLocks noChangeAspect="1"/>
          </p:cNvPicPr>
          <p:nvPr userDrawn="1"/>
        </p:nvPicPr>
        <p:blipFill>
          <a:blip r:embed="rId3"/>
          <a:stretch>
            <a:fillRect/>
          </a:stretch>
        </p:blipFill>
        <p:spPr>
          <a:xfrm>
            <a:off x="11385290" y="1012617"/>
            <a:ext cx="797392" cy="5668738"/>
          </a:xfrm>
          <a:prstGeom prst="rect">
            <a:avLst/>
          </a:prstGeom>
        </p:spPr>
      </p:pic>
      <p:sp>
        <p:nvSpPr>
          <p:cNvPr id="3" name="Rectángulo: esquinas superiores redondeadas 2">
            <a:extLst>
              <a:ext uri="{FF2B5EF4-FFF2-40B4-BE49-F238E27FC236}">
                <a16:creationId xmlns:a16="http://schemas.microsoft.com/office/drawing/2014/main" id="{B644BF90-7C2F-0252-BE0A-9EA469544431}"/>
              </a:ext>
            </a:extLst>
          </p:cNvPr>
          <p:cNvSpPr/>
          <p:nvPr userDrawn="1"/>
        </p:nvSpPr>
        <p:spPr>
          <a:xfrm rot="5400000">
            <a:off x="1629606" y="-1401159"/>
            <a:ext cx="510532" cy="3769747"/>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4" name="CuadroTexto 3">
            <a:extLst>
              <a:ext uri="{FF2B5EF4-FFF2-40B4-BE49-F238E27FC236}">
                <a16:creationId xmlns:a16="http://schemas.microsoft.com/office/drawing/2014/main" id="{57D9721E-32C5-7315-0338-EB17CAB629F0}"/>
              </a:ext>
            </a:extLst>
          </p:cNvPr>
          <p:cNvSpPr txBox="1"/>
          <p:nvPr userDrawn="1"/>
        </p:nvSpPr>
        <p:spPr>
          <a:xfrm>
            <a:off x="740498" y="293128"/>
            <a:ext cx="2799164"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Alertas Hidrológicas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5" name="Imagen 4">
            <a:extLst>
              <a:ext uri="{FF2B5EF4-FFF2-40B4-BE49-F238E27FC236}">
                <a16:creationId xmlns:a16="http://schemas.microsoft.com/office/drawing/2014/main" id="{545791A2-5E22-F337-01C2-1908C3C9BBB6}"/>
              </a:ext>
            </a:extLst>
          </p:cNvPr>
          <p:cNvPicPr>
            <a:picLocks noChangeAspect="1"/>
          </p:cNvPicPr>
          <p:nvPr userDrawn="1"/>
        </p:nvPicPr>
        <p:blipFill>
          <a:blip r:embed="rId4">
            <a:lum bright="70000" contrast="-70000"/>
            <a:extLst>
              <a:ext uri="{BEBA8EAE-BF5A-486C-A8C5-ECC9F3942E4B}">
                <a14:imgProps xmlns:a14="http://schemas.microsoft.com/office/drawing/2010/main">
                  <a14:imgLayer r:embed="rId5">
                    <a14:imgEffect>
                      <a14:artisticPhotocopy/>
                    </a14:imgEffect>
                  </a14:imgLayer>
                </a14:imgProps>
              </a:ext>
              <a:ext uri="{28A0092B-C50C-407E-A947-70E740481C1C}">
                <a14:useLocalDpi xmlns:a14="http://schemas.microsoft.com/office/drawing/2010/main" val="0"/>
              </a:ext>
            </a:extLst>
          </a:blip>
          <a:stretch>
            <a:fillRect/>
          </a:stretch>
        </p:blipFill>
        <p:spPr>
          <a:xfrm>
            <a:off x="321926" y="280985"/>
            <a:ext cx="245228" cy="400110"/>
          </a:xfrm>
          <a:prstGeom prst="rect">
            <a:avLst/>
          </a:prstGeom>
        </p:spPr>
      </p:pic>
      <p:pic>
        <p:nvPicPr>
          <p:cNvPr id="8" name="Imagen 7">
            <a:extLst>
              <a:ext uri="{FF2B5EF4-FFF2-40B4-BE49-F238E27FC236}">
                <a16:creationId xmlns:a16="http://schemas.microsoft.com/office/drawing/2014/main" id="{70C1F8D7-2522-05B5-5A85-5300BDC3A00A}"/>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08241"/>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userDrawn="1">
  <p:cSld name="1_Alertas Hidrológicas">
    <p:spTree>
      <p:nvGrpSpPr>
        <p:cNvPr id="1" name=""/>
        <p:cNvGrpSpPr/>
        <p:nvPr/>
      </p:nvGrpSpPr>
      <p:grpSpPr>
        <a:xfrm>
          <a:off x="0" y="0"/>
          <a:ext cx="0" cy="0"/>
          <a:chOff x="0" y="0"/>
          <a:chExt cx="0" cy="0"/>
        </a:xfrm>
      </p:grpSpPr>
      <p:pic>
        <p:nvPicPr>
          <p:cNvPr id="2" name="Imagen 1"/>
          <p:cNvPicPr>
            <a:picLocks noChangeAspect="1"/>
          </p:cNvPicPr>
          <p:nvPr userDrawn="1"/>
        </p:nvPicPr>
        <p:blipFill rotWithShape="1">
          <a:blip r:embed="rId2">
            <a:extLst>
              <a:ext uri="{28A0092B-C50C-407E-A947-70E740481C1C}">
                <a14:useLocalDpi xmlns:a14="http://schemas.microsoft.com/office/drawing/2010/main" val="0"/>
              </a:ext>
            </a:extLst>
          </a:blip>
          <a:srcRect l="577" t="12900" r="1" b="27872"/>
          <a:stretch/>
        </p:blipFill>
        <p:spPr>
          <a:xfrm>
            <a:off x="0" y="2023060"/>
            <a:ext cx="12189450" cy="4821658"/>
          </a:xfrm>
          <a:prstGeom prst="rect">
            <a:avLst/>
          </a:prstGeom>
        </p:spPr>
      </p:pic>
      <p:sp>
        <p:nvSpPr>
          <p:cNvPr id="18" name="Rectángulo 17"/>
          <p:cNvSpPr/>
          <p:nvPr userDrawn="1"/>
        </p:nvSpPr>
        <p:spPr>
          <a:xfrm>
            <a:off x="-2550" y="372322"/>
            <a:ext cx="12192000" cy="6471015"/>
          </a:xfrm>
          <a:prstGeom prst="rect">
            <a:avLst/>
          </a:prstGeom>
          <a:gradFill flip="none" rotWithShape="1">
            <a:gsLst>
              <a:gs pos="0">
                <a:schemeClr val="accent1">
                  <a:lumMod val="50000"/>
                  <a:alpha val="11000"/>
                </a:scheme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4" name="Rectángulo: esquinas superiores redondeadas 3">
            <a:extLst>
              <a:ext uri="{FF2B5EF4-FFF2-40B4-BE49-F238E27FC236}">
                <a16:creationId xmlns:a16="http://schemas.microsoft.com/office/drawing/2014/main" id="{E4A15A89-8758-64AC-CDF2-98C28125DB44}"/>
              </a:ext>
            </a:extLst>
          </p:cNvPr>
          <p:cNvSpPr/>
          <p:nvPr userDrawn="1"/>
        </p:nvSpPr>
        <p:spPr>
          <a:xfrm rot="5400000">
            <a:off x="1629606" y="-1401159"/>
            <a:ext cx="510532" cy="3769747"/>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5" name="CuadroTexto 4">
            <a:extLst>
              <a:ext uri="{FF2B5EF4-FFF2-40B4-BE49-F238E27FC236}">
                <a16:creationId xmlns:a16="http://schemas.microsoft.com/office/drawing/2014/main" id="{F6A89871-C388-F8AC-E288-CCFFECF1F3F1}"/>
              </a:ext>
            </a:extLst>
          </p:cNvPr>
          <p:cNvSpPr txBox="1"/>
          <p:nvPr userDrawn="1"/>
        </p:nvSpPr>
        <p:spPr>
          <a:xfrm>
            <a:off x="740498" y="293128"/>
            <a:ext cx="2799164"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Alertas Hidrológicas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8" name="Imagen 7">
            <a:extLst>
              <a:ext uri="{FF2B5EF4-FFF2-40B4-BE49-F238E27FC236}">
                <a16:creationId xmlns:a16="http://schemas.microsoft.com/office/drawing/2014/main" id="{091D8A4B-C0F6-01E1-6F76-3DE8983488BB}"/>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21926" y="280985"/>
            <a:ext cx="245228" cy="400110"/>
          </a:xfrm>
          <a:prstGeom prst="rect">
            <a:avLst/>
          </a:prstGeom>
        </p:spPr>
      </p:pic>
      <p:pic>
        <p:nvPicPr>
          <p:cNvPr id="10" name="Imagen 9">
            <a:extLst>
              <a:ext uri="{FF2B5EF4-FFF2-40B4-BE49-F238E27FC236}">
                <a16:creationId xmlns:a16="http://schemas.microsoft.com/office/drawing/2014/main" id="{0400E1E9-6D10-B9CD-5DCB-55D0D16E960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4232615114"/>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userDrawn="1">
  <p:cSld name="3_Alertas Hidrológicas">
    <p:spTree>
      <p:nvGrpSpPr>
        <p:cNvPr id="1" name=""/>
        <p:cNvGrpSpPr/>
        <p:nvPr/>
      </p:nvGrpSpPr>
      <p:grpSpPr>
        <a:xfrm>
          <a:off x="0" y="0"/>
          <a:ext cx="0" cy="0"/>
          <a:chOff x="0" y="0"/>
          <a:chExt cx="0" cy="0"/>
        </a:xfrm>
      </p:grpSpPr>
      <p:pic>
        <p:nvPicPr>
          <p:cNvPr id="2" name="Imagen 1"/>
          <p:cNvPicPr>
            <a:picLocks noChangeAspect="1"/>
          </p:cNvPicPr>
          <p:nvPr userDrawn="1"/>
        </p:nvPicPr>
        <p:blipFill rotWithShape="1">
          <a:blip r:embed="rId2">
            <a:extLst>
              <a:ext uri="{28A0092B-C50C-407E-A947-70E740481C1C}">
                <a14:useLocalDpi xmlns:a14="http://schemas.microsoft.com/office/drawing/2010/main" val="0"/>
              </a:ext>
            </a:extLst>
          </a:blip>
          <a:srcRect l="577" t="12900" r="1" b="27872"/>
          <a:stretch/>
        </p:blipFill>
        <p:spPr>
          <a:xfrm>
            <a:off x="0" y="2023060"/>
            <a:ext cx="12189450" cy="4821658"/>
          </a:xfrm>
          <a:prstGeom prst="rect">
            <a:avLst/>
          </a:prstGeom>
        </p:spPr>
      </p:pic>
      <p:sp>
        <p:nvSpPr>
          <p:cNvPr id="18" name="Rectángulo 17"/>
          <p:cNvSpPr/>
          <p:nvPr userDrawn="1"/>
        </p:nvSpPr>
        <p:spPr>
          <a:xfrm>
            <a:off x="-2550" y="372322"/>
            <a:ext cx="12192000" cy="6471015"/>
          </a:xfrm>
          <a:prstGeom prst="rect">
            <a:avLst/>
          </a:prstGeom>
          <a:gradFill flip="none" rotWithShape="1">
            <a:gsLst>
              <a:gs pos="0">
                <a:schemeClr val="accent1">
                  <a:lumMod val="50000"/>
                  <a:alpha val="11000"/>
                </a:scheme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4" name="Rectángulo: esquinas superiores redondeadas 3">
            <a:extLst>
              <a:ext uri="{FF2B5EF4-FFF2-40B4-BE49-F238E27FC236}">
                <a16:creationId xmlns:a16="http://schemas.microsoft.com/office/drawing/2014/main" id="{1C6AF503-845D-D3CE-E50C-A9778A4E6DA6}"/>
              </a:ext>
            </a:extLst>
          </p:cNvPr>
          <p:cNvSpPr/>
          <p:nvPr userDrawn="1"/>
        </p:nvSpPr>
        <p:spPr>
          <a:xfrm rot="5400000">
            <a:off x="1629606" y="-1401159"/>
            <a:ext cx="510532" cy="3769747"/>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5" name="CuadroTexto 4">
            <a:extLst>
              <a:ext uri="{FF2B5EF4-FFF2-40B4-BE49-F238E27FC236}">
                <a16:creationId xmlns:a16="http://schemas.microsoft.com/office/drawing/2014/main" id="{4E04170D-E7E8-42F6-F3D6-50A618554D01}"/>
              </a:ext>
            </a:extLst>
          </p:cNvPr>
          <p:cNvSpPr txBox="1"/>
          <p:nvPr userDrawn="1"/>
        </p:nvSpPr>
        <p:spPr>
          <a:xfrm>
            <a:off x="740498" y="293128"/>
            <a:ext cx="2799164"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Alertas Hidrológicas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8" name="Imagen 7">
            <a:extLst>
              <a:ext uri="{FF2B5EF4-FFF2-40B4-BE49-F238E27FC236}">
                <a16:creationId xmlns:a16="http://schemas.microsoft.com/office/drawing/2014/main" id="{05B93F6B-92C5-FB09-0A21-D5F1D78D38F1}"/>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21926" y="280985"/>
            <a:ext cx="245228" cy="400110"/>
          </a:xfrm>
          <a:prstGeom prst="rect">
            <a:avLst/>
          </a:prstGeom>
        </p:spPr>
      </p:pic>
      <p:pic>
        <p:nvPicPr>
          <p:cNvPr id="10" name="Imagen 9">
            <a:extLst>
              <a:ext uri="{FF2B5EF4-FFF2-40B4-BE49-F238E27FC236}">
                <a16:creationId xmlns:a16="http://schemas.microsoft.com/office/drawing/2014/main" id="{CAA459B5-5E28-E911-ED5C-72C4D2409B83}"/>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407683134"/>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userDrawn="1">
  <p:cSld name="4_Alertas Hidrológicas">
    <p:spTree>
      <p:nvGrpSpPr>
        <p:cNvPr id="1" name=""/>
        <p:cNvGrpSpPr/>
        <p:nvPr/>
      </p:nvGrpSpPr>
      <p:grpSpPr>
        <a:xfrm>
          <a:off x="0" y="0"/>
          <a:ext cx="0" cy="0"/>
          <a:chOff x="0" y="0"/>
          <a:chExt cx="0" cy="0"/>
        </a:xfrm>
      </p:grpSpPr>
      <p:pic>
        <p:nvPicPr>
          <p:cNvPr id="2" name="Imagen 1"/>
          <p:cNvPicPr>
            <a:picLocks noChangeAspect="1"/>
          </p:cNvPicPr>
          <p:nvPr userDrawn="1"/>
        </p:nvPicPr>
        <p:blipFill rotWithShape="1">
          <a:blip r:embed="rId2">
            <a:extLst>
              <a:ext uri="{28A0092B-C50C-407E-A947-70E740481C1C}">
                <a14:useLocalDpi xmlns:a14="http://schemas.microsoft.com/office/drawing/2010/main" val="0"/>
              </a:ext>
            </a:extLst>
          </a:blip>
          <a:srcRect l="577" t="12900" r="1" b="27872"/>
          <a:stretch/>
        </p:blipFill>
        <p:spPr>
          <a:xfrm>
            <a:off x="0" y="2023060"/>
            <a:ext cx="12189450" cy="4821658"/>
          </a:xfrm>
          <a:prstGeom prst="rect">
            <a:avLst/>
          </a:prstGeom>
        </p:spPr>
      </p:pic>
      <p:sp>
        <p:nvSpPr>
          <p:cNvPr id="18" name="Rectángulo 17"/>
          <p:cNvSpPr/>
          <p:nvPr userDrawn="1"/>
        </p:nvSpPr>
        <p:spPr>
          <a:xfrm>
            <a:off x="-2550" y="372322"/>
            <a:ext cx="12192000" cy="6471015"/>
          </a:xfrm>
          <a:prstGeom prst="rect">
            <a:avLst/>
          </a:prstGeom>
          <a:gradFill flip="none" rotWithShape="1">
            <a:gsLst>
              <a:gs pos="0">
                <a:schemeClr val="accent1">
                  <a:lumMod val="50000"/>
                  <a:alpha val="11000"/>
                </a:scheme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4" name="Rectángulo: esquinas superiores redondeadas 3">
            <a:extLst>
              <a:ext uri="{FF2B5EF4-FFF2-40B4-BE49-F238E27FC236}">
                <a16:creationId xmlns:a16="http://schemas.microsoft.com/office/drawing/2014/main" id="{0A0D8DD8-96AC-4F44-D36F-2C41051E5791}"/>
              </a:ext>
            </a:extLst>
          </p:cNvPr>
          <p:cNvSpPr/>
          <p:nvPr userDrawn="1"/>
        </p:nvSpPr>
        <p:spPr>
          <a:xfrm rot="5400000">
            <a:off x="1629606" y="-1401159"/>
            <a:ext cx="510532" cy="3769747"/>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5" name="CuadroTexto 4">
            <a:extLst>
              <a:ext uri="{FF2B5EF4-FFF2-40B4-BE49-F238E27FC236}">
                <a16:creationId xmlns:a16="http://schemas.microsoft.com/office/drawing/2014/main" id="{8848F26B-80FA-5161-E40C-BA8B366492CD}"/>
              </a:ext>
            </a:extLst>
          </p:cNvPr>
          <p:cNvSpPr txBox="1"/>
          <p:nvPr userDrawn="1"/>
        </p:nvSpPr>
        <p:spPr>
          <a:xfrm>
            <a:off x="740498" y="293128"/>
            <a:ext cx="2799164"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Alertas Hidrológicas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8" name="Imagen 7">
            <a:extLst>
              <a:ext uri="{FF2B5EF4-FFF2-40B4-BE49-F238E27FC236}">
                <a16:creationId xmlns:a16="http://schemas.microsoft.com/office/drawing/2014/main" id="{8047950E-E881-0E2E-B1B2-A44820D02432}"/>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21926" y="280985"/>
            <a:ext cx="245228" cy="400110"/>
          </a:xfrm>
          <a:prstGeom prst="rect">
            <a:avLst/>
          </a:prstGeom>
        </p:spPr>
      </p:pic>
      <p:pic>
        <p:nvPicPr>
          <p:cNvPr id="10" name="Imagen 9">
            <a:extLst>
              <a:ext uri="{FF2B5EF4-FFF2-40B4-BE49-F238E27FC236}">
                <a16:creationId xmlns:a16="http://schemas.microsoft.com/office/drawing/2014/main" id="{CBF311EE-C799-7DCA-4974-37436DC71D0B}"/>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624344171"/>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userDrawn="1">
  <p:cSld name="5_Alertas Hidrológicas">
    <p:spTree>
      <p:nvGrpSpPr>
        <p:cNvPr id="1" name=""/>
        <p:cNvGrpSpPr/>
        <p:nvPr/>
      </p:nvGrpSpPr>
      <p:grpSpPr>
        <a:xfrm>
          <a:off x="0" y="0"/>
          <a:ext cx="0" cy="0"/>
          <a:chOff x="0" y="0"/>
          <a:chExt cx="0" cy="0"/>
        </a:xfrm>
      </p:grpSpPr>
      <p:pic>
        <p:nvPicPr>
          <p:cNvPr id="2" name="Imagen 1"/>
          <p:cNvPicPr>
            <a:picLocks noChangeAspect="1"/>
          </p:cNvPicPr>
          <p:nvPr userDrawn="1"/>
        </p:nvPicPr>
        <p:blipFill rotWithShape="1">
          <a:blip r:embed="rId2">
            <a:extLst>
              <a:ext uri="{28A0092B-C50C-407E-A947-70E740481C1C}">
                <a14:useLocalDpi xmlns:a14="http://schemas.microsoft.com/office/drawing/2010/main" val="0"/>
              </a:ext>
            </a:extLst>
          </a:blip>
          <a:srcRect l="577" t="12900" r="1" b="27872"/>
          <a:stretch/>
        </p:blipFill>
        <p:spPr>
          <a:xfrm>
            <a:off x="0" y="2038050"/>
            <a:ext cx="12189450" cy="4821658"/>
          </a:xfrm>
          <a:prstGeom prst="rect">
            <a:avLst/>
          </a:prstGeom>
        </p:spPr>
      </p:pic>
      <p:sp>
        <p:nvSpPr>
          <p:cNvPr id="18" name="Rectángulo 17"/>
          <p:cNvSpPr/>
          <p:nvPr userDrawn="1"/>
        </p:nvSpPr>
        <p:spPr>
          <a:xfrm>
            <a:off x="-2550" y="372322"/>
            <a:ext cx="12192000" cy="6471015"/>
          </a:xfrm>
          <a:prstGeom prst="rect">
            <a:avLst/>
          </a:prstGeom>
          <a:gradFill flip="none" rotWithShape="1">
            <a:gsLst>
              <a:gs pos="0">
                <a:schemeClr val="accent1">
                  <a:lumMod val="50000"/>
                  <a:alpha val="11000"/>
                </a:scheme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4" name="Rectángulo: esquinas superiores redondeadas 3">
            <a:extLst>
              <a:ext uri="{FF2B5EF4-FFF2-40B4-BE49-F238E27FC236}">
                <a16:creationId xmlns:a16="http://schemas.microsoft.com/office/drawing/2014/main" id="{CDCA5226-CC31-58BC-BD55-54BF19F96F71}"/>
              </a:ext>
            </a:extLst>
          </p:cNvPr>
          <p:cNvSpPr/>
          <p:nvPr userDrawn="1"/>
        </p:nvSpPr>
        <p:spPr>
          <a:xfrm rot="5400000">
            <a:off x="1629606" y="-1401159"/>
            <a:ext cx="510532" cy="3769747"/>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5" name="CuadroTexto 4">
            <a:extLst>
              <a:ext uri="{FF2B5EF4-FFF2-40B4-BE49-F238E27FC236}">
                <a16:creationId xmlns:a16="http://schemas.microsoft.com/office/drawing/2014/main" id="{829C3C32-87E5-3548-AC9C-392CAC6CD0D7}"/>
              </a:ext>
            </a:extLst>
          </p:cNvPr>
          <p:cNvSpPr txBox="1"/>
          <p:nvPr userDrawn="1"/>
        </p:nvSpPr>
        <p:spPr>
          <a:xfrm>
            <a:off x="740498" y="293128"/>
            <a:ext cx="2799164"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Alertas Hidrológicas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8" name="Imagen 7">
            <a:extLst>
              <a:ext uri="{FF2B5EF4-FFF2-40B4-BE49-F238E27FC236}">
                <a16:creationId xmlns:a16="http://schemas.microsoft.com/office/drawing/2014/main" id="{777508B5-0BE2-2044-49C5-EF0821E0D8B7}"/>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21926" y="280985"/>
            <a:ext cx="245228" cy="400110"/>
          </a:xfrm>
          <a:prstGeom prst="rect">
            <a:avLst/>
          </a:prstGeom>
        </p:spPr>
      </p:pic>
      <p:pic>
        <p:nvPicPr>
          <p:cNvPr id="10" name="Imagen 9">
            <a:extLst>
              <a:ext uri="{FF2B5EF4-FFF2-40B4-BE49-F238E27FC236}">
                <a16:creationId xmlns:a16="http://schemas.microsoft.com/office/drawing/2014/main" id="{30AD0C8B-2462-1373-C970-A23CD7D34532}"/>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3612773"/>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userDrawn="1">
  <p:cSld name="6_Alertas Hidrológicas">
    <p:spTree>
      <p:nvGrpSpPr>
        <p:cNvPr id="1" name=""/>
        <p:cNvGrpSpPr/>
        <p:nvPr/>
      </p:nvGrpSpPr>
      <p:grpSpPr>
        <a:xfrm>
          <a:off x="0" y="0"/>
          <a:ext cx="0" cy="0"/>
          <a:chOff x="0" y="0"/>
          <a:chExt cx="0" cy="0"/>
        </a:xfrm>
      </p:grpSpPr>
      <p:pic>
        <p:nvPicPr>
          <p:cNvPr id="2" name="Imagen 1"/>
          <p:cNvPicPr>
            <a:picLocks noChangeAspect="1"/>
          </p:cNvPicPr>
          <p:nvPr userDrawn="1"/>
        </p:nvPicPr>
        <p:blipFill rotWithShape="1">
          <a:blip r:embed="rId2">
            <a:extLst>
              <a:ext uri="{28A0092B-C50C-407E-A947-70E740481C1C}">
                <a14:useLocalDpi xmlns:a14="http://schemas.microsoft.com/office/drawing/2010/main" val="0"/>
              </a:ext>
            </a:extLst>
          </a:blip>
          <a:srcRect l="577" t="12900" r="1" b="27872"/>
          <a:stretch/>
        </p:blipFill>
        <p:spPr>
          <a:xfrm>
            <a:off x="0" y="2023060"/>
            <a:ext cx="12189450" cy="4821658"/>
          </a:xfrm>
          <a:prstGeom prst="rect">
            <a:avLst/>
          </a:prstGeom>
        </p:spPr>
      </p:pic>
      <p:sp>
        <p:nvSpPr>
          <p:cNvPr id="18" name="Rectángulo 17"/>
          <p:cNvSpPr/>
          <p:nvPr userDrawn="1"/>
        </p:nvSpPr>
        <p:spPr>
          <a:xfrm>
            <a:off x="-2550" y="357332"/>
            <a:ext cx="12192000" cy="6471015"/>
          </a:xfrm>
          <a:prstGeom prst="rect">
            <a:avLst/>
          </a:prstGeom>
          <a:gradFill flip="none" rotWithShape="1">
            <a:gsLst>
              <a:gs pos="0">
                <a:schemeClr val="accent1">
                  <a:lumMod val="50000"/>
                  <a:alpha val="11000"/>
                </a:scheme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4" name="Rectángulo: esquinas superiores redondeadas 3">
            <a:extLst>
              <a:ext uri="{FF2B5EF4-FFF2-40B4-BE49-F238E27FC236}">
                <a16:creationId xmlns:a16="http://schemas.microsoft.com/office/drawing/2014/main" id="{BA4D036B-1A97-24EA-8096-269FEA3EC7B3}"/>
              </a:ext>
            </a:extLst>
          </p:cNvPr>
          <p:cNvSpPr/>
          <p:nvPr userDrawn="1"/>
        </p:nvSpPr>
        <p:spPr>
          <a:xfrm rot="5400000">
            <a:off x="1629606" y="-1401159"/>
            <a:ext cx="510532" cy="3769747"/>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5" name="CuadroTexto 4">
            <a:extLst>
              <a:ext uri="{FF2B5EF4-FFF2-40B4-BE49-F238E27FC236}">
                <a16:creationId xmlns:a16="http://schemas.microsoft.com/office/drawing/2014/main" id="{E515592F-6851-900A-3F44-3F18B76A95FB}"/>
              </a:ext>
            </a:extLst>
          </p:cNvPr>
          <p:cNvSpPr txBox="1"/>
          <p:nvPr userDrawn="1"/>
        </p:nvSpPr>
        <p:spPr>
          <a:xfrm>
            <a:off x="740498" y="293128"/>
            <a:ext cx="2799164"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Alertas Hidrológicas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8" name="Imagen 7">
            <a:extLst>
              <a:ext uri="{FF2B5EF4-FFF2-40B4-BE49-F238E27FC236}">
                <a16:creationId xmlns:a16="http://schemas.microsoft.com/office/drawing/2014/main" id="{6735200F-26D7-C9ED-6F7F-E9C83BAA1C24}"/>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21926" y="280985"/>
            <a:ext cx="245228" cy="400110"/>
          </a:xfrm>
          <a:prstGeom prst="rect">
            <a:avLst/>
          </a:prstGeom>
        </p:spPr>
      </p:pic>
      <p:pic>
        <p:nvPicPr>
          <p:cNvPr id="10" name="Imagen 9">
            <a:extLst>
              <a:ext uri="{FF2B5EF4-FFF2-40B4-BE49-F238E27FC236}">
                <a16:creationId xmlns:a16="http://schemas.microsoft.com/office/drawing/2014/main" id="{AD4C1EDE-EECA-F7CF-FB40-172B743EFE71}"/>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49058200"/>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userDrawn="1">
  <p:cSld name="7_Alertas Hidrológicas">
    <p:spTree>
      <p:nvGrpSpPr>
        <p:cNvPr id="1" name=""/>
        <p:cNvGrpSpPr/>
        <p:nvPr/>
      </p:nvGrpSpPr>
      <p:grpSpPr>
        <a:xfrm>
          <a:off x="0" y="0"/>
          <a:ext cx="0" cy="0"/>
          <a:chOff x="0" y="0"/>
          <a:chExt cx="0" cy="0"/>
        </a:xfrm>
      </p:grpSpPr>
      <p:pic>
        <p:nvPicPr>
          <p:cNvPr id="2" name="Imagen 1"/>
          <p:cNvPicPr>
            <a:picLocks noChangeAspect="1"/>
          </p:cNvPicPr>
          <p:nvPr userDrawn="1"/>
        </p:nvPicPr>
        <p:blipFill rotWithShape="1">
          <a:blip r:embed="rId2">
            <a:extLst>
              <a:ext uri="{28A0092B-C50C-407E-A947-70E740481C1C}">
                <a14:useLocalDpi xmlns:a14="http://schemas.microsoft.com/office/drawing/2010/main" val="0"/>
              </a:ext>
            </a:extLst>
          </a:blip>
          <a:srcRect l="577" t="12900" r="1" b="27872"/>
          <a:stretch/>
        </p:blipFill>
        <p:spPr>
          <a:xfrm>
            <a:off x="0" y="2023060"/>
            <a:ext cx="12189450" cy="4821658"/>
          </a:xfrm>
          <a:prstGeom prst="rect">
            <a:avLst/>
          </a:prstGeom>
        </p:spPr>
      </p:pic>
      <p:sp>
        <p:nvSpPr>
          <p:cNvPr id="18" name="Rectángulo 17"/>
          <p:cNvSpPr/>
          <p:nvPr userDrawn="1"/>
        </p:nvSpPr>
        <p:spPr>
          <a:xfrm>
            <a:off x="-2550" y="357332"/>
            <a:ext cx="12192000" cy="6471015"/>
          </a:xfrm>
          <a:prstGeom prst="rect">
            <a:avLst/>
          </a:prstGeom>
          <a:gradFill flip="none" rotWithShape="1">
            <a:gsLst>
              <a:gs pos="0">
                <a:schemeClr val="accent1">
                  <a:lumMod val="50000"/>
                  <a:alpha val="11000"/>
                </a:scheme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4" name="Rectángulo: esquinas superiores redondeadas 3">
            <a:extLst>
              <a:ext uri="{FF2B5EF4-FFF2-40B4-BE49-F238E27FC236}">
                <a16:creationId xmlns:a16="http://schemas.microsoft.com/office/drawing/2014/main" id="{806F1E88-CFA5-58A0-1413-50CC4A43C974}"/>
              </a:ext>
            </a:extLst>
          </p:cNvPr>
          <p:cNvSpPr/>
          <p:nvPr userDrawn="1"/>
        </p:nvSpPr>
        <p:spPr>
          <a:xfrm rot="5400000">
            <a:off x="1629606" y="-1401159"/>
            <a:ext cx="510532" cy="3769747"/>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5" name="CuadroTexto 4">
            <a:extLst>
              <a:ext uri="{FF2B5EF4-FFF2-40B4-BE49-F238E27FC236}">
                <a16:creationId xmlns:a16="http://schemas.microsoft.com/office/drawing/2014/main" id="{E15514F3-7932-AD9F-AE6D-23FC4AD71942}"/>
              </a:ext>
            </a:extLst>
          </p:cNvPr>
          <p:cNvSpPr txBox="1"/>
          <p:nvPr userDrawn="1"/>
        </p:nvSpPr>
        <p:spPr>
          <a:xfrm>
            <a:off x="740498" y="293128"/>
            <a:ext cx="2799164"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Alertas Hidrológicas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8" name="Imagen 7">
            <a:extLst>
              <a:ext uri="{FF2B5EF4-FFF2-40B4-BE49-F238E27FC236}">
                <a16:creationId xmlns:a16="http://schemas.microsoft.com/office/drawing/2014/main" id="{59CB06E5-90A5-FA02-FF4E-505A65D2F2E2}"/>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21926" y="280985"/>
            <a:ext cx="245228" cy="400110"/>
          </a:xfrm>
          <a:prstGeom prst="rect">
            <a:avLst/>
          </a:prstGeom>
        </p:spPr>
      </p:pic>
      <p:pic>
        <p:nvPicPr>
          <p:cNvPr id="10" name="Imagen 9">
            <a:extLst>
              <a:ext uri="{FF2B5EF4-FFF2-40B4-BE49-F238E27FC236}">
                <a16:creationId xmlns:a16="http://schemas.microsoft.com/office/drawing/2014/main" id="{3BA98A4A-720B-76CB-B0B2-CEFD961F390E}"/>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977770286"/>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userDrawn="1">
  <p:cSld name="8_Alertas Hidrológicas">
    <p:spTree>
      <p:nvGrpSpPr>
        <p:cNvPr id="1" name=""/>
        <p:cNvGrpSpPr/>
        <p:nvPr/>
      </p:nvGrpSpPr>
      <p:grpSpPr>
        <a:xfrm>
          <a:off x="0" y="0"/>
          <a:ext cx="0" cy="0"/>
          <a:chOff x="0" y="0"/>
          <a:chExt cx="0" cy="0"/>
        </a:xfrm>
      </p:grpSpPr>
      <p:pic>
        <p:nvPicPr>
          <p:cNvPr id="2" name="Imagen 1"/>
          <p:cNvPicPr>
            <a:picLocks noChangeAspect="1"/>
          </p:cNvPicPr>
          <p:nvPr userDrawn="1"/>
        </p:nvPicPr>
        <p:blipFill rotWithShape="1">
          <a:blip r:embed="rId2">
            <a:extLst>
              <a:ext uri="{28A0092B-C50C-407E-A947-70E740481C1C}">
                <a14:useLocalDpi xmlns:a14="http://schemas.microsoft.com/office/drawing/2010/main" val="0"/>
              </a:ext>
            </a:extLst>
          </a:blip>
          <a:srcRect l="577" t="12900" r="1" b="27872"/>
          <a:stretch/>
        </p:blipFill>
        <p:spPr>
          <a:xfrm>
            <a:off x="0" y="2036342"/>
            <a:ext cx="12189450" cy="4821658"/>
          </a:xfrm>
          <a:prstGeom prst="rect">
            <a:avLst/>
          </a:prstGeom>
        </p:spPr>
      </p:pic>
      <p:sp>
        <p:nvSpPr>
          <p:cNvPr id="18" name="Rectángulo 17"/>
          <p:cNvSpPr/>
          <p:nvPr userDrawn="1"/>
        </p:nvSpPr>
        <p:spPr>
          <a:xfrm>
            <a:off x="-2550" y="681095"/>
            <a:ext cx="12192000" cy="6176905"/>
          </a:xfrm>
          <a:prstGeom prst="rect">
            <a:avLst/>
          </a:prstGeom>
          <a:gradFill flip="none" rotWithShape="1">
            <a:gsLst>
              <a:gs pos="0">
                <a:schemeClr val="accent1">
                  <a:lumMod val="50000"/>
                  <a:alpha val="11000"/>
                </a:scheme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4" name="Rectángulo: esquinas superiores redondeadas 3">
            <a:extLst>
              <a:ext uri="{FF2B5EF4-FFF2-40B4-BE49-F238E27FC236}">
                <a16:creationId xmlns:a16="http://schemas.microsoft.com/office/drawing/2014/main" id="{45219E35-AB17-6213-5570-DE60FCC582F5}"/>
              </a:ext>
            </a:extLst>
          </p:cNvPr>
          <p:cNvSpPr/>
          <p:nvPr userDrawn="1"/>
        </p:nvSpPr>
        <p:spPr>
          <a:xfrm rot="5400000">
            <a:off x="1629606" y="-1401159"/>
            <a:ext cx="510532" cy="3769747"/>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5" name="CuadroTexto 4">
            <a:extLst>
              <a:ext uri="{FF2B5EF4-FFF2-40B4-BE49-F238E27FC236}">
                <a16:creationId xmlns:a16="http://schemas.microsoft.com/office/drawing/2014/main" id="{C51097A4-5D75-8A0B-A75B-543AA0801FD5}"/>
              </a:ext>
            </a:extLst>
          </p:cNvPr>
          <p:cNvSpPr txBox="1"/>
          <p:nvPr userDrawn="1"/>
        </p:nvSpPr>
        <p:spPr>
          <a:xfrm>
            <a:off x="740498" y="293128"/>
            <a:ext cx="2799164"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Alertas Hidrológicas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8" name="Imagen 7">
            <a:extLst>
              <a:ext uri="{FF2B5EF4-FFF2-40B4-BE49-F238E27FC236}">
                <a16:creationId xmlns:a16="http://schemas.microsoft.com/office/drawing/2014/main" id="{AB4168C5-3C57-8269-5AB3-30C8B3C8F1AB}"/>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21926" y="280985"/>
            <a:ext cx="245228" cy="400110"/>
          </a:xfrm>
          <a:prstGeom prst="rect">
            <a:avLst/>
          </a:prstGeom>
        </p:spPr>
      </p:pic>
      <p:pic>
        <p:nvPicPr>
          <p:cNvPr id="10" name="Imagen 9">
            <a:extLst>
              <a:ext uri="{FF2B5EF4-FFF2-40B4-BE49-F238E27FC236}">
                <a16:creationId xmlns:a16="http://schemas.microsoft.com/office/drawing/2014/main" id="{3E25EFD9-3817-244D-C94D-F407A1423CE4}"/>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09854805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Alerta por descensos temperatura">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D875D9D3-75DC-3BBF-47D7-D9AC61EAEA97}"/>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A8099ABF-2021-384F-E8BD-D02DA0EFD2F8}"/>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pic>
        <p:nvPicPr>
          <p:cNvPr id="4" name="Imagen 5">
            <a:extLst>
              <a:ext uri="{FF2B5EF4-FFF2-40B4-BE49-F238E27FC236}">
                <a16:creationId xmlns:a16="http://schemas.microsoft.com/office/drawing/2014/main" id="{72171EA5-00D8-AA03-3678-DE643BEE92B0}"/>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ángulo: esquinas superiores redondeadas 4">
            <a:extLst>
              <a:ext uri="{FF2B5EF4-FFF2-40B4-BE49-F238E27FC236}">
                <a16:creationId xmlns:a16="http://schemas.microsoft.com/office/drawing/2014/main" id="{586D503A-2909-72D6-E9DA-F94DAF5A95E0}"/>
              </a:ext>
            </a:extLst>
          </p:cNvPr>
          <p:cNvSpPr/>
          <p:nvPr userDrawn="1"/>
        </p:nvSpPr>
        <p:spPr>
          <a:xfrm rot="5400000">
            <a:off x="2532063" y="-2303463"/>
            <a:ext cx="509588" cy="5573713"/>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6" name="CuadroTexto 7">
            <a:extLst>
              <a:ext uri="{FF2B5EF4-FFF2-40B4-BE49-F238E27FC236}">
                <a16:creationId xmlns:a16="http://schemas.microsoft.com/office/drawing/2014/main" id="{0006F6AD-A000-1E8A-19EA-A4F93B945F22}"/>
              </a:ext>
            </a:extLst>
          </p:cNvPr>
          <p:cNvSpPr txBox="1">
            <a:spLocks noChangeArrowheads="1"/>
          </p:cNvSpPr>
          <p:nvPr userDrawn="1"/>
        </p:nvSpPr>
        <p:spPr bwMode="auto">
          <a:xfrm>
            <a:off x="817563" y="228600"/>
            <a:ext cx="3990975"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Alerta por descensos significativos de</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Las Temperaturas mínimas del aire</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C2310E57-2497-CA7B-E09F-B2087E6A57BE}"/>
              </a:ext>
            </a:extLst>
          </p:cNvPr>
          <p:cNvPicPr>
            <a:picLocks noChangeAspect="1" noChangeArrowheads="1"/>
          </p:cNvPicPr>
          <p:nvPr userDrawn="1"/>
        </p:nvPicPr>
        <p:blipFill>
          <a:blip r:embed="rId4">
            <a:lum bright="70000" contrast="-70000"/>
            <a:extLst>
              <a:ext uri="{28A0092B-C50C-407E-A947-70E740481C1C}">
                <a14:useLocalDpi xmlns:a14="http://schemas.microsoft.com/office/drawing/2010/main" val="0"/>
              </a:ext>
            </a:extLst>
          </a:blip>
          <a:srcRect/>
          <a:stretch>
            <a:fillRect/>
          </a:stretch>
        </p:blipFill>
        <p:spPr bwMode="auto">
          <a:xfrm>
            <a:off x="282575" y="284163"/>
            <a:ext cx="411163" cy="404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18293611"/>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userDrawn="1">
  <p:cSld name="Área Hidrográfica cuenca ALTA rio mag">
    <p:spTree>
      <p:nvGrpSpPr>
        <p:cNvPr id="1" name=""/>
        <p:cNvGrpSpPr/>
        <p:nvPr/>
      </p:nvGrpSpPr>
      <p:grpSpPr>
        <a:xfrm>
          <a:off x="0" y="0"/>
          <a:ext cx="0" cy="0"/>
          <a:chOff x="0" y="0"/>
          <a:chExt cx="0" cy="0"/>
        </a:xfrm>
      </p:grpSpPr>
      <p:sp>
        <p:nvSpPr>
          <p:cNvPr id="2" name="Redondear rectángulo de esquina del mismo lado 1">
            <a:extLst>
              <a:ext uri="{FF2B5EF4-FFF2-40B4-BE49-F238E27FC236}">
                <a16:creationId xmlns:a16="http://schemas.microsoft.com/office/drawing/2014/main" id="{D783E980-BF95-701B-DADA-3CA63DFF57E4}"/>
              </a:ext>
            </a:extLst>
          </p:cNvPr>
          <p:cNvSpPr/>
          <p:nvPr userDrawn="1"/>
        </p:nvSpPr>
        <p:spPr>
          <a:xfrm rot="10800000">
            <a:off x="2954338" y="-7938"/>
            <a:ext cx="6223000" cy="666751"/>
          </a:xfrm>
          <a:custGeom>
            <a:avLst/>
            <a:gdLst>
              <a:gd name="connsiteX0" fmla="*/ 108582 w 5783736"/>
              <a:gd name="connsiteY0" fmla="*/ 0 h 651480"/>
              <a:gd name="connsiteX1" fmla="*/ 5675154 w 5783736"/>
              <a:gd name="connsiteY1" fmla="*/ 0 h 651480"/>
              <a:gd name="connsiteX2" fmla="*/ 5783736 w 5783736"/>
              <a:gd name="connsiteY2" fmla="*/ 108582 h 651480"/>
              <a:gd name="connsiteX3" fmla="*/ 5783736 w 5783736"/>
              <a:gd name="connsiteY3" fmla="*/ 651480 h 651480"/>
              <a:gd name="connsiteX4" fmla="*/ 5783736 w 5783736"/>
              <a:gd name="connsiteY4" fmla="*/ 651480 h 651480"/>
              <a:gd name="connsiteX5" fmla="*/ 0 w 5783736"/>
              <a:gd name="connsiteY5" fmla="*/ 651480 h 651480"/>
              <a:gd name="connsiteX6" fmla="*/ 0 w 5783736"/>
              <a:gd name="connsiteY6" fmla="*/ 651480 h 651480"/>
              <a:gd name="connsiteX7" fmla="*/ 0 w 5783736"/>
              <a:gd name="connsiteY7" fmla="*/ 108582 h 651480"/>
              <a:gd name="connsiteX8" fmla="*/ 108582 w 5783736"/>
              <a:gd name="connsiteY8" fmla="*/ 0 h 651480"/>
              <a:gd name="connsiteX0" fmla="*/ 224696 w 5899850"/>
              <a:gd name="connsiteY0" fmla="*/ 0 h 665994"/>
              <a:gd name="connsiteX1" fmla="*/ 5791268 w 5899850"/>
              <a:gd name="connsiteY1" fmla="*/ 0 h 665994"/>
              <a:gd name="connsiteX2" fmla="*/ 5899850 w 5899850"/>
              <a:gd name="connsiteY2" fmla="*/ 108582 h 665994"/>
              <a:gd name="connsiteX3" fmla="*/ 5899850 w 5899850"/>
              <a:gd name="connsiteY3" fmla="*/ 651480 h 665994"/>
              <a:gd name="connsiteX4" fmla="*/ 5899850 w 5899850"/>
              <a:gd name="connsiteY4" fmla="*/ 651480 h 665994"/>
              <a:gd name="connsiteX5" fmla="*/ 116114 w 5899850"/>
              <a:gd name="connsiteY5" fmla="*/ 651480 h 665994"/>
              <a:gd name="connsiteX6" fmla="*/ 0 w 5899850"/>
              <a:gd name="connsiteY6" fmla="*/ 665994 h 665994"/>
              <a:gd name="connsiteX7" fmla="*/ 116114 w 5899850"/>
              <a:gd name="connsiteY7" fmla="*/ 108582 h 665994"/>
              <a:gd name="connsiteX8" fmla="*/ 224696 w 5899850"/>
              <a:gd name="connsiteY8" fmla="*/ 0 h 665994"/>
              <a:gd name="connsiteX0" fmla="*/ 224696 w 6088535"/>
              <a:gd name="connsiteY0" fmla="*/ 0 h 665995"/>
              <a:gd name="connsiteX1" fmla="*/ 5791268 w 6088535"/>
              <a:gd name="connsiteY1" fmla="*/ 0 h 665995"/>
              <a:gd name="connsiteX2" fmla="*/ 5899850 w 6088535"/>
              <a:gd name="connsiteY2" fmla="*/ 108582 h 665995"/>
              <a:gd name="connsiteX3" fmla="*/ 5899850 w 6088535"/>
              <a:gd name="connsiteY3" fmla="*/ 651480 h 665995"/>
              <a:gd name="connsiteX4" fmla="*/ 6088535 w 6088535"/>
              <a:gd name="connsiteY4" fmla="*/ 665995 h 665995"/>
              <a:gd name="connsiteX5" fmla="*/ 116114 w 6088535"/>
              <a:gd name="connsiteY5" fmla="*/ 651480 h 665995"/>
              <a:gd name="connsiteX6" fmla="*/ 0 w 6088535"/>
              <a:gd name="connsiteY6" fmla="*/ 665994 h 665995"/>
              <a:gd name="connsiteX7" fmla="*/ 116114 w 6088535"/>
              <a:gd name="connsiteY7" fmla="*/ 108582 h 665995"/>
              <a:gd name="connsiteX8" fmla="*/ 224696 w 6088535"/>
              <a:gd name="connsiteY8" fmla="*/ 0 h 665995"/>
              <a:gd name="connsiteX0" fmla="*/ 224696 w 6088535"/>
              <a:gd name="connsiteY0" fmla="*/ 0 h 665995"/>
              <a:gd name="connsiteX1" fmla="*/ 5791268 w 6088535"/>
              <a:gd name="connsiteY1" fmla="*/ 0 h 665995"/>
              <a:gd name="connsiteX2" fmla="*/ 5899850 w 6088535"/>
              <a:gd name="connsiteY2" fmla="*/ 108582 h 665995"/>
              <a:gd name="connsiteX3" fmla="*/ 6074021 w 6088535"/>
              <a:gd name="connsiteY3" fmla="*/ 622451 h 665995"/>
              <a:gd name="connsiteX4" fmla="*/ 6088535 w 6088535"/>
              <a:gd name="connsiteY4" fmla="*/ 665995 h 665995"/>
              <a:gd name="connsiteX5" fmla="*/ 116114 w 6088535"/>
              <a:gd name="connsiteY5" fmla="*/ 651480 h 665995"/>
              <a:gd name="connsiteX6" fmla="*/ 0 w 6088535"/>
              <a:gd name="connsiteY6" fmla="*/ 665994 h 665995"/>
              <a:gd name="connsiteX7" fmla="*/ 116114 w 6088535"/>
              <a:gd name="connsiteY7" fmla="*/ 108582 h 665995"/>
              <a:gd name="connsiteX8" fmla="*/ 224696 w 6088535"/>
              <a:gd name="connsiteY8" fmla="*/ 0 h 665995"/>
              <a:gd name="connsiteX0" fmla="*/ 224696 w 6134311"/>
              <a:gd name="connsiteY0" fmla="*/ 0 h 665995"/>
              <a:gd name="connsiteX1" fmla="*/ 5791268 w 6134311"/>
              <a:gd name="connsiteY1" fmla="*/ 0 h 665995"/>
              <a:gd name="connsiteX2" fmla="*/ 5899850 w 6134311"/>
              <a:gd name="connsiteY2" fmla="*/ 108582 h 665995"/>
              <a:gd name="connsiteX3" fmla="*/ 6134311 w 6134311"/>
              <a:gd name="connsiteY3" fmla="*/ 662644 h 665995"/>
              <a:gd name="connsiteX4" fmla="*/ 6088535 w 6134311"/>
              <a:gd name="connsiteY4" fmla="*/ 665995 h 665995"/>
              <a:gd name="connsiteX5" fmla="*/ 116114 w 6134311"/>
              <a:gd name="connsiteY5" fmla="*/ 651480 h 665995"/>
              <a:gd name="connsiteX6" fmla="*/ 0 w 6134311"/>
              <a:gd name="connsiteY6" fmla="*/ 665994 h 665995"/>
              <a:gd name="connsiteX7" fmla="*/ 116114 w 6134311"/>
              <a:gd name="connsiteY7" fmla="*/ 108582 h 665995"/>
              <a:gd name="connsiteX8" fmla="*/ 224696 w 6134311"/>
              <a:gd name="connsiteY8" fmla="*/ 0 h 665995"/>
              <a:gd name="connsiteX0" fmla="*/ 300059 w 6209674"/>
              <a:gd name="connsiteY0" fmla="*/ 0 h 665995"/>
              <a:gd name="connsiteX1" fmla="*/ 5866631 w 6209674"/>
              <a:gd name="connsiteY1" fmla="*/ 0 h 665995"/>
              <a:gd name="connsiteX2" fmla="*/ 5975213 w 6209674"/>
              <a:gd name="connsiteY2" fmla="*/ 108582 h 665995"/>
              <a:gd name="connsiteX3" fmla="*/ 6209674 w 6209674"/>
              <a:gd name="connsiteY3" fmla="*/ 662644 h 665995"/>
              <a:gd name="connsiteX4" fmla="*/ 6163898 w 6209674"/>
              <a:gd name="connsiteY4" fmla="*/ 665995 h 665995"/>
              <a:gd name="connsiteX5" fmla="*/ 191477 w 6209674"/>
              <a:gd name="connsiteY5" fmla="*/ 651480 h 665995"/>
              <a:gd name="connsiteX6" fmla="*/ 0 w 6209674"/>
              <a:gd name="connsiteY6" fmla="*/ 650922 h 665995"/>
              <a:gd name="connsiteX7" fmla="*/ 191477 w 6209674"/>
              <a:gd name="connsiteY7" fmla="*/ 108582 h 665995"/>
              <a:gd name="connsiteX8" fmla="*/ 300059 w 6209674"/>
              <a:gd name="connsiteY8" fmla="*/ 0 h 665995"/>
              <a:gd name="connsiteX0" fmla="*/ 300059 w 6209674"/>
              <a:gd name="connsiteY0" fmla="*/ 0 h 665995"/>
              <a:gd name="connsiteX1" fmla="*/ 5866631 w 6209674"/>
              <a:gd name="connsiteY1" fmla="*/ 0 h 665995"/>
              <a:gd name="connsiteX2" fmla="*/ 5975213 w 6209674"/>
              <a:gd name="connsiteY2" fmla="*/ 108582 h 665995"/>
              <a:gd name="connsiteX3" fmla="*/ 6209674 w 6209674"/>
              <a:gd name="connsiteY3" fmla="*/ 662644 h 665995"/>
              <a:gd name="connsiteX4" fmla="*/ 6163898 w 6209674"/>
              <a:gd name="connsiteY4" fmla="*/ 665995 h 665995"/>
              <a:gd name="connsiteX5" fmla="*/ 191477 w 6209674"/>
              <a:gd name="connsiteY5" fmla="*/ 651480 h 665995"/>
              <a:gd name="connsiteX6" fmla="*/ 0 w 6209674"/>
              <a:gd name="connsiteY6" fmla="*/ 650922 h 665995"/>
              <a:gd name="connsiteX7" fmla="*/ 191477 w 6209674"/>
              <a:gd name="connsiteY7" fmla="*/ 108582 h 665995"/>
              <a:gd name="connsiteX8" fmla="*/ 300059 w 6209674"/>
              <a:gd name="connsiteY8" fmla="*/ 0 h 665995"/>
              <a:gd name="connsiteX0" fmla="*/ 300059 w 6209674"/>
              <a:gd name="connsiteY0" fmla="*/ 0 h 665995"/>
              <a:gd name="connsiteX1" fmla="*/ 5866631 w 6209674"/>
              <a:gd name="connsiteY1" fmla="*/ 0 h 665995"/>
              <a:gd name="connsiteX2" fmla="*/ 5975213 w 6209674"/>
              <a:gd name="connsiteY2" fmla="*/ 108582 h 665995"/>
              <a:gd name="connsiteX3" fmla="*/ 6209674 w 6209674"/>
              <a:gd name="connsiteY3" fmla="*/ 662644 h 665995"/>
              <a:gd name="connsiteX4" fmla="*/ 6163898 w 6209674"/>
              <a:gd name="connsiteY4" fmla="*/ 665995 h 665995"/>
              <a:gd name="connsiteX5" fmla="*/ 191477 w 6209674"/>
              <a:gd name="connsiteY5" fmla="*/ 651480 h 665995"/>
              <a:gd name="connsiteX6" fmla="*/ 0 w 6209674"/>
              <a:gd name="connsiteY6" fmla="*/ 650922 h 665995"/>
              <a:gd name="connsiteX7" fmla="*/ 191477 w 6209674"/>
              <a:gd name="connsiteY7" fmla="*/ 108582 h 665995"/>
              <a:gd name="connsiteX8" fmla="*/ 300059 w 6209674"/>
              <a:gd name="connsiteY8" fmla="*/ 0 h 665995"/>
              <a:gd name="connsiteX0" fmla="*/ 300059 w 6209674"/>
              <a:gd name="connsiteY0" fmla="*/ 0 h 665995"/>
              <a:gd name="connsiteX1" fmla="*/ 5866631 w 6209674"/>
              <a:gd name="connsiteY1" fmla="*/ 0 h 665995"/>
              <a:gd name="connsiteX2" fmla="*/ 5975213 w 6209674"/>
              <a:gd name="connsiteY2" fmla="*/ 108582 h 665995"/>
              <a:gd name="connsiteX3" fmla="*/ 6209674 w 6209674"/>
              <a:gd name="connsiteY3" fmla="*/ 662644 h 665995"/>
              <a:gd name="connsiteX4" fmla="*/ 6163898 w 6209674"/>
              <a:gd name="connsiteY4" fmla="*/ 665995 h 665995"/>
              <a:gd name="connsiteX5" fmla="*/ 165475 w 6209674"/>
              <a:gd name="connsiteY5" fmla="*/ 655814 h 665995"/>
              <a:gd name="connsiteX6" fmla="*/ 0 w 6209674"/>
              <a:gd name="connsiteY6" fmla="*/ 650922 h 665995"/>
              <a:gd name="connsiteX7" fmla="*/ 191477 w 6209674"/>
              <a:gd name="connsiteY7" fmla="*/ 108582 h 665995"/>
              <a:gd name="connsiteX8" fmla="*/ 300059 w 6209674"/>
              <a:gd name="connsiteY8" fmla="*/ 0 h 665995"/>
              <a:gd name="connsiteX0" fmla="*/ 313060 w 6222675"/>
              <a:gd name="connsiteY0" fmla="*/ 0 h 665995"/>
              <a:gd name="connsiteX1" fmla="*/ 5879632 w 6222675"/>
              <a:gd name="connsiteY1" fmla="*/ 0 h 665995"/>
              <a:gd name="connsiteX2" fmla="*/ 5988214 w 6222675"/>
              <a:gd name="connsiteY2" fmla="*/ 108582 h 665995"/>
              <a:gd name="connsiteX3" fmla="*/ 6222675 w 6222675"/>
              <a:gd name="connsiteY3" fmla="*/ 662644 h 665995"/>
              <a:gd name="connsiteX4" fmla="*/ 6176899 w 6222675"/>
              <a:gd name="connsiteY4" fmla="*/ 665995 h 665995"/>
              <a:gd name="connsiteX5" fmla="*/ 178476 w 6222675"/>
              <a:gd name="connsiteY5" fmla="*/ 655814 h 665995"/>
              <a:gd name="connsiteX6" fmla="*/ 0 w 6222675"/>
              <a:gd name="connsiteY6" fmla="*/ 655256 h 665995"/>
              <a:gd name="connsiteX7" fmla="*/ 204478 w 6222675"/>
              <a:gd name="connsiteY7" fmla="*/ 108582 h 665995"/>
              <a:gd name="connsiteX8" fmla="*/ 313060 w 6222675"/>
              <a:gd name="connsiteY8" fmla="*/ 0 h 665995"/>
              <a:gd name="connsiteX0" fmla="*/ 313060 w 6222675"/>
              <a:gd name="connsiteY0" fmla="*/ 0 h 665995"/>
              <a:gd name="connsiteX1" fmla="*/ 5879632 w 6222675"/>
              <a:gd name="connsiteY1" fmla="*/ 0 h 665995"/>
              <a:gd name="connsiteX2" fmla="*/ 5988214 w 6222675"/>
              <a:gd name="connsiteY2" fmla="*/ 108582 h 665995"/>
              <a:gd name="connsiteX3" fmla="*/ 6222675 w 6222675"/>
              <a:gd name="connsiteY3" fmla="*/ 662644 h 665995"/>
              <a:gd name="connsiteX4" fmla="*/ 6176899 w 6222675"/>
              <a:gd name="connsiteY4" fmla="*/ 665995 h 665995"/>
              <a:gd name="connsiteX5" fmla="*/ 178476 w 6222675"/>
              <a:gd name="connsiteY5" fmla="*/ 655814 h 665995"/>
              <a:gd name="connsiteX6" fmla="*/ 0 w 6222675"/>
              <a:gd name="connsiteY6" fmla="*/ 655256 h 665995"/>
              <a:gd name="connsiteX7" fmla="*/ 204478 w 6222675"/>
              <a:gd name="connsiteY7" fmla="*/ 108582 h 665995"/>
              <a:gd name="connsiteX8" fmla="*/ 313060 w 6222675"/>
              <a:gd name="connsiteY8" fmla="*/ 0 h 665995"/>
              <a:gd name="connsiteX0" fmla="*/ 313060 w 6222675"/>
              <a:gd name="connsiteY0" fmla="*/ 0 h 665995"/>
              <a:gd name="connsiteX1" fmla="*/ 5879632 w 6222675"/>
              <a:gd name="connsiteY1" fmla="*/ 0 h 665995"/>
              <a:gd name="connsiteX2" fmla="*/ 5988214 w 6222675"/>
              <a:gd name="connsiteY2" fmla="*/ 108582 h 665995"/>
              <a:gd name="connsiteX3" fmla="*/ 6222675 w 6222675"/>
              <a:gd name="connsiteY3" fmla="*/ 662644 h 665995"/>
              <a:gd name="connsiteX4" fmla="*/ 6176899 w 6222675"/>
              <a:gd name="connsiteY4" fmla="*/ 665995 h 665995"/>
              <a:gd name="connsiteX5" fmla="*/ 178476 w 6222675"/>
              <a:gd name="connsiteY5" fmla="*/ 655814 h 665995"/>
              <a:gd name="connsiteX6" fmla="*/ 0 w 6222675"/>
              <a:gd name="connsiteY6" fmla="*/ 655256 h 665995"/>
              <a:gd name="connsiteX7" fmla="*/ 204478 w 6222675"/>
              <a:gd name="connsiteY7" fmla="*/ 108582 h 665995"/>
              <a:gd name="connsiteX8" fmla="*/ 313060 w 6222675"/>
              <a:gd name="connsiteY8" fmla="*/ 0 h 6659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22675" h="665995">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flip="none" rotWithShape="1">
            <a:gsLst>
              <a:gs pos="20000">
                <a:srgbClr val="0070C0">
                  <a:shade val="30000"/>
                  <a:satMod val="115000"/>
                </a:srgbClr>
              </a:gs>
              <a:gs pos="53000">
                <a:srgbClr val="0070C0">
                  <a:shade val="67500"/>
                  <a:satMod val="115000"/>
                </a:srgbClr>
              </a:gs>
              <a:gs pos="91000">
                <a:schemeClr val="accent1">
                  <a:lumMod val="75000"/>
                </a:schemeClr>
              </a:gs>
            </a:gsLst>
            <a:lin ang="81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dirty="0"/>
          </a:p>
        </p:txBody>
      </p:sp>
      <p:pic>
        <p:nvPicPr>
          <p:cNvPr id="3" name="Imagen 7" descr="Forma, Rectángulo&#10;&#10;Descripción generada automáticamente con confianza media">
            <a:extLst>
              <a:ext uri="{FF2B5EF4-FFF2-40B4-BE49-F238E27FC236}">
                <a16:creationId xmlns:a16="http://schemas.microsoft.com/office/drawing/2014/main" id="{1BADC577-409A-24D1-0048-548CB78C5A3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CuadroTexto 3">
            <a:extLst>
              <a:ext uri="{FF2B5EF4-FFF2-40B4-BE49-F238E27FC236}">
                <a16:creationId xmlns:a16="http://schemas.microsoft.com/office/drawing/2014/main" id="{888441E0-57FE-9320-7F7D-18273F44CAF0}"/>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defRPr/>
            </a:pPr>
            <a:r>
              <a:rPr lang="es-CO" altLang="es-CO" sz="1100" b="1" dirty="0">
                <a:solidFill>
                  <a:schemeClr val="bg1"/>
                </a:solidFill>
                <a:latin typeface="Helvetica" panose="020B0604020202020204" pitchFamily="34" charset="0"/>
              </a:rPr>
              <a:t>www.ideam.gov.co</a:t>
            </a:r>
          </a:p>
        </p:txBody>
      </p:sp>
      <p:pic>
        <p:nvPicPr>
          <p:cNvPr id="5" name="Imagen 9" descr="Forma&#10;&#10;Descripción generada automáticamente con confianza baja">
            <a:extLst>
              <a:ext uri="{FF2B5EF4-FFF2-40B4-BE49-F238E27FC236}">
                <a16:creationId xmlns:a16="http://schemas.microsoft.com/office/drawing/2014/main" id="{320A6BCF-8236-2EF5-39A0-B0687402EB6D}"/>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1588"/>
            <a:ext cx="12190413"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5">
            <a:extLst>
              <a:ext uri="{FF2B5EF4-FFF2-40B4-BE49-F238E27FC236}">
                <a16:creationId xmlns:a16="http://schemas.microsoft.com/office/drawing/2014/main" id="{2D6EC0C0-01DF-B3C4-0076-D07D2351C1DC}"/>
              </a:ext>
            </a:extLst>
          </p:cNvPr>
          <p:cNvSpPr txBox="1">
            <a:spLocks noChangeArrowheads="1"/>
          </p:cNvSpPr>
          <p:nvPr userDrawn="1"/>
        </p:nvSpPr>
        <p:spPr bwMode="auto">
          <a:xfrm>
            <a:off x="3840163" y="41275"/>
            <a:ext cx="4938712"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defRPr/>
            </a:pPr>
            <a:r>
              <a:rPr lang="es-ES" altLang="es-CO" sz="1600" b="1" dirty="0">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Magdalena – Cauca</a:t>
            </a:r>
          </a:p>
          <a:p>
            <a:pPr algn="ctr" eaLnBrk="1" hangingPunct="1">
              <a:defRPr/>
            </a:pPr>
            <a:r>
              <a:rPr lang="es-ES" altLang="es-CO" sz="1600" b="1" dirty="0">
                <a:solidFill>
                  <a:schemeClr val="bg1"/>
                </a:solidFill>
                <a:latin typeface="Verdana" panose="020B0604030504040204" pitchFamily="34" charset="0"/>
                <a:ea typeface="Verdana" panose="020B0604030504040204" pitchFamily="34" charset="0"/>
                <a:cs typeface="Verdana" panose="020B0604030504040204" pitchFamily="34" charset="0"/>
              </a:rPr>
              <a:t>(Cuenca alta del Río Magdalena)</a:t>
            </a:r>
            <a:endParaRPr lang="es-MX" altLang="es-CO" sz="16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11">
            <a:extLst>
              <a:ext uri="{FF2B5EF4-FFF2-40B4-BE49-F238E27FC236}">
                <a16:creationId xmlns:a16="http://schemas.microsoft.com/office/drawing/2014/main" id="{6BC377B4-2907-54B9-6991-FC94A4E4CC45}"/>
              </a:ext>
            </a:extLst>
          </p:cNvPr>
          <p:cNvPicPr>
            <a:picLocks noChangeAspect="1"/>
          </p:cNvPicPr>
          <p:nvPr userDrawn="1"/>
        </p:nvPicPr>
        <p:blipFill>
          <a:blip r:embed="rId4">
            <a:lum bright="70000" contrast="-70000"/>
            <a:extLst>
              <a:ext uri="{28A0092B-C50C-407E-A947-70E740481C1C}">
                <a14:useLocalDpi xmlns:a14="http://schemas.microsoft.com/office/drawing/2010/main" val="0"/>
              </a:ext>
            </a:extLst>
          </a:blip>
          <a:srcRect/>
          <a:stretch>
            <a:fillRect/>
          </a:stretch>
        </p:blipFill>
        <p:spPr bwMode="auto">
          <a:xfrm>
            <a:off x="3402013" y="82550"/>
            <a:ext cx="344487"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84454017"/>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userDrawn="1">
  <p:cSld name="Área Hidrográfica cuenca MEDIA rio mag">
    <p:spTree>
      <p:nvGrpSpPr>
        <p:cNvPr id="1" name=""/>
        <p:cNvGrpSpPr/>
        <p:nvPr/>
      </p:nvGrpSpPr>
      <p:grpSpPr>
        <a:xfrm>
          <a:off x="0" y="0"/>
          <a:ext cx="0" cy="0"/>
          <a:chOff x="0" y="0"/>
          <a:chExt cx="0" cy="0"/>
        </a:xfrm>
      </p:grpSpPr>
      <p:sp>
        <p:nvSpPr>
          <p:cNvPr id="2" name="Redondear rectángulo de esquina del mismo lado 1">
            <a:extLst>
              <a:ext uri="{FF2B5EF4-FFF2-40B4-BE49-F238E27FC236}">
                <a16:creationId xmlns:a16="http://schemas.microsoft.com/office/drawing/2014/main" id="{599278FA-BD9A-5A4D-1E00-641C3B2AC67F}"/>
              </a:ext>
            </a:extLst>
          </p:cNvPr>
          <p:cNvSpPr/>
          <p:nvPr userDrawn="1"/>
        </p:nvSpPr>
        <p:spPr>
          <a:xfrm rot="10800000">
            <a:off x="2954338" y="-7938"/>
            <a:ext cx="6223000" cy="666751"/>
          </a:xfrm>
          <a:custGeom>
            <a:avLst/>
            <a:gdLst>
              <a:gd name="connsiteX0" fmla="*/ 108582 w 5783736"/>
              <a:gd name="connsiteY0" fmla="*/ 0 h 651480"/>
              <a:gd name="connsiteX1" fmla="*/ 5675154 w 5783736"/>
              <a:gd name="connsiteY1" fmla="*/ 0 h 651480"/>
              <a:gd name="connsiteX2" fmla="*/ 5783736 w 5783736"/>
              <a:gd name="connsiteY2" fmla="*/ 108582 h 651480"/>
              <a:gd name="connsiteX3" fmla="*/ 5783736 w 5783736"/>
              <a:gd name="connsiteY3" fmla="*/ 651480 h 651480"/>
              <a:gd name="connsiteX4" fmla="*/ 5783736 w 5783736"/>
              <a:gd name="connsiteY4" fmla="*/ 651480 h 651480"/>
              <a:gd name="connsiteX5" fmla="*/ 0 w 5783736"/>
              <a:gd name="connsiteY5" fmla="*/ 651480 h 651480"/>
              <a:gd name="connsiteX6" fmla="*/ 0 w 5783736"/>
              <a:gd name="connsiteY6" fmla="*/ 651480 h 651480"/>
              <a:gd name="connsiteX7" fmla="*/ 0 w 5783736"/>
              <a:gd name="connsiteY7" fmla="*/ 108582 h 651480"/>
              <a:gd name="connsiteX8" fmla="*/ 108582 w 5783736"/>
              <a:gd name="connsiteY8" fmla="*/ 0 h 651480"/>
              <a:gd name="connsiteX0" fmla="*/ 224696 w 5899850"/>
              <a:gd name="connsiteY0" fmla="*/ 0 h 665994"/>
              <a:gd name="connsiteX1" fmla="*/ 5791268 w 5899850"/>
              <a:gd name="connsiteY1" fmla="*/ 0 h 665994"/>
              <a:gd name="connsiteX2" fmla="*/ 5899850 w 5899850"/>
              <a:gd name="connsiteY2" fmla="*/ 108582 h 665994"/>
              <a:gd name="connsiteX3" fmla="*/ 5899850 w 5899850"/>
              <a:gd name="connsiteY3" fmla="*/ 651480 h 665994"/>
              <a:gd name="connsiteX4" fmla="*/ 5899850 w 5899850"/>
              <a:gd name="connsiteY4" fmla="*/ 651480 h 665994"/>
              <a:gd name="connsiteX5" fmla="*/ 116114 w 5899850"/>
              <a:gd name="connsiteY5" fmla="*/ 651480 h 665994"/>
              <a:gd name="connsiteX6" fmla="*/ 0 w 5899850"/>
              <a:gd name="connsiteY6" fmla="*/ 665994 h 665994"/>
              <a:gd name="connsiteX7" fmla="*/ 116114 w 5899850"/>
              <a:gd name="connsiteY7" fmla="*/ 108582 h 665994"/>
              <a:gd name="connsiteX8" fmla="*/ 224696 w 5899850"/>
              <a:gd name="connsiteY8" fmla="*/ 0 h 665994"/>
              <a:gd name="connsiteX0" fmla="*/ 224696 w 6088535"/>
              <a:gd name="connsiteY0" fmla="*/ 0 h 665995"/>
              <a:gd name="connsiteX1" fmla="*/ 5791268 w 6088535"/>
              <a:gd name="connsiteY1" fmla="*/ 0 h 665995"/>
              <a:gd name="connsiteX2" fmla="*/ 5899850 w 6088535"/>
              <a:gd name="connsiteY2" fmla="*/ 108582 h 665995"/>
              <a:gd name="connsiteX3" fmla="*/ 5899850 w 6088535"/>
              <a:gd name="connsiteY3" fmla="*/ 651480 h 665995"/>
              <a:gd name="connsiteX4" fmla="*/ 6088535 w 6088535"/>
              <a:gd name="connsiteY4" fmla="*/ 665995 h 665995"/>
              <a:gd name="connsiteX5" fmla="*/ 116114 w 6088535"/>
              <a:gd name="connsiteY5" fmla="*/ 651480 h 665995"/>
              <a:gd name="connsiteX6" fmla="*/ 0 w 6088535"/>
              <a:gd name="connsiteY6" fmla="*/ 665994 h 665995"/>
              <a:gd name="connsiteX7" fmla="*/ 116114 w 6088535"/>
              <a:gd name="connsiteY7" fmla="*/ 108582 h 665995"/>
              <a:gd name="connsiteX8" fmla="*/ 224696 w 6088535"/>
              <a:gd name="connsiteY8" fmla="*/ 0 h 665995"/>
              <a:gd name="connsiteX0" fmla="*/ 224696 w 6088535"/>
              <a:gd name="connsiteY0" fmla="*/ 0 h 665995"/>
              <a:gd name="connsiteX1" fmla="*/ 5791268 w 6088535"/>
              <a:gd name="connsiteY1" fmla="*/ 0 h 665995"/>
              <a:gd name="connsiteX2" fmla="*/ 5899850 w 6088535"/>
              <a:gd name="connsiteY2" fmla="*/ 108582 h 665995"/>
              <a:gd name="connsiteX3" fmla="*/ 6074021 w 6088535"/>
              <a:gd name="connsiteY3" fmla="*/ 622451 h 665995"/>
              <a:gd name="connsiteX4" fmla="*/ 6088535 w 6088535"/>
              <a:gd name="connsiteY4" fmla="*/ 665995 h 665995"/>
              <a:gd name="connsiteX5" fmla="*/ 116114 w 6088535"/>
              <a:gd name="connsiteY5" fmla="*/ 651480 h 665995"/>
              <a:gd name="connsiteX6" fmla="*/ 0 w 6088535"/>
              <a:gd name="connsiteY6" fmla="*/ 665994 h 665995"/>
              <a:gd name="connsiteX7" fmla="*/ 116114 w 6088535"/>
              <a:gd name="connsiteY7" fmla="*/ 108582 h 665995"/>
              <a:gd name="connsiteX8" fmla="*/ 224696 w 6088535"/>
              <a:gd name="connsiteY8" fmla="*/ 0 h 665995"/>
              <a:gd name="connsiteX0" fmla="*/ 224696 w 6134311"/>
              <a:gd name="connsiteY0" fmla="*/ 0 h 665995"/>
              <a:gd name="connsiteX1" fmla="*/ 5791268 w 6134311"/>
              <a:gd name="connsiteY1" fmla="*/ 0 h 665995"/>
              <a:gd name="connsiteX2" fmla="*/ 5899850 w 6134311"/>
              <a:gd name="connsiteY2" fmla="*/ 108582 h 665995"/>
              <a:gd name="connsiteX3" fmla="*/ 6134311 w 6134311"/>
              <a:gd name="connsiteY3" fmla="*/ 662644 h 665995"/>
              <a:gd name="connsiteX4" fmla="*/ 6088535 w 6134311"/>
              <a:gd name="connsiteY4" fmla="*/ 665995 h 665995"/>
              <a:gd name="connsiteX5" fmla="*/ 116114 w 6134311"/>
              <a:gd name="connsiteY5" fmla="*/ 651480 h 665995"/>
              <a:gd name="connsiteX6" fmla="*/ 0 w 6134311"/>
              <a:gd name="connsiteY6" fmla="*/ 665994 h 665995"/>
              <a:gd name="connsiteX7" fmla="*/ 116114 w 6134311"/>
              <a:gd name="connsiteY7" fmla="*/ 108582 h 665995"/>
              <a:gd name="connsiteX8" fmla="*/ 224696 w 6134311"/>
              <a:gd name="connsiteY8" fmla="*/ 0 h 665995"/>
              <a:gd name="connsiteX0" fmla="*/ 300059 w 6209674"/>
              <a:gd name="connsiteY0" fmla="*/ 0 h 665995"/>
              <a:gd name="connsiteX1" fmla="*/ 5866631 w 6209674"/>
              <a:gd name="connsiteY1" fmla="*/ 0 h 665995"/>
              <a:gd name="connsiteX2" fmla="*/ 5975213 w 6209674"/>
              <a:gd name="connsiteY2" fmla="*/ 108582 h 665995"/>
              <a:gd name="connsiteX3" fmla="*/ 6209674 w 6209674"/>
              <a:gd name="connsiteY3" fmla="*/ 662644 h 665995"/>
              <a:gd name="connsiteX4" fmla="*/ 6163898 w 6209674"/>
              <a:gd name="connsiteY4" fmla="*/ 665995 h 665995"/>
              <a:gd name="connsiteX5" fmla="*/ 191477 w 6209674"/>
              <a:gd name="connsiteY5" fmla="*/ 651480 h 665995"/>
              <a:gd name="connsiteX6" fmla="*/ 0 w 6209674"/>
              <a:gd name="connsiteY6" fmla="*/ 650922 h 665995"/>
              <a:gd name="connsiteX7" fmla="*/ 191477 w 6209674"/>
              <a:gd name="connsiteY7" fmla="*/ 108582 h 665995"/>
              <a:gd name="connsiteX8" fmla="*/ 300059 w 6209674"/>
              <a:gd name="connsiteY8" fmla="*/ 0 h 665995"/>
              <a:gd name="connsiteX0" fmla="*/ 300059 w 6209674"/>
              <a:gd name="connsiteY0" fmla="*/ 0 h 665995"/>
              <a:gd name="connsiteX1" fmla="*/ 5866631 w 6209674"/>
              <a:gd name="connsiteY1" fmla="*/ 0 h 665995"/>
              <a:gd name="connsiteX2" fmla="*/ 5975213 w 6209674"/>
              <a:gd name="connsiteY2" fmla="*/ 108582 h 665995"/>
              <a:gd name="connsiteX3" fmla="*/ 6209674 w 6209674"/>
              <a:gd name="connsiteY3" fmla="*/ 662644 h 665995"/>
              <a:gd name="connsiteX4" fmla="*/ 6163898 w 6209674"/>
              <a:gd name="connsiteY4" fmla="*/ 665995 h 665995"/>
              <a:gd name="connsiteX5" fmla="*/ 191477 w 6209674"/>
              <a:gd name="connsiteY5" fmla="*/ 651480 h 665995"/>
              <a:gd name="connsiteX6" fmla="*/ 0 w 6209674"/>
              <a:gd name="connsiteY6" fmla="*/ 650922 h 665995"/>
              <a:gd name="connsiteX7" fmla="*/ 191477 w 6209674"/>
              <a:gd name="connsiteY7" fmla="*/ 108582 h 665995"/>
              <a:gd name="connsiteX8" fmla="*/ 300059 w 6209674"/>
              <a:gd name="connsiteY8" fmla="*/ 0 h 665995"/>
              <a:gd name="connsiteX0" fmla="*/ 300059 w 6209674"/>
              <a:gd name="connsiteY0" fmla="*/ 0 h 665995"/>
              <a:gd name="connsiteX1" fmla="*/ 5866631 w 6209674"/>
              <a:gd name="connsiteY1" fmla="*/ 0 h 665995"/>
              <a:gd name="connsiteX2" fmla="*/ 5975213 w 6209674"/>
              <a:gd name="connsiteY2" fmla="*/ 108582 h 665995"/>
              <a:gd name="connsiteX3" fmla="*/ 6209674 w 6209674"/>
              <a:gd name="connsiteY3" fmla="*/ 662644 h 665995"/>
              <a:gd name="connsiteX4" fmla="*/ 6163898 w 6209674"/>
              <a:gd name="connsiteY4" fmla="*/ 665995 h 665995"/>
              <a:gd name="connsiteX5" fmla="*/ 191477 w 6209674"/>
              <a:gd name="connsiteY5" fmla="*/ 651480 h 665995"/>
              <a:gd name="connsiteX6" fmla="*/ 0 w 6209674"/>
              <a:gd name="connsiteY6" fmla="*/ 650922 h 665995"/>
              <a:gd name="connsiteX7" fmla="*/ 191477 w 6209674"/>
              <a:gd name="connsiteY7" fmla="*/ 108582 h 665995"/>
              <a:gd name="connsiteX8" fmla="*/ 300059 w 6209674"/>
              <a:gd name="connsiteY8" fmla="*/ 0 h 665995"/>
              <a:gd name="connsiteX0" fmla="*/ 300059 w 6209674"/>
              <a:gd name="connsiteY0" fmla="*/ 0 h 665995"/>
              <a:gd name="connsiteX1" fmla="*/ 5866631 w 6209674"/>
              <a:gd name="connsiteY1" fmla="*/ 0 h 665995"/>
              <a:gd name="connsiteX2" fmla="*/ 5975213 w 6209674"/>
              <a:gd name="connsiteY2" fmla="*/ 108582 h 665995"/>
              <a:gd name="connsiteX3" fmla="*/ 6209674 w 6209674"/>
              <a:gd name="connsiteY3" fmla="*/ 662644 h 665995"/>
              <a:gd name="connsiteX4" fmla="*/ 6163898 w 6209674"/>
              <a:gd name="connsiteY4" fmla="*/ 665995 h 665995"/>
              <a:gd name="connsiteX5" fmla="*/ 165475 w 6209674"/>
              <a:gd name="connsiteY5" fmla="*/ 655814 h 665995"/>
              <a:gd name="connsiteX6" fmla="*/ 0 w 6209674"/>
              <a:gd name="connsiteY6" fmla="*/ 650922 h 665995"/>
              <a:gd name="connsiteX7" fmla="*/ 191477 w 6209674"/>
              <a:gd name="connsiteY7" fmla="*/ 108582 h 665995"/>
              <a:gd name="connsiteX8" fmla="*/ 300059 w 6209674"/>
              <a:gd name="connsiteY8" fmla="*/ 0 h 665995"/>
              <a:gd name="connsiteX0" fmla="*/ 313060 w 6222675"/>
              <a:gd name="connsiteY0" fmla="*/ 0 h 665995"/>
              <a:gd name="connsiteX1" fmla="*/ 5879632 w 6222675"/>
              <a:gd name="connsiteY1" fmla="*/ 0 h 665995"/>
              <a:gd name="connsiteX2" fmla="*/ 5988214 w 6222675"/>
              <a:gd name="connsiteY2" fmla="*/ 108582 h 665995"/>
              <a:gd name="connsiteX3" fmla="*/ 6222675 w 6222675"/>
              <a:gd name="connsiteY3" fmla="*/ 662644 h 665995"/>
              <a:gd name="connsiteX4" fmla="*/ 6176899 w 6222675"/>
              <a:gd name="connsiteY4" fmla="*/ 665995 h 665995"/>
              <a:gd name="connsiteX5" fmla="*/ 178476 w 6222675"/>
              <a:gd name="connsiteY5" fmla="*/ 655814 h 665995"/>
              <a:gd name="connsiteX6" fmla="*/ 0 w 6222675"/>
              <a:gd name="connsiteY6" fmla="*/ 655256 h 665995"/>
              <a:gd name="connsiteX7" fmla="*/ 204478 w 6222675"/>
              <a:gd name="connsiteY7" fmla="*/ 108582 h 665995"/>
              <a:gd name="connsiteX8" fmla="*/ 313060 w 6222675"/>
              <a:gd name="connsiteY8" fmla="*/ 0 h 665995"/>
              <a:gd name="connsiteX0" fmla="*/ 313060 w 6222675"/>
              <a:gd name="connsiteY0" fmla="*/ 0 h 665995"/>
              <a:gd name="connsiteX1" fmla="*/ 5879632 w 6222675"/>
              <a:gd name="connsiteY1" fmla="*/ 0 h 665995"/>
              <a:gd name="connsiteX2" fmla="*/ 5988214 w 6222675"/>
              <a:gd name="connsiteY2" fmla="*/ 108582 h 665995"/>
              <a:gd name="connsiteX3" fmla="*/ 6222675 w 6222675"/>
              <a:gd name="connsiteY3" fmla="*/ 662644 h 665995"/>
              <a:gd name="connsiteX4" fmla="*/ 6176899 w 6222675"/>
              <a:gd name="connsiteY4" fmla="*/ 665995 h 665995"/>
              <a:gd name="connsiteX5" fmla="*/ 178476 w 6222675"/>
              <a:gd name="connsiteY5" fmla="*/ 655814 h 665995"/>
              <a:gd name="connsiteX6" fmla="*/ 0 w 6222675"/>
              <a:gd name="connsiteY6" fmla="*/ 655256 h 665995"/>
              <a:gd name="connsiteX7" fmla="*/ 204478 w 6222675"/>
              <a:gd name="connsiteY7" fmla="*/ 108582 h 665995"/>
              <a:gd name="connsiteX8" fmla="*/ 313060 w 6222675"/>
              <a:gd name="connsiteY8" fmla="*/ 0 h 665995"/>
              <a:gd name="connsiteX0" fmla="*/ 313060 w 6222675"/>
              <a:gd name="connsiteY0" fmla="*/ 0 h 665995"/>
              <a:gd name="connsiteX1" fmla="*/ 5879632 w 6222675"/>
              <a:gd name="connsiteY1" fmla="*/ 0 h 665995"/>
              <a:gd name="connsiteX2" fmla="*/ 5988214 w 6222675"/>
              <a:gd name="connsiteY2" fmla="*/ 108582 h 665995"/>
              <a:gd name="connsiteX3" fmla="*/ 6222675 w 6222675"/>
              <a:gd name="connsiteY3" fmla="*/ 662644 h 665995"/>
              <a:gd name="connsiteX4" fmla="*/ 6176899 w 6222675"/>
              <a:gd name="connsiteY4" fmla="*/ 665995 h 665995"/>
              <a:gd name="connsiteX5" fmla="*/ 178476 w 6222675"/>
              <a:gd name="connsiteY5" fmla="*/ 655814 h 665995"/>
              <a:gd name="connsiteX6" fmla="*/ 0 w 6222675"/>
              <a:gd name="connsiteY6" fmla="*/ 655256 h 665995"/>
              <a:gd name="connsiteX7" fmla="*/ 204478 w 6222675"/>
              <a:gd name="connsiteY7" fmla="*/ 108582 h 665995"/>
              <a:gd name="connsiteX8" fmla="*/ 313060 w 6222675"/>
              <a:gd name="connsiteY8" fmla="*/ 0 h 6659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22675" h="665995">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flip="none" rotWithShape="1">
            <a:gsLst>
              <a:gs pos="20000">
                <a:srgbClr val="0070C0">
                  <a:shade val="30000"/>
                  <a:satMod val="115000"/>
                </a:srgbClr>
              </a:gs>
              <a:gs pos="53000">
                <a:srgbClr val="0070C0">
                  <a:shade val="67500"/>
                  <a:satMod val="115000"/>
                </a:srgbClr>
              </a:gs>
              <a:gs pos="91000">
                <a:schemeClr val="accent1">
                  <a:lumMod val="75000"/>
                </a:schemeClr>
              </a:gs>
            </a:gsLst>
            <a:lin ang="81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dirty="0"/>
          </a:p>
        </p:txBody>
      </p:sp>
      <p:pic>
        <p:nvPicPr>
          <p:cNvPr id="3" name="Imagen 7" descr="Forma, Rectángulo&#10;&#10;Descripción generada automáticamente con confianza media">
            <a:extLst>
              <a:ext uri="{FF2B5EF4-FFF2-40B4-BE49-F238E27FC236}">
                <a16:creationId xmlns:a16="http://schemas.microsoft.com/office/drawing/2014/main" id="{F4C96F0A-47AD-9B50-6C42-B9DE999741E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CuadroTexto 3">
            <a:extLst>
              <a:ext uri="{FF2B5EF4-FFF2-40B4-BE49-F238E27FC236}">
                <a16:creationId xmlns:a16="http://schemas.microsoft.com/office/drawing/2014/main" id="{85EBEA97-1BED-3873-CBE7-88DAE6153DF2}"/>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defRPr/>
            </a:pPr>
            <a:r>
              <a:rPr lang="es-CO" altLang="es-CO" sz="1100" b="1" dirty="0">
                <a:solidFill>
                  <a:schemeClr val="bg1"/>
                </a:solidFill>
                <a:latin typeface="Helvetica" panose="020B0604020202020204" pitchFamily="34" charset="0"/>
              </a:rPr>
              <a:t>www.ideam.gov.co</a:t>
            </a:r>
          </a:p>
        </p:txBody>
      </p:sp>
      <p:pic>
        <p:nvPicPr>
          <p:cNvPr id="5" name="Imagen 9" descr="Forma&#10;&#10;Descripción generada automáticamente con confianza baja">
            <a:extLst>
              <a:ext uri="{FF2B5EF4-FFF2-40B4-BE49-F238E27FC236}">
                <a16:creationId xmlns:a16="http://schemas.microsoft.com/office/drawing/2014/main" id="{B1145D2F-6891-2A19-85C4-40804AB10EB4}"/>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1588"/>
            <a:ext cx="12190413"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5">
            <a:extLst>
              <a:ext uri="{FF2B5EF4-FFF2-40B4-BE49-F238E27FC236}">
                <a16:creationId xmlns:a16="http://schemas.microsoft.com/office/drawing/2014/main" id="{0CCD6CB3-279C-D668-0774-3DB2CD99E385}"/>
              </a:ext>
            </a:extLst>
          </p:cNvPr>
          <p:cNvSpPr txBox="1">
            <a:spLocks noChangeArrowheads="1"/>
          </p:cNvSpPr>
          <p:nvPr userDrawn="1"/>
        </p:nvSpPr>
        <p:spPr bwMode="auto">
          <a:xfrm>
            <a:off x="3840163" y="41275"/>
            <a:ext cx="4938712"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defRPr/>
            </a:pPr>
            <a:r>
              <a:rPr lang="es-ES" altLang="es-CO" sz="1600" b="1">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Magdalena – Cauca</a:t>
            </a:r>
          </a:p>
          <a:p>
            <a:pPr algn="ctr" eaLnBrk="1" hangingPunct="1">
              <a:defRPr/>
            </a:pPr>
            <a:r>
              <a:rPr lang="es-ES" altLang="es-CO" sz="1600" b="1">
                <a:solidFill>
                  <a:schemeClr val="bg1"/>
                </a:solidFill>
                <a:latin typeface="Verdana" panose="020B0604030504040204" pitchFamily="34" charset="0"/>
                <a:ea typeface="Verdana" panose="020B0604030504040204" pitchFamily="34" charset="0"/>
                <a:cs typeface="Verdana" panose="020B0604030504040204" pitchFamily="34" charset="0"/>
              </a:rPr>
              <a:t>(Cuenca media del Río Magdalena)</a:t>
            </a:r>
            <a:endParaRPr lang="es-MX" altLang="es-CO" sz="16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11">
            <a:extLst>
              <a:ext uri="{FF2B5EF4-FFF2-40B4-BE49-F238E27FC236}">
                <a16:creationId xmlns:a16="http://schemas.microsoft.com/office/drawing/2014/main" id="{8C7ADD8E-8C13-4C9B-53BD-3929149A0A68}"/>
              </a:ext>
            </a:extLst>
          </p:cNvPr>
          <p:cNvPicPr>
            <a:picLocks noChangeAspect="1"/>
          </p:cNvPicPr>
          <p:nvPr userDrawn="1"/>
        </p:nvPicPr>
        <p:blipFill>
          <a:blip r:embed="rId4">
            <a:lum bright="70000" contrast="-70000"/>
            <a:extLst>
              <a:ext uri="{28A0092B-C50C-407E-A947-70E740481C1C}">
                <a14:useLocalDpi xmlns:a14="http://schemas.microsoft.com/office/drawing/2010/main" val="0"/>
              </a:ext>
            </a:extLst>
          </a:blip>
          <a:srcRect/>
          <a:stretch>
            <a:fillRect/>
          </a:stretch>
        </p:blipFill>
        <p:spPr bwMode="auto">
          <a:xfrm>
            <a:off x="3402013" y="82550"/>
            <a:ext cx="344487"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08586184"/>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matchingName="Área Hidrográfica CUENCA rio mag">
  <p:cSld name="Área Hidrográfica CUENCA rio mag">
    <p:spTree>
      <p:nvGrpSpPr>
        <p:cNvPr id="1" name="Shape 204"/>
        <p:cNvGrpSpPr/>
        <p:nvPr/>
      </p:nvGrpSpPr>
      <p:grpSpPr>
        <a:xfrm>
          <a:off x="0" y="0"/>
          <a:ext cx="0" cy="0"/>
          <a:chOff x="0" y="0"/>
          <a:chExt cx="0" cy="0"/>
        </a:xfrm>
      </p:grpSpPr>
      <p:sp>
        <p:nvSpPr>
          <p:cNvPr id="2" name="Google Shape;205;p65">
            <a:extLst>
              <a:ext uri="{FF2B5EF4-FFF2-40B4-BE49-F238E27FC236}">
                <a16:creationId xmlns:a16="http://schemas.microsoft.com/office/drawing/2014/main" id="{2A38D92E-1C4D-C57C-6423-C3348D291B3C}"/>
              </a:ext>
            </a:extLst>
          </p:cNvPr>
          <p:cNvSpPr>
            <a:spLocks/>
          </p:cNvSpPr>
          <p:nvPr/>
        </p:nvSpPr>
        <p:spPr bwMode="auto">
          <a:xfrm rot="10800000">
            <a:off x="2954338" y="-7938"/>
            <a:ext cx="6223000" cy="666751"/>
          </a:xfrm>
          <a:custGeom>
            <a:avLst/>
            <a:gdLst>
              <a:gd name="T0" fmla="*/ 320939 w 6222675"/>
              <a:gd name="T1" fmla="*/ 0 h 665995"/>
              <a:gd name="T2" fmla="*/ 6027002 w 6222675"/>
              <a:gd name="T3" fmla="*/ 0 h 665995"/>
              <a:gd name="T4" fmla="*/ 6138303 w 6222675"/>
              <a:gd name="T5" fmla="*/ 185907 h 665995"/>
              <a:gd name="T6" fmla="*/ 6378642 w 6222675"/>
              <a:gd name="T7" fmla="*/ 1134560 h 665995"/>
              <a:gd name="T8" fmla="*/ 6331723 w 6222675"/>
              <a:gd name="T9" fmla="*/ 1140276 h 665995"/>
              <a:gd name="T10" fmla="*/ 182836 w 6222675"/>
              <a:gd name="T11" fmla="*/ 1122875 h 665995"/>
              <a:gd name="T12" fmla="*/ 0 w 6222675"/>
              <a:gd name="T13" fmla="*/ 1121903 h 665995"/>
              <a:gd name="T14" fmla="*/ 209692 w 6222675"/>
              <a:gd name="T15" fmla="*/ 185907 h 665995"/>
              <a:gd name="T16" fmla="*/ 320939 w 6222675"/>
              <a:gd name="T17" fmla="*/ 0 h 66599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solidFill>
            <a:srgbClr val="0070C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45700" rIns="91425" bIns="45700" anchor="ctr"/>
          <a:lstStyle/>
          <a:p>
            <a:endParaRPr lang="es-CO"/>
          </a:p>
        </p:txBody>
      </p:sp>
      <p:pic>
        <p:nvPicPr>
          <p:cNvPr id="3" name="Google Shape;206;p65" descr="Forma, Rectángulo&#10;&#10;Descripción generada automáticamente con confianza media">
            <a:extLst>
              <a:ext uri="{FF2B5EF4-FFF2-40B4-BE49-F238E27FC236}">
                <a16:creationId xmlns:a16="http://schemas.microsoft.com/office/drawing/2014/main" id="{74126424-EF8D-BD72-7A05-71B693E04A1A}"/>
              </a:ext>
            </a:extLst>
          </p:cNvPr>
          <p:cNvPicPr preferRelativeResize="0">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Google Shape;207;p65">
            <a:extLst>
              <a:ext uri="{FF2B5EF4-FFF2-40B4-BE49-F238E27FC236}">
                <a16:creationId xmlns:a16="http://schemas.microsoft.com/office/drawing/2014/main" id="{B9657244-1A2B-33B8-4565-EBB8910E87A9}"/>
              </a:ext>
            </a:extLst>
          </p:cNvPr>
          <p:cNvSpPr txBox="1">
            <a:spLocks noChangeArrowheads="1"/>
          </p:cNvSpPr>
          <p:nvPr/>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fontAlgn="auto" hangingPunct="1">
              <a:spcBef>
                <a:spcPts val="0"/>
              </a:spcBef>
              <a:spcAft>
                <a:spcPts val="0"/>
              </a:spcAft>
              <a:defRPr/>
            </a:pPr>
            <a:r>
              <a:rPr lang="es-CO" altLang="es-CO" sz="1100" b="1" dirty="0">
                <a:solidFill>
                  <a:srgbClr val="FFFFFF"/>
                </a:solidFill>
                <a:latin typeface="Helvetica Neue" charset="0"/>
                <a:cs typeface="Helvetica Neue" charset="0"/>
                <a:sym typeface="Helvetica Neue" charset="0"/>
              </a:rPr>
              <a:t>www.ideam.gov.co</a:t>
            </a:r>
            <a:endParaRPr lang="es-CO" altLang="es-CO" dirty="0"/>
          </a:p>
        </p:txBody>
      </p:sp>
      <p:pic>
        <p:nvPicPr>
          <p:cNvPr id="5" name="Google Shape;208;p65" descr="Forma&#10;&#10;Descripción generada automáticamente con confianza baja">
            <a:extLst>
              <a:ext uri="{FF2B5EF4-FFF2-40B4-BE49-F238E27FC236}">
                <a16:creationId xmlns:a16="http://schemas.microsoft.com/office/drawing/2014/main" id="{ED77880D-6BC0-6B25-A0B0-7EC0BAB63F6B}"/>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588"/>
            <a:ext cx="12190413"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Google Shape;209;p65">
            <a:extLst>
              <a:ext uri="{FF2B5EF4-FFF2-40B4-BE49-F238E27FC236}">
                <a16:creationId xmlns:a16="http://schemas.microsoft.com/office/drawing/2014/main" id="{001A62A2-F5F7-73D4-CF3D-2DD924804B85}"/>
              </a:ext>
            </a:extLst>
          </p:cNvPr>
          <p:cNvSpPr txBox="1">
            <a:spLocks noChangeArrowheads="1"/>
          </p:cNvSpPr>
          <p:nvPr/>
        </p:nvSpPr>
        <p:spPr bwMode="auto">
          <a:xfrm>
            <a:off x="3840163" y="41275"/>
            <a:ext cx="4938712"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fontAlgn="auto" hangingPunct="1">
              <a:spcBef>
                <a:spcPts val="0"/>
              </a:spcBef>
              <a:spcAft>
                <a:spcPts val="0"/>
              </a:spcAft>
              <a:defRPr/>
            </a:pPr>
            <a:r>
              <a:rPr lang="es-CO" altLang="es-CO" sz="1600" b="1">
                <a:solidFill>
                  <a:srgbClr val="FFFFFF"/>
                </a:solidFill>
                <a:latin typeface="Verdana" panose="020B0604030504040204" pitchFamily="34" charset="0"/>
                <a:sym typeface="Verdana" panose="020B0604030504040204" pitchFamily="34" charset="0"/>
              </a:rPr>
              <a:t>Área Hidrográfica del Magdalena – Cauca</a:t>
            </a:r>
            <a:endParaRPr lang="es-CO" altLang="es-CO"/>
          </a:p>
          <a:p>
            <a:pPr algn="ctr" eaLnBrk="1" fontAlgn="auto" hangingPunct="1">
              <a:spcBef>
                <a:spcPts val="0"/>
              </a:spcBef>
              <a:spcAft>
                <a:spcPts val="0"/>
              </a:spcAft>
              <a:defRPr/>
            </a:pPr>
            <a:r>
              <a:rPr lang="es-CO" altLang="es-CO" sz="1600" b="1">
                <a:solidFill>
                  <a:srgbClr val="FFFFFF"/>
                </a:solidFill>
                <a:latin typeface="Verdana" panose="020B0604030504040204" pitchFamily="34" charset="0"/>
                <a:sym typeface="Verdana" panose="020B0604030504040204" pitchFamily="34" charset="0"/>
              </a:rPr>
              <a:t>(Cuenca alta del Río Cauca)</a:t>
            </a:r>
          </a:p>
        </p:txBody>
      </p:sp>
      <p:pic>
        <p:nvPicPr>
          <p:cNvPr id="7" name="Google Shape;210;p65">
            <a:extLst>
              <a:ext uri="{FF2B5EF4-FFF2-40B4-BE49-F238E27FC236}">
                <a16:creationId xmlns:a16="http://schemas.microsoft.com/office/drawing/2014/main" id="{A7735453-005F-A2DA-B0D2-4045E9C29F09}"/>
              </a:ext>
            </a:extLst>
          </p:cNvPr>
          <p:cNvPicPr preferRelativeResize="0">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02013" y="82550"/>
            <a:ext cx="344487"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50603490"/>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userDrawn="1">
  <p:cSld name="Área Hidrográfica cuenca BAJA rio mag">
    <p:spTree>
      <p:nvGrpSpPr>
        <p:cNvPr id="1" name=""/>
        <p:cNvGrpSpPr/>
        <p:nvPr/>
      </p:nvGrpSpPr>
      <p:grpSpPr>
        <a:xfrm>
          <a:off x="0" y="0"/>
          <a:ext cx="0" cy="0"/>
          <a:chOff x="0" y="0"/>
          <a:chExt cx="0" cy="0"/>
        </a:xfrm>
      </p:grpSpPr>
      <p:sp>
        <p:nvSpPr>
          <p:cNvPr id="2" name="Redondear rectángulo de esquina del mismo lado 1">
            <a:extLst>
              <a:ext uri="{FF2B5EF4-FFF2-40B4-BE49-F238E27FC236}">
                <a16:creationId xmlns:a16="http://schemas.microsoft.com/office/drawing/2014/main" id="{F91D3FBF-1FFC-459C-DDF2-B10A06661B9F}"/>
              </a:ext>
            </a:extLst>
          </p:cNvPr>
          <p:cNvSpPr/>
          <p:nvPr userDrawn="1"/>
        </p:nvSpPr>
        <p:spPr>
          <a:xfrm rot="10800000">
            <a:off x="2954338" y="-7938"/>
            <a:ext cx="6223000" cy="666751"/>
          </a:xfrm>
          <a:custGeom>
            <a:avLst/>
            <a:gdLst>
              <a:gd name="connsiteX0" fmla="*/ 108582 w 5783736"/>
              <a:gd name="connsiteY0" fmla="*/ 0 h 651480"/>
              <a:gd name="connsiteX1" fmla="*/ 5675154 w 5783736"/>
              <a:gd name="connsiteY1" fmla="*/ 0 h 651480"/>
              <a:gd name="connsiteX2" fmla="*/ 5783736 w 5783736"/>
              <a:gd name="connsiteY2" fmla="*/ 108582 h 651480"/>
              <a:gd name="connsiteX3" fmla="*/ 5783736 w 5783736"/>
              <a:gd name="connsiteY3" fmla="*/ 651480 h 651480"/>
              <a:gd name="connsiteX4" fmla="*/ 5783736 w 5783736"/>
              <a:gd name="connsiteY4" fmla="*/ 651480 h 651480"/>
              <a:gd name="connsiteX5" fmla="*/ 0 w 5783736"/>
              <a:gd name="connsiteY5" fmla="*/ 651480 h 651480"/>
              <a:gd name="connsiteX6" fmla="*/ 0 w 5783736"/>
              <a:gd name="connsiteY6" fmla="*/ 651480 h 651480"/>
              <a:gd name="connsiteX7" fmla="*/ 0 w 5783736"/>
              <a:gd name="connsiteY7" fmla="*/ 108582 h 651480"/>
              <a:gd name="connsiteX8" fmla="*/ 108582 w 5783736"/>
              <a:gd name="connsiteY8" fmla="*/ 0 h 651480"/>
              <a:gd name="connsiteX0" fmla="*/ 224696 w 5899850"/>
              <a:gd name="connsiteY0" fmla="*/ 0 h 665994"/>
              <a:gd name="connsiteX1" fmla="*/ 5791268 w 5899850"/>
              <a:gd name="connsiteY1" fmla="*/ 0 h 665994"/>
              <a:gd name="connsiteX2" fmla="*/ 5899850 w 5899850"/>
              <a:gd name="connsiteY2" fmla="*/ 108582 h 665994"/>
              <a:gd name="connsiteX3" fmla="*/ 5899850 w 5899850"/>
              <a:gd name="connsiteY3" fmla="*/ 651480 h 665994"/>
              <a:gd name="connsiteX4" fmla="*/ 5899850 w 5899850"/>
              <a:gd name="connsiteY4" fmla="*/ 651480 h 665994"/>
              <a:gd name="connsiteX5" fmla="*/ 116114 w 5899850"/>
              <a:gd name="connsiteY5" fmla="*/ 651480 h 665994"/>
              <a:gd name="connsiteX6" fmla="*/ 0 w 5899850"/>
              <a:gd name="connsiteY6" fmla="*/ 665994 h 665994"/>
              <a:gd name="connsiteX7" fmla="*/ 116114 w 5899850"/>
              <a:gd name="connsiteY7" fmla="*/ 108582 h 665994"/>
              <a:gd name="connsiteX8" fmla="*/ 224696 w 5899850"/>
              <a:gd name="connsiteY8" fmla="*/ 0 h 665994"/>
              <a:gd name="connsiteX0" fmla="*/ 224696 w 6088535"/>
              <a:gd name="connsiteY0" fmla="*/ 0 h 665995"/>
              <a:gd name="connsiteX1" fmla="*/ 5791268 w 6088535"/>
              <a:gd name="connsiteY1" fmla="*/ 0 h 665995"/>
              <a:gd name="connsiteX2" fmla="*/ 5899850 w 6088535"/>
              <a:gd name="connsiteY2" fmla="*/ 108582 h 665995"/>
              <a:gd name="connsiteX3" fmla="*/ 5899850 w 6088535"/>
              <a:gd name="connsiteY3" fmla="*/ 651480 h 665995"/>
              <a:gd name="connsiteX4" fmla="*/ 6088535 w 6088535"/>
              <a:gd name="connsiteY4" fmla="*/ 665995 h 665995"/>
              <a:gd name="connsiteX5" fmla="*/ 116114 w 6088535"/>
              <a:gd name="connsiteY5" fmla="*/ 651480 h 665995"/>
              <a:gd name="connsiteX6" fmla="*/ 0 w 6088535"/>
              <a:gd name="connsiteY6" fmla="*/ 665994 h 665995"/>
              <a:gd name="connsiteX7" fmla="*/ 116114 w 6088535"/>
              <a:gd name="connsiteY7" fmla="*/ 108582 h 665995"/>
              <a:gd name="connsiteX8" fmla="*/ 224696 w 6088535"/>
              <a:gd name="connsiteY8" fmla="*/ 0 h 665995"/>
              <a:gd name="connsiteX0" fmla="*/ 224696 w 6088535"/>
              <a:gd name="connsiteY0" fmla="*/ 0 h 665995"/>
              <a:gd name="connsiteX1" fmla="*/ 5791268 w 6088535"/>
              <a:gd name="connsiteY1" fmla="*/ 0 h 665995"/>
              <a:gd name="connsiteX2" fmla="*/ 5899850 w 6088535"/>
              <a:gd name="connsiteY2" fmla="*/ 108582 h 665995"/>
              <a:gd name="connsiteX3" fmla="*/ 6074021 w 6088535"/>
              <a:gd name="connsiteY3" fmla="*/ 622451 h 665995"/>
              <a:gd name="connsiteX4" fmla="*/ 6088535 w 6088535"/>
              <a:gd name="connsiteY4" fmla="*/ 665995 h 665995"/>
              <a:gd name="connsiteX5" fmla="*/ 116114 w 6088535"/>
              <a:gd name="connsiteY5" fmla="*/ 651480 h 665995"/>
              <a:gd name="connsiteX6" fmla="*/ 0 w 6088535"/>
              <a:gd name="connsiteY6" fmla="*/ 665994 h 665995"/>
              <a:gd name="connsiteX7" fmla="*/ 116114 w 6088535"/>
              <a:gd name="connsiteY7" fmla="*/ 108582 h 665995"/>
              <a:gd name="connsiteX8" fmla="*/ 224696 w 6088535"/>
              <a:gd name="connsiteY8" fmla="*/ 0 h 665995"/>
              <a:gd name="connsiteX0" fmla="*/ 224696 w 6134311"/>
              <a:gd name="connsiteY0" fmla="*/ 0 h 665995"/>
              <a:gd name="connsiteX1" fmla="*/ 5791268 w 6134311"/>
              <a:gd name="connsiteY1" fmla="*/ 0 h 665995"/>
              <a:gd name="connsiteX2" fmla="*/ 5899850 w 6134311"/>
              <a:gd name="connsiteY2" fmla="*/ 108582 h 665995"/>
              <a:gd name="connsiteX3" fmla="*/ 6134311 w 6134311"/>
              <a:gd name="connsiteY3" fmla="*/ 662644 h 665995"/>
              <a:gd name="connsiteX4" fmla="*/ 6088535 w 6134311"/>
              <a:gd name="connsiteY4" fmla="*/ 665995 h 665995"/>
              <a:gd name="connsiteX5" fmla="*/ 116114 w 6134311"/>
              <a:gd name="connsiteY5" fmla="*/ 651480 h 665995"/>
              <a:gd name="connsiteX6" fmla="*/ 0 w 6134311"/>
              <a:gd name="connsiteY6" fmla="*/ 665994 h 665995"/>
              <a:gd name="connsiteX7" fmla="*/ 116114 w 6134311"/>
              <a:gd name="connsiteY7" fmla="*/ 108582 h 665995"/>
              <a:gd name="connsiteX8" fmla="*/ 224696 w 6134311"/>
              <a:gd name="connsiteY8" fmla="*/ 0 h 665995"/>
              <a:gd name="connsiteX0" fmla="*/ 300059 w 6209674"/>
              <a:gd name="connsiteY0" fmla="*/ 0 h 665995"/>
              <a:gd name="connsiteX1" fmla="*/ 5866631 w 6209674"/>
              <a:gd name="connsiteY1" fmla="*/ 0 h 665995"/>
              <a:gd name="connsiteX2" fmla="*/ 5975213 w 6209674"/>
              <a:gd name="connsiteY2" fmla="*/ 108582 h 665995"/>
              <a:gd name="connsiteX3" fmla="*/ 6209674 w 6209674"/>
              <a:gd name="connsiteY3" fmla="*/ 662644 h 665995"/>
              <a:gd name="connsiteX4" fmla="*/ 6163898 w 6209674"/>
              <a:gd name="connsiteY4" fmla="*/ 665995 h 665995"/>
              <a:gd name="connsiteX5" fmla="*/ 191477 w 6209674"/>
              <a:gd name="connsiteY5" fmla="*/ 651480 h 665995"/>
              <a:gd name="connsiteX6" fmla="*/ 0 w 6209674"/>
              <a:gd name="connsiteY6" fmla="*/ 650922 h 665995"/>
              <a:gd name="connsiteX7" fmla="*/ 191477 w 6209674"/>
              <a:gd name="connsiteY7" fmla="*/ 108582 h 665995"/>
              <a:gd name="connsiteX8" fmla="*/ 300059 w 6209674"/>
              <a:gd name="connsiteY8" fmla="*/ 0 h 665995"/>
              <a:gd name="connsiteX0" fmla="*/ 300059 w 6209674"/>
              <a:gd name="connsiteY0" fmla="*/ 0 h 665995"/>
              <a:gd name="connsiteX1" fmla="*/ 5866631 w 6209674"/>
              <a:gd name="connsiteY1" fmla="*/ 0 h 665995"/>
              <a:gd name="connsiteX2" fmla="*/ 5975213 w 6209674"/>
              <a:gd name="connsiteY2" fmla="*/ 108582 h 665995"/>
              <a:gd name="connsiteX3" fmla="*/ 6209674 w 6209674"/>
              <a:gd name="connsiteY3" fmla="*/ 662644 h 665995"/>
              <a:gd name="connsiteX4" fmla="*/ 6163898 w 6209674"/>
              <a:gd name="connsiteY4" fmla="*/ 665995 h 665995"/>
              <a:gd name="connsiteX5" fmla="*/ 191477 w 6209674"/>
              <a:gd name="connsiteY5" fmla="*/ 651480 h 665995"/>
              <a:gd name="connsiteX6" fmla="*/ 0 w 6209674"/>
              <a:gd name="connsiteY6" fmla="*/ 650922 h 665995"/>
              <a:gd name="connsiteX7" fmla="*/ 191477 w 6209674"/>
              <a:gd name="connsiteY7" fmla="*/ 108582 h 665995"/>
              <a:gd name="connsiteX8" fmla="*/ 300059 w 6209674"/>
              <a:gd name="connsiteY8" fmla="*/ 0 h 665995"/>
              <a:gd name="connsiteX0" fmla="*/ 300059 w 6209674"/>
              <a:gd name="connsiteY0" fmla="*/ 0 h 665995"/>
              <a:gd name="connsiteX1" fmla="*/ 5866631 w 6209674"/>
              <a:gd name="connsiteY1" fmla="*/ 0 h 665995"/>
              <a:gd name="connsiteX2" fmla="*/ 5975213 w 6209674"/>
              <a:gd name="connsiteY2" fmla="*/ 108582 h 665995"/>
              <a:gd name="connsiteX3" fmla="*/ 6209674 w 6209674"/>
              <a:gd name="connsiteY3" fmla="*/ 662644 h 665995"/>
              <a:gd name="connsiteX4" fmla="*/ 6163898 w 6209674"/>
              <a:gd name="connsiteY4" fmla="*/ 665995 h 665995"/>
              <a:gd name="connsiteX5" fmla="*/ 191477 w 6209674"/>
              <a:gd name="connsiteY5" fmla="*/ 651480 h 665995"/>
              <a:gd name="connsiteX6" fmla="*/ 0 w 6209674"/>
              <a:gd name="connsiteY6" fmla="*/ 650922 h 665995"/>
              <a:gd name="connsiteX7" fmla="*/ 191477 w 6209674"/>
              <a:gd name="connsiteY7" fmla="*/ 108582 h 665995"/>
              <a:gd name="connsiteX8" fmla="*/ 300059 w 6209674"/>
              <a:gd name="connsiteY8" fmla="*/ 0 h 665995"/>
              <a:gd name="connsiteX0" fmla="*/ 300059 w 6209674"/>
              <a:gd name="connsiteY0" fmla="*/ 0 h 665995"/>
              <a:gd name="connsiteX1" fmla="*/ 5866631 w 6209674"/>
              <a:gd name="connsiteY1" fmla="*/ 0 h 665995"/>
              <a:gd name="connsiteX2" fmla="*/ 5975213 w 6209674"/>
              <a:gd name="connsiteY2" fmla="*/ 108582 h 665995"/>
              <a:gd name="connsiteX3" fmla="*/ 6209674 w 6209674"/>
              <a:gd name="connsiteY3" fmla="*/ 662644 h 665995"/>
              <a:gd name="connsiteX4" fmla="*/ 6163898 w 6209674"/>
              <a:gd name="connsiteY4" fmla="*/ 665995 h 665995"/>
              <a:gd name="connsiteX5" fmla="*/ 165475 w 6209674"/>
              <a:gd name="connsiteY5" fmla="*/ 655814 h 665995"/>
              <a:gd name="connsiteX6" fmla="*/ 0 w 6209674"/>
              <a:gd name="connsiteY6" fmla="*/ 650922 h 665995"/>
              <a:gd name="connsiteX7" fmla="*/ 191477 w 6209674"/>
              <a:gd name="connsiteY7" fmla="*/ 108582 h 665995"/>
              <a:gd name="connsiteX8" fmla="*/ 300059 w 6209674"/>
              <a:gd name="connsiteY8" fmla="*/ 0 h 665995"/>
              <a:gd name="connsiteX0" fmla="*/ 313060 w 6222675"/>
              <a:gd name="connsiteY0" fmla="*/ 0 h 665995"/>
              <a:gd name="connsiteX1" fmla="*/ 5879632 w 6222675"/>
              <a:gd name="connsiteY1" fmla="*/ 0 h 665995"/>
              <a:gd name="connsiteX2" fmla="*/ 5988214 w 6222675"/>
              <a:gd name="connsiteY2" fmla="*/ 108582 h 665995"/>
              <a:gd name="connsiteX3" fmla="*/ 6222675 w 6222675"/>
              <a:gd name="connsiteY3" fmla="*/ 662644 h 665995"/>
              <a:gd name="connsiteX4" fmla="*/ 6176899 w 6222675"/>
              <a:gd name="connsiteY4" fmla="*/ 665995 h 665995"/>
              <a:gd name="connsiteX5" fmla="*/ 178476 w 6222675"/>
              <a:gd name="connsiteY5" fmla="*/ 655814 h 665995"/>
              <a:gd name="connsiteX6" fmla="*/ 0 w 6222675"/>
              <a:gd name="connsiteY6" fmla="*/ 655256 h 665995"/>
              <a:gd name="connsiteX7" fmla="*/ 204478 w 6222675"/>
              <a:gd name="connsiteY7" fmla="*/ 108582 h 665995"/>
              <a:gd name="connsiteX8" fmla="*/ 313060 w 6222675"/>
              <a:gd name="connsiteY8" fmla="*/ 0 h 665995"/>
              <a:gd name="connsiteX0" fmla="*/ 313060 w 6222675"/>
              <a:gd name="connsiteY0" fmla="*/ 0 h 665995"/>
              <a:gd name="connsiteX1" fmla="*/ 5879632 w 6222675"/>
              <a:gd name="connsiteY1" fmla="*/ 0 h 665995"/>
              <a:gd name="connsiteX2" fmla="*/ 5988214 w 6222675"/>
              <a:gd name="connsiteY2" fmla="*/ 108582 h 665995"/>
              <a:gd name="connsiteX3" fmla="*/ 6222675 w 6222675"/>
              <a:gd name="connsiteY3" fmla="*/ 662644 h 665995"/>
              <a:gd name="connsiteX4" fmla="*/ 6176899 w 6222675"/>
              <a:gd name="connsiteY4" fmla="*/ 665995 h 665995"/>
              <a:gd name="connsiteX5" fmla="*/ 178476 w 6222675"/>
              <a:gd name="connsiteY5" fmla="*/ 655814 h 665995"/>
              <a:gd name="connsiteX6" fmla="*/ 0 w 6222675"/>
              <a:gd name="connsiteY6" fmla="*/ 655256 h 665995"/>
              <a:gd name="connsiteX7" fmla="*/ 204478 w 6222675"/>
              <a:gd name="connsiteY7" fmla="*/ 108582 h 665995"/>
              <a:gd name="connsiteX8" fmla="*/ 313060 w 6222675"/>
              <a:gd name="connsiteY8" fmla="*/ 0 h 665995"/>
              <a:gd name="connsiteX0" fmla="*/ 313060 w 6222675"/>
              <a:gd name="connsiteY0" fmla="*/ 0 h 665995"/>
              <a:gd name="connsiteX1" fmla="*/ 5879632 w 6222675"/>
              <a:gd name="connsiteY1" fmla="*/ 0 h 665995"/>
              <a:gd name="connsiteX2" fmla="*/ 5988214 w 6222675"/>
              <a:gd name="connsiteY2" fmla="*/ 108582 h 665995"/>
              <a:gd name="connsiteX3" fmla="*/ 6222675 w 6222675"/>
              <a:gd name="connsiteY3" fmla="*/ 662644 h 665995"/>
              <a:gd name="connsiteX4" fmla="*/ 6176899 w 6222675"/>
              <a:gd name="connsiteY4" fmla="*/ 665995 h 665995"/>
              <a:gd name="connsiteX5" fmla="*/ 178476 w 6222675"/>
              <a:gd name="connsiteY5" fmla="*/ 655814 h 665995"/>
              <a:gd name="connsiteX6" fmla="*/ 0 w 6222675"/>
              <a:gd name="connsiteY6" fmla="*/ 655256 h 665995"/>
              <a:gd name="connsiteX7" fmla="*/ 204478 w 6222675"/>
              <a:gd name="connsiteY7" fmla="*/ 108582 h 665995"/>
              <a:gd name="connsiteX8" fmla="*/ 313060 w 6222675"/>
              <a:gd name="connsiteY8" fmla="*/ 0 h 6659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22675" h="665995">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flip="none" rotWithShape="1">
            <a:gsLst>
              <a:gs pos="20000">
                <a:srgbClr val="0070C0">
                  <a:shade val="30000"/>
                  <a:satMod val="115000"/>
                </a:srgbClr>
              </a:gs>
              <a:gs pos="53000">
                <a:srgbClr val="0070C0">
                  <a:shade val="67500"/>
                  <a:satMod val="115000"/>
                </a:srgbClr>
              </a:gs>
              <a:gs pos="91000">
                <a:schemeClr val="accent1">
                  <a:lumMod val="75000"/>
                </a:schemeClr>
              </a:gs>
            </a:gsLst>
            <a:lin ang="81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dirty="0"/>
          </a:p>
        </p:txBody>
      </p:sp>
      <p:pic>
        <p:nvPicPr>
          <p:cNvPr id="3" name="Imagen 7" descr="Forma, Rectángulo&#10;&#10;Descripción generada automáticamente con confianza media">
            <a:extLst>
              <a:ext uri="{FF2B5EF4-FFF2-40B4-BE49-F238E27FC236}">
                <a16:creationId xmlns:a16="http://schemas.microsoft.com/office/drawing/2014/main" id="{633963C2-AD1B-FF0F-35F7-17664F3E5A78}"/>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CuadroTexto 3">
            <a:extLst>
              <a:ext uri="{FF2B5EF4-FFF2-40B4-BE49-F238E27FC236}">
                <a16:creationId xmlns:a16="http://schemas.microsoft.com/office/drawing/2014/main" id="{28BC385F-E20B-65DB-AF52-4CE00D4C0377}"/>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defRPr/>
            </a:pPr>
            <a:r>
              <a:rPr lang="es-CO" altLang="es-CO" sz="1100" b="1" dirty="0">
                <a:solidFill>
                  <a:schemeClr val="bg1"/>
                </a:solidFill>
                <a:latin typeface="Helvetica" panose="020B0604020202020204" pitchFamily="34" charset="0"/>
              </a:rPr>
              <a:t>www.ideam.gov.co</a:t>
            </a:r>
          </a:p>
        </p:txBody>
      </p:sp>
      <p:pic>
        <p:nvPicPr>
          <p:cNvPr id="5" name="Imagen 9" descr="Forma&#10;&#10;Descripción generada automáticamente con confianza baja">
            <a:extLst>
              <a:ext uri="{FF2B5EF4-FFF2-40B4-BE49-F238E27FC236}">
                <a16:creationId xmlns:a16="http://schemas.microsoft.com/office/drawing/2014/main" id="{DFA8C0BB-5634-C23F-CD48-7984B4B802E9}"/>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1588"/>
            <a:ext cx="12190413"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5">
            <a:extLst>
              <a:ext uri="{FF2B5EF4-FFF2-40B4-BE49-F238E27FC236}">
                <a16:creationId xmlns:a16="http://schemas.microsoft.com/office/drawing/2014/main" id="{A6CA8803-F680-1040-9B16-092E6B195A65}"/>
              </a:ext>
            </a:extLst>
          </p:cNvPr>
          <p:cNvSpPr txBox="1">
            <a:spLocks noChangeArrowheads="1"/>
          </p:cNvSpPr>
          <p:nvPr userDrawn="1"/>
        </p:nvSpPr>
        <p:spPr bwMode="auto">
          <a:xfrm>
            <a:off x="3840163" y="41275"/>
            <a:ext cx="4938712"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defRPr/>
            </a:pPr>
            <a:r>
              <a:rPr lang="es-ES" altLang="es-CO" sz="1600" b="1">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Magdalena – Cauca</a:t>
            </a:r>
          </a:p>
          <a:p>
            <a:pPr algn="ctr" eaLnBrk="1" hangingPunct="1">
              <a:defRPr/>
            </a:pPr>
            <a:r>
              <a:rPr lang="es-ES" altLang="es-CO" sz="1600" b="1">
                <a:solidFill>
                  <a:schemeClr val="bg1"/>
                </a:solidFill>
                <a:latin typeface="Verdana" panose="020B0604030504040204" pitchFamily="34" charset="0"/>
                <a:ea typeface="Verdana" panose="020B0604030504040204" pitchFamily="34" charset="0"/>
                <a:cs typeface="Verdana" panose="020B0604030504040204" pitchFamily="34" charset="0"/>
              </a:rPr>
              <a:t>(Cuenca baja del Río Magdalena)</a:t>
            </a:r>
            <a:endParaRPr lang="es-MX" altLang="es-CO" sz="16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11">
            <a:extLst>
              <a:ext uri="{FF2B5EF4-FFF2-40B4-BE49-F238E27FC236}">
                <a16:creationId xmlns:a16="http://schemas.microsoft.com/office/drawing/2014/main" id="{6A0F5C0E-9F52-9D20-31ED-342BBC4F528E}"/>
              </a:ext>
            </a:extLst>
          </p:cNvPr>
          <p:cNvPicPr>
            <a:picLocks noChangeAspect="1"/>
          </p:cNvPicPr>
          <p:nvPr userDrawn="1"/>
        </p:nvPicPr>
        <p:blipFill>
          <a:blip r:embed="rId4">
            <a:lum bright="70000" contrast="-70000"/>
            <a:extLst>
              <a:ext uri="{28A0092B-C50C-407E-A947-70E740481C1C}">
                <a14:useLocalDpi xmlns:a14="http://schemas.microsoft.com/office/drawing/2010/main" val="0"/>
              </a:ext>
            </a:extLst>
          </a:blip>
          <a:srcRect/>
          <a:stretch>
            <a:fillRect/>
          </a:stretch>
        </p:blipFill>
        <p:spPr bwMode="auto">
          <a:xfrm>
            <a:off x="3402013" y="82550"/>
            <a:ext cx="344487"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41753400"/>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preserve="1" userDrawn="1">
  <p:cSld name="Condiciones Hidrometeorologica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21" name="Rectángulo 20"/>
          <p:cNvSpPr/>
          <p:nvPr userDrawn="1"/>
        </p:nvSpPr>
        <p:spPr>
          <a:xfrm>
            <a:off x="-1934" y="949571"/>
            <a:ext cx="12193935" cy="5122985"/>
          </a:xfrm>
          <a:prstGeom prst="rect">
            <a:avLst/>
          </a:prstGeom>
          <a:solidFill>
            <a:srgbClr val="D5EEF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s-MX" sz="1800"/>
          </a:p>
        </p:txBody>
      </p:sp>
      <p:grpSp>
        <p:nvGrpSpPr>
          <p:cNvPr id="15" name="Grupo 14"/>
          <p:cNvGrpSpPr/>
          <p:nvPr userDrawn="1"/>
        </p:nvGrpSpPr>
        <p:grpSpPr>
          <a:xfrm>
            <a:off x="1409105" y="1102817"/>
            <a:ext cx="4244023" cy="4917996"/>
            <a:chOff x="811676" y="914400"/>
            <a:chExt cx="4430249" cy="5133796"/>
          </a:xfrm>
        </p:grpSpPr>
        <p:pic>
          <p:nvPicPr>
            <p:cNvPr id="16" name="Google Shape;16;p72"/>
            <p:cNvPicPr preferRelativeResize="0"/>
            <p:nvPr/>
          </p:nvPicPr>
          <p:blipFill rotWithShape="1">
            <a:blip r:embed="rId3">
              <a:alphaModFix/>
            </a:blip>
            <a:srcRect/>
            <a:stretch/>
          </p:blipFill>
          <p:spPr>
            <a:xfrm>
              <a:off x="811676" y="922338"/>
              <a:ext cx="388937" cy="4675187"/>
            </a:xfrm>
            <a:prstGeom prst="rect">
              <a:avLst/>
            </a:prstGeom>
            <a:noFill/>
            <a:ln>
              <a:noFill/>
            </a:ln>
          </p:spPr>
        </p:pic>
        <p:sp>
          <p:nvSpPr>
            <p:cNvPr id="17" name="Google Shape;17;p72"/>
            <p:cNvSpPr/>
            <p:nvPr/>
          </p:nvSpPr>
          <p:spPr>
            <a:xfrm>
              <a:off x="823913" y="914400"/>
              <a:ext cx="4408487" cy="4683125"/>
            </a:xfrm>
            <a:prstGeom prst="rect">
              <a:avLst/>
            </a:prstGeom>
            <a:noFill/>
            <a:ln w="127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18" name="Google Shape;19;p72"/>
            <p:cNvSpPr txBox="1"/>
            <p:nvPr/>
          </p:nvSpPr>
          <p:spPr>
            <a:xfrm>
              <a:off x="814389" y="5599113"/>
              <a:ext cx="4427536" cy="449083"/>
            </a:xfrm>
            <a:prstGeom prst="rect">
              <a:avLst/>
            </a:prstGeom>
            <a:solidFill>
              <a:schemeClr val="lt1"/>
            </a:solidFill>
            <a:ln>
              <a:noFill/>
            </a:ln>
          </p:spPr>
          <p:txBody>
            <a:bodyPr spcFirstLastPara="1" wrap="square" lIns="91425" tIns="45700" rIns="91425" bIns="45700" anchor="t" anchorCtr="0">
              <a:spAutoFit/>
            </a:bodyPr>
            <a:lstStyle/>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dirty="0">
                <a:solidFill>
                  <a:srgbClr val="000000"/>
                </a:solidFill>
                <a:latin typeface="Arial Narrow"/>
                <a:ea typeface="Arial Narrow"/>
                <a:cs typeface="Arial Narrow"/>
                <a:sym typeface="Arial Narrow"/>
              </a:endParaRPr>
            </a:p>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dirty="0">
                <a:solidFill>
                  <a:srgbClr val="000000"/>
                </a:solidFill>
                <a:latin typeface="Arial Narrow"/>
                <a:ea typeface="Arial Narrow"/>
                <a:cs typeface="Arial Narrow"/>
                <a:sym typeface="Arial Narrow"/>
              </a:endParaRPr>
            </a:p>
          </p:txBody>
        </p:sp>
      </p:grpSp>
      <p:sp>
        <p:nvSpPr>
          <p:cNvPr id="25" name="Google Shape;17;p72"/>
          <p:cNvSpPr/>
          <p:nvPr/>
        </p:nvSpPr>
        <p:spPr>
          <a:xfrm>
            <a:off x="6872515" y="1072122"/>
            <a:ext cx="4043565" cy="4595148"/>
          </a:xfrm>
          <a:prstGeom prst="rect">
            <a:avLst/>
          </a:prstGeom>
          <a:noFill/>
          <a:ln w="127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6" name="Google Shape;19;p72"/>
          <p:cNvSpPr txBox="1"/>
          <p:nvPr/>
        </p:nvSpPr>
        <p:spPr>
          <a:xfrm>
            <a:off x="6872515" y="5577698"/>
            <a:ext cx="4043565" cy="430206"/>
          </a:xfrm>
          <a:prstGeom prst="rect">
            <a:avLst/>
          </a:prstGeom>
          <a:solidFill>
            <a:schemeClr val="lt1"/>
          </a:solidFill>
          <a:ln>
            <a:noFill/>
          </a:ln>
        </p:spPr>
        <p:txBody>
          <a:bodyPr spcFirstLastPara="1" wrap="square" lIns="91425" tIns="45700" rIns="91425" bIns="45700" anchor="t" anchorCtr="0">
            <a:spAutoFit/>
          </a:bodyPr>
          <a:lstStyle/>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a:solidFill>
                <a:srgbClr val="000000"/>
              </a:solidFill>
              <a:latin typeface="Arial Narrow"/>
              <a:ea typeface="Arial Narrow"/>
              <a:cs typeface="Arial Narrow"/>
              <a:sym typeface="Arial Narrow"/>
            </a:endParaRPr>
          </a:p>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a:solidFill>
                <a:srgbClr val="000000"/>
              </a:solidFill>
              <a:latin typeface="Arial Narrow"/>
              <a:ea typeface="Arial Narrow"/>
              <a:cs typeface="Arial Narrow"/>
              <a:sym typeface="Arial Narrow"/>
            </a:endParaRPr>
          </a:p>
        </p:txBody>
      </p:sp>
      <p:sp>
        <p:nvSpPr>
          <p:cNvPr id="44" name="Marcador de texto 43"/>
          <p:cNvSpPr>
            <a:spLocks noGrp="1"/>
          </p:cNvSpPr>
          <p:nvPr>
            <p:ph type="body" sz="quarter" idx="10"/>
          </p:nvPr>
        </p:nvSpPr>
        <p:spPr>
          <a:xfrm>
            <a:off x="6983414" y="5598571"/>
            <a:ext cx="3838575" cy="361950"/>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48" name="Marcador de texto 43"/>
          <p:cNvSpPr>
            <a:spLocks noGrp="1"/>
          </p:cNvSpPr>
          <p:nvPr>
            <p:ph type="body" sz="quarter" idx="11"/>
          </p:nvPr>
        </p:nvSpPr>
        <p:spPr>
          <a:xfrm>
            <a:off x="1613125" y="5608619"/>
            <a:ext cx="3838575" cy="361950"/>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pic>
        <p:nvPicPr>
          <p:cNvPr id="49" name="Imagen 48"/>
          <p:cNvPicPr>
            <a:picLocks noChangeAspect="1"/>
          </p:cNvPicPr>
          <p:nvPr userDrawn="1"/>
        </p:nvPicPr>
        <p:blipFill>
          <a:blip r:embed="rId4"/>
          <a:stretch>
            <a:fillRect/>
          </a:stretch>
        </p:blipFill>
        <p:spPr>
          <a:xfrm>
            <a:off x="2646070" y="6105426"/>
            <a:ext cx="6899860" cy="564757"/>
          </a:xfrm>
          <a:prstGeom prst="rect">
            <a:avLst/>
          </a:prstGeom>
        </p:spPr>
      </p:pic>
      <p:pic>
        <p:nvPicPr>
          <p:cNvPr id="4" name="Imagen 3">
            <a:extLst>
              <a:ext uri="{FF2B5EF4-FFF2-40B4-BE49-F238E27FC236}">
                <a16:creationId xmlns:a16="http://schemas.microsoft.com/office/drawing/2014/main" id="{8435359C-3E2B-2200-1C25-C87B896409EA}"/>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6C98AE62-753D-9614-0D78-C7A20E9646D5}"/>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6" name="Imagen 5">
            <a:extLst>
              <a:ext uri="{FF2B5EF4-FFF2-40B4-BE49-F238E27FC236}">
                <a16:creationId xmlns:a16="http://schemas.microsoft.com/office/drawing/2014/main" id="{6E987E9B-2A47-559E-F614-41FB14EB7D00}"/>
              </a:ext>
            </a:extLst>
          </p:cNvPr>
          <p:cNvPicPr>
            <a:picLocks noChangeAspect="1"/>
          </p:cNvPicPr>
          <p:nvPr userDrawn="1"/>
        </p:nvPicPr>
        <p:blipFill>
          <a:blip r:embed="rId6">
            <a:duotone>
              <a:schemeClr val="bg2">
                <a:shade val="45000"/>
                <a:satMod val="135000"/>
              </a:schemeClr>
              <a:prstClr val="white"/>
            </a:duotone>
            <a:extLst>
              <a:ext uri="{BEBA8EAE-BF5A-486C-A8C5-ECC9F3942E4B}">
                <a14:imgProps xmlns:a14="http://schemas.microsoft.com/office/drawing/2010/main">
                  <a14:imgLayer r:embed="rId7">
                    <a14:imgEffect>
                      <a14:artisticPhotocopy/>
                    </a14:imgEffect>
                    <a14:imgEffect>
                      <a14:saturation sat="40000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331263" y="293163"/>
            <a:ext cx="369332" cy="369332"/>
          </a:xfrm>
          <a:prstGeom prst="rect">
            <a:avLst/>
          </a:prstGeom>
        </p:spPr>
      </p:pic>
      <p:sp>
        <p:nvSpPr>
          <p:cNvPr id="7" name="CuadroTexto 6">
            <a:extLst>
              <a:ext uri="{FF2B5EF4-FFF2-40B4-BE49-F238E27FC236}">
                <a16:creationId xmlns:a16="http://schemas.microsoft.com/office/drawing/2014/main" id="{D38D21A5-746E-1C32-5293-DF3A27F987F4}"/>
              </a:ext>
            </a:extLst>
          </p:cNvPr>
          <p:cNvSpPr txBox="1"/>
          <p:nvPr userDrawn="1"/>
        </p:nvSpPr>
        <p:spPr>
          <a:xfrm>
            <a:off x="844884" y="299048"/>
            <a:ext cx="4525598" cy="369332"/>
          </a:xfrm>
          <a:prstGeom prst="rect">
            <a:avLst/>
          </a:prstGeom>
          <a:noFill/>
        </p:spPr>
        <p:txBody>
          <a:bodyPr wrap="none" rtlCol="0">
            <a:spAutoFit/>
          </a:bodyPr>
          <a:lstStyle/>
          <a:p>
            <a:r>
              <a:rPr lang="es-ES" sz="1800" b="1" dirty="0">
                <a:solidFill>
                  <a:schemeClr val="bg1"/>
                </a:solidFill>
                <a:latin typeface="Verdana" panose="020B0604030504040204" pitchFamily="34" charset="0"/>
                <a:ea typeface="Verdana" panose="020B0604030504040204" pitchFamily="34" charset="0"/>
              </a:rPr>
              <a:t>Condiciones Hidrometeorológicas</a:t>
            </a:r>
            <a:endParaRPr lang="es-MX" sz="18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702498777"/>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preserve="1" userDrawn="1">
  <p:cSld name="Condiciones Hidrometeorológica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graphicFrame>
        <p:nvGraphicFramePr>
          <p:cNvPr id="19" name="Google Shape;22;p73"/>
          <p:cNvGraphicFramePr/>
          <p:nvPr userDrawn="1">
            <p:extLst>
              <p:ext uri="{D42A27DB-BD31-4B8C-83A1-F6EECF244321}">
                <p14:modId xmlns:p14="http://schemas.microsoft.com/office/powerpoint/2010/main" val="4140264445"/>
              </p:ext>
            </p:extLst>
          </p:nvPr>
        </p:nvGraphicFramePr>
        <p:xfrm>
          <a:off x="1" y="1075525"/>
          <a:ext cx="12190065" cy="5086477"/>
        </p:xfrm>
        <a:graphic>
          <a:graphicData uri="http://schemas.openxmlformats.org/drawingml/2006/table">
            <a:tbl>
              <a:tblPr>
                <a:tableStyleId>{10A1B5D5-9B99-4C35-A422-299274C87663}</a:tableStyleId>
              </a:tblPr>
              <a:tblGrid>
                <a:gridCol w="5029199">
                  <a:extLst>
                    <a:ext uri="{9D8B030D-6E8A-4147-A177-3AD203B41FA5}">
                      <a16:colId xmlns:a16="http://schemas.microsoft.com/office/drawing/2014/main" val="20000"/>
                    </a:ext>
                  </a:extLst>
                </a:gridCol>
                <a:gridCol w="7160866">
                  <a:extLst>
                    <a:ext uri="{9D8B030D-6E8A-4147-A177-3AD203B41FA5}">
                      <a16:colId xmlns:a16="http://schemas.microsoft.com/office/drawing/2014/main" val="20001"/>
                    </a:ext>
                  </a:extLst>
                </a:gridCol>
              </a:tblGrid>
              <a:tr h="315431">
                <a:tc>
                  <a:txBody>
                    <a:bodyPr/>
                    <a:lstStyle/>
                    <a:p>
                      <a:pPr marL="0" marR="0" lvl="0" indent="0" algn="ctr" rtl="0">
                        <a:lnSpc>
                          <a:spcPct val="100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Condiciones meteorológicas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85079" marR="85079" marT="42540" marB="42540" anchor="ctr">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Lluvias destacadas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63798" marR="63798" marT="0" marB="0" anchor="ctr">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4771046">
                <a:tc>
                  <a:txBody>
                    <a:bodyPr/>
                    <a:lstStyle/>
                    <a:p>
                      <a:pPr marL="0" marR="0" lvl="0" indent="0" algn="ctr" rtl="0">
                        <a:lnSpc>
                          <a:spcPct val="100000"/>
                        </a:lnSpc>
                        <a:spcBef>
                          <a:spcPts val="0"/>
                        </a:spcBef>
                        <a:spcAft>
                          <a:spcPts val="0"/>
                        </a:spcAft>
                        <a:buClr>
                          <a:srgbClr val="000000"/>
                        </a:buClr>
                        <a:buSzPts val="1400"/>
                        <a:buFont typeface="Arial"/>
                        <a:buNone/>
                      </a:pPr>
                      <a:endParaRPr sz="1300" b="0" u="none" strike="noStrike" cap="none" dirty="0">
                        <a:latin typeface="Arial Narrow"/>
                        <a:ea typeface="Arial Narrow"/>
                        <a:cs typeface="Arial Narrow"/>
                        <a:sym typeface="Arial Narrow"/>
                      </a:endParaRPr>
                    </a:p>
                  </a:txBody>
                  <a:tcPr marL="85079" marR="85079" marT="42540" marB="42540">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b="1" u="none" strike="noStrike" cap="none" dirty="0">
                        <a:latin typeface="Arial Narrow"/>
                        <a:ea typeface="Arial Narrow"/>
                        <a:cs typeface="Arial Narrow"/>
                        <a:sym typeface="Arial Narrow"/>
                      </a:endParaRPr>
                    </a:p>
                  </a:txBody>
                  <a:tcPr marL="85079" marR="85079" marT="42540" marB="42540">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bl>
          </a:graphicData>
        </a:graphic>
      </p:graphicFrame>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3" name="Imagen 2"/>
          <p:cNvPicPr>
            <a:picLocks noChangeAspect="1"/>
          </p:cNvPicPr>
          <p:nvPr userDrawn="1"/>
        </p:nvPicPr>
        <p:blipFill>
          <a:blip r:embed="rId3"/>
          <a:stretch>
            <a:fillRect/>
          </a:stretch>
        </p:blipFill>
        <p:spPr>
          <a:xfrm>
            <a:off x="1335855" y="6294650"/>
            <a:ext cx="9520290" cy="286632"/>
          </a:xfrm>
          <a:prstGeom prst="rect">
            <a:avLst/>
          </a:prstGeom>
        </p:spPr>
      </p:pic>
      <p:sp>
        <p:nvSpPr>
          <p:cNvPr id="20" name="Google Shape;23;p73"/>
          <p:cNvSpPr/>
          <p:nvPr userDrawn="1"/>
        </p:nvSpPr>
        <p:spPr>
          <a:xfrm>
            <a:off x="521652" y="1515900"/>
            <a:ext cx="4003851" cy="4295353"/>
          </a:xfrm>
          <a:prstGeom prst="rect">
            <a:avLst/>
          </a:prstGeom>
          <a:noFill/>
          <a:ln w="9525" cap="flat" cmpd="sng">
            <a:solidFill>
              <a:schemeClr val="bg2">
                <a:lumMod val="90000"/>
              </a:schemeClr>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2" name="Marcador de texto 43"/>
          <p:cNvSpPr>
            <a:spLocks noGrp="1"/>
          </p:cNvSpPr>
          <p:nvPr>
            <p:ph type="body" sz="quarter" idx="12"/>
          </p:nvPr>
        </p:nvSpPr>
        <p:spPr>
          <a:xfrm>
            <a:off x="5370482" y="1603433"/>
            <a:ext cx="6501220" cy="4309486"/>
          </a:xfrm>
        </p:spPr>
        <p:txBody>
          <a:bodyPr>
            <a:noAutofit/>
          </a:bodyPr>
          <a:lstStyle>
            <a:lvl1pPr marL="0" indent="0" algn="just">
              <a:buNone/>
              <a:defRPr sz="105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24" name="Marcador de texto 43"/>
          <p:cNvSpPr>
            <a:spLocks noGrp="1"/>
          </p:cNvSpPr>
          <p:nvPr>
            <p:ph type="body" sz="quarter" idx="13"/>
          </p:nvPr>
        </p:nvSpPr>
        <p:spPr>
          <a:xfrm>
            <a:off x="521652" y="5895773"/>
            <a:ext cx="4003851" cy="159316"/>
          </a:xfrm>
        </p:spPr>
        <p:txBody>
          <a:bodyPr>
            <a:noAutofit/>
          </a:bodyPr>
          <a:lstStyle>
            <a:lvl1pPr marL="0" indent="0" algn="ctr">
              <a:buNone/>
              <a:defRPr sz="800" b="1">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2" name="Rectángulo: esquinas superiores redondeadas 1">
            <a:extLst>
              <a:ext uri="{FF2B5EF4-FFF2-40B4-BE49-F238E27FC236}">
                <a16:creationId xmlns:a16="http://schemas.microsoft.com/office/drawing/2014/main" id="{E65430FE-D129-94AD-84AF-E84BCE38B1C2}"/>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5" name="Imagen 4">
            <a:extLst>
              <a:ext uri="{FF2B5EF4-FFF2-40B4-BE49-F238E27FC236}">
                <a16:creationId xmlns:a16="http://schemas.microsoft.com/office/drawing/2014/main" id="{0D243A98-38C5-305C-8970-1448A3BB3D5A}"/>
              </a:ext>
            </a:extLst>
          </p:cNvPr>
          <p:cNvPicPr>
            <a:picLocks noChangeAspect="1"/>
          </p:cNvPicPr>
          <p:nvPr userDrawn="1"/>
        </p:nvPicPr>
        <p:blipFill>
          <a:blip r:embed="rId4">
            <a:duotone>
              <a:schemeClr val="bg2">
                <a:shade val="45000"/>
                <a:satMod val="135000"/>
              </a:schemeClr>
              <a:prstClr val="white"/>
            </a:duotone>
            <a:extLst>
              <a:ext uri="{BEBA8EAE-BF5A-486C-A8C5-ECC9F3942E4B}">
                <a14:imgProps xmlns:a14="http://schemas.microsoft.com/office/drawing/2010/main">
                  <a14:imgLayer r:embed="rId5">
                    <a14:imgEffect>
                      <a14:artisticPhotocopy/>
                    </a14:imgEffect>
                    <a14:imgEffect>
                      <a14:saturation sat="40000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331263" y="293163"/>
            <a:ext cx="369332" cy="369332"/>
          </a:xfrm>
          <a:prstGeom prst="rect">
            <a:avLst/>
          </a:prstGeom>
        </p:spPr>
      </p:pic>
      <p:sp>
        <p:nvSpPr>
          <p:cNvPr id="6" name="CuadroTexto 5">
            <a:extLst>
              <a:ext uri="{FF2B5EF4-FFF2-40B4-BE49-F238E27FC236}">
                <a16:creationId xmlns:a16="http://schemas.microsoft.com/office/drawing/2014/main" id="{E120226C-AE2D-A108-E6BD-D5BE211FD750}"/>
              </a:ext>
            </a:extLst>
          </p:cNvPr>
          <p:cNvSpPr txBox="1"/>
          <p:nvPr userDrawn="1"/>
        </p:nvSpPr>
        <p:spPr>
          <a:xfrm>
            <a:off x="844884" y="299048"/>
            <a:ext cx="4525598" cy="369332"/>
          </a:xfrm>
          <a:prstGeom prst="rect">
            <a:avLst/>
          </a:prstGeom>
          <a:noFill/>
        </p:spPr>
        <p:txBody>
          <a:bodyPr wrap="none" rtlCol="0">
            <a:spAutoFit/>
          </a:bodyPr>
          <a:lstStyle/>
          <a:p>
            <a:r>
              <a:rPr lang="es-ES" sz="1800" b="1" dirty="0">
                <a:solidFill>
                  <a:schemeClr val="bg1"/>
                </a:solidFill>
                <a:latin typeface="Verdana" panose="020B0604030504040204" pitchFamily="34" charset="0"/>
                <a:ea typeface="Verdana" panose="020B0604030504040204" pitchFamily="34" charset="0"/>
              </a:rPr>
              <a:t>Condiciones Hidrometeorológicas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7" name="Imagen 6">
            <a:extLst>
              <a:ext uri="{FF2B5EF4-FFF2-40B4-BE49-F238E27FC236}">
                <a16:creationId xmlns:a16="http://schemas.microsoft.com/office/drawing/2014/main" id="{63A9612A-BB18-7321-F392-0A2EF01F3F07}"/>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064358587"/>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preserve="1" userDrawn="1">
  <p:cSld name="Pronóstico de precipitacione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22" name="Marcador de texto 43"/>
          <p:cNvSpPr>
            <a:spLocks noGrp="1"/>
          </p:cNvSpPr>
          <p:nvPr>
            <p:ph type="body" sz="quarter" idx="12"/>
          </p:nvPr>
        </p:nvSpPr>
        <p:spPr>
          <a:xfrm>
            <a:off x="5951621" y="1409403"/>
            <a:ext cx="5438274" cy="3836114"/>
          </a:xfrm>
        </p:spPr>
        <p:txBody>
          <a:bodyPr>
            <a:noAutofit/>
          </a:bodyPr>
          <a:lstStyle>
            <a:lvl1pPr marL="0" indent="0" algn="just">
              <a:buNone/>
              <a:defRPr sz="12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pic>
        <p:nvPicPr>
          <p:cNvPr id="4" name="Imagen 3"/>
          <p:cNvPicPr>
            <a:picLocks noChangeAspect="1"/>
          </p:cNvPicPr>
          <p:nvPr userDrawn="1"/>
        </p:nvPicPr>
        <p:blipFill>
          <a:blip r:embed="rId3"/>
          <a:stretch>
            <a:fillRect/>
          </a:stretch>
        </p:blipFill>
        <p:spPr>
          <a:xfrm>
            <a:off x="2315954" y="6090576"/>
            <a:ext cx="7560093" cy="526541"/>
          </a:xfrm>
          <a:prstGeom prst="rect">
            <a:avLst/>
          </a:prstGeom>
        </p:spPr>
      </p:pic>
      <p:sp>
        <p:nvSpPr>
          <p:cNvPr id="5" name="Redondear rectángulo de esquina del mismo lado 4"/>
          <p:cNvSpPr/>
          <p:nvPr userDrawn="1"/>
        </p:nvSpPr>
        <p:spPr>
          <a:xfrm rot="16200000">
            <a:off x="9787431" y="3591687"/>
            <a:ext cx="604177" cy="4201098"/>
          </a:xfrm>
          <a:prstGeom prst="round2SameRect">
            <a:avLst>
              <a:gd name="adj1" fmla="val 43219"/>
              <a:gd name="adj2" fmla="val 0"/>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6" name="Imagen 5"/>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8234845" y="5473553"/>
            <a:ext cx="253772" cy="439366"/>
          </a:xfrm>
          <a:prstGeom prst="rect">
            <a:avLst/>
          </a:prstGeom>
        </p:spPr>
      </p:pic>
      <p:sp>
        <p:nvSpPr>
          <p:cNvPr id="7" name="CuadroTexto 6"/>
          <p:cNvSpPr txBox="1"/>
          <p:nvPr userDrawn="1"/>
        </p:nvSpPr>
        <p:spPr>
          <a:xfrm>
            <a:off x="8614397" y="5412878"/>
            <a:ext cx="2935920" cy="553998"/>
          </a:xfrm>
          <a:prstGeom prst="rect">
            <a:avLst/>
          </a:prstGeom>
          <a:noFill/>
        </p:spPr>
        <p:txBody>
          <a:bodyPr wrap="square" rtlCol="0">
            <a:spAutoFit/>
          </a:bodyPr>
          <a:lstStyle/>
          <a:p>
            <a:pPr algn="just"/>
            <a:r>
              <a:rPr lang="es-CO" sz="1000" dirty="0">
                <a:solidFill>
                  <a:schemeClr val="bg1"/>
                </a:solidFill>
                <a:latin typeface="Verdana" panose="020B0604030504040204" pitchFamily="34" charset="0"/>
                <a:ea typeface="Verdana" panose="020B0604030504040204" pitchFamily="34" charset="0"/>
              </a:rPr>
              <a:t>Para mayor información sobre el estado del tiempo, alertas y pronósticos, consulte la aplicación móvil MI PRONÓSTICO.</a:t>
            </a:r>
            <a:endParaRPr lang="es-MX" sz="1000" dirty="0">
              <a:solidFill>
                <a:schemeClr val="bg1"/>
              </a:solidFill>
              <a:latin typeface="Verdana" panose="020B0604030504040204" pitchFamily="34" charset="0"/>
              <a:ea typeface="Verdana" panose="020B0604030504040204" pitchFamily="34" charset="0"/>
            </a:endParaRPr>
          </a:p>
        </p:txBody>
      </p:sp>
      <p:sp>
        <p:nvSpPr>
          <p:cNvPr id="9" name="Rectángulo 8"/>
          <p:cNvSpPr/>
          <p:nvPr userDrawn="1"/>
        </p:nvSpPr>
        <p:spPr>
          <a:xfrm>
            <a:off x="850232" y="1361276"/>
            <a:ext cx="4628499" cy="4503517"/>
          </a:xfrm>
          <a:prstGeom prst="rect">
            <a:avLst/>
          </a:prstGeom>
          <a:no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2" name="Imagen 1">
            <a:extLst>
              <a:ext uri="{FF2B5EF4-FFF2-40B4-BE49-F238E27FC236}">
                <a16:creationId xmlns:a16="http://schemas.microsoft.com/office/drawing/2014/main" id="{7CEE6574-EA4F-28AE-5BA9-F58EC78367B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8" name="Rectángulo: esquinas superiores redondeadas 7">
            <a:extLst>
              <a:ext uri="{FF2B5EF4-FFF2-40B4-BE49-F238E27FC236}">
                <a16:creationId xmlns:a16="http://schemas.microsoft.com/office/drawing/2014/main" id="{5A6473CD-A110-D323-3F7C-0AC188255750}"/>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0" name="Imagen 9">
            <a:extLst>
              <a:ext uri="{FF2B5EF4-FFF2-40B4-BE49-F238E27FC236}">
                <a16:creationId xmlns:a16="http://schemas.microsoft.com/office/drawing/2014/main" id="{C5D06AC7-2E47-6C7E-7392-3E739F860715}"/>
              </a:ext>
            </a:extLst>
          </p:cNvPr>
          <p:cNvPicPr>
            <a:picLocks noChangeAspect="1"/>
          </p:cNvPicPr>
          <p:nvPr userDrawn="1"/>
        </p:nvPicPr>
        <p:blipFill>
          <a:blip r:embed="rId6">
            <a:lum bright="70000" contrast="-70000"/>
            <a:extLst>
              <a:ext uri="{BEBA8EAE-BF5A-486C-A8C5-ECC9F3942E4B}">
                <a14:imgProps xmlns:a14="http://schemas.microsoft.com/office/drawing/2010/main">
                  <a14:imgLayer r:embed="rId7">
                    <a14:imgEffect>
                      <a14:artisticPhotocopy/>
                    </a14:imgEffect>
                    <a14:imgEffect>
                      <a14:saturation sat="400000"/>
                    </a14:imgEffect>
                  </a14:imgLayer>
                </a14:imgProps>
              </a:ext>
              <a:ext uri="{28A0092B-C50C-407E-A947-70E740481C1C}">
                <a14:useLocalDpi xmlns:a14="http://schemas.microsoft.com/office/drawing/2010/main" val="0"/>
              </a:ext>
            </a:extLst>
          </a:blip>
          <a:stretch>
            <a:fillRect/>
          </a:stretch>
        </p:blipFill>
        <p:spPr>
          <a:xfrm>
            <a:off x="331262" y="284606"/>
            <a:ext cx="403767" cy="403767"/>
          </a:xfrm>
          <a:prstGeom prst="rect">
            <a:avLst/>
          </a:prstGeom>
        </p:spPr>
      </p:pic>
      <p:sp>
        <p:nvSpPr>
          <p:cNvPr id="15" name="CuadroTexto 14">
            <a:extLst>
              <a:ext uri="{FF2B5EF4-FFF2-40B4-BE49-F238E27FC236}">
                <a16:creationId xmlns:a16="http://schemas.microsoft.com/office/drawing/2014/main" id="{315EDD5E-C640-1230-9F4D-8D97605E60AB}"/>
              </a:ext>
            </a:extLst>
          </p:cNvPr>
          <p:cNvSpPr txBox="1"/>
          <p:nvPr userDrawn="1"/>
        </p:nvSpPr>
        <p:spPr>
          <a:xfrm>
            <a:off x="850231" y="211353"/>
            <a:ext cx="3600999"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precipitación</a:t>
            </a:r>
            <a:r>
              <a:rPr lang="es-ES" sz="1400" b="1" baseline="0" dirty="0">
                <a:solidFill>
                  <a:schemeClr val="bg1"/>
                </a:solidFill>
                <a:latin typeface="Verdana" panose="020B0604030504040204" pitchFamily="34" charset="0"/>
                <a:ea typeface="Verdana" panose="020B0604030504040204" pitchFamily="34" charset="0"/>
              </a:rPr>
              <a:t> para</a:t>
            </a:r>
          </a:p>
          <a:p>
            <a:pPr algn="l"/>
            <a:r>
              <a:rPr lang="es-ES" sz="1400" b="1" baseline="0" dirty="0">
                <a:solidFill>
                  <a:schemeClr val="bg1"/>
                </a:solidFill>
                <a:latin typeface="Verdana" panose="020B0604030504040204" pitchFamily="34" charset="0"/>
                <a:ea typeface="Verdana" panose="020B0604030504040204" pitchFamily="34" charset="0"/>
              </a:rPr>
              <a:t>las próximas seis (6) horas</a:t>
            </a:r>
            <a:endParaRPr lang="es-MX" sz="14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169555616"/>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preserve="1" userDrawn="1">
  <p:cSld name="Alerta por descensos temperatura">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2" name="Imagen 1">
            <a:extLst>
              <a:ext uri="{FF2B5EF4-FFF2-40B4-BE49-F238E27FC236}">
                <a16:creationId xmlns:a16="http://schemas.microsoft.com/office/drawing/2014/main" id="{09BB1C2F-88D2-D710-4BED-41C2B999A48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3AB08C9B-47E5-C121-1AC7-B32A8F7B8634}"/>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6" name="CuadroTexto 5">
            <a:extLst>
              <a:ext uri="{FF2B5EF4-FFF2-40B4-BE49-F238E27FC236}">
                <a16:creationId xmlns:a16="http://schemas.microsoft.com/office/drawing/2014/main" id="{749AE6F6-A8E0-2931-ED48-6AC8569CD523}"/>
              </a:ext>
            </a:extLst>
          </p:cNvPr>
          <p:cNvSpPr txBox="1"/>
          <p:nvPr userDrawn="1"/>
        </p:nvSpPr>
        <p:spPr>
          <a:xfrm>
            <a:off x="818239" y="228448"/>
            <a:ext cx="3990195"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Alerta por descensos significativos de</a:t>
            </a:r>
          </a:p>
          <a:p>
            <a:pPr algn="l"/>
            <a:r>
              <a:rPr lang="es-ES" sz="1400" b="1" dirty="0">
                <a:solidFill>
                  <a:schemeClr val="bg1"/>
                </a:solidFill>
                <a:latin typeface="Verdana" panose="020B0604030504040204" pitchFamily="34" charset="0"/>
                <a:ea typeface="Verdana" panose="020B0604030504040204" pitchFamily="34" charset="0"/>
              </a:rPr>
              <a:t>Las Temperaturas mínimas del aire</a:t>
            </a:r>
            <a:endParaRPr lang="es-MX" sz="1400" b="1" dirty="0">
              <a:solidFill>
                <a:schemeClr val="bg1"/>
              </a:solidFill>
              <a:latin typeface="Verdana" panose="020B0604030504040204" pitchFamily="34" charset="0"/>
              <a:ea typeface="Verdana" panose="020B0604030504040204" pitchFamily="34" charset="0"/>
            </a:endParaRPr>
          </a:p>
        </p:txBody>
      </p:sp>
      <p:pic>
        <p:nvPicPr>
          <p:cNvPr id="7" name="Imagen 6">
            <a:extLst>
              <a:ext uri="{FF2B5EF4-FFF2-40B4-BE49-F238E27FC236}">
                <a16:creationId xmlns:a16="http://schemas.microsoft.com/office/drawing/2014/main" id="{64A60520-3346-766F-639B-4920B6F2178F}"/>
              </a:ext>
            </a:extLst>
          </p:cNvPr>
          <p:cNvPicPr>
            <a:picLocks noChangeAspect="1"/>
          </p:cNvPicPr>
          <p:nvPr userDrawn="1"/>
        </p:nvPicPr>
        <p:blipFill>
          <a:blip r:embed="rId4">
            <a:lum bright="70000" contrast="-70000"/>
            <a:extLst>
              <a:ext uri="{BEBA8EAE-BF5A-486C-A8C5-ECC9F3942E4B}">
                <a14:imgProps xmlns:a14="http://schemas.microsoft.com/office/drawing/2010/main">
                  <a14:imgLayer r:embed="rId5">
                    <a14:imgEffect>
                      <a14:artisticPhotocopy/>
                    </a14:imgEffect>
                  </a14:imgLayer>
                </a14:imgProps>
              </a:ext>
              <a:ext uri="{28A0092B-C50C-407E-A947-70E740481C1C}">
                <a14:useLocalDpi xmlns:a14="http://schemas.microsoft.com/office/drawing/2010/main" val="0"/>
              </a:ext>
            </a:extLst>
          </a:blip>
          <a:stretch>
            <a:fillRect/>
          </a:stretch>
        </p:blipFill>
        <p:spPr>
          <a:xfrm>
            <a:off x="282996" y="284606"/>
            <a:ext cx="410386" cy="403767"/>
          </a:xfrm>
          <a:prstGeom prst="rect">
            <a:avLst/>
          </a:prstGeom>
        </p:spPr>
      </p:pic>
    </p:spTree>
    <p:extLst>
      <p:ext uri="{BB962C8B-B14F-4D97-AF65-F5344CB8AC3E}">
        <p14:creationId xmlns:p14="http://schemas.microsoft.com/office/powerpoint/2010/main" val="3948030996"/>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preserve="1" userDrawn="1">
  <p:cSld name="Altos valores de radiación ultravioleta">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1" name="Marcador de texto 10"/>
          <p:cNvSpPr>
            <a:spLocks noGrp="1"/>
          </p:cNvSpPr>
          <p:nvPr>
            <p:ph type="body" sz="quarter" idx="11"/>
          </p:nvPr>
        </p:nvSpPr>
        <p:spPr>
          <a:xfrm>
            <a:off x="6075335" y="1441342"/>
            <a:ext cx="5594377" cy="4711808"/>
          </a:xfrm>
        </p:spPr>
        <p:txBody>
          <a:bodyPr>
            <a:normAutofit/>
          </a:bodyPr>
          <a:lstStyle>
            <a:lvl1pPr marL="0" indent="0">
              <a:buNone/>
              <a:defRPr sz="1400">
                <a:solidFill>
                  <a:schemeClr val="tx1">
                    <a:lumMod val="50000"/>
                    <a:lumOff val="50000"/>
                  </a:schemeClr>
                </a:solidFill>
                <a:latin typeface="Verdana" panose="020B0604030504040204" pitchFamily="34" charset="0"/>
                <a:ea typeface="Verdana" panose="020B0604030504040204" pitchFamily="34" charset="0"/>
              </a:defRPr>
            </a:lvl1pPr>
            <a:lvl2pPr>
              <a:defRPr sz="2000">
                <a:solidFill>
                  <a:schemeClr val="tx1">
                    <a:lumMod val="50000"/>
                    <a:lumOff val="50000"/>
                  </a:schemeClr>
                </a:solidFill>
                <a:latin typeface="Verdana" panose="020B0604030504040204" pitchFamily="34" charset="0"/>
                <a:ea typeface="Verdana" panose="020B0604030504040204" pitchFamily="34" charset="0"/>
              </a:defRPr>
            </a:lvl2pPr>
            <a:lvl3pPr>
              <a:defRPr sz="1800">
                <a:solidFill>
                  <a:schemeClr val="tx1">
                    <a:lumMod val="50000"/>
                    <a:lumOff val="50000"/>
                  </a:schemeClr>
                </a:solidFill>
                <a:latin typeface="Verdana" panose="020B0604030504040204" pitchFamily="34" charset="0"/>
                <a:ea typeface="Verdana" panose="020B0604030504040204" pitchFamily="34" charset="0"/>
              </a:defRPr>
            </a:lvl3pPr>
            <a:lvl4pPr>
              <a:defRPr sz="1600">
                <a:solidFill>
                  <a:schemeClr val="tx1">
                    <a:lumMod val="50000"/>
                    <a:lumOff val="50000"/>
                  </a:schemeClr>
                </a:solidFill>
                <a:latin typeface="Verdana" panose="020B0604030504040204" pitchFamily="34" charset="0"/>
                <a:ea typeface="Verdana" panose="020B0604030504040204" pitchFamily="34" charset="0"/>
              </a:defRPr>
            </a:lvl4pPr>
            <a:lvl5pPr>
              <a:defRPr sz="1600">
                <a:solidFill>
                  <a:schemeClr val="tx1">
                    <a:lumMod val="50000"/>
                    <a:lumOff val="50000"/>
                  </a:schemeClr>
                </a:solidFill>
                <a:latin typeface="Verdana" panose="020B0604030504040204" pitchFamily="34" charset="0"/>
                <a:ea typeface="Verdana" panose="020B0604030504040204" pitchFamily="34" charset="0"/>
              </a:defRPr>
            </a:lvl5pPr>
          </a:lstStyle>
          <a:p>
            <a:pPr lvl="0"/>
            <a:r>
              <a:rPr lang="es-ES" dirty="0"/>
              <a:t>Editar el estilo de texto del patrón</a:t>
            </a:r>
          </a:p>
        </p:txBody>
      </p:sp>
      <p:pic>
        <p:nvPicPr>
          <p:cNvPr id="3" name="Imagen 2">
            <a:extLst>
              <a:ext uri="{FF2B5EF4-FFF2-40B4-BE49-F238E27FC236}">
                <a16:creationId xmlns:a16="http://schemas.microsoft.com/office/drawing/2014/main" id="{356C7777-08D6-84BE-C111-7F4D078E3C4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F9C37796-C68C-3244-5140-99951533B1C0}"/>
              </a:ext>
            </a:extLst>
          </p:cNvPr>
          <p:cNvSpPr/>
          <p:nvPr userDrawn="1"/>
        </p:nvSpPr>
        <p:spPr>
          <a:xfrm rot="5400000">
            <a:off x="2531470" y="-2303023"/>
            <a:ext cx="510532" cy="5573476"/>
          </a:xfrm>
          <a:prstGeom prst="round2SameRect">
            <a:avLst/>
          </a:prstGeom>
          <a:gradFill flip="none" rotWithShape="1">
            <a:gsLst>
              <a:gs pos="0">
                <a:srgbClr val="C91008">
                  <a:shade val="30000"/>
                  <a:satMod val="115000"/>
                </a:srgbClr>
              </a:gs>
              <a:gs pos="50000">
                <a:srgbClr val="C91008">
                  <a:shade val="67500"/>
                  <a:satMod val="115000"/>
                </a:srgbClr>
              </a:gs>
              <a:gs pos="100000">
                <a:srgbClr val="F9652F"/>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7" name="CuadroTexto 6">
            <a:extLst>
              <a:ext uri="{FF2B5EF4-FFF2-40B4-BE49-F238E27FC236}">
                <a16:creationId xmlns:a16="http://schemas.microsoft.com/office/drawing/2014/main" id="{71761F07-85B0-2AED-44A0-94BD77E2E2D2}"/>
              </a:ext>
            </a:extLst>
          </p:cNvPr>
          <p:cNvSpPr txBox="1"/>
          <p:nvPr userDrawn="1"/>
        </p:nvSpPr>
        <p:spPr>
          <a:xfrm>
            <a:off x="725671" y="235995"/>
            <a:ext cx="4578497" cy="338554"/>
          </a:xfrm>
          <a:prstGeom prst="rect">
            <a:avLst/>
          </a:prstGeom>
          <a:noFill/>
        </p:spPr>
        <p:txBody>
          <a:bodyPr wrap="none" rtlCol="0">
            <a:spAutoFit/>
          </a:bodyPr>
          <a:lstStyle/>
          <a:p>
            <a:pPr algn="l"/>
            <a:r>
              <a:rPr lang="es-ES" sz="1600" b="1" dirty="0">
                <a:solidFill>
                  <a:schemeClr val="bg1"/>
                </a:solidFill>
                <a:latin typeface="Verdana" panose="020B0604030504040204" pitchFamily="34" charset="0"/>
                <a:ea typeface="Verdana" panose="020B0604030504040204" pitchFamily="34" charset="0"/>
              </a:rPr>
              <a:t>Altos valores de radiación ultravioleta</a:t>
            </a:r>
            <a:endParaRPr lang="es-MX" sz="1600" b="1" dirty="0">
              <a:solidFill>
                <a:schemeClr val="bg1"/>
              </a:solidFill>
              <a:latin typeface="Verdana" panose="020B0604030504040204" pitchFamily="34" charset="0"/>
              <a:ea typeface="Verdana" panose="020B0604030504040204" pitchFamily="34" charset="0"/>
            </a:endParaRPr>
          </a:p>
        </p:txBody>
      </p:sp>
      <p:pic>
        <p:nvPicPr>
          <p:cNvPr id="8" name="Imagen 7">
            <a:extLst>
              <a:ext uri="{FF2B5EF4-FFF2-40B4-BE49-F238E27FC236}">
                <a16:creationId xmlns:a16="http://schemas.microsoft.com/office/drawing/2014/main" id="{8E5558DA-31D9-04C9-C0FF-A4AD58DC64D6}"/>
              </a:ext>
            </a:extLst>
          </p:cNvPr>
          <p:cNvPicPr>
            <a:picLocks noChangeAspect="1"/>
          </p:cNvPicPr>
          <p:nvPr userDrawn="1"/>
        </p:nvPicPr>
        <p:blipFill>
          <a:blip r:embed="rId4">
            <a:lum bright="70000" contrast="-70000"/>
            <a:extLst>
              <a:ext uri="{BEBA8EAE-BF5A-486C-A8C5-ECC9F3942E4B}">
                <a14:imgProps xmlns:a14="http://schemas.microsoft.com/office/drawing/2010/main">
                  <a14:imgLayer r:embed="rId5">
                    <a14:imgEffect>
                      <a14:artisticPhotocopy/>
                    </a14:imgEffect>
                  </a14:imgLayer>
                </a14:imgProps>
              </a:ext>
              <a:ext uri="{28A0092B-C50C-407E-A947-70E740481C1C}">
                <a14:useLocalDpi xmlns:a14="http://schemas.microsoft.com/office/drawing/2010/main" val="0"/>
              </a:ext>
            </a:extLst>
          </a:blip>
          <a:stretch>
            <a:fillRect/>
          </a:stretch>
        </p:blipFill>
        <p:spPr>
          <a:xfrm>
            <a:off x="272308" y="256393"/>
            <a:ext cx="439456" cy="439456"/>
          </a:xfrm>
          <a:prstGeom prst="rect">
            <a:avLst/>
          </a:prstGeom>
        </p:spPr>
      </p:pic>
      <p:sp>
        <p:nvSpPr>
          <p:cNvPr id="9" name="Marcador de texto 5">
            <a:extLst>
              <a:ext uri="{FF2B5EF4-FFF2-40B4-BE49-F238E27FC236}">
                <a16:creationId xmlns:a16="http://schemas.microsoft.com/office/drawing/2014/main" id="{0FBDA7B7-DB8D-CD71-2B7E-72A4447E87A9}"/>
              </a:ext>
            </a:extLst>
          </p:cNvPr>
          <p:cNvSpPr>
            <a:spLocks noGrp="1"/>
          </p:cNvSpPr>
          <p:nvPr>
            <p:ph type="body" sz="quarter" idx="10"/>
          </p:nvPr>
        </p:nvSpPr>
        <p:spPr>
          <a:xfrm>
            <a:off x="711764" y="536090"/>
            <a:ext cx="4346210" cy="240308"/>
          </a:xfrm>
        </p:spPr>
        <p:txBody>
          <a:bodyPr>
            <a:noAutofit/>
          </a:bodyPr>
          <a:lstStyle>
            <a:lvl1pPr marL="0" indent="0" algn="ctr">
              <a:buNone/>
              <a:defRPr sz="1100">
                <a:solidFill>
                  <a:schemeClr val="bg1"/>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866727163"/>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preserve="1" userDrawn="1">
  <p:cSld name="9_Alertas Hidrológic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cxnSp>
        <p:nvCxnSpPr>
          <p:cNvPr id="14" name="Conector recto 13"/>
          <p:cNvCxnSpPr/>
          <p:nvPr userDrawn="1"/>
        </p:nvCxnSpPr>
        <p:spPr>
          <a:xfrm>
            <a:off x="4532799" y="1048909"/>
            <a:ext cx="0" cy="5428091"/>
          </a:xfrm>
          <a:prstGeom prst="line">
            <a:avLst/>
          </a:prstGeom>
          <a:ln w="28575">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pic>
        <p:nvPicPr>
          <p:cNvPr id="24" name="Imagen 23"/>
          <p:cNvPicPr>
            <a:picLocks noChangeAspect="1"/>
          </p:cNvPicPr>
          <p:nvPr userDrawn="1"/>
        </p:nvPicPr>
        <p:blipFill>
          <a:blip r:embed="rId3"/>
          <a:stretch>
            <a:fillRect/>
          </a:stretch>
        </p:blipFill>
        <p:spPr>
          <a:xfrm>
            <a:off x="11385290" y="1012617"/>
            <a:ext cx="797392" cy="5668738"/>
          </a:xfrm>
          <a:prstGeom prst="rect">
            <a:avLst/>
          </a:prstGeom>
        </p:spPr>
      </p:pic>
      <p:pic>
        <p:nvPicPr>
          <p:cNvPr id="3" name="Imagen 2">
            <a:extLst>
              <a:ext uri="{FF2B5EF4-FFF2-40B4-BE49-F238E27FC236}">
                <a16:creationId xmlns:a16="http://schemas.microsoft.com/office/drawing/2014/main" id="{7BC547D7-A764-50B8-E5A6-AA10AE155CF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4" name="Rectángulo: esquinas superiores redondeadas 3">
            <a:extLst>
              <a:ext uri="{FF2B5EF4-FFF2-40B4-BE49-F238E27FC236}">
                <a16:creationId xmlns:a16="http://schemas.microsoft.com/office/drawing/2014/main" id="{9B30EB57-DFDE-2AF7-9602-73AEEE5F05EB}"/>
              </a:ext>
            </a:extLst>
          </p:cNvPr>
          <p:cNvSpPr/>
          <p:nvPr userDrawn="1"/>
        </p:nvSpPr>
        <p:spPr>
          <a:xfrm rot="5400000">
            <a:off x="1629606" y="-1401159"/>
            <a:ext cx="510532" cy="3769747"/>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5" name="CuadroTexto 4">
            <a:extLst>
              <a:ext uri="{FF2B5EF4-FFF2-40B4-BE49-F238E27FC236}">
                <a16:creationId xmlns:a16="http://schemas.microsoft.com/office/drawing/2014/main" id="{D1C91A7A-7E34-D1F7-46DD-D387CEB2F13A}"/>
              </a:ext>
            </a:extLst>
          </p:cNvPr>
          <p:cNvSpPr txBox="1"/>
          <p:nvPr userDrawn="1"/>
        </p:nvSpPr>
        <p:spPr>
          <a:xfrm>
            <a:off x="740498" y="293128"/>
            <a:ext cx="2799164"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Alertas Hidrológicas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8" name="Imagen 7">
            <a:extLst>
              <a:ext uri="{FF2B5EF4-FFF2-40B4-BE49-F238E27FC236}">
                <a16:creationId xmlns:a16="http://schemas.microsoft.com/office/drawing/2014/main" id="{8701B6EA-86F4-DA2C-B544-E45C2E3FEF7A}"/>
              </a:ext>
            </a:extLst>
          </p:cNvPr>
          <p:cNvPicPr>
            <a:picLocks noChangeAspect="1"/>
          </p:cNvPicPr>
          <p:nvPr userDrawn="1"/>
        </p:nvPicPr>
        <p:blipFill>
          <a:blip r:embed="rId5">
            <a:lum bright="70000" contrast="-70000"/>
            <a:extLst>
              <a:ext uri="{BEBA8EAE-BF5A-486C-A8C5-ECC9F3942E4B}">
                <a14:imgProps xmlns:a14="http://schemas.microsoft.com/office/drawing/2010/main">
                  <a14:imgLayer r:embed="rId6">
                    <a14:imgEffect>
                      <a14:artisticPhotocopy/>
                    </a14:imgEffect>
                  </a14:imgLayer>
                </a14:imgProps>
              </a:ext>
              <a:ext uri="{28A0092B-C50C-407E-A947-70E740481C1C}">
                <a14:useLocalDpi xmlns:a14="http://schemas.microsoft.com/office/drawing/2010/main" val="0"/>
              </a:ext>
            </a:extLst>
          </a:blip>
          <a:stretch>
            <a:fillRect/>
          </a:stretch>
        </p:blipFill>
        <p:spPr>
          <a:xfrm>
            <a:off x="321926" y="280985"/>
            <a:ext cx="245228" cy="400110"/>
          </a:xfrm>
          <a:prstGeom prst="rect">
            <a:avLst/>
          </a:prstGeom>
        </p:spPr>
      </p:pic>
    </p:spTree>
    <p:extLst>
      <p:ext uri="{BB962C8B-B14F-4D97-AF65-F5344CB8AC3E}">
        <p14:creationId xmlns:p14="http://schemas.microsoft.com/office/powerpoint/2010/main" val="214536923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ondiciones Hidrometeorologica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7F254F28-89AB-0C3C-A6A5-D5A7E097073E}"/>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99D64C9A-0265-BA1C-B485-B0CBDE7481BB}"/>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Rectángulo 3">
            <a:extLst>
              <a:ext uri="{FF2B5EF4-FFF2-40B4-BE49-F238E27FC236}">
                <a16:creationId xmlns:a16="http://schemas.microsoft.com/office/drawing/2014/main" id="{970561F7-4D7E-FF7C-4682-6547688C10A7}"/>
              </a:ext>
            </a:extLst>
          </p:cNvPr>
          <p:cNvSpPr/>
          <p:nvPr userDrawn="1"/>
        </p:nvSpPr>
        <p:spPr>
          <a:xfrm>
            <a:off x="-1588" y="949325"/>
            <a:ext cx="12193588" cy="5122863"/>
          </a:xfrm>
          <a:prstGeom prst="rect">
            <a:avLst/>
          </a:prstGeom>
          <a:solidFill>
            <a:srgbClr val="D5EEF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a:p>
        </p:txBody>
      </p:sp>
      <p:grpSp>
        <p:nvGrpSpPr>
          <p:cNvPr id="5" name="Grupo 6">
            <a:extLst>
              <a:ext uri="{FF2B5EF4-FFF2-40B4-BE49-F238E27FC236}">
                <a16:creationId xmlns:a16="http://schemas.microsoft.com/office/drawing/2014/main" id="{2EDC0FE5-F556-F47D-58F5-6895CFC58F6F}"/>
              </a:ext>
            </a:extLst>
          </p:cNvPr>
          <p:cNvGrpSpPr>
            <a:grpSpLocks/>
          </p:cNvGrpSpPr>
          <p:nvPr userDrawn="1"/>
        </p:nvGrpSpPr>
        <p:grpSpPr bwMode="auto">
          <a:xfrm>
            <a:off x="1409700" y="1103313"/>
            <a:ext cx="4243388" cy="4918075"/>
            <a:chOff x="811676" y="914400"/>
            <a:chExt cx="4430249" cy="5133796"/>
          </a:xfrm>
        </p:grpSpPr>
        <p:pic>
          <p:nvPicPr>
            <p:cNvPr id="6" name="Google Shape;16;p72">
              <a:extLst>
                <a:ext uri="{FF2B5EF4-FFF2-40B4-BE49-F238E27FC236}">
                  <a16:creationId xmlns:a16="http://schemas.microsoft.com/office/drawing/2014/main" id="{71DFCD70-9E72-5905-D1CB-428F9283F056}"/>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1676" y="922338"/>
              <a:ext cx="388937" cy="4675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Google Shape;17;p72">
              <a:extLst>
                <a:ext uri="{FF2B5EF4-FFF2-40B4-BE49-F238E27FC236}">
                  <a16:creationId xmlns:a16="http://schemas.microsoft.com/office/drawing/2014/main" id="{9E6E5110-99F7-61DA-D475-FD68BB6A3217}"/>
                </a:ext>
              </a:extLst>
            </p:cNvPr>
            <p:cNvSpPr>
              <a:spLocks noChangeArrowheads="1"/>
            </p:cNvSpPr>
            <p:nvPr/>
          </p:nvSpPr>
          <p:spPr bwMode="auto">
            <a:xfrm>
              <a:off x="823913" y="914400"/>
              <a:ext cx="4408487" cy="4683125"/>
            </a:xfrm>
            <a:prstGeom prst="rect">
              <a:avLst/>
            </a:prstGeom>
            <a:noFill/>
            <a:ln w="12700">
              <a:solidFill>
                <a:schemeClr val="bg1"/>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lIns="91425" tIns="45700" rIns="91425" bIns="45700"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buClr>
                  <a:srgbClr val="FFFFFF"/>
                </a:buClr>
                <a:buSzPts val="1800"/>
                <a:buFont typeface="Calibri" panose="020F0502020204030204" pitchFamily="34" charset="0"/>
                <a:buNone/>
              </a:pPr>
              <a:endParaRPr lang="es-CO" altLang="es-CO">
                <a:solidFill>
                  <a:srgbClr val="FFFFFF"/>
                </a:solidFill>
                <a:cs typeface="Calibri" panose="020F0502020204030204" pitchFamily="34" charset="0"/>
                <a:sym typeface="Calibri" panose="020F0502020204030204" pitchFamily="34" charset="0"/>
              </a:endParaRPr>
            </a:p>
          </p:txBody>
        </p:sp>
        <p:sp>
          <p:nvSpPr>
            <p:cNvPr id="8" name="Google Shape;19;p72">
              <a:extLst>
                <a:ext uri="{FF2B5EF4-FFF2-40B4-BE49-F238E27FC236}">
                  <a16:creationId xmlns:a16="http://schemas.microsoft.com/office/drawing/2014/main" id="{01D6A5D3-FE00-BFBC-A7F2-68654D8C69D9}"/>
                </a:ext>
              </a:extLst>
            </p:cNvPr>
            <p:cNvSpPr txBox="1">
              <a:spLocks noChangeArrowheads="1"/>
            </p:cNvSpPr>
            <p:nvPr/>
          </p:nvSpPr>
          <p:spPr bwMode="auto">
            <a:xfrm>
              <a:off x="814389" y="5599113"/>
              <a:ext cx="4427536" cy="44908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spAutoFit/>
            </a:bodyPr>
            <a:lstStyle>
              <a:lvl1pPr marL="342900" indent="-342900">
                <a:defRPr>
                  <a:solidFill>
                    <a:schemeClr val="tx1"/>
                  </a:solidFill>
                  <a:latin typeface="Calibri" panose="020F0502020204030204" pitchFamily="34" charset="0"/>
                </a:defRPr>
              </a:lvl1pPr>
              <a:lvl2pPr marL="84138">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lvl="1" algn="ctr" eaLnBrk="1" hangingPunct="1">
                <a:lnSpc>
                  <a:spcPct val="122000"/>
                </a:lnSpc>
                <a:buClr>
                  <a:srgbClr val="000000"/>
                </a:buClr>
                <a:buSzPts val="900"/>
                <a:buFont typeface="Calibri" panose="020F0502020204030204" pitchFamily="34" charset="0"/>
                <a:buNone/>
              </a:pPr>
              <a:endParaRPr lang="es-CO" altLang="es-CO" sz="900" b="1">
                <a:solidFill>
                  <a:srgbClr val="000000"/>
                </a:solidFill>
                <a:latin typeface="Arial Narrow" panose="020B0606020202030204" pitchFamily="34" charset="0"/>
                <a:ea typeface="Arial Narrow" panose="020B0606020202030204" pitchFamily="34" charset="0"/>
                <a:cs typeface="Arial Narrow" panose="020B0606020202030204" pitchFamily="34" charset="0"/>
                <a:sym typeface="Arial Narrow" panose="020B0606020202030204" pitchFamily="34" charset="0"/>
              </a:endParaRPr>
            </a:p>
            <a:p>
              <a:pPr lvl="1" algn="ctr" eaLnBrk="1" hangingPunct="1">
                <a:lnSpc>
                  <a:spcPct val="122000"/>
                </a:lnSpc>
                <a:buClr>
                  <a:srgbClr val="000000"/>
                </a:buClr>
                <a:buSzPts val="900"/>
                <a:buFont typeface="Calibri" panose="020F0502020204030204" pitchFamily="34" charset="0"/>
                <a:buNone/>
              </a:pPr>
              <a:endParaRPr lang="es-CO" altLang="es-CO" sz="900" b="1">
                <a:solidFill>
                  <a:srgbClr val="000000"/>
                </a:solidFill>
                <a:latin typeface="Arial Narrow" panose="020B0606020202030204" pitchFamily="34" charset="0"/>
                <a:ea typeface="Arial Narrow" panose="020B0606020202030204" pitchFamily="34" charset="0"/>
                <a:cs typeface="Arial Narrow" panose="020B0606020202030204" pitchFamily="34" charset="0"/>
                <a:sym typeface="Arial Narrow" panose="020B0606020202030204" pitchFamily="34" charset="0"/>
              </a:endParaRPr>
            </a:p>
          </p:txBody>
        </p:sp>
      </p:grpSp>
      <p:sp>
        <p:nvSpPr>
          <p:cNvPr id="9" name="Google Shape;17;p72">
            <a:extLst>
              <a:ext uri="{FF2B5EF4-FFF2-40B4-BE49-F238E27FC236}">
                <a16:creationId xmlns:a16="http://schemas.microsoft.com/office/drawing/2014/main" id="{E2FF97BB-9D3A-4114-BC44-B9CA2FF2124C}"/>
              </a:ext>
            </a:extLst>
          </p:cNvPr>
          <p:cNvSpPr>
            <a:spLocks noChangeArrowheads="1"/>
          </p:cNvSpPr>
          <p:nvPr/>
        </p:nvSpPr>
        <p:spPr bwMode="auto">
          <a:xfrm>
            <a:off x="6872288" y="1071563"/>
            <a:ext cx="4043362" cy="4595812"/>
          </a:xfrm>
          <a:prstGeom prst="rect">
            <a:avLst/>
          </a:prstGeom>
          <a:noFill/>
          <a:ln w="12700">
            <a:solidFill>
              <a:schemeClr val="bg1"/>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lIns="91425" tIns="45700" rIns="91425" bIns="45700"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buClr>
                <a:srgbClr val="FFFFFF"/>
              </a:buClr>
              <a:buSzPts val="1800"/>
              <a:buFont typeface="Calibri" panose="020F0502020204030204" pitchFamily="34" charset="0"/>
              <a:buNone/>
            </a:pPr>
            <a:endParaRPr lang="es-CO" altLang="es-CO">
              <a:solidFill>
                <a:srgbClr val="FFFFFF"/>
              </a:solidFill>
              <a:cs typeface="Calibri" panose="020F0502020204030204" pitchFamily="34" charset="0"/>
              <a:sym typeface="Calibri" panose="020F0502020204030204" pitchFamily="34" charset="0"/>
            </a:endParaRPr>
          </a:p>
        </p:txBody>
      </p:sp>
      <p:sp>
        <p:nvSpPr>
          <p:cNvPr id="10" name="Google Shape;19;p72">
            <a:extLst>
              <a:ext uri="{FF2B5EF4-FFF2-40B4-BE49-F238E27FC236}">
                <a16:creationId xmlns:a16="http://schemas.microsoft.com/office/drawing/2014/main" id="{EF723BC6-4282-51DD-9F69-88B981EEDA21}"/>
              </a:ext>
            </a:extLst>
          </p:cNvPr>
          <p:cNvSpPr txBox="1">
            <a:spLocks noChangeArrowheads="1"/>
          </p:cNvSpPr>
          <p:nvPr/>
        </p:nvSpPr>
        <p:spPr bwMode="auto">
          <a:xfrm>
            <a:off x="6872288" y="5578475"/>
            <a:ext cx="4043362" cy="4302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spAutoFit/>
          </a:bodyPr>
          <a:lstStyle>
            <a:lvl1pPr marL="342900" indent="-342900">
              <a:defRPr>
                <a:solidFill>
                  <a:schemeClr val="tx1"/>
                </a:solidFill>
                <a:latin typeface="Calibri" panose="020F0502020204030204" pitchFamily="34" charset="0"/>
              </a:defRPr>
            </a:lvl1pPr>
            <a:lvl2pPr marL="84138">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lvl="1" algn="ctr" eaLnBrk="1" hangingPunct="1">
              <a:lnSpc>
                <a:spcPct val="122000"/>
              </a:lnSpc>
              <a:buClr>
                <a:srgbClr val="000000"/>
              </a:buClr>
              <a:buSzPts val="900"/>
              <a:buFont typeface="Calibri" panose="020F0502020204030204" pitchFamily="34" charset="0"/>
              <a:buNone/>
            </a:pPr>
            <a:endParaRPr lang="es-CO" altLang="es-CO" sz="900" b="1">
              <a:solidFill>
                <a:srgbClr val="000000"/>
              </a:solidFill>
              <a:latin typeface="Arial Narrow" panose="020B0606020202030204" pitchFamily="34" charset="0"/>
              <a:ea typeface="Arial Narrow" panose="020B0606020202030204" pitchFamily="34" charset="0"/>
              <a:cs typeface="Arial Narrow" panose="020B0606020202030204" pitchFamily="34" charset="0"/>
              <a:sym typeface="Arial Narrow" panose="020B0606020202030204" pitchFamily="34" charset="0"/>
            </a:endParaRPr>
          </a:p>
          <a:p>
            <a:pPr lvl="1" algn="ctr" eaLnBrk="1" hangingPunct="1">
              <a:lnSpc>
                <a:spcPct val="122000"/>
              </a:lnSpc>
              <a:buClr>
                <a:srgbClr val="000000"/>
              </a:buClr>
              <a:buSzPts val="900"/>
              <a:buFont typeface="Calibri" panose="020F0502020204030204" pitchFamily="34" charset="0"/>
              <a:buNone/>
            </a:pPr>
            <a:endParaRPr lang="es-CO" altLang="es-CO" sz="900" b="1">
              <a:solidFill>
                <a:srgbClr val="000000"/>
              </a:solidFill>
              <a:latin typeface="Arial Narrow" panose="020B0606020202030204" pitchFamily="34" charset="0"/>
              <a:ea typeface="Arial Narrow" panose="020B0606020202030204" pitchFamily="34" charset="0"/>
              <a:cs typeface="Arial Narrow" panose="020B0606020202030204" pitchFamily="34" charset="0"/>
              <a:sym typeface="Arial Narrow" panose="020B0606020202030204" pitchFamily="34" charset="0"/>
            </a:endParaRPr>
          </a:p>
        </p:txBody>
      </p:sp>
      <p:pic>
        <p:nvPicPr>
          <p:cNvPr id="11" name="Imagen 12">
            <a:extLst>
              <a:ext uri="{FF2B5EF4-FFF2-40B4-BE49-F238E27FC236}">
                <a16:creationId xmlns:a16="http://schemas.microsoft.com/office/drawing/2014/main" id="{85A029D4-EA37-12F7-27FE-99F593306CCC}"/>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646363" y="6105525"/>
            <a:ext cx="6899275" cy="565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Imagen 13">
            <a:extLst>
              <a:ext uri="{FF2B5EF4-FFF2-40B4-BE49-F238E27FC236}">
                <a16:creationId xmlns:a16="http://schemas.microsoft.com/office/drawing/2014/main" id="{2EC759DF-7F9B-C5CE-E084-26FC9FCC19F2}"/>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Rectángulo: esquinas superiores redondeadas 12">
            <a:extLst>
              <a:ext uri="{FF2B5EF4-FFF2-40B4-BE49-F238E27FC236}">
                <a16:creationId xmlns:a16="http://schemas.microsoft.com/office/drawing/2014/main" id="{182EE0A1-FE8E-85F2-A404-4F8DFF2DCA93}"/>
              </a:ext>
            </a:extLst>
          </p:cNvPr>
          <p:cNvSpPr/>
          <p:nvPr userDrawn="1"/>
        </p:nvSpPr>
        <p:spPr>
          <a:xfrm rot="5400000">
            <a:off x="2532063" y="-2303463"/>
            <a:ext cx="509588" cy="5573713"/>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14" name="Imagen 13">
            <a:extLst>
              <a:ext uri="{FF2B5EF4-FFF2-40B4-BE49-F238E27FC236}">
                <a16:creationId xmlns:a16="http://schemas.microsoft.com/office/drawing/2014/main" id="{4128E9EE-640F-99BA-FEF2-91DBC050BC46}"/>
              </a:ext>
            </a:extLst>
          </p:cNvPr>
          <p:cNvPicPr>
            <a:picLocks noChangeAspect="1"/>
          </p:cNvPicPr>
          <p:nvPr userDrawn="1"/>
        </p:nvPicPr>
        <p:blipFill>
          <a:blip r:embed="rId6">
            <a:duotone>
              <a:schemeClr val="bg2">
                <a:shade val="45000"/>
                <a:satMod val="135000"/>
              </a:schemeClr>
              <a:prstClr val="white"/>
            </a:duotone>
          </a:blip>
          <a:stretch>
            <a:fillRect/>
          </a:stretch>
        </p:blipFill>
        <p:spPr>
          <a:xfrm>
            <a:off x="331263" y="293163"/>
            <a:ext cx="369332" cy="369332"/>
          </a:xfrm>
          <a:prstGeom prst="rect">
            <a:avLst/>
          </a:prstGeom>
        </p:spPr>
      </p:pic>
      <p:sp>
        <p:nvSpPr>
          <p:cNvPr id="15" name="CuadroTexto 16">
            <a:extLst>
              <a:ext uri="{FF2B5EF4-FFF2-40B4-BE49-F238E27FC236}">
                <a16:creationId xmlns:a16="http://schemas.microsoft.com/office/drawing/2014/main" id="{318EBD73-63D3-D00D-64AF-0EBAF401BCD0}"/>
              </a:ext>
            </a:extLst>
          </p:cNvPr>
          <p:cNvSpPr txBox="1">
            <a:spLocks noChangeArrowheads="1"/>
          </p:cNvSpPr>
          <p:nvPr userDrawn="1"/>
        </p:nvSpPr>
        <p:spPr bwMode="auto">
          <a:xfrm>
            <a:off x="844550" y="298450"/>
            <a:ext cx="452596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b="1">
                <a:solidFill>
                  <a:schemeClr val="bg1"/>
                </a:solidFill>
                <a:latin typeface="Verdana" panose="020B0604030504040204" pitchFamily="34" charset="0"/>
                <a:ea typeface="Verdana" panose="020B0604030504040204" pitchFamily="34" charset="0"/>
                <a:cs typeface="Verdana" panose="020B0604030504040204" pitchFamily="34" charset="0"/>
              </a:rPr>
              <a:t>Condiciones Hidrometeorológicas</a:t>
            </a:r>
            <a:endParaRPr lang="es-MX" altLang="es-CO"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44" name="Marcador de texto 43"/>
          <p:cNvSpPr>
            <a:spLocks noGrp="1"/>
          </p:cNvSpPr>
          <p:nvPr>
            <p:ph type="body" sz="quarter" idx="10"/>
          </p:nvPr>
        </p:nvSpPr>
        <p:spPr>
          <a:xfrm>
            <a:off x="6983414" y="5598571"/>
            <a:ext cx="3838575" cy="361950"/>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48" name="Marcador de texto 43"/>
          <p:cNvSpPr>
            <a:spLocks noGrp="1"/>
          </p:cNvSpPr>
          <p:nvPr>
            <p:ph type="body" sz="quarter" idx="11"/>
          </p:nvPr>
        </p:nvSpPr>
        <p:spPr>
          <a:xfrm>
            <a:off x="1613125" y="5608619"/>
            <a:ext cx="3838575" cy="361950"/>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218645583"/>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preserve="1" userDrawn="1">
  <p:cSld name="Resumen de Alertas Hidrológic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5" name="Rectángulo: esquinas superiores redondeadas 4">
            <a:extLst>
              <a:ext uri="{FF2B5EF4-FFF2-40B4-BE49-F238E27FC236}">
                <a16:creationId xmlns:a16="http://schemas.microsoft.com/office/drawing/2014/main" id="{2F4B4000-B0A1-166B-8DCD-402680E5B16C}"/>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0" name="CuadroTexto 9">
            <a:extLst>
              <a:ext uri="{FF2B5EF4-FFF2-40B4-BE49-F238E27FC236}">
                <a16:creationId xmlns:a16="http://schemas.microsoft.com/office/drawing/2014/main" id="{28E25D22-0B7B-0CA7-C6B0-37C1E7E4DAFB}"/>
              </a:ext>
            </a:extLst>
          </p:cNvPr>
          <p:cNvSpPr txBox="1"/>
          <p:nvPr userDrawn="1"/>
        </p:nvSpPr>
        <p:spPr>
          <a:xfrm>
            <a:off x="796624" y="307675"/>
            <a:ext cx="4471096"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Resumen de Alertas Hidrológicas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7BD63A27-A337-BB61-30E7-114840468651}"/>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242533" y="304632"/>
            <a:ext cx="521374" cy="363750"/>
          </a:xfrm>
          <a:prstGeom prst="rect">
            <a:avLst/>
          </a:prstGeom>
        </p:spPr>
      </p:pic>
      <p:pic>
        <p:nvPicPr>
          <p:cNvPr id="12" name="Imagen 11">
            <a:extLst>
              <a:ext uri="{FF2B5EF4-FFF2-40B4-BE49-F238E27FC236}">
                <a16:creationId xmlns:a16="http://schemas.microsoft.com/office/drawing/2014/main" id="{E20668D9-D94E-1F2C-6617-FBE901008006}"/>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721985624"/>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preserve="1" userDrawn="1">
  <p:cSld name="Área Hidrográfica Caribe">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DB60F314-9EEE-D8E9-47CA-93431B9590D2}"/>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4" name="CuadroTexto 3">
            <a:extLst>
              <a:ext uri="{FF2B5EF4-FFF2-40B4-BE49-F238E27FC236}">
                <a16:creationId xmlns:a16="http://schemas.microsoft.com/office/drawing/2014/main" id="{48D89BEA-910C-E065-8ED1-1F8A8A3F063A}"/>
              </a:ext>
            </a:extLst>
          </p:cNvPr>
          <p:cNvSpPr txBox="1"/>
          <p:nvPr userDrawn="1"/>
        </p:nvSpPr>
        <p:spPr>
          <a:xfrm>
            <a:off x="785896" y="309595"/>
            <a:ext cx="3853940"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Caribe</a:t>
            </a:r>
            <a:endParaRPr lang="es-MX" sz="1800" b="1" dirty="0">
              <a:solidFill>
                <a:schemeClr val="bg1"/>
              </a:solidFill>
              <a:latin typeface="Verdana" panose="020B0604030504040204" pitchFamily="34" charset="0"/>
              <a:ea typeface="Verdana" panose="020B0604030504040204" pitchFamily="34" charset="0"/>
            </a:endParaRPr>
          </a:p>
        </p:txBody>
      </p:sp>
      <p:pic>
        <p:nvPicPr>
          <p:cNvPr id="5" name="Imagen 4">
            <a:extLst>
              <a:ext uri="{FF2B5EF4-FFF2-40B4-BE49-F238E27FC236}">
                <a16:creationId xmlns:a16="http://schemas.microsoft.com/office/drawing/2014/main" id="{E85A00A5-7C03-0D1A-2893-896D15BC3546}"/>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pic>
        <p:nvPicPr>
          <p:cNvPr id="12" name="Imagen 11">
            <a:extLst>
              <a:ext uri="{FF2B5EF4-FFF2-40B4-BE49-F238E27FC236}">
                <a16:creationId xmlns:a16="http://schemas.microsoft.com/office/drawing/2014/main" id="{BAD96F1D-1125-A44A-0368-2588496D3F1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706180651"/>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preserve="1" userDrawn="1">
  <p:cSld name="Área Hidrográfica Pacífi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4" name="Imagen 3">
            <a:extLst>
              <a:ext uri="{FF2B5EF4-FFF2-40B4-BE49-F238E27FC236}">
                <a16:creationId xmlns:a16="http://schemas.microsoft.com/office/drawing/2014/main" id="{4B9E9FB8-266F-4C87-335F-697901C17420}"/>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68292" y="83266"/>
            <a:ext cx="344690" cy="452750"/>
          </a:xfrm>
          <a:prstGeom prst="rect">
            <a:avLst/>
          </a:prstGeom>
        </p:spPr>
      </p:pic>
      <p:sp>
        <p:nvSpPr>
          <p:cNvPr id="5" name="Rectángulo: esquinas superiores redondeadas 4">
            <a:extLst>
              <a:ext uri="{FF2B5EF4-FFF2-40B4-BE49-F238E27FC236}">
                <a16:creationId xmlns:a16="http://schemas.microsoft.com/office/drawing/2014/main" id="{08DFAB19-3FCA-34AA-EE52-30D3D5E6D0E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0" name="CuadroTexto 9">
            <a:extLst>
              <a:ext uri="{FF2B5EF4-FFF2-40B4-BE49-F238E27FC236}">
                <a16:creationId xmlns:a16="http://schemas.microsoft.com/office/drawing/2014/main" id="{0CE3AEAB-320E-23F8-3E4C-17FB59B82C01}"/>
              </a:ext>
            </a:extLst>
          </p:cNvPr>
          <p:cNvSpPr txBox="1"/>
          <p:nvPr userDrawn="1"/>
        </p:nvSpPr>
        <p:spPr>
          <a:xfrm>
            <a:off x="785896" y="309595"/>
            <a:ext cx="4033476"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Pacífico</a:t>
            </a:r>
            <a:endParaRPr lang="es-MX" sz="18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0C2AAA70-18C1-8B37-6102-5E6A916F41A6}"/>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pic>
        <p:nvPicPr>
          <p:cNvPr id="13" name="Imagen 12">
            <a:extLst>
              <a:ext uri="{FF2B5EF4-FFF2-40B4-BE49-F238E27FC236}">
                <a16:creationId xmlns:a16="http://schemas.microsoft.com/office/drawing/2014/main" id="{35898E53-F5BD-C0C3-390F-5DEADFC4CE92}"/>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4127625886"/>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preserve="1" userDrawn="1">
  <p:cSld name="cuenca ALT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54C623B6-7413-60C5-7215-1D34ADE53602}"/>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1D85979C-973C-47C5-FAA4-70454CD2AC6E}"/>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1E621C22-530B-9B23-52EB-2C2C0E1C3DB9}"/>
              </a:ext>
            </a:extLst>
          </p:cNvPr>
          <p:cNvSpPr txBox="1"/>
          <p:nvPr userDrawn="1"/>
        </p:nvSpPr>
        <p:spPr>
          <a:xfrm>
            <a:off x="771075" y="225083"/>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alta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902D667D-E1F6-0B83-E395-08EA5AFFD96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666958140"/>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preserve="1" userDrawn="1">
  <p:cSld name="cuenca MEDI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B71C62E0-4306-C77F-399D-5A88847D47EB}"/>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E2DA790A-3EC6-E9F6-8117-EAB3FCC83831}"/>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428F5A3C-1A7A-BB89-64EF-380B0FA7480D}"/>
              </a:ext>
            </a:extLst>
          </p:cNvPr>
          <p:cNvSpPr txBox="1"/>
          <p:nvPr userDrawn="1"/>
        </p:nvSpPr>
        <p:spPr>
          <a:xfrm>
            <a:off x="788422" y="233709"/>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media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1E5E8CBC-B9BE-4D73-0D1B-BEE627DA80A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4225642047"/>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preserve="1" userDrawn="1">
  <p:cSld name="cuenca BAJ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4" name="Rectángulo: esquinas superiores redondeadas 13">
            <a:extLst>
              <a:ext uri="{FF2B5EF4-FFF2-40B4-BE49-F238E27FC236}">
                <a16:creationId xmlns:a16="http://schemas.microsoft.com/office/drawing/2014/main" id="{330C175D-C382-B86A-2B53-E7C4327EFE5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5" name="Imagen 14">
            <a:extLst>
              <a:ext uri="{FF2B5EF4-FFF2-40B4-BE49-F238E27FC236}">
                <a16:creationId xmlns:a16="http://schemas.microsoft.com/office/drawing/2014/main" id="{89DB896D-AC7B-3F4D-BDDD-FF1A26FD535F}"/>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16" name="CuadroTexto 15">
            <a:extLst>
              <a:ext uri="{FF2B5EF4-FFF2-40B4-BE49-F238E27FC236}">
                <a16:creationId xmlns:a16="http://schemas.microsoft.com/office/drawing/2014/main" id="{F13AC5F3-6959-A370-DD0F-64CF2001F400}"/>
              </a:ext>
            </a:extLst>
          </p:cNvPr>
          <p:cNvSpPr txBox="1"/>
          <p:nvPr userDrawn="1"/>
        </p:nvSpPr>
        <p:spPr>
          <a:xfrm>
            <a:off x="788422" y="230016"/>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baja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7" name="Imagen 16">
            <a:extLst>
              <a:ext uri="{FF2B5EF4-FFF2-40B4-BE49-F238E27FC236}">
                <a16:creationId xmlns:a16="http://schemas.microsoft.com/office/drawing/2014/main" id="{5C796E24-0723-8376-6406-E540D7159B9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462586287"/>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preserve="1" userDrawn="1">
  <p:cSld name="CUENC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F996CDC6-4B5B-C45C-E163-37D84F9B185E}"/>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5EC989B7-C8DE-D1AF-F3B8-3F13E7B8A631}"/>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407C7641-0773-2257-EBA7-CB8E5F64C687}"/>
              </a:ext>
            </a:extLst>
          </p:cNvPr>
          <p:cNvSpPr txBox="1"/>
          <p:nvPr userDrawn="1"/>
        </p:nvSpPr>
        <p:spPr>
          <a:xfrm>
            <a:off x="789389" y="222105"/>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B9CCF360-6224-096D-4AAF-CAAB58B3682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783873627"/>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preserve="1" userDrawn="1">
  <p:cSld name="Área Hidrográfica Orino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E48AD2C1-A4BA-2221-BDDA-C1C5FAEC524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9E4D8507-135A-C2DA-3AE0-6B355C202DB1}"/>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8234B069-1D33-1321-A7D3-CB2ED1149B6B}"/>
              </a:ext>
            </a:extLst>
          </p:cNvPr>
          <p:cNvSpPr txBox="1"/>
          <p:nvPr userDrawn="1"/>
        </p:nvSpPr>
        <p:spPr>
          <a:xfrm>
            <a:off x="770799" y="309641"/>
            <a:ext cx="4031873"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Orinoco</a:t>
            </a:r>
            <a:endParaRPr lang="es-MX" sz="18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2457F278-18C1-4077-F59B-E77BDA312B0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88701061"/>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preserve="1" userDrawn="1">
  <p:cSld name="Área Hidrográfica Amazon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ECEBF02A-598F-B87B-257D-42F30338C5D4}"/>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DF47A590-FD2C-3513-486B-8B59636E97AD}"/>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1DE71DBD-437E-9999-15D3-31E137FA9E30}"/>
              </a:ext>
            </a:extLst>
          </p:cNvPr>
          <p:cNvSpPr txBox="1"/>
          <p:nvPr userDrawn="1"/>
        </p:nvSpPr>
        <p:spPr>
          <a:xfrm>
            <a:off x="801559" y="299049"/>
            <a:ext cx="4352474"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Amazonas</a:t>
            </a:r>
            <a:endParaRPr lang="es-MX" sz="18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424F582E-932C-566D-87A8-FB176D8BD163}"/>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513529733"/>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preserve="1" userDrawn="1">
  <p:cSld name="Pronóstico amenaza deslizamientos tierra">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4" name="Marcador de texto 12">
            <a:extLst>
              <a:ext uri="{FF2B5EF4-FFF2-40B4-BE49-F238E27FC236}">
                <a16:creationId xmlns:a16="http://schemas.microsoft.com/office/drawing/2014/main" id="{823A93A3-16E3-4D47-E8CD-416FB883D7AD}"/>
              </a:ext>
            </a:extLst>
          </p:cNvPr>
          <p:cNvSpPr>
            <a:spLocks noGrp="1"/>
          </p:cNvSpPr>
          <p:nvPr>
            <p:ph type="body" sz="quarter" idx="10"/>
          </p:nvPr>
        </p:nvSpPr>
        <p:spPr>
          <a:xfrm>
            <a:off x="1171067" y="780402"/>
            <a:ext cx="4263576" cy="261610"/>
          </a:xfrm>
        </p:spPr>
        <p:txBody>
          <a:bodyPr>
            <a:noAutofit/>
          </a:bodyPr>
          <a:lstStyle>
            <a:lvl1pPr marL="0" indent="0" algn="l">
              <a:buNone/>
              <a:defRPr sz="1200" b="1">
                <a:solidFill>
                  <a:schemeClr val="accent6">
                    <a:lumMod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5" name="Rectángulo: esquinas superiores redondeadas 4">
            <a:extLst>
              <a:ext uri="{FF2B5EF4-FFF2-40B4-BE49-F238E27FC236}">
                <a16:creationId xmlns:a16="http://schemas.microsoft.com/office/drawing/2014/main" id="{A7A9DBB6-28B8-15CD-FC83-497FD9CEC16D}"/>
              </a:ext>
            </a:extLst>
          </p:cNvPr>
          <p:cNvSpPr/>
          <p:nvPr userDrawn="1"/>
        </p:nvSpPr>
        <p:spPr>
          <a:xfrm rot="5400000">
            <a:off x="2531470" y="-2303023"/>
            <a:ext cx="510532" cy="5573476"/>
          </a:xfrm>
          <a:prstGeom prst="round2SameRect">
            <a:avLst/>
          </a:prstGeom>
          <a:gradFill flip="none" rotWithShape="1">
            <a:gsLst>
              <a:gs pos="0">
                <a:srgbClr val="6C320A"/>
              </a:gs>
              <a:gs pos="33000">
                <a:schemeClr val="accent6">
                  <a:lumMod val="50000"/>
                </a:scheme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8" name="CuadroTexto 7">
            <a:extLst>
              <a:ext uri="{FF2B5EF4-FFF2-40B4-BE49-F238E27FC236}">
                <a16:creationId xmlns:a16="http://schemas.microsoft.com/office/drawing/2014/main" id="{A1D3E5C4-61BA-57DC-6E73-E6A2B5D9BC80}"/>
              </a:ext>
            </a:extLst>
          </p:cNvPr>
          <p:cNvSpPr txBox="1"/>
          <p:nvPr userDrawn="1"/>
        </p:nvSpPr>
        <p:spPr>
          <a:xfrm>
            <a:off x="1045292" y="231240"/>
            <a:ext cx="3190296"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Deslizamientos de Tierra</a:t>
            </a:r>
            <a:endParaRPr lang="es-MX" sz="14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CAED1D9F-E438-E115-2F9A-B36B106C719C}"/>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308697" y="206806"/>
            <a:ext cx="547654" cy="547654"/>
          </a:xfrm>
          <a:prstGeom prst="rect">
            <a:avLst/>
          </a:prstGeom>
        </p:spPr>
      </p:pic>
      <p:pic>
        <p:nvPicPr>
          <p:cNvPr id="12" name="Imagen 11">
            <a:extLst>
              <a:ext uri="{FF2B5EF4-FFF2-40B4-BE49-F238E27FC236}">
                <a16:creationId xmlns:a16="http://schemas.microsoft.com/office/drawing/2014/main" id="{F8003947-F2EF-AAB7-F40F-5D7B44F5291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80896049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ondiciones Hidrometeorológica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3EF96214-1D88-B692-C263-98511D05DA98}"/>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3" name="Google Shape;22;p73">
            <a:extLst>
              <a:ext uri="{FF2B5EF4-FFF2-40B4-BE49-F238E27FC236}">
                <a16:creationId xmlns:a16="http://schemas.microsoft.com/office/drawing/2014/main" id="{1F3E63FD-CC4F-DBEC-FD41-45A5184BE8C0}"/>
              </a:ext>
            </a:extLst>
          </p:cNvPr>
          <p:cNvGraphicFramePr/>
          <p:nvPr/>
        </p:nvGraphicFramePr>
        <p:xfrm>
          <a:off x="0" y="1074738"/>
          <a:ext cx="12190413" cy="5087937"/>
        </p:xfrm>
        <a:graphic>
          <a:graphicData uri="http://schemas.openxmlformats.org/drawingml/2006/table">
            <a:tbl>
              <a:tblPr>
                <a:tableStyleId>{10A1B5D5-9B99-4C35-A422-299274C87663}</a:tableStyleId>
              </a:tblPr>
              <a:tblGrid>
                <a:gridCol w="5029343">
                  <a:extLst>
                    <a:ext uri="{9D8B030D-6E8A-4147-A177-3AD203B41FA5}">
                      <a16:colId xmlns:a16="http://schemas.microsoft.com/office/drawing/2014/main" val="20000"/>
                    </a:ext>
                  </a:extLst>
                </a:gridCol>
                <a:gridCol w="7161070">
                  <a:extLst>
                    <a:ext uri="{9D8B030D-6E8A-4147-A177-3AD203B41FA5}">
                      <a16:colId xmlns:a16="http://schemas.microsoft.com/office/drawing/2014/main" val="20001"/>
                    </a:ext>
                  </a:extLst>
                </a:gridCol>
              </a:tblGrid>
              <a:tr h="315522">
                <a:tc>
                  <a:txBody>
                    <a:bodyPr/>
                    <a:lstStyle/>
                    <a:p>
                      <a:pPr marL="0" marR="0" lvl="0" indent="0" algn="ctr" rtl="0">
                        <a:lnSpc>
                          <a:spcPct val="100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Condiciones meteorológicas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85081" marR="85081" marT="42552" marB="42552" anchor="ctr">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Lluvias destacadas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63800" marR="63800" marT="0" marB="0" anchor="ctr">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4772415">
                <a:tc>
                  <a:txBody>
                    <a:bodyPr/>
                    <a:lstStyle/>
                    <a:p>
                      <a:pPr marL="0" marR="0" lvl="0" indent="0" algn="ctr" rtl="0">
                        <a:lnSpc>
                          <a:spcPct val="100000"/>
                        </a:lnSpc>
                        <a:spcBef>
                          <a:spcPts val="0"/>
                        </a:spcBef>
                        <a:spcAft>
                          <a:spcPts val="0"/>
                        </a:spcAft>
                        <a:buClr>
                          <a:srgbClr val="000000"/>
                        </a:buClr>
                        <a:buSzPts val="1400"/>
                        <a:buFont typeface="Arial"/>
                        <a:buNone/>
                      </a:pPr>
                      <a:endParaRPr sz="1300" b="0" u="none" strike="noStrike" cap="none" dirty="0">
                        <a:latin typeface="Arial Narrow"/>
                        <a:ea typeface="Arial Narrow"/>
                        <a:cs typeface="Arial Narrow"/>
                        <a:sym typeface="Arial Narrow"/>
                      </a:endParaRPr>
                    </a:p>
                  </a:txBody>
                  <a:tcPr marL="85081" marR="85081" marT="42552" marB="42552">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b="1" u="none" strike="noStrike" cap="none" dirty="0">
                        <a:latin typeface="Arial Narrow"/>
                        <a:ea typeface="Arial Narrow"/>
                        <a:cs typeface="Arial Narrow"/>
                        <a:sym typeface="Arial Narrow"/>
                      </a:endParaRPr>
                    </a:p>
                  </a:txBody>
                  <a:tcPr marL="85081" marR="85081" marT="42552" marB="42552">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bl>
          </a:graphicData>
        </a:graphic>
      </p:graphicFrame>
      <p:sp>
        <p:nvSpPr>
          <p:cNvPr id="4" name="CuadroTexto 5">
            <a:extLst>
              <a:ext uri="{FF2B5EF4-FFF2-40B4-BE49-F238E27FC236}">
                <a16:creationId xmlns:a16="http://schemas.microsoft.com/office/drawing/2014/main" id="{666CC060-CDCD-AB3B-E4C0-9F6CBB400455}"/>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pic>
        <p:nvPicPr>
          <p:cNvPr id="5" name="Imagen 6">
            <a:extLst>
              <a:ext uri="{FF2B5EF4-FFF2-40B4-BE49-F238E27FC236}">
                <a16:creationId xmlns:a16="http://schemas.microsoft.com/office/drawing/2014/main" id="{A852B245-49B7-D60E-23AA-33D246F67B61}"/>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335088" y="6294438"/>
            <a:ext cx="9521825" cy="287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Google Shape;23;p73">
            <a:extLst>
              <a:ext uri="{FF2B5EF4-FFF2-40B4-BE49-F238E27FC236}">
                <a16:creationId xmlns:a16="http://schemas.microsoft.com/office/drawing/2014/main" id="{3522BA91-ACD9-DE72-7C1E-B51C978DCB93}"/>
              </a:ext>
            </a:extLst>
          </p:cNvPr>
          <p:cNvSpPr/>
          <p:nvPr userDrawn="1"/>
        </p:nvSpPr>
        <p:spPr>
          <a:xfrm>
            <a:off x="522288" y="1516063"/>
            <a:ext cx="4003675" cy="4295775"/>
          </a:xfrm>
          <a:prstGeom prst="rect">
            <a:avLst/>
          </a:prstGeom>
          <a:noFill/>
          <a:ln w="9525" cap="flat" cmpd="sng">
            <a:solidFill>
              <a:schemeClr val="bg2">
                <a:lumMod val="90000"/>
              </a:schemeClr>
            </a:solidFill>
            <a:prstDash val="solid"/>
            <a:round/>
            <a:headEnd type="none" w="sm" len="sm"/>
            <a:tailEnd type="none" w="sm" len="sm"/>
          </a:ln>
        </p:spPr>
        <p:txBody>
          <a:bodyPr spcFirstLastPara="1" lIns="91425" tIns="45700" rIns="91425" bIns="45700" anchor="ctr"/>
          <a:lstStyle/>
          <a:p>
            <a:pPr algn="ctr" eaLnBrk="1" fontAlgn="auto" hangingPunct="1">
              <a:spcBef>
                <a:spcPts val="0"/>
              </a:spcBef>
              <a:spcAft>
                <a:spcPts val="0"/>
              </a:spcAft>
              <a:buClr>
                <a:srgbClr val="FFFFFF"/>
              </a:buClr>
              <a:buSzPts val="1800"/>
              <a:buFont typeface="Calibri"/>
              <a:buNone/>
              <a:defRPr/>
            </a:pPr>
            <a:endParaRPr>
              <a:solidFill>
                <a:srgbClr val="FFFFFF"/>
              </a:solidFill>
              <a:latin typeface="Calibri"/>
              <a:ea typeface="Calibri"/>
              <a:cs typeface="Calibri"/>
              <a:sym typeface="Calibri"/>
            </a:endParaRPr>
          </a:p>
        </p:txBody>
      </p:sp>
      <p:sp>
        <p:nvSpPr>
          <p:cNvPr id="7" name="Rectángulo: esquinas superiores redondeadas 6">
            <a:extLst>
              <a:ext uri="{FF2B5EF4-FFF2-40B4-BE49-F238E27FC236}">
                <a16:creationId xmlns:a16="http://schemas.microsoft.com/office/drawing/2014/main" id="{25CBAEC6-D033-D361-21E2-1FE1647E35F9}"/>
              </a:ext>
            </a:extLst>
          </p:cNvPr>
          <p:cNvSpPr/>
          <p:nvPr userDrawn="1"/>
        </p:nvSpPr>
        <p:spPr>
          <a:xfrm rot="5400000">
            <a:off x="2532063" y="-2303463"/>
            <a:ext cx="509588" cy="5573713"/>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8" name="Imagen 7">
            <a:extLst>
              <a:ext uri="{FF2B5EF4-FFF2-40B4-BE49-F238E27FC236}">
                <a16:creationId xmlns:a16="http://schemas.microsoft.com/office/drawing/2014/main" id="{3AA4D15E-C4F4-E1B4-D9E9-33FAFFA5E3E5}"/>
              </a:ext>
            </a:extLst>
          </p:cNvPr>
          <p:cNvPicPr>
            <a:picLocks noChangeAspect="1"/>
          </p:cNvPicPr>
          <p:nvPr userDrawn="1"/>
        </p:nvPicPr>
        <p:blipFill>
          <a:blip r:embed="rId4">
            <a:duotone>
              <a:schemeClr val="bg2">
                <a:shade val="45000"/>
                <a:satMod val="135000"/>
              </a:schemeClr>
              <a:prstClr val="white"/>
            </a:duotone>
          </a:blip>
          <a:stretch>
            <a:fillRect/>
          </a:stretch>
        </p:blipFill>
        <p:spPr>
          <a:xfrm>
            <a:off x="331263" y="293163"/>
            <a:ext cx="369332" cy="369332"/>
          </a:xfrm>
          <a:prstGeom prst="rect">
            <a:avLst/>
          </a:prstGeom>
        </p:spPr>
      </p:pic>
      <p:sp>
        <p:nvSpPr>
          <p:cNvPr id="9" name="CuadroTexto 10">
            <a:extLst>
              <a:ext uri="{FF2B5EF4-FFF2-40B4-BE49-F238E27FC236}">
                <a16:creationId xmlns:a16="http://schemas.microsoft.com/office/drawing/2014/main" id="{584D4F68-21AC-C34A-5147-71E4FBAE7390}"/>
              </a:ext>
            </a:extLst>
          </p:cNvPr>
          <p:cNvSpPr txBox="1">
            <a:spLocks noChangeArrowheads="1"/>
          </p:cNvSpPr>
          <p:nvPr userDrawn="1"/>
        </p:nvSpPr>
        <p:spPr bwMode="auto">
          <a:xfrm>
            <a:off x="844550" y="298450"/>
            <a:ext cx="452596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b="1">
                <a:solidFill>
                  <a:schemeClr val="bg1"/>
                </a:solidFill>
                <a:latin typeface="Verdana" panose="020B0604030504040204" pitchFamily="34" charset="0"/>
                <a:ea typeface="Verdana" panose="020B0604030504040204" pitchFamily="34" charset="0"/>
                <a:cs typeface="Verdana" panose="020B0604030504040204" pitchFamily="34" charset="0"/>
              </a:rPr>
              <a:t>Condiciones Hidrometeorológicas</a:t>
            </a:r>
            <a:endParaRPr lang="es-MX" altLang="es-CO"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10" name="Imagen 11">
            <a:extLst>
              <a:ext uri="{FF2B5EF4-FFF2-40B4-BE49-F238E27FC236}">
                <a16:creationId xmlns:a16="http://schemas.microsoft.com/office/drawing/2014/main" id="{878A2409-F1E8-1F7D-B08A-E27B23CE46CE}"/>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 name="Marcador de texto 43"/>
          <p:cNvSpPr>
            <a:spLocks noGrp="1"/>
          </p:cNvSpPr>
          <p:nvPr>
            <p:ph type="body" sz="quarter" idx="12"/>
          </p:nvPr>
        </p:nvSpPr>
        <p:spPr>
          <a:xfrm>
            <a:off x="5370482" y="1603433"/>
            <a:ext cx="6501220" cy="4309486"/>
          </a:xfrm>
        </p:spPr>
        <p:txBody>
          <a:bodyPr>
            <a:noAutofit/>
          </a:bodyPr>
          <a:lstStyle>
            <a:lvl1pPr marL="0" indent="0" algn="just">
              <a:buNone/>
              <a:defRPr sz="105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24" name="Marcador de texto 43"/>
          <p:cNvSpPr>
            <a:spLocks noGrp="1"/>
          </p:cNvSpPr>
          <p:nvPr>
            <p:ph type="body" sz="quarter" idx="13"/>
          </p:nvPr>
        </p:nvSpPr>
        <p:spPr>
          <a:xfrm>
            <a:off x="521652" y="5895773"/>
            <a:ext cx="4003851" cy="159316"/>
          </a:xfrm>
        </p:spPr>
        <p:txBody>
          <a:bodyPr>
            <a:noAutofit/>
          </a:bodyPr>
          <a:lstStyle>
            <a:lvl1pPr marL="0" indent="0" algn="ctr">
              <a:buNone/>
              <a:defRPr sz="800" b="1">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1187977611"/>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preserve="1" userDrawn="1">
  <p:cSld name="Pronóstico amenaza incendios vegetal">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4" name="Marcador de texto 12">
            <a:extLst>
              <a:ext uri="{FF2B5EF4-FFF2-40B4-BE49-F238E27FC236}">
                <a16:creationId xmlns:a16="http://schemas.microsoft.com/office/drawing/2014/main" id="{EF804C6C-14F9-A1C1-66B8-169D75941251}"/>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5" name="Rectángulo: esquinas superiores redondeadas 4">
            <a:extLst>
              <a:ext uri="{FF2B5EF4-FFF2-40B4-BE49-F238E27FC236}">
                <a16:creationId xmlns:a16="http://schemas.microsoft.com/office/drawing/2014/main" id="{BBB81C64-2892-B360-DD3E-9B94196C02C8}"/>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8" name="CuadroTexto 7">
            <a:extLst>
              <a:ext uri="{FF2B5EF4-FFF2-40B4-BE49-F238E27FC236}">
                <a16:creationId xmlns:a16="http://schemas.microsoft.com/office/drawing/2014/main" id="{B27DF5A3-29A1-751D-C203-30F4A0825F3A}"/>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7F74728F-1762-6FBC-BEA8-57D87AFE4594}"/>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2" name="Imagen 11">
            <a:extLst>
              <a:ext uri="{FF2B5EF4-FFF2-40B4-BE49-F238E27FC236}">
                <a16:creationId xmlns:a16="http://schemas.microsoft.com/office/drawing/2014/main" id="{F0D79D30-55E0-8D49-B052-11A656FC26EA}"/>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271856113"/>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preserve="1" userDrawn="1">
  <p:cSld name="Aletas Meteomarinas CARIBE">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8" name="Rectángulo redondeado 7"/>
          <p:cNvSpPr/>
          <p:nvPr userDrawn="1"/>
        </p:nvSpPr>
        <p:spPr>
          <a:xfrm>
            <a:off x="8616007" y="1047965"/>
            <a:ext cx="3420783" cy="509699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1" name="object 2"/>
          <p:cNvSpPr>
            <a:spLocks noChangeArrowheads="1"/>
          </p:cNvSpPr>
          <p:nvPr userDrawn="1"/>
        </p:nvSpPr>
        <p:spPr bwMode="auto">
          <a:xfrm>
            <a:off x="69066" y="1201921"/>
            <a:ext cx="8544909" cy="5016092"/>
          </a:xfrm>
          <a:prstGeom prst="rect">
            <a:avLst/>
          </a:prstGeom>
          <a:blipFill dpi="0" rotWithShape="1">
            <a:blip r:embed="rId3"/>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l" defTabSz="914126" rtl="0" eaLnBrk="1" fontAlgn="base" latinLnBrk="0" hangingPunct="1">
              <a:lnSpc>
                <a:spcPct val="100000"/>
              </a:lnSpc>
              <a:spcBef>
                <a:spcPct val="0"/>
              </a:spcBef>
              <a:spcAft>
                <a:spcPct val="0"/>
              </a:spcAft>
              <a:buClrTx/>
              <a:buSzTx/>
              <a:buFontTx/>
              <a:buNone/>
              <a:tabLst/>
              <a:defRPr/>
            </a:pPr>
            <a:endParaRPr kumimoji="0" lang="es-CO" altLang="es-CO" sz="3198"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sym typeface="Arial"/>
            </a:endParaRPr>
          </a:p>
        </p:txBody>
      </p:sp>
      <p:sp>
        <p:nvSpPr>
          <p:cNvPr id="3" name="CuadroTexto 2"/>
          <p:cNvSpPr txBox="1"/>
          <p:nvPr userDrawn="1"/>
        </p:nvSpPr>
        <p:spPr>
          <a:xfrm>
            <a:off x="8665440" y="1174966"/>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Abreviaturas</a:t>
            </a:r>
            <a:endParaRPr lang="es-MX" sz="1400" b="1" dirty="0">
              <a:solidFill>
                <a:srgbClr val="004070"/>
              </a:solidFill>
              <a:latin typeface="Verdana" panose="020B0604030504040204" pitchFamily="34" charset="0"/>
              <a:ea typeface="Verdana" panose="020B0604030504040204" pitchFamily="34" charset="0"/>
            </a:endParaRPr>
          </a:p>
        </p:txBody>
      </p:sp>
      <p:sp>
        <p:nvSpPr>
          <p:cNvPr id="12" name="CuadroTexto 11"/>
          <p:cNvSpPr txBox="1"/>
          <p:nvPr userDrawn="1"/>
        </p:nvSpPr>
        <p:spPr>
          <a:xfrm>
            <a:off x="8776543" y="1496131"/>
            <a:ext cx="3195511" cy="507831"/>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VV</a:t>
            </a:r>
            <a:r>
              <a:rPr lang="es-CO" sz="900" dirty="0">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 Velocidad del viento máxima</a:t>
            </a:r>
            <a:r>
              <a:rPr lang="es-CO" sz="900" baseline="0" dirty="0">
                <a:solidFill>
                  <a:schemeClr val="tx1">
                    <a:lumMod val="50000"/>
                    <a:lumOff val="50000"/>
                  </a:schemeClr>
                </a:solidFill>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probable.</a:t>
            </a:r>
          </a:p>
          <a:p>
            <a:r>
              <a:rPr lang="es-CO" sz="900" b="1" dirty="0">
                <a:solidFill>
                  <a:srgbClr val="004070"/>
                </a:solidFill>
                <a:latin typeface="Verdana" panose="020B0604030504040204" pitchFamily="34" charset="0"/>
                <a:ea typeface="Verdana" panose="020B0604030504040204" pitchFamily="34" charset="0"/>
              </a:rPr>
              <a:t>DV</a:t>
            </a:r>
            <a:r>
              <a:rPr lang="es-CO" sz="900" dirty="0">
                <a:solidFill>
                  <a:schemeClr val="tx1">
                    <a:lumMod val="50000"/>
                    <a:lumOff val="50000"/>
                  </a:schemeClr>
                </a:solidFill>
                <a:latin typeface="Verdana" panose="020B0604030504040204" pitchFamily="34" charset="0"/>
                <a:ea typeface="Verdana" panose="020B0604030504040204" pitchFamily="34" charset="0"/>
              </a:rPr>
              <a:t> – Dirección predominante del viento.</a:t>
            </a:r>
          </a:p>
          <a:p>
            <a:r>
              <a:rPr lang="es-CO" sz="900" b="1" dirty="0">
                <a:solidFill>
                  <a:srgbClr val="004070"/>
                </a:solidFill>
                <a:latin typeface="Verdana" panose="020B0604030504040204" pitchFamily="34" charset="0"/>
                <a:ea typeface="Verdana" panose="020B0604030504040204" pitchFamily="34" charset="0"/>
              </a:rPr>
              <a:t>AO</a:t>
            </a:r>
            <a:r>
              <a:rPr lang="es-CO" sz="900" dirty="0">
                <a:solidFill>
                  <a:schemeClr val="tx1">
                    <a:lumMod val="50000"/>
                    <a:lumOff val="50000"/>
                  </a:schemeClr>
                </a:solidFill>
                <a:latin typeface="Verdana" panose="020B0604030504040204" pitchFamily="34" charset="0"/>
                <a:ea typeface="Verdana" panose="020B0604030504040204" pitchFamily="34" charset="0"/>
              </a:rPr>
              <a:t> – Altura significativa de la ola.</a:t>
            </a:r>
            <a:endParaRPr lang="es-MX" sz="900" dirty="0">
              <a:solidFill>
                <a:schemeClr val="tx1">
                  <a:lumMod val="50000"/>
                  <a:lumOff val="50000"/>
                </a:schemeClr>
              </a:solidFill>
              <a:latin typeface="Verdana" panose="020B0604030504040204" pitchFamily="34" charset="0"/>
              <a:ea typeface="Verdana" panose="020B0604030504040204" pitchFamily="34" charset="0"/>
            </a:endParaRPr>
          </a:p>
        </p:txBody>
      </p:sp>
      <p:sp>
        <p:nvSpPr>
          <p:cNvPr id="14" name="CuadroTexto 13"/>
          <p:cNvSpPr txBox="1"/>
          <p:nvPr userDrawn="1"/>
        </p:nvSpPr>
        <p:spPr>
          <a:xfrm>
            <a:off x="8665440" y="2020160"/>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Convenciones</a:t>
            </a:r>
            <a:endParaRPr lang="es-MX" sz="1400" b="1" dirty="0">
              <a:solidFill>
                <a:srgbClr val="004070"/>
              </a:solidFill>
              <a:latin typeface="Verdana" panose="020B0604030504040204" pitchFamily="34" charset="0"/>
              <a:ea typeface="Verdana" panose="020B0604030504040204" pitchFamily="34" charset="0"/>
            </a:endParaRPr>
          </a:p>
        </p:txBody>
      </p:sp>
      <p:sp>
        <p:nvSpPr>
          <p:cNvPr id="15" name="CuadroTexto 14"/>
          <p:cNvSpPr txBox="1"/>
          <p:nvPr userDrawn="1"/>
        </p:nvSpPr>
        <p:spPr>
          <a:xfrm>
            <a:off x="9231537" y="2358721"/>
            <a:ext cx="2667297" cy="1508105"/>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Tiempo Lluvioso</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Probabilidad de lluvias moderadas a fuertes, en algunos</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casos con posibilidad de tormentas eléctricas y rachas de viento.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las embarcaciones de poco calado,</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consultar con las Capitanías de puerto antes de zarpar en zonas de inminente tempestad.</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 las condiciones meteorológicas y a los avisos de las autoridades locales.</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p:txBody>
      </p:sp>
      <p:pic>
        <p:nvPicPr>
          <p:cNvPr id="16" name="Picture 49"/>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8818770" y="2375985"/>
            <a:ext cx="367293" cy="368897"/>
          </a:xfrm>
          <a:prstGeom prst="rect">
            <a:avLst/>
          </a:prstGeom>
        </p:spPr>
      </p:pic>
      <p:sp>
        <p:nvSpPr>
          <p:cNvPr id="17" name="CuadroTexto 16"/>
          <p:cNvSpPr txBox="1"/>
          <p:nvPr userDrawn="1"/>
        </p:nvSpPr>
        <p:spPr>
          <a:xfrm>
            <a:off x="9231537" y="3872368"/>
            <a:ext cx="2667297" cy="877163"/>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Pleamar</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La marea alcanzará su máximo nivel en el intervalo de tiempo</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establecido.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914400"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Se sugiere</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a los habitantes costeros estar atentos a la evolución del fenómeno.</a:t>
            </a:r>
            <a:endParaRPr lang="es-CO" sz="700" dirty="0">
              <a:solidFill>
                <a:schemeClr val="tx1">
                  <a:lumMod val="50000"/>
                  <a:lumOff val="50000"/>
                </a:schemeClr>
              </a:solidFill>
              <a:latin typeface="Verdana" panose="020B0604030504040204" pitchFamily="34" charset="0"/>
              <a:ea typeface="Verdana" panose="020B0604030504040204" pitchFamily="34" charset="0"/>
              <a:cs typeface="Calibri"/>
            </a:endParaRPr>
          </a:p>
        </p:txBody>
      </p:sp>
      <p:pic>
        <p:nvPicPr>
          <p:cNvPr id="18" name="Picture 49"/>
          <p:cNvPicPr>
            <a:picLocks noChangeAspect="1"/>
          </p:cNvPicPr>
          <p:nvPr userDrawn="1"/>
        </p:nvPicPr>
        <p:blipFill>
          <a:blip r:embed="rId5" cstate="hqprint">
            <a:extLst>
              <a:ext uri="{28A0092B-C50C-407E-A947-70E740481C1C}">
                <a14:useLocalDpi xmlns:a14="http://schemas.microsoft.com/office/drawing/2010/main" val="0"/>
              </a:ext>
            </a:extLst>
          </a:blip>
          <a:stretch>
            <a:fillRect/>
          </a:stretch>
        </p:blipFill>
        <p:spPr>
          <a:xfrm>
            <a:off x="8818770" y="3921538"/>
            <a:ext cx="367293" cy="381320"/>
          </a:xfrm>
          <a:prstGeom prst="rect">
            <a:avLst/>
          </a:prstGeom>
        </p:spPr>
      </p:pic>
      <p:sp>
        <p:nvSpPr>
          <p:cNvPr id="19" name="CuadroTexto 18"/>
          <p:cNvSpPr txBox="1"/>
          <p:nvPr userDrawn="1"/>
        </p:nvSpPr>
        <p:spPr>
          <a:xfrm>
            <a:off x="9231537" y="4778118"/>
            <a:ext cx="2667297" cy="1292662"/>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Viento y oleaje</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Velocidad del viento y altura del oleaje con valores por encima de lo normal para la época.</a:t>
            </a:r>
            <a:endParaRPr lang="es-CO" sz="700" b="0" baseline="0" dirty="0">
              <a:solidFill>
                <a:schemeClr val="tx1">
                  <a:lumMod val="50000"/>
                  <a:lumOff val="50000"/>
                </a:schemeClr>
              </a:solidFill>
              <a:latin typeface="Verdana" panose="020B0604030504040204" pitchFamily="34" charset="0"/>
              <a:ea typeface="Verdana" panose="020B0604030504040204" pitchFamily="34" charset="0"/>
            </a:endParaRP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del fenómeno y a las indicaciones de las autoridades locales.</a:t>
            </a:r>
          </a:p>
          <a:p>
            <a:pPr marL="0" marR="0" indent="0" algn="l" defTabSz="648035" rtl="0" eaLnBrk="1" fontAlgn="auto" latinLnBrk="0" hangingPunct="1">
              <a:lnSpc>
                <a:spcPct val="100000"/>
              </a:lnSpc>
              <a:spcBef>
                <a:spcPts val="0"/>
              </a:spcBef>
              <a:spcAft>
                <a:spcPts val="0"/>
              </a:spcAft>
              <a:buClrTx/>
              <a:buSzTx/>
              <a:buFontTx/>
              <a:buNone/>
              <a:tabLst/>
              <a:defRPr/>
            </a:pPr>
            <a:endParaRPr lang="es-CO" sz="700" baseline="0" dirty="0">
              <a:solidFill>
                <a:schemeClr val="tx1">
                  <a:lumMod val="50000"/>
                  <a:lumOff val="50000"/>
                </a:schemeClr>
              </a:solidFill>
              <a:latin typeface="Verdana" panose="020B0604030504040204" pitchFamily="34" charset="0"/>
              <a:ea typeface="Verdana" panose="020B0604030504040204" pitchFamily="34" charset="0"/>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baseline="0" dirty="0">
                <a:solidFill>
                  <a:schemeClr val="tx1">
                    <a:lumMod val="50000"/>
                    <a:lumOff val="50000"/>
                  </a:schemeClr>
                </a:solidFill>
                <a:latin typeface="Verdana" panose="020B0604030504040204" pitchFamily="34" charset="0"/>
                <a:ea typeface="Verdana" panose="020B0604030504040204" pitchFamily="34" charset="0"/>
              </a:rPr>
              <a:t>A las embarcaciones de poco calado, consultar con las Capitanías de puerto antes de zarpar</a:t>
            </a:r>
            <a:r>
              <a:rPr lang="es-CO" sz="800" baseline="0" dirty="0">
                <a:solidFill>
                  <a:srgbClr val="154699"/>
                </a:solidFill>
                <a:latin typeface="Arial Narrow" panose="020B0606020202030204" pitchFamily="34" charset="0"/>
              </a:rPr>
              <a:t>.</a:t>
            </a:r>
            <a:endParaRPr lang="es-CO" sz="800" dirty="0">
              <a:solidFill>
                <a:srgbClr val="154699"/>
              </a:solidFill>
              <a:latin typeface="Arial Narrow" panose="020B0606020202030204" pitchFamily="34" charset="0"/>
            </a:endParaRPr>
          </a:p>
        </p:txBody>
      </p:sp>
      <p:pic>
        <p:nvPicPr>
          <p:cNvPr id="20" name="Picture 49"/>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8818770" y="4803689"/>
            <a:ext cx="367293" cy="364161"/>
          </a:xfrm>
          <a:prstGeom prst="rect">
            <a:avLst/>
          </a:prstGeom>
        </p:spPr>
      </p:pic>
      <p:sp>
        <p:nvSpPr>
          <p:cNvPr id="21" name="CuadroTexto 20"/>
          <p:cNvSpPr txBox="1"/>
          <p:nvPr userDrawn="1"/>
        </p:nvSpPr>
        <p:spPr>
          <a:xfrm>
            <a:off x="8600673" y="6218013"/>
            <a:ext cx="348277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rPr>
              <a:t>* La altura significativa de la ola, representa la media del tercio más alto de las olas, por lo cual la altura máxima posible puede ser incluso superior al doble de este valor.</a:t>
            </a:r>
            <a:endParaRPr kumimoji="0" lang="es-CO"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endParaRPr>
          </a:p>
        </p:txBody>
      </p:sp>
      <p:sp>
        <p:nvSpPr>
          <p:cNvPr id="5" name="Rectángulo: esquinas superiores redondeadas 4">
            <a:extLst>
              <a:ext uri="{FF2B5EF4-FFF2-40B4-BE49-F238E27FC236}">
                <a16:creationId xmlns:a16="http://schemas.microsoft.com/office/drawing/2014/main" id="{070E3DC0-8EF9-C3C1-0F6F-E440B75B0E08}"/>
              </a:ext>
            </a:extLst>
          </p:cNvPr>
          <p:cNvSpPr/>
          <p:nvPr userDrawn="1"/>
        </p:nvSpPr>
        <p:spPr>
          <a:xfrm rot="5400000">
            <a:off x="2531470" y="-2303023"/>
            <a:ext cx="510532" cy="5573476"/>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BBCAF5B7-7A25-D446-489B-E6CEF303877C}"/>
              </a:ext>
            </a:extLst>
          </p:cNvPr>
          <p:cNvSpPr txBox="1"/>
          <p:nvPr userDrawn="1"/>
        </p:nvSpPr>
        <p:spPr>
          <a:xfrm>
            <a:off x="1013684" y="203650"/>
            <a:ext cx="3785011" cy="553998"/>
          </a:xfrm>
          <a:prstGeom prst="rect">
            <a:avLst/>
          </a:prstGeom>
          <a:noFill/>
        </p:spPr>
        <p:txBody>
          <a:bodyPr wrap="none" rtlCol="0">
            <a:spAutoFit/>
          </a:bodyPr>
          <a:lstStyle/>
          <a:p>
            <a:pPr algn="l"/>
            <a:r>
              <a:rPr lang="es-ES" sz="1600" b="1" dirty="0">
                <a:solidFill>
                  <a:srgbClr val="00FFFF"/>
                </a:solidFill>
                <a:latin typeface="Verdana" panose="020B0604030504040204" pitchFamily="34" charset="0"/>
                <a:ea typeface="Verdana" panose="020B0604030504040204" pitchFamily="34" charset="0"/>
              </a:rPr>
              <a:t>Alertas Meteomarinas Vigentes</a:t>
            </a:r>
          </a:p>
          <a:p>
            <a:pPr algn="l"/>
            <a:r>
              <a:rPr lang="es-ES" sz="1400" b="0" dirty="0">
                <a:solidFill>
                  <a:schemeClr val="bg1"/>
                </a:solidFill>
                <a:latin typeface="Verdana" panose="020B0604030504040204" pitchFamily="34" charset="0"/>
                <a:ea typeface="Verdana" panose="020B0604030504040204" pitchFamily="34" charset="0"/>
              </a:rPr>
              <a:t>Mar Caribe Colombiano</a:t>
            </a:r>
            <a:endParaRPr lang="es-MX" sz="1400" b="0" dirty="0">
              <a:solidFill>
                <a:schemeClr val="bg1"/>
              </a:solidFill>
              <a:latin typeface="Verdana" panose="020B0604030504040204" pitchFamily="34" charset="0"/>
              <a:ea typeface="Verdana" panose="020B0604030504040204" pitchFamily="34" charset="0"/>
            </a:endParaRPr>
          </a:p>
        </p:txBody>
      </p:sp>
      <p:pic>
        <p:nvPicPr>
          <p:cNvPr id="22" name="Imagen 21">
            <a:extLst>
              <a:ext uri="{FF2B5EF4-FFF2-40B4-BE49-F238E27FC236}">
                <a16:creationId xmlns:a16="http://schemas.microsoft.com/office/drawing/2014/main" id="{B9F46339-7CA5-109B-4C87-5279944E24EF}"/>
              </a:ext>
            </a:extLst>
          </p:cNvPr>
          <p:cNvPicPr>
            <a:picLocks noChangeAspect="1"/>
          </p:cNvPicPr>
          <p:nvPr userDrawn="1"/>
        </p:nvPicPr>
        <p:blipFill>
          <a:blip r:embed="rId7">
            <a:lum bright="70000" contrast="-70000"/>
            <a:extLst>
              <a:ext uri="{BEBA8EAE-BF5A-486C-A8C5-ECC9F3942E4B}">
                <a14:imgProps xmlns:a14="http://schemas.microsoft.com/office/drawing/2010/main">
                  <a14:imgLayer r:embed="rId8">
                    <a14:imgEffect>
                      <a14:artisticPhotocopy/>
                    </a14:imgEffect>
                  </a14:imgLayer>
                </a14:imgProps>
              </a:ext>
              <a:ext uri="{28A0092B-C50C-407E-A947-70E740481C1C}">
                <a14:useLocalDpi xmlns:a14="http://schemas.microsoft.com/office/drawing/2010/main" val="0"/>
              </a:ext>
            </a:extLst>
          </a:blip>
          <a:stretch>
            <a:fillRect/>
          </a:stretch>
        </p:blipFill>
        <p:spPr>
          <a:xfrm>
            <a:off x="320409" y="354805"/>
            <a:ext cx="556852" cy="270470"/>
          </a:xfrm>
          <a:prstGeom prst="rect">
            <a:avLst/>
          </a:prstGeom>
        </p:spPr>
      </p:pic>
      <p:pic>
        <p:nvPicPr>
          <p:cNvPr id="23" name="Imagen 22">
            <a:extLst>
              <a:ext uri="{FF2B5EF4-FFF2-40B4-BE49-F238E27FC236}">
                <a16:creationId xmlns:a16="http://schemas.microsoft.com/office/drawing/2014/main" id="{3D6718B1-032C-D91B-605B-A8FFCF8A7927}"/>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333571891"/>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preserve="1" userDrawn="1">
  <p:cSld name="Aletas Meteomarinas PACIFI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8" name="Rectángulo redondeado 7"/>
          <p:cNvSpPr/>
          <p:nvPr userDrawn="1"/>
        </p:nvSpPr>
        <p:spPr>
          <a:xfrm>
            <a:off x="8616007" y="1047965"/>
            <a:ext cx="3420783" cy="509699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CuadroTexto 2"/>
          <p:cNvSpPr txBox="1"/>
          <p:nvPr userDrawn="1"/>
        </p:nvSpPr>
        <p:spPr>
          <a:xfrm>
            <a:off x="8665440" y="1174966"/>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Abreviaturas</a:t>
            </a:r>
            <a:endParaRPr lang="es-MX" sz="1400" b="1" dirty="0">
              <a:solidFill>
                <a:srgbClr val="004070"/>
              </a:solidFill>
              <a:latin typeface="Verdana" panose="020B0604030504040204" pitchFamily="34" charset="0"/>
              <a:ea typeface="Verdana" panose="020B0604030504040204" pitchFamily="34" charset="0"/>
            </a:endParaRPr>
          </a:p>
        </p:txBody>
      </p:sp>
      <p:sp>
        <p:nvSpPr>
          <p:cNvPr id="12" name="CuadroTexto 11"/>
          <p:cNvSpPr txBox="1"/>
          <p:nvPr userDrawn="1"/>
        </p:nvSpPr>
        <p:spPr>
          <a:xfrm>
            <a:off x="8776543" y="1496131"/>
            <a:ext cx="3195511" cy="507831"/>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VV</a:t>
            </a:r>
            <a:r>
              <a:rPr lang="es-CO" sz="900" dirty="0">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 Velocidad del viento máxima</a:t>
            </a:r>
            <a:r>
              <a:rPr lang="es-CO" sz="900" baseline="0" dirty="0">
                <a:solidFill>
                  <a:schemeClr val="tx1">
                    <a:lumMod val="50000"/>
                    <a:lumOff val="50000"/>
                  </a:schemeClr>
                </a:solidFill>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probable.</a:t>
            </a:r>
          </a:p>
          <a:p>
            <a:r>
              <a:rPr lang="es-CO" sz="900" b="1" dirty="0">
                <a:solidFill>
                  <a:srgbClr val="004070"/>
                </a:solidFill>
                <a:latin typeface="Verdana" panose="020B0604030504040204" pitchFamily="34" charset="0"/>
                <a:ea typeface="Verdana" panose="020B0604030504040204" pitchFamily="34" charset="0"/>
              </a:rPr>
              <a:t>DV</a:t>
            </a:r>
            <a:r>
              <a:rPr lang="es-CO" sz="900" dirty="0">
                <a:solidFill>
                  <a:schemeClr val="tx1">
                    <a:lumMod val="50000"/>
                    <a:lumOff val="50000"/>
                  </a:schemeClr>
                </a:solidFill>
                <a:latin typeface="Verdana" panose="020B0604030504040204" pitchFamily="34" charset="0"/>
                <a:ea typeface="Verdana" panose="020B0604030504040204" pitchFamily="34" charset="0"/>
              </a:rPr>
              <a:t> – Dirección predominante del viento.</a:t>
            </a:r>
          </a:p>
          <a:p>
            <a:r>
              <a:rPr lang="es-CO" sz="900" b="1" dirty="0">
                <a:solidFill>
                  <a:srgbClr val="004070"/>
                </a:solidFill>
                <a:latin typeface="Verdana" panose="020B0604030504040204" pitchFamily="34" charset="0"/>
                <a:ea typeface="Verdana" panose="020B0604030504040204" pitchFamily="34" charset="0"/>
              </a:rPr>
              <a:t>AO</a:t>
            </a:r>
            <a:r>
              <a:rPr lang="es-CO" sz="900" dirty="0">
                <a:solidFill>
                  <a:schemeClr val="tx1">
                    <a:lumMod val="50000"/>
                    <a:lumOff val="50000"/>
                  </a:schemeClr>
                </a:solidFill>
                <a:latin typeface="Verdana" panose="020B0604030504040204" pitchFamily="34" charset="0"/>
                <a:ea typeface="Verdana" panose="020B0604030504040204" pitchFamily="34" charset="0"/>
              </a:rPr>
              <a:t> – Altura significativa de la ola.</a:t>
            </a:r>
            <a:endParaRPr lang="es-MX" sz="900" dirty="0">
              <a:solidFill>
                <a:schemeClr val="tx1">
                  <a:lumMod val="50000"/>
                  <a:lumOff val="50000"/>
                </a:schemeClr>
              </a:solidFill>
              <a:latin typeface="Verdana" panose="020B0604030504040204" pitchFamily="34" charset="0"/>
              <a:ea typeface="Verdana" panose="020B0604030504040204" pitchFamily="34" charset="0"/>
            </a:endParaRPr>
          </a:p>
        </p:txBody>
      </p:sp>
      <p:sp>
        <p:nvSpPr>
          <p:cNvPr id="14" name="CuadroTexto 13"/>
          <p:cNvSpPr txBox="1"/>
          <p:nvPr userDrawn="1"/>
        </p:nvSpPr>
        <p:spPr>
          <a:xfrm>
            <a:off x="8665440" y="2020160"/>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Convenciones</a:t>
            </a:r>
            <a:endParaRPr lang="es-MX" sz="1400" b="1" dirty="0">
              <a:solidFill>
                <a:srgbClr val="004070"/>
              </a:solidFill>
              <a:latin typeface="Verdana" panose="020B0604030504040204" pitchFamily="34" charset="0"/>
              <a:ea typeface="Verdana" panose="020B0604030504040204" pitchFamily="34" charset="0"/>
            </a:endParaRPr>
          </a:p>
        </p:txBody>
      </p:sp>
      <p:sp>
        <p:nvSpPr>
          <p:cNvPr id="15" name="CuadroTexto 14"/>
          <p:cNvSpPr txBox="1"/>
          <p:nvPr userDrawn="1"/>
        </p:nvSpPr>
        <p:spPr>
          <a:xfrm>
            <a:off x="9231537" y="2358721"/>
            <a:ext cx="2667297" cy="1508105"/>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Tiempo Lluvioso</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Probabilidad de lluvias moderadas a fuertes, en algunos</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casos con posibilidad de tormentas eléctricas y rachas de viento.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las embarcaciones de poco calado,</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consultar con las Capitanías de puerto antes de zarpar en zonas de inminente tempestad.</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 las condiciones meteorológicas y a los avisos de las autoridades locales.</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p:txBody>
      </p:sp>
      <p:pic>
        <p:nvPicPr>
          <p:cNvPr id="16" name="Picture 49"/>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8818770" y="2375985"/>
            <a:ext cx="367293" cy="368897"/>
          </a:xfrm>
          <a:prstGeom prst="rect">
            <a:avLst/>
          </a:prstGeom>
        </p:spPr>
      </p:pic>
      <p:sp>
        <p:nvSpPr>
          <p:cNvPr id="17" name="CuadroTexto 16"/>
          <p:cNvSpPr txBox="1"/>
          <p:nvPr userDrawn="1"/>
        </p:nvSpPr>
        <p:spPr>
          <a:xfrm>
            <a:off x="9231537" y="3872368"/>
            <a:ext cx="2667297" cy="877163"/>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Pleamar</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La marea alcanzará su máximo nivel en el intervalo de tiempo</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establecido.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914400"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Se sugiere</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a los habitantes costeros estar atentos a la evolución del fenómeno.</a:t>
            </a:r>
            <a:endParaRPr lang="es-CO" sz="700" dirty="0">
              <a:solidFill>
                <a:schemeClr val="tx1">
                  <a:lumMod val="50000"/>
                  <a:lumOff val="50000"/>
                </a:schemeClr>
              </a:solidFill>
              <a:latin typeface="Verdana" panose="020B0604030504040204" pitchFamily="34" charset="0"/>
              <a:ea typeface="Verdana" panose="020B0604030504040204" pitchFamily="34" charset="0"/>
              <a:cs typeface="Calibri"/>
            </a:endParaRPr>
          </a:p>
        </p:txBody>
      </p:sp>
      <p:pic>
        <p:nvPicPr>
          <p:cNvPr id="18" name="Picture 49"/>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8818770" y="3921538"/>
            <a:ext cx="367293" cy="381320"/>
          </a:xfrm>
          <a:prstGeom prst="rect">
            <a:avLst/>
          </a:prstGeom>
        </p:spPr>
      </p:pic>
      <p:sp>
        <p:nvSpPr>
          <p:cNvPr id="19" name="CuadroTexto 18"/>
          <p:cNvSpPr txBox="1"/>
          <p:nvPr userDrawn="1"/>
        </p:nvSpPr>
        <p:spPr>
          <a:xfrm>
            <a:off x="9231537" y="4778118"/>
            <a:ext cx="2667297" cy="1292662"/>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Viento y oleaje</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Velocidad del viento y altura del oleaje con valores por encima de lo normal para la época.</a:t>
            </a:r>
            <a:endParaRPr lang="es-CO" sz="700" b="0" baseline="0" dirty="0">
              <a:solidFill>
                <a:schemeClr val="tx1">
                  <a:lumMod val="50000"/>
                  <a:lumOff val="50000"/>
                </a:schemeClr>
              </a:solidFill>
              <a:latin typeface="Verdana" panose="020B0604030504040204" pitchFamily="34" charset="0"/>
              <a:ea typeface="Verdana" panose="020B0604030504040204" pitchFamily="34" charset="0"/>
            </a:endParaRP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del fenómeno y a las indicaciones de las autoridades locales.</a:t>
            </a:r>
          </a:p>
          <a:p>
            <a:pPr marL="0" marR="0" indent="0" algn="l" defTabSz="648035" rtl="0" eaLnBrk="1" fontAlgn="auto" latinLnBrk="0" hangingPunct="1">
              <a:lnSpc>
                <a:spcPct val="100000"/>
              </a:lnSpc>
              <a:spcBef>
                <a:spcPts val="0"/>
              </a:spcBef>
              <a:spcAft>
                <a:spcPts val="0"/>
              </a:spcAft>
              <a:buClrTx/>
              <a:buSzTx/>
              <a:buFontTx/>
              <a:buNone/>
              <a:tabLst/>
              <a:defRPr/>
            </a:pPr>
            <a:endParaRPr lang="es-CO" sz="700" baseline="0" dirty="0">
              <a:solidFill>
                <a:schemeClr val="tx1">
                  <a:lumMod val="50000"/>
                  <a:lumOff val="50000"/>
                </a:schemeClr>
              </a:solidFill>
              <a:latin typeface="Verdana" panose="020B0604030504040204" pitchFamily="34" charset="0"/>
              <a:ea typeface="Verdana" panose="020B0604030504040204" pitchFamily="34" charset="0"/>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baseline="0" dirty="0">
                <a:solidFill>
                  <a:schemeClr val="tx1">
                    <a:lumMod val="50000"/>
                    <a:lumOff val="50000"/>
                  </a:schemeClr>
                </a:solidFill>
                <a:latin typeface="Verdana" panose="020B0604030504040204" pitchFamily="34" charset="0"/>
                <a:ea typeface="Verdana" panose="020B0604030504040204" pitchFamily="34" charset="0"/>
              </a:rPr>
              <a:t>A las embarcaciones de poco calado, consultar con las Capitanías de puerto antes de zarpar</a:t>
            </a:r>
            <a:r>
              <a:rPr lang="es-CO" sz="800" baseline="0" dirty="0">
                <a:solidFill>
                  <a:srgbClr val="154699"/>
                </a:solidFill>
                <a:latin typeface="Arial Narrow" panose="020B0606020202030204" pitchFamily="34" charset="0"/>
              </a:rPr>
              <a:t>.</a:t>
            </a:r>
            <a:endParaRPr lang="es-CO" sz="800" dirty="0">
              <a:solidFill>
                <a:srgbClr val="154699"/>
              </a:solidFill>
              <a:latin typeface="Arial Narrow" panose="020B0606020202030204" pitchFamily="34" charset="0"/>
            </a:endParaRPr>
          </a:p>
        </p:txBody>
      </p:sp>
      <p:pic>
        <p:nvPicPr>
          <p:cNvPr id="20" name="Picture 49"/>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8818770" y="4803689"/>
            <a:ext cx="367293" cy="364161"/>
          </a:xfrm>
          <a:prstGeom prst="rect">
            <a:avLst/>
          </a:prstGeom>
        </p:spPr>
      </p:pic>
      <p:sp>
        <p:nvSpPr>
          <p:cNvPr id="21" name="CuadroTexto 20"/>
          <p:cNvSpPr txBox="1"/>
          <p:nvPr userDrawn="1"/>
        </p:nvSpPr>
        <p:spPr>
          <a:xfrm>
            <a:off x="8600673" y="6218013"/>
            <a:ext cx="348277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rPr>
              <a:t>* La altura significativa de la ola, representa la media del tercio más alto de las olas, por lo cual la altura máxima posible puede ser incluso superior al doble de este valor.</a:t>
            </a:r>
            <a:endParaRPr kumimoji="0" lang="es-CO"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endParaRPr>
          </a:p>
        </p:txBody>
      </p:sp>
      <p:sp>
        <p:nvSpPr>
          <p:cNvPr id="22" name="Google Shape;392;p105"/>
          <p:cNvSpPr/>
          <p:nvPr userDrawn="1"/>
        </p:nvSpPr>
        <p:spPr>
          <a:xfrm>
            <a:off x="54731" y="1064279"/>
            <a:ext cx="8607974" cy="5376594"/>
          </a:xfrm>
          <a:prstGeom prst="rect">
            <a:avLst/>
          </a:prstGeom>
          <a:blipFill rotWithShape="1">
            <a:blip r:embed="rId6">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5" name="Rectángulo: esquinas superiores redondeadas 4">
            <a:extLst>
              <a:ext uri="{FF2B5EF4-FFF2-40B4-BE49-F238E27FC236}">
                <a16:creationId xmlns:a16="http://schemas.microsoft.com/office/drawing/2014/main" id="{7DFD9534-DE4C-C827-FFA6-EF59DAA3F524}"/>
              </a:ext>
            </a:extLst>
          </p:cNvPr>
          <p:cNvSpPr/>
          <p:nvPr userDrawn="1"/>
        </p:nvSpPr>
        <p:spPr>
          <a:xfrm rot="5400000">
            <a:off x="2531470" y="-2303023"/>
            <a:ext cx="510532" cy="5573476"/>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1" name="Imagen 10">
            <a:extLst>
              <a:ext uri="{FF2B5EF4-FFF2-40B4-BE49-F238E27FC236}">
                <a16:creationId xmlns:a16="http://schemas.microsoft.com/office/drawing/2014/main" id="{A1D367FE-B207-1B79-90AC-FF7E928DFC0B}"/>
              </a:ext>
            </a:extLst>
          </p:cNvPr>
          <p:cNvPicPr>
            <a:picLocks noChangeAspect="1"/>
          </p:cNvPicPr>
          <p:nvPr userDrawn="1"/>
        </p:nvPicPr>
        <p:blipFill>
          <a:blip r:embed="rId7">
            <a:lum bright="70000" contrast="-70000"/>
            <a:extLst>
              <a:ext uri="{BEBA8EAE-BF5A-486C-A8C5-ECC9F3942E4B}">
                <a14:imgProps xmlns:a14="http://schemas.microsoft.com/office/drawing/2010/main">
                  <a14:imgLayer r:embed="rId8">
                    <a14:imgEffect>
                      <a14:artisticPhotocopy/>
                    </a14:imgEffect>
                  </a14:imgLayer>
                </a14:imgProps>
              </a:ext>
              <a:ext uri="{28A0092B-C50C-407E-A947-70E740481C1C}">
                <a14:useLocalDpi xmlns:a14="http://schemas.microsoft.com/office/drawing/2010/main" val="0"/>
              </a:ext>
            </a:extLst>
          </a:blip>
          <a:stretch>
            <a:fillRect/>
          </a:stretch>
        </p:blipFill>
        <p:spPr>
          <a:xfrm>
            <a:off x="320409" y="354805"/>
            <a:ext cx="556852" cy="270470"/>
          </a:xfrm>
          <a:prstGeom prst="rect">
            <a:avLst/>
          </a:prstGeom>
        </p:spPr>
      </p:pic>
      <p:sp>
        <p:nvSpPr>
          <p:cNvPr id="13" name="CuadroTexto 12">
            <a:extLst>
              <a:ext uri="{FF2B5EF4-FFF2-40B4-BE49-F238E27FC236}">
                <a16:creationId xmlns:a16="http://schemas.microsoft.com/office/drawing/2014/main" id="{10F6445A-7A75-89CB-F9FC-63AA296FC022}"/>
              </a:ext>
            </a:extLst>
          </p:cNvPr>
          <p:cNvSpPr txBox="1"/>
          <p:nvPr userDrawn="1"/>
        </p:nvSpPr>
        <p:spPr>
          <a:xfrm>
            <a:off x="1026428" y="203877"/>
            <a:ext cx="3785011" cy="553998"/>
          </a:xfrm>
          <a:prstGeom prst="rect">
            <a:avLst/>
          </a:prstGeom>
          <a:noFill/>
        </p:spPr>
        <p:txBody>
          <a:bodyPr wrap="none" rtlCol="0">
            <a:spAutoFit/>
          </a:bodyPr>
          <a:lstStyle/>
          <a:p>
            <a:pPr algn="l"/>
            <a:r>
              <a:rPr lang="es-ES" sz="1600" b="1" dirty="0">
                <a:solidFill>
                  <a:srgbClr val="00FFFF"/>
                </a:solidFill>
                <a:latin typeface="Verdana" panose="020B0604030504040204" pitchFamily="34" charset="0"/>
                <a:ea typeface="Verdana" panose="020B0604030504040204" pitchFamily="34" charset="0"/>
              </a:rPr>
              <a:t>Alertas Meteomarinas Vigentes</a:t>
            </a:r>
          </a:p>
          <a:p>
            <a:pPr algn="l"/>
            <a:r>
              <a:rPr lang="es-ES" sz="1400" b="0" dirty="0">
                <a:solidFill>
                  <a:schemeClr val="bg1"/>
                </a:solidFill>
                <a:latin typeface="Verdana" panose="020B0604030504040204" pitchFamily="34" charset="0"/>
                <a:ea typeface="Verdana" panose="020B0604030504040204" pitchFamily="34" charset="0"/>
              </a:rPr>
              <a:t>Océano</a:t>
            </a:r>
            <a:r>
              <a:rPr lang="es-ES" sz="1400" b="0" baseline="0" dirty="0">
                <a:solidFill>
                  <a:schemeClr val="bg1"/>
                </a:solidFill>
                <a:latin typeface="Verdana" panose="020B0604030504040204" pitchFamily="34" charset="0"/>
                <a:ea typeface="Verdana" panose="020B0604030504040204" pitchFamily="34" charset="0"/>
              </a:rPr>
              <a:t> Pacifico Nacional</a:t>
            </a:r>
            <a:endParaRPr lang="es-MX" sz="1400" b="0" dirty="0">
              <a:solidFill>
                <a:schemeClr val="bg1"/>
              </a:solidFill>
              <a:latin typeface="Verdana" panose="020B0604030504040204" pitchFamily="34" charset="0"/>
              <a:ea typeface="Verdana" panose="020B0604030504040204" pitchFamily="34" charset="0"/>
            </a:endParaRPr>
          </a:p>
        </p:txBody>
      </p:sp>
      <p:pic>
        <p:nvPicPr>
          <p:cNvPr id="23" name="Imagen 22">
            <a:extLst>
              <a:ext uri="{FF2B5EF4-FFF2-40B4-BE49-F238E27FC236}">
                <a16:creationId xmlns:a16="http://schemas.microsoft.com/office/drawing/2014/main" id="{7FBB804B-468A-85EC-7710-B9ED39EFB6A2}"/>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248389116"/>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preserve="1" userDrawn="1">
  <p:cSld name="3_Pronóstico amenaza incendios vegetal">
    <p:spTree>
      <p:nvGrpSpPr>
        <p:cNvPr id="1" name=""/>
        <p:cNvGrpSpPr/>
        <p:nvPr/>
      </p:nvGrpSpPr>
      <p:grpSpPr>
        <a:xfrm>
          <a:off x="0" y="0"/>
          <a:ext cx="0" cy="0"/>
          <a:chOff x="0" y="0"/>
          <a:chExt cx="0" cy="0"/>
        </a:xfrm>
      </p:grpSpPr>
      <p:pic>
        <p:nvPicPr>
          <p:cNvPr id="4" name="Imagen 3"/>
          <p:cNvPicPr>
            <a:picLocks noChangeAspect="1"/>
          </p:cNvPicPr>
          <p:nvPr userDrawn="1"/>
        </p:nvPicPr>
        <p:blipFill rotWithShape="1">
          <a:blip r:embed="rId2">
            <a:extLst>
              <a:ext uri="{28A0092B-C50C-407E-A947-70E740481C1C}">
                <a14:useLocalDpi xmlns:a14="http://schemas.microsoft.com/office/drawing/2010/main" val="0"/>
              </a:ext>
            </a:extLst>
          </a:blip>
          <a:srcRect b="7147"/>
          <a:stretch/>
        </p:blipFill>
        <p:spPr>
          <a:xfrm>
            <a:off x="-1934" y="222422"/>
            <a:ext cx="12194413" cy="6471015"/>
          </a:xfrm>
          <a:prstGeom prst="rect">
            <a:avLst/>
          </a:prstGeom>
        </p:spPr>
      </p:pic>
      <p:pic>
        <p:nvPicPr>
          <p:cNvPr id="5" name="Imagen 4" descr="Forma&#10;&#10;Descripción generada automáticamente con confianza baja">
            <a:extLst>
              <a:ext uri="{FF2B5EF4-FFF2-40B4-BE49-F238E27FC236}">
                <a16:creationId xmlns:a16="http://schemas.microsoft.com/office/drawing/2014/main" id="{FF97F986-1D0B-2E36-A455-B373F597A3D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 y="-1089"/>
            <a:ext cx="12190065" cy="6859089"/>
          </a:xfrm>
          <a:prstGeom prst="rect">
            <a:avLst/>
          </a:prstGeom>
        </p:spPr>
      </p:pic>
      <p:sp>
        <p:nvSpPr>
          <p:cNvPr id="8" name="Rectángulo 7"/>
          <p:cNvSpPr/>
          <p:nvPr userDrawn="1"/>
        </p:nvSpPr>
        <p:spPr>
          <a:xfrm>
            <a:off x="-1934" y="222422"/>
            <a:ext cx="12192000" cy="6471015"/>
          </a:xfrm>
          <a:prstGeom prst="rect">
            <a:avLst/>
          </a:prstGeom>
          <a:gradFill flip="none" rotWithShape="1">
            <a:gsLst>
              <a:gs pos="0">
                <a:srgbClr val="FF0000">
                  <a:alpha val="0"/>
                </a:srgb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2" name="Rectángulo: esquinas superiores redondeadas 11">
            <a:extLst>
              <a:ext uri="{FF2B5EF4-FFF2-40B4-BE49-F238E27FC236}">
                <a16:creationId xmlns:a16="http://schemas.microsoft.com/office/drawing/2014/main" id="{9F370C82-940C-9E06-6C83-84855F6FE3DF}"/>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AA6D366A-7407-534B-7D09-0FBAA178ED73}"/>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4" name="Imagen 13">
            <a:extLst>
              <a:ext uri="{FF2B5EF4-FFF2-40B4-BE49-F238E27FC236}">
                <a16:creationId xmlns:a16="http://schemas.microsoft.com/office/drawing/2014/main" id="{D826545A-2F90-665C-44D0-458E08CC5B15}"/>
              </a:ext>
            </a:extLst>
          </p:cNvPr>
          <p:cNvPicPr>
            <a:picLocks noChangeAspect="1"/>
          </p:cNvPicPr>
          <p:nvPr userDrawn="1"/>
        </p:nvPicPr>
        <p:blipFill>
          <a:blip r:embed="rId5">
            <a:lum bright="70000" contrast="-70000"/>
            <a:extLst>
              <a:ext uri="{BEBA8EAE-BF5A-486C-A8C5-ECC9F3942E4B}">
                <a14:imgProps xmlns:a14="http://schemas.microsoft.com/office/drawing/2010/main">
                  <a14:imgLayer r:embed="rId6">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5" name="Imagen 14">
            <a:extLst>
              <a:ext uri="{FF2B5EF4-FFF2-40B4-BE49-F238E27FC236}">
                <a16:creationId xmlns:a16="http://schemas.microsoft.com/office/drawing/2014/main" id="{ABA8068C-FEB0-1C39-9EEA-552A87D7ACA5}"/>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4264632456"/>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preserve="1" userDrawn="1">
  <p:cSld name="1_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652232"/>
            <a:ext cx="9144000" cy="2387600"/>
          </a:xfrm>
        </p:spPr>
        <p:txBody>
          <a:bodyPr anchor="b">
            <a:normAutofit/>
          </a:bodyPr>
          <a:lstStyle>
            <a:lvl1pPr algn="ctr">
              <a:defRPr sz="4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Subtítulo 2"/>
          <p:cNvSpPr>
            <a:spLocks noGrp="1"/>
          </p:cNvSpPr>
          <p:nvPr>
            <p:ph type="subTitle" idx="1"/>
          </p:nvPr>
        </p:nvSpPr>
        <p:spPr>
          <a:xfrm>
            <a:off x="1524000" y="4131907"/>
            <a:ext cx="9144000" cy="1655762"/>
          </a:xfrm>
        </p:spPr>
        <p:txBody>
          <a:bodyPr>
            <a:normAutofit/>
          </a:bodyPr>
          <a:lstStyle>
            <a:lvl1pPr marL="0" indent="0" algn="ctr">
              <a:buNone/>
              <a:defRPr sz="1800">
                <a:latin typeface="Verdana" panose="020B0604030504040204" pitchFamily="34" charset="0"/>
                <a:ea typeface="Verdan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editar el estilo de subtítulo del patrón</a:t>
            </a:r>
            <a:endParaRPr lang="es-MX"/>
          </a:p>
        </p:txBody>
      </p:sp>
      <p:sp>
        <p:nvSpPr>
          <p:cNvPr id="15" name="Marcador de texto 12">
            <a:extLst>
              <a:ext uri="{FF2B5EF4-FFF2-40B4-BE49-F238E27FC236}">
                <a16:creationId xmlns:a16="http://schemas.microsoft.com/office/drawing/2014/main" id="{AA91B50B-EB4C-F29B-36BA-4C178F36948B}"/>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6" name="Rectángulo: esquinas superiores redondeadas 15">
            <a:extLst>
              <a:ext uri="{FF2B5EF4-FFF2-40B4-BE49-F238E27FC236}">
                <a16:creationId xmlns:a16="http://schemas.microsoft.com/office/drawing/2014/main" id="{9E1EDEF5-A71D-F067-CB4B-1E89279B8803}"/>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7" name="CuadroTexto 16">
            <a:extLst>
              <a:ext uri="{FF2B5EF4-FFF2-40B4-BE49-F238E27FC236}">
                <a16:creationId xmlns:a16="http://schemas.microsoft.com/office/drawing/2014/main" id="{7EDCD8AF-DB2F-1549-A1DE-1CFE79FD6AB6}"/>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8" name="Imagen 17">
            <a:extLst>
              <a:ext uri="{FF2B5EF4-FFF2-40B4-BE49-F238E27FC236}">
                <a16:creationId xmlns:a16="http://schemas.microsoft.com/office/drawing/2014/main" id="{7349961B-FB1D-94C4-873B-799F95FBDBDD}"/>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9" name="Imagen 18">
            <a:extLst>
              <a:ext uri="{FF2B5EF4-FFF2-40B4-BE49-F238E27FC236}">
                <a16:creationId xmlns:a16="http://schemas.microsoft.com/office/drawing/2014/main" id="{A731F743-FCCC-8853-70D2-892695701268}"/>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376711348"/>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preserve="1" userDrawn="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a:xfrm>
            <a:off x="838200" y="1597441"/>
            <a:ext cx="10515600" cy="1325563"/>
          </a:xfrm>
        </p:spPr>
        <p:txBody>
          <a:bodyPr>
            <a:normAutofit/>
          </a:bodyPr>
          <a:lstStyle>
            <a:lvl1pPr>
              <a:defRPr sz="32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838200" y="3112167"/>
            <a:ext cx="10515600" cy="3064795"/>
          </a:xfrm>
        </p:spPr>
        <p:txBody>
          <a:bodyPr>
            <a:normAutofit/>
          </a:bodyPr>
          <a:lstStyle>
            <a:lvl1pPr>
              <a:defRPr sz="2000">
                <a:latin typeface="Verdana" panose="020B0604030504040204" pitchFamily="34" charset="0"/>
                <a:ea typeface="Verdana" panose="020B0604030504040204" pitchFamily="34" charset="0"/>
              </a:defRPr>
            </a:lvl1pPr>
            <a:lvl2pPr>
              <a:defRPr sz="1800">
                <a:latin typeface="Verdana" panose="020B0604030504040204" pitchFamily="34" charset="0"/>
                <a:ea typeface="Verdana" panose="020B0604030504040204" pitchFamily="34" charset="0"/>
              </a:defRPr>
            </a:lvl2pPr>
            <a:lvl3pPr>
              <a:defRPr sz="1600">
                <a:latin typeface="Verdana" panose="020B0604030504040204" pitchFamily="34" charset="0"/>
                <a:ea typeface="Verdana" panose="020B0604030504040204" pitchFamily="34" charset="0"/>
              </a:defRPr>
            </a:lvl3pPr>
            <a:lvl4pPr>
              <a:defRPr sz="1400">
                <a:latin typeface="Verdana" panose="020B0604030504040204" pitchFamily="34" charset="0"/>
                <a:ea typeface="Verdana" panose="020B0604030504040204" pitchFamily="34" charset="0"/>
              </a:defRPr>
            </a:lvl4pPr>
            <a:lvl5pPr>
              <a:defRPr sz="14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15" name="Marcador de texto 12">
            <a:extLst>
              <a:ext uri="{FF2B5EF4-FFF2-40B4-BE49-F238E27FC236}">
                <a16:creationId xmlns:a16="http://schemas.microsoft.com/office/drawing/2014/main" id="{E035C3E2-9BA7-5AFD-A478-88F095C862B2}"/>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6" name="Rectángulo: esquinas superiores redondeadas 15">
            <a:extLst>
              <a:ext uri="{FF2B5EF4-FFF2-40B4-BE49-F238E27FC236}">
                <a16:creationId xmlns:a16="http://schemas.microsoft.com/office/drawing/2014/main" id="{878B25C7-1377-10EA-C681-CC946668B433}"/>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7" name="CuadroTexto 16">
            <a:extLst>
              <a:ext uri="{FF2B5EF4-FFF2-40B4-BE49-F238E27FC236}">
                <a16:creationId xmlns:a16="http://schemas.microsoft.com/office/drawing/2014/main" id="{7FC49A6F-C00F-6E01-9BAD-40B5684878A8}"/>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8" name="Imagen 17">
            <a:extLst>
              <a:ext uri="{FF2B5EF4-FFF2-40B4-BE49-F238E27FC236}">
                <a16:creationId xmlns:a16="http://schemas.microsoft.com/office/drawing/2014/main" id="{578BAC7D-F5E7-68AB-EB65-EC1E0C2A3F43}"/>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9" name="Imagen 18">
            <a:extLst>
              <a:ext uri="{FF2B5EF4-FFF2-40B4-BE49-F238E27FC236}">
                <a16:creationId xmlns:a16="http://schemas.microsoft.com/office/drawing/2014/main" id="{AB215999-4E20-765A-91C5-427A4DD2323C}"/>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214631395"/>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preserve="1" userDrawn="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a:xfrm>
            <a:off x="838200" y="1699569"/>
            <a:ext cx="10515600" cy="1325563"/>
          </a:xfrm>
        </p:spPr>
        <p:txBody>
          <a:bodyPr>
            <a:normAutofit/>
          </a:bodyPr>
          <a:lstStyle>
            <a:lvl1pPr>
              <a:defRPr sz="28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sz="half" idx="1"/>
          </p:nvPr>
        </p:nvSpPr>
        <p:spPr>
          <a:xfrm>
            <a:off x="838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contenido 3"/>
          <p:cNvSpPr>
            <a:spLocks noGrp="1"/>
          </p:cNvSpPr>
          <p:nvPr>
            <p:ph sz="half" idx="2"/>
          </p:nvPr>
        </p:nvSpPr>
        <p:spPr>
          <a:xfrm>
            <a:off x="6172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8" name="Marcador de texto 12">
            <a:extLst>
              <a:ext uri="{FF2B5EF4-FFF2-40B4-BE49-F238E27FC236}">
                <a16:creationId xmlns:a16="http://schemas.microsoft.com/office/drawing/2014/main" id="{A2705380-3DBB-96AA-FB3B-5701047E4707}"/>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4" name="Rectángulo: esquinas superiores redondeadas 13">
            <a:extLst>
              <a:ext uri="{FF2B5EF4-FFF2-40B4-BE49-F238E27FC236}">
                <a16:creationId xmlns:a16="http://schemas.microsoft.com/office/drawing/2014/main" id="{398A1D4A-66E6-29B6-4B30-7C69E46C19CC}"/>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5" name="CuadroTexto 14">
            <a:extLst>
              <a:ext uri="{FF2B5EF4-FFF2-40B4-BE49-F238E27FC236}">
                <a16:creationId xmlns:a16="http://schemas.microsoft.com/office/drawing/2014/main" id="{CE042410-2255-7B38-C7F6-DE6F630EF6CB}"/>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6" name="Imagen 15">
            <a:extLst>
              <a:ext uri="{FF2B5EF4-FFF2-40B4-BE49-F238E27FC236}">
                <a16:creationId xmlns:a16="http://schemas.microsoft.com/office/drawing/2014/main" id="{0314924B-8748-07A1-B824-2A187406A1F9}"/>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7" name="Imagen 16">
            <a:extLst>
              <a:ext uri="{FF2B5EF4-FFF2-40B4-BE49-F238E27FC236}">
                <a16:creationId xmlns:a16="http://schemas.microsoft.com/office/drawing/2014/main" id="{0F8BA446-3532-F2E0-FB40-BD3E838FDCC2}"/>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219437749"/>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preserve="1" userDrawn="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8200" y="1370142"/>
            <a:ext cx="10515600" cy="705794"/>
          </a:xfrm>
        </p:spPr>
        <p:txBody>
          <a:bodyPr>
            <a:normAutofit/>
          </a:bodyPr>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6" name="Marcador de texto 12">
            <a:extLst>
              <a:ext uri="{FF2B5EF4-FFF2-40B4-BE49-F238E27FC236}">
                <a16:creationId xmlns:a16="http://schemas.microsoft.com/office/drawing/2014/main" id="{9985F39F-7752-69A6-DAC6-6EE951616BA3}"/>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2" name="Rectángulo: esquinas superiores redondeadas 11">
            <a:extLst>
              <a:ext uri="{FF2B5EF4-FFF2-40B4-BE49-F238E27FC236}">
                <a16:creationId xmlns:a16="http://schemas.microsoft.com/office/drawing/2014/main" id="{D600138F-1536-CAA0-35FC-DD88D19A1C91}"/>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B6DD373E-C504-BB5E-E545-7431CD73293B}"/>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4" name="Imagen 13">
            <a:extLst>
              <a:ext uri="{FF2B5EF4-FFF2-40B4-BE49-F238E27FC236}">
                <a16:creationId xmlns:a16="http://schemas.microsoft.com/office/drawing/2014/main" id="{A6A878CB-839A-E969-9796-EA521354FF8C}"/>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5" name="Imagen 14">
            <a:extLst>
              <a:ext uri="{FF2B5EF4-FFF2-40B4-BE49-F238E27FC236}">
                <a16:creationId xmlns:a16="http://schemas.microsoft.com/office/drawing/2014/main" id="{968B8E89-359A-3426-3E63-97E2784295B6}"/>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933540919"/>
      </p:ext>
    </p:extLst>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preserve="1" userDrawn="1">
  <p:cSld name="2_En blanco">
    <p:spTree>
      <p:nvGrpSpPr>
        <p:cNvPr id="1" name=""/>
        <p:cNvGrpSpPr/>
        <p:nvPr/>
      </p:nvGrpSpPr>
      <p:grpSpPr>
        <a:xfrm>
          <a:off x="0" y="0"/>
          <a:ext cx="0" cy="0"/>
          <a:chOff x="0" y="0"/>
          <a:chExt cx="0" cy="0"/>
        </a:xfrm>
      </p:grpSpPr>
      <p:sp>
        <p:nvSpPr>
          <p:cNvPr id="5" name="Marcador de texto 12">
            <a:extLst>
              <a:ext uri="{FF2B5EF4-FFF2-40B4-BE49-F238E27FC236}">
                <a16:creationId xmlns:a16="http://schemas.microsoft.com/office/drawing/2014/main" id="{137FE2E3-C6B2-97C7-DCF9-E4B85F90407F}"/>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1" name="Rectángulo: esquinas superiores redondeadas 10">
            <a:extLst>
              <a:ext uri="{FF2B5EF4-FFF2-40B4-BE49-F238E27FC236}">
                <a16:creationId xmlns:a16="http://schemas.microsoft.com/office/drawing/2014/main" id="{FCCB888F-86E5-5A00-B0D9-F190235D6358}"/>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2" name="CuadroTexto 11">
            <a:extLst>
              <a:ext uri="{FF2B5EF4-FFF2-40B4-BE49-F238E27FC236}">
                <a16:creationId xmlns:a16="http://schemas.microsoft.com/office/drawing/2014/main" id="{1778D372-CC32-0A1A-DC44-E53C6F0F70BE}"/>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3" name="Imagen 12">
            <a:extLst>
              <a:ext uri="{FF2B5EF4-FFF2-40B4-BE49-F238E27FC236}">
                <a16:creationId xmlns:a16="http://schemas.microsoft.com/office/drawing/2014/main" id="{B62218C1-3BEB-AD10-139D-38B7F84CCE39}"/>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4" name="Imagen 13">
            <a:extLst>
              <a:ext uri="{FF2B5EF4-FFF2-40B4-BE49-F238E27FC236}">
                <a16:creationId xmlns:a16="http://schemas.microsoft.com/office/drawing/2014/main" id="{4D83C168-CB8C-A56E-6DCF-FD165043CF77}"/>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820832926"/>
      </p:ext>
    </p:extLst>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preserve="1" userDrawn="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1465560"/>
            <a:ext cx="3932237" cy="1600200"/>
          </a:xfrm>
        </p:spPr>
        <p:txBody>
          <a:bodyPr anchor="b"/>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5183188" y="1465560"/>
            <a:ext cx="6172200" cy="4395490"/>
          </a:xfrm>
        </p:spPr>
        <p:txBody>
          <a:bodyPr/>
          <a:lstStyle>
            <a:lvl1pPr>
              <a:defRPr sz="2400">
                <a:latin typeface="Verdana" panose="020B0604030504040204" pitchFamily="34" charset="0"/>
                <a:ea typeface="Verdana" panose="020B0604030504040204" pitchFamily="34" charset="0"/>
              </a:defRPr>
            </a:lvl1pPr>
            <a:lvl2pPr>
              <a:defRPr sz="2000">
                <a:latin typeface="Verdana" panose="020B0604030504040204" pitchFamily="34" charset="0"/>
                <a:ea typeface="Verdana" panose="020B0604030504040204" pitchFamily="34" charset="0"/>
              </a:defRPr>
            </a:lvl2pPr>
            <a:lvl3pPr>
              <a:defRPr sz="1800">
                <a:latin typeface="Verdana" panose="020B0604030504040204" pitchFamily="34" charset="0"/>
                <a:ea typeface="Verdana" panose="020B0604030504040204" pitchFamily="34" charset="0"/>
              </a:defRPr>
            </a:lvl3pPr>
            <a:lvl4pPr>
              <a:defRPr sz="1600">
                <a:latin typeface="Verdana" panose="020B0604030504040204" pitchFamily="34" charset="0"/>
                <a:ea typeface="Verdana" panose="020B0604030504040204" pitchFamily="34" charset="0"/>
              </a:defRPr>
            </a:lvl4pPr>
            <a:lvl5pPr>
              <a:defRPr sz="1600">
                <a:latin typeface="Verdana" panose="020B0604030504040204" pitchFamily="34" charset="0"/>
                <a:ea typeface="Verdana" panose="020B0604030504040204" pitchFamily="34" charset="0"/>
              </a:defRPr>
            </a:lvl5pPr>
            <a:lvl6pPr>
              <a:defRPr sz="2000"/>
            </a:lvl6pPr>
            <a:lvl7pPr>
              <a:defRPr sz="2000"/>
            </a:lvl7pPr>
            <a:lvl8pPr>
              <a:defRPr sz="2000"/>
            </a:lvl8pPr>
            <a:lvl9pPr>
              <a:defRPr sz="2000"/>
            </a:lvl9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texto 3"/>
          <p:cNvSpPr>
            <a:spLocks noGrp="1"/>
          </p:cNvSpPr>
          <p:nvPr>
            <p:ph type="body" sz="half" idx="2"/>
          </p:nvPr>
        </p:nvSpPr>
        <p:spPr>
          <a:xfrm>
            <a:off x="839788" y="3146854"/>
            <a:ext cx="3932237" cy="2722134"/>
          </a:xfrm>
        </p:spPr>
        <p:txBody>
          <a:bodyPr>
            <a:normAutofit/>
          </a:bodyPr>
          <a:lstStyle>
            <a:lvl1pPr marL="0" indent="0">
              <a:buNone/>
              <a:defRPr sz="1200">
                <a:latin typeface="Verdana" panose="020B0604030504040204" pitchFamily="34" charset="0"/>
                <a:ea typeface="Verdana" panose="020B060403050404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dirty="0"/>
              <a:t>Editar el estilo de texto del patrón</a:t>
            </a:r>
          </a:p>
        </p:txBody>
      </p:sp>
      <p:sp>
        <p:nvSpPr>
          <p:cNvPr id="8" name="Marcador de texto 12">
            <a:extLst>
              <a:ext uri="{FF2B5EF4-FFF2-40B4-BE49-F238E27FC236}">
                <a16:creationId xmlns:a16="http://schemas.microsoft.com/office/drawing/2014/main" id="{52356821-3438-BD39-CFBD-13AA2532693F}"/>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4" name="Rectángulo: esquinas superiores redondeadas 13">
            <a:extLst>
              <a:ext uri="{FF2B5EF4-FFF2-40B4-BE49-F238E27FC236}">
                <a16:creationId xmlns:a16="http://schemas.microsoft.com/office/drawing/2014/main" id="{66AB44EA-EDFA-1B26-C435-42FB4B58C1FD}"/>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5" name="CuadroTexto 14">
            <a:extLst>
              <a:ext uri="{FF2B5EF4-FFF2-40B4-BE49-F238E27FC236}">
                <a16:creationId xmlns:a16="http://schemas.microsoft.com/office/drawing/2014/main" id="{E0D655A5-B806-BAD6-B035-0929B8A1DF4C}"/>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6" name="Imagen 15">
            <a:extLst>
              <a:ext uri="{FF2B5EF4-FFF2-40B4-BE49-F238E27FC236}">
                <a16:creationId xmlns:a16="http://schemas.microsoft.com/office/drawing/2014/main" id="{611DA79C-CFF2-7FA8-034B-BDAEB0949C2C}"/>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7" name="Imagen 16">
            <a:extLst>
              <a:ext uri="{FF2B5EF4-FFF2-40B4-BE49-F238E27FC236}">
                <a16:creationId xmlns:a16="http://schemas.microsoft.com/office/drawing/2014/main" id="{E604F530-F653-FD54-0950-591596AFC84A}"/>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51224874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Pronóstico de precipitacione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5C273637-27CB-BBCE-94BF-AA0DDEFA87C5}"/>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1CD71DBE-0A6C-65F4-AABD-B64E8B77242E}"/>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pic>
        <p:nvPicPr>
          <p:cNvPr id="4" name="Imagen 5">
            <a:extLst>
              <a:ext uri="{FF2B5EF4-FFF2-40B4-BE49-F238E27FC236}">
                <a16:creationId xmlns:a16="http://schemas.microsoft.com/office/drawing/2014/main" id="{8B03B9D7-4474-2AE0-E7B0-698690A15B89}"/>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316163" y="6091238"/>
            <a:ext cx="7559675" cy="525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dondear rectángulo de esquina del mismo lado 4">
            <a:extLst>
              <a:ext uri="{FF2B5EF4-FFF2-40B4-BE49-F238E27FC236}">
                <a16:creationId xmlns:a16="http://schemas.microsoft.com/office/drawing/2014/main" id="{73D6DCBD-99BB-7D4A-E61B-0C549D73D465}"/>
              </a:ext>
            </a:extLst>
          </p:cNvPr>
          <p:cNvSpPr/>
          <p:nvPr userDrawn="1"/>
        </p:nvSpPr>
        <p:spPr>
          <a:xfrm rot="16200000">
            <a:off x="9786938" y="3590925"/>
            <a:ext cx="604837" cy="4202113"/>
          </a:xfrm>
          <a:prstGeom prst="round2SameRect">
            <a:avLst>
              <a:gd name="adj1" fmla="val 43219"/>
              <a:gd name="adj2" fmla="val 0"/>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a:p>
        </p:txBody>
      </p:sp>
      <p:pic>
        <p:nvPicPr>
          <p:cNvPr id="6" name="Imagen 7">
            <a:extLst>
              <a:ext uri="{FF2B5EF4-FFF2-40B4-BE49-F238E27FC236}">
                <a16:creationId xmlns:a16="http://schemas.microsoft.com/office/drawing/2014/main" id="{78805481-01E5-2724-C5E5-4568D586286B}"/>
              </a:ext>
            </a:extLst>
          </p:cNvPr>
          <p:cNvPicPr>
            <a:picLocks noChangeAspect="1" noChangeArrowheads="1"/>
          </p:cNvPicPr>
          <p:nvPr userDrawn="1"/>
        </p:nvPicPr>
        <p:blipFill>
          <a:blip r:embed="rId4" cstate="hqprint">
            <a:extLst>
              <a:ext uri="{28A0092B-C50C-407E-A947-70E740481C1C}">
                <a14:useLocalDpi xmlns:a14="http://schemas.microsoft.com/office/drawing/2010/main" val="0"/>
              </a:ext>
            </a:extLst>
          </a:blip>
          <a:srcRect/>
          <a:stretch>
            <a:fillRect/>
          </a:stretch>
        </p:blipFill>
        <p:spPr bwMode="auto">
          <a:xfrm>
            <a:off x="8234363" y="5473700"/>
            <a:ext cx="254000" cy="439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CuadroTexto 8">
            <a:extLst>
              <a:ext uri="{FF2B5EF4-FFF2-40B4-BE49-F238E27FC236}">
                <a16:creationId xmlns:a16="http://schemas.microsoft.com/office/drawing/2014/main" id="{9E21EF1B-B3A3-2987-3117-DFFC7079A420}"/>
              </a:ext>
            </a:extLst>
          </p:cNvPr>
          <p:cNvSpPr txBox="1">
            <a:spLocks noChangeArrowheads="1"/>
          </p:cNvSpPr>
          <p:nvPr userDrawn="1"/>
        </p:nvSpPr>
        <p:spPr bwMode="auto">
          <a:xfrm>
            <a:off x="8613775" y="5413375"/>
            <a:ext cx="2936875"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just" eaLnBrk="1" hangingPunct="1"/>
            <a:r>
              <a:rPr lang="es-CO" altLang="es-CO" sz="1000">
                <a:solidFill>
                  <a:schemeClr val="bg1"/>
                </a:solidFill>
                <a:latin typeface="Verdana" panose="020B0604030504040204" pitchFamily="34" charset="0"/>
                <a:ea typeface="Verdana" panose="020B0604030504040204" pitchFamily="34" charset="0"/>
                <a:cs typeface="Verdana" panose="020B0604030504040204" pitchFamily="34" charset="0"/>
              </a:rPr>
              <a:t>Para mayor información sobre el estado del tiempo, alertas y pronósticos, consulte la aplicación móvil MI PRONÓSTICO.</a:t>
            </a:r>
            <a:endParaRPr lang="es-MX" altLang="es-CO" sz="100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8" name="Rectángulo 7">
            <a:extLst>
              <a:ext uri="{FF2B5EF4-FFF2-40B4-BE49-F238E27FC236}">
                <a16:creationId xmlns:a16="http://schemas.microsoft.com/office/drawing/2014/main" id="{650E1391-4ECB-C5D9-BC32-2995E0F01204}"/>
              </a:ext>
            </a:extLst>
          </p:cNvPr>
          <p:cNvSpPr/>
          <p:nvPr userDrawn="1"/>
        </p:nvSpPr>
        <p:spPr>
          <a:xfrm>
            <a:off x="850900" y="1120789"/>
            <a:ext cx="4627563" cy="4503737"/>
          </a:xfrm>
          <a:prstGeom prst="rect">
            <a:avLst/>
          </a:prstGeom>
          <a:no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a:p>
        </p:txBody>
      </p:sp>
      <p:pic>
        <p:nvPicPr>
          <p:cNvPr id="9" name="Imagen 10">
            <a:extLst>
              <a:ext uri="{FF2B5EF4-FFF2-40B4-BE49-F238E27FC236}">
                <a16:creationId xmlns:a16="http://schemas.microsoft.com/office/drawing/2014/main" id="{BAE1DC5B-8940-5539-06F3-D146D05EF8E0}"/>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ángulo: esquinas superiores redondeadas 9">
            <a:extLst>
              <a:ext uri="{FF2B5EF4-FFF2-40B4-BE49-F238E27FC236}">
                <a16:creationId xmlns:a16="http://schemas.microsoft.com/office/drawing/2014/main" id="{A18650BD-44FE-EC4E-E678-23FA8DA2396A}"/>
              </a:ext>
            </a:extLst>
          </p:cNvPr>
          <p:cNvSpPr/>
          <p:nvPr userDrawn="1"/>
        </p:nvSpPr>
        <p:spPr>
          <a:xfrm rot="5400000">
            <a:off x="2532063" y="-2303463"/>
            <a:ext cx="509588" cy="5573713"/>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11" name="Imagen 12">
            <a:extLst>
              <a:ext uri="{FF2B5EF4-FFF2-40B4-BE49-F238E27FC236}">
                <a16:creationId xmlns:a16="http://schemas.microsoft.com/office/drawing/2014/main" id="{952BF7C9-F204-BD6B-5D55-BBD92463D6D0}"/>
              </a:ext>
            </a:extLst>
          </p:cNvPr>
          <p:cNvPicPr>
            <a:picLocks noChangeAspect="1" noChangeArrowheads="1"/>
          </p:cNvPicPr>
          <p:nvPr userDrawn="1"/>
        </p:nvPicPr>
        <p:blipFill>
          <a:blip r:embed="rId6">
            <a:lum bright="70000" contrast="-70000"/>
            <a:extLst>
              <a:ext uri="{28A0092B-C50C-407E-A947-70E740481C1C}">
                <a14:useLocalDpi xmlns:a14="http://schemas.microsoft.com/office/drawing/2010/main" val="0"/>
              </a:ext>
            </a:extLst>
          </a:blip>
          <a:srcRect/>
          <a:stretch>
            <a:fillRect/>
          </a:stretch>
        </p:blipFill>
        <p:spPr bwMode="auto">
          <a:xfrm>
            <a:off x="331788" y="284163"/>
            <a:ext cx="403225" cy="404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CuadroTexto 13">
            <a:extLst>
              <a:ext uri="{FF2B5EF4-FFF2-40B4-BE49-F238E27FC236}">
                <a16:creationId xmlns:a16="http://schemas.microsoft.com/office/drawing/2014/main" id="{C85EDD78-B124-0122-CD82-DCD7174D4EDE}"/>
              </a:ext>
            </a:extLst>
          </p:cNvPr>
          <p:cNvSpPr txBox="1">
            <a:spLocks noChangeArrowheads="1"/>
          </p:cNvSpPr>
          <p:nvPr userDrawn="1"/>
        </p:nvSpPr>
        <p:spPr bwMode="auto">
          <a:xfrm>
            <a:off x="850900" y="211138"/>
            <a:ext cx="360045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precipitación para</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las próximas seis (6) horas</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22" name="Marcador de texto 43"/>
          <p:cNvSpPr>
            <a:spLocks noGrp="1"/>
          </p:cNvSpPr>
          <p:nvPr>
            <p:ph type="body" sz="quarter" idx="12"/>
          </p:nvPr>
        </p:nvSpPr>
        <p:spPr>
          <a:xfrm>
            <a:off x="5951621" y="1116438"/>
            <a:ext cx="5438274" cy="3836114"/>
          </a:xfrm>
        </p:spPr>
        <p:txBody>
          <a:bodyPr>
            <a:noAutofit/>
          </a:bodyPr>
          <a:lstStyle>
            <a:lvl1pPr marL="0" indent="0" algn="just">
              <a:buNone/>
              <a:defRPr sz="12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3112760019"/>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userDrawn="1">
  <p:cSld name="1_Pronóstico amenaza incendios vegetal">
    <p:spTree>
      <p:nvGrpSpPr>
        <p:cNvPr id="1" name=""/>
        <p:cNvGrpSpPr/>
        <p:nvPr/>
      </p:nvGrpSpPr>
      <p:grpSpPr>
        <a:xfrm>
          <a:off x="0" y="0"/>
          <a:ext cx="0" cy="0"/>
          <a:chOff x="0" y="0"/>
          <a:chExt cx="0" cy="0"/>
        </a:xfrm>
      </p:grpSpPr>
      <p:pic>
        <p:nvPicPr>
          <p:cNvPr id="4" name="Imagen 3"/>
          <p:cNvPicPr>
            <a:picLocks noChangeAspect="1"/>
          </p:cNvPicPr>
          <p:nvPr userDrawn="1"/>
        </p:nvPicPr>
        <p:blipFill rotWithShape="1">
          <a:blip r:embed="rId2">
            <a:extLst>
              <a:ext uri="{28A0092B-C50C-407E-A947-70E740481C1C}">
                <a14:useLocalDpi xmlns:a14="http://schemas.microsoft.com/office/drawing/2010/main" val="0"/>
              </a:ext>
            </a:extLst>
          </a:blip>
          <a:srcRect b="7147"/>
          <a:stretch/>
        </p:blipFill>
        <p:spPr>
          <a:xfrm>
            <a:off x="-1934" y="397314"/>
            <a:ext cx="12194413" cy="6471015"/>
          </a:xfrm>
          <a:prstGeom prst="rect">
            <a:avLst/>
          </a:prstGeom>
        </p:spPr>
      </p:pic>
      <p:sp>
        <p:nvSpPr>
          <p:cNvPr id="8" name="Rectángulo 7"/>
          <p:cNvSpPr/>
          <p:nvPr userDrawn="1"/>
        </p:nvSpPr>
        <p:spPr>
          <a:xfrm>
            <a:off x="-1934" y="314101"/>
            <a:ext cx="12192000" cy="6565428"/>
          </a:xfrm>
          <a:prstGeom prst="rect">
            <a:avLst/>
          </a:prstGeom>
          <a:gradFill flip="none" rotWithShape="1">
            <a:gsLst>
              <a:gs pos="0">
                <a:srgbClr val="FF0000">
                  <a:alpha val="0"/>
                </a:srgb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1" name="Rectángulo: esquinas superiores redondeadas 10">
            <a:extLst>
              <a:ext uri="{FF2B5EF4-FFF2-40B4-BE49-F238E27FC236}">
                <a16:creationId xmlns:a16="http://schemas.microsoft.com/office/drawing/2014/main" id="{5365F3CF-51B4-D71C-9E2F-425D7D65B70F}"/>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2" name="CuadroTexto 11">
            <a:extLst>
              <a:ext uri="{FF2B5EF4-FFF2-40B4-BE49-F238E27FC236}">
                <a16:creationId xmlns:a16="http://schemas.microsoft.com/office/drawing/2014/main" id="{73592077-EE81-D660-4BC2-947FF653B80E}"/>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3" name="Imagen 12">
            <a:extLst>
              <a:ext uri="{FF2B5EF4-FFF2-40B4-BE49-F238E27FC236}">
                <a16:creationId xmlns:a16="http://schemas.microsoft.com/office/drawing/2014/main" id="{9ECE9B18-D1A9-8715-C63E-CDB559823EDE}"/>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4" name="Imagen 13">
            <a:extLst>
              <a:ext uri="{FF2B5EF4-FFF2-40B4-BE49-F238E27FC236}">
                <a16:creationId xmlns:a16="http://schemas.microsoft.com/office/drawing/2014/main" id="{5BEA18E4-608F-6BC6-E7FE-C6AF22A7D169}"/>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6316966"/>
      </p:ext>
    </p:extLst>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userDrawn="1">
  <p:cSld name="2_Pronóstico amenaza incendios vegetal">
    <p:spTree>
      <p:nvGrpSpPr>
        <p:cNvPr id="1" name=""/>
        <p:cNvGrpSpPr/>
        <p:nvPr/>
      </p:nvGrpSpPr>
      <p:grpSpPr>
        <a:xfrm>
          <a:off x="0" y="0"/>
          <a:ext cx="0" cy="0"/>
          <a:chOff x="0" y="0"/>
          <a:chExt cx="0" cy="0"/>
        </a:xfrm>
      </p:grpSpPr>
      <p:pic>
        <p:nvPicPr>
          <p:cNvPr id="4" name="Imagen 3"/>
          <p:cNvPicPr>
            <a:picLocks noChangeAspect="1"/>
          </p:cNvPicPr>
          <p:nvPr userDrawn="1"/>
        </p:nvPicPr>
        <p:blipFill rotWithShape="1">
          <a:blip r:embed="rId2">
            <a:extLst>
              <a:ext uri="{28A0092B-C50C-407E-A947-70E740481C1C}">
                <a14:useLocalDpi xmlns:a14="http://schemas.microsoft.com/office/drawing/2010/main" val="0"/>
              </a:ext>
            </a:extLst>
          </a:blip>
          <a:srcRect b="7147"/>
          <a:stretch/>
        </p:blipFill>
        <p:spPr>
          <a:xfrm>
            <a:off x="-1934" y="372322"/>
            <a:ext cx="12194413" cy="6471015"/>
          </a:xfrm>
          <a:prstGeom prst="rect">
            <a:avLst/>
          </a:prstGeom>
        </p:spPr>
      </p:pic>
      <p:sp>
        <p:nvSpPr>
          <p:cNvPr id="8" name="Rectángulo 7"/>
          <p:cNvSpPr/>
          <p:nvPr userDrawn="1"/>
        </p:nvSpPr>
        <p:spPr>
          <a:xfrm>
            <a:off x="-1934" y="215762"/>
            <a:ext cx="12192000" cy="6642566"/>
          </a:xfrm>
          <a:prstGeom prst="rect">
            <a:avLst/>
          </a:prstGeom>
          <a:gradFill flip="none" rotWithShape="1">
            <a:gsLst>
              <a:gs pos="0">
                <a:srgbClr val="FF0000">
                  <a:alpha val="0"/>
                </a:srgb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1" name="Rectángulo: esquinas superiores redondeadas 10">
            <a:extLst>
              <a:ext uri="{FF2B5EF4-FFF2-40B4-BE49-F238E27FC236}">
                <a16:creationId xmlns:a16="http://schemas.microsoft.com/office/drawing/2014/main" id="{1931263D-9FED-0A89-499B-F8B272938FA9}"/>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2" name="CuadroTexto 11">
            <a:extLst>
              <a:ext uri="{FF2B5EF4-FFF2-40B4-BE49-F238E27FC236}">
                <a16:creationId xmlns:a16="http://schemas.microsoft.com/office/drawing/2014/main" id="{3F172807-BF1D-81AD-617C-8BBD6AB2BF8A}"/>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3" name="Imagen 12">
            <a:extLst>
              <a:ext uri="{FF2B5EF4-FFF2-40B4-BE49-F238E27FC236}">
                <a16:creationId xmlns:a16="http://schemas.microsoft.com/office/drawing/2014/main" id="{82E67808-9CD4-EDB3-9C79-7951AB08003F}"/>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4" name="Imagen 13">
            <a:extLst>
              <a:ext uri="{FF2B5EF4-FFF2-40B4-BE49-F238E27FC236}">
                <a16:creationId xmlns:a16="http://schemas.microsoft.com/office/drawing/2014/main" id="{85778E61-BB7D-C249-C62B-FB6280BC1A7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4115832801"/>
      </p:ext>
    </p:extLst>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preserve="1" userDrawn="1">
  <p:cSld name="Condiciones Hidrometeorologica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21" name="Rectángulo 20"/>
          <p:cNvSpPr/>
          <p:nvPr userDrawn="1"/>
        </p:nvSpPr>
        <p:spPr>
          <a:xfrm>
            <a:off x="-1934" y="949571"/>
            <a:ext cx="12193935" cy="5122985"/>
          </a:xfrm>
          <a:prstGeom prst="rect">
            <a:avLst/>
          </a:prstGeom>
          <a:solidFill>
            <a:srgbClr val="D5EEF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s-MX" sz="1800"/>
          </a:p>
        </p:txBody>
      </p:sp>
      <p:grpSp>
        <p:nvGrpSpPr>
          <p:cNvPr id="15" name="Grupo 14"/>
          <p:cNvGrpSpPr/>
          <p:nvPr userDrawn="1"/>
        </p:nvGrpSpPr>
        <p:grpSpPr>
          <a:xfrm>
            <a:off x="1409105" y="1102817"/>
            <a:ext cx="4244023" cy="4917996"/>
            <a:chOff x="811676" y="914400"/>
            <a:chExt cx="4430249" cy="5133796"/>
          </a:xfrm>
        </p:grpSpPr>
        <p:pic>
          <p:nvPicPr>
            <p:cNvPr id="16" name="Google Shape;16;p72"/>
            <p:cNvPicPr preferRelativeResize="0"/>
            <p:nvPr/>
          </p:nvPicPr>
          <p:blipFill rotWithShape="1">
            <a:blip r:embed="rId3">
              <a:alphaModFix/>
            </a:blip>
            <a:srcRect/>
            <a:stretch/>
          </p:blipFill>
          <p:spPr>
            <a:xfrm>
              <a:off x="811676" y="922338"/>
              <a:ext cx="388937" cy="4675187"/>
            </a:xfrm>
            <a:prstGeom prst="rect">
              <a:avLst/>
            </a:prstGeom>
            <a:noFill/>
            <a:ln>
              <a:noFill/>
            </a:ln>
          </p:spPr>
        </p:pic>
        <p:sp>
          <p:nvSpPr>
            <p:cNvPr id="17" name="Google Shape;17;p72"/>
            <p:cNvSpPr/>
            <p:nvPr/>
          </p:nvSpPr>
          <p:spPr>
            <a:xfrm>
              <a:off x="823913" y="914400"/>
              <a:ext cx="4408487" cy="4683125"/>
            </a:xfrm>
            <a:prstGeom prst="rect">
              <a:avLst/>
            </a:prstGeom>
            <a:noFill/>
            <a:ln w="127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18" name="Google Shape;19;p72"/>
            <p:cNvSpPr txBox="1"/>
            <p:nvPr/>
          </p:nvSpPr>
          <p:spPr>
            <a:xfrm>
              <a:off x="814389" y="5599113"/>
              <a:ext cx="4427536" cy="449083"/>
            </a:xfrm>
            <a:prstGeom prst="rect">
              <a:avLst/>
            </a:prstGeom>
            <a:solidFill>
              <a:schemeClr val="lt1"/>
            </a:solidFill>
            <a:ln>
              <a:noFill/>
            </a:ln>
          </p:spPr>
          <p:txBody>
            <a:bodyPr spcFirstLastPara="1" wrap="square" lIns="91425" tIns="45700" rIns="91425" bIns="45700" anchor="t" anchorCtr="0">
              <a:spAutoFit/>
            </a:bodyPr>
            <a:lstStyle/>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dirty="0">
                <a:solidFill>
                  <a:srgbClr val="000000"/>
                </a:solidFill>
                <a:latin typeface="Arial Narrow"/>
                <a:ea typeface="Arial Narrow"/>
                <a:cs typeface="Arial Narrow"/>
                <a:sym typeface="Arial Narrow"/>
              </a:endParaRPr>
            </a:p>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dirty="0">
                <a:solidFill>
                  <a:srgbClr val="000000"/>
                </a:solidFill>
                <a:latin typeface="Arial Narrow"/>
                <a:ea typeface="Arial Narrow"/>
                <a:cs typeface="Arial Narrow"/>
                <a:sym typeface="Arial Narrow"/>
              </a:endParaRPr>
            </a:p>
          </p:txBody>
        </p:sp>
      </p:grpSp>
      <p:sp>
        <p:nvSpPr>
          <p:cNvPr id="25" name="Google Shape;17;p72"/>
          <p:cNvSpPr/>
          <p:nvPr/>
        </p:nvSpPr>
        <p:spPr>
          <a:xfrm>
            <a:off x="6872515" y="1072122"/>
            <a:ext cx="4043565" cy="4595148"/>
          </a:xfrm>
          <a:prstGeom prst="rect">
            <a:avLst/>
          </a:prstGeom>
          <a:noFill/>
          <a:ln w="127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6" name="Google Shape;19;p72"/>
          <p:cNvSpPr txBox="1"/>
          <p:nvPr/>
        </p:nvSpPr>
        <p:spPr>
          <a:xfrm>
            <a:off x="6872515" y="5577698"/>
            <a:ext cx="4043565" cy="430206"/>
          </a:xfrm>
          <a:prstGeom prst="rect">
            <a:avLst/>
          </a:prstGeom>
          <a:solidFill>
            <a:schemeClr val="lt1"/>
          </a:solidFill>
          <a:ln>
            <a:noFill/>
          </a:ln>
        </p:spPr>
        <p:txBody>
          <a:bodyPr spcFirstLastPara="1" wrap="square" lIns="91425" tIns="45700" rIns="91425" bIns="45700" anchor="t" anchorCtr="0">
            <a:spAutoFit/>
          </a:bodyPr>
          <a:lstStyle/>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a:solidFill>
                <a:srgbClr val="000000"/>
              </a:solidFill>
              <a:latin typeface="Arial Narrow"/>
              <a:ea typeface="Arial Narrow"/>
              <a:cs typeface="Arial Narrow"/>
              <a:sym typeface="Arial Narrow"/>
            </a:endParaRPr>
          </a:p>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a:solidFill>
                <a:srgbClr val="000000"/>
              </a:solidFill>
              <a:latin typeface="Arial Narrow"/>
              <a:ea typeface="Arial Narrow"/>
              <a:cs typeface="Arial Narrow"/>
              <a:sym typeface="Arial Narrow"/>
            </a:endParaRPr>
          </a:p>
        </p:txBody>
      </p:sp>
      <p:sp>
        <p:nvSpPr>
          <p:cNvPr id="44" name="Marcador de texto 43"/>
          <p:cNvSpPr>
            <a:spLocks noGrp="1"/>
          </p:cNvSpPr>
          <p:nvPr>
            <p:ph type="body" sz="quarter" idx="10"/>
          </p:nvPr>
        </p:nvSpPr>
        <p:spPr>
          <a:xfrm>
            <a:off x="6983414" y="5598571"/>
            <a:ext cx="3838575" cy="361950"/>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48" name="Marcador de texto 43"/>
          <p:cNvSpPr>
            <a:spLocks noGrp="1"/>
          </p:cNvSpPr>
          <p:nvPr>
            <p:ph type="body" sz="quarter" idx="11"/>
          </p:nvPr>
        </p:nvSpPr>
        <p:spPr>
          <a:xfrm>
            <a:off x="1613125" y="5608619"/>
            <a:ext cx="3838575" cy="361950"/>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pic>
        <p:nvPicPr>
          <p:cNvPr id="49" name="Imagen 48"/>
          <p:cNvPicPr>
            <a:picLocks noChangeAspect="1"/>
          </p:cNvPicPr>
          <p:nvPr userDrawn="1"/>
        </p:nvPicPr>
        <p:blipFill>
          <a:blip r:embed="rId4"/>
          <a:stretch>
            <a:fillRect/>
          </a:stretch>
        </p:blipFill>
        <p:spPr>
          <a:xfrm>
            <a:off x="2646070" y="6105426"/>
            <a:ext cx="6899860" cy="564757"/>
          </a:xfrm>
          <a:prstGeom prst="rect">
            <a:avLst/>
          </a:prstGeom>
        </p:spPr>
      </p:pic>
      <p:pic>
        <p:nvPicPr>
          <p:cNvPr id="4" name="Imagen 3">
            <a:extLst>
              <a:ext uri="{FF2B5EF4-FFF2-40B4-BE49-F238E27FC236}">
                <a16:creationId xmlns:a16="http://schemas.microsoft.com/office/drawing/2014/main" id="{8435359C-3E2B-2200-1C25-C87B896409EA}"/>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6C98AE62-753D-9614-0D78-C7A20E9646D5}"/>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6" name="Imagen 5">
            <a:extLst>
              <a:ext uri="{FF2B5EF4-FFF2-40B4-BE49-F238E27FC236}">
                <a16:creationId xmlns:a16="http://schemas.microsoft.com/office/drawing/2014/main" id="{6E987E9B-2A47-559E-F614-41FB14EB7D00}"/>
              </a:ext>
            </a:extLst>
          </p:cNvPr>
          <p:cNvPicPr>
            <a:picLocks noChangeAspect="1"/>
          </p:cNvPicPr>
          <p:nvPr userDrawn="1"/>
        </p:nvPicPr>
        <p:blipFill>
          <a:blip r:embed="rId6">
            <a:duotone>
              <a:schemeClr val="bg2">
                <a:shade val="45000"/>
                <a:satMod val="135000"/>
              </a:schemeClr>
              <a:prstClr val="white"/>
            </a:duotone>
            <a:extLst>
              <a:ext uri="{BEBA8EAE-BF5A-486C-A8C5-ECC9F3942E4B}">
                <a14:imgProps xmlns:a14="http://schemas.microsoft.com/office/drawing/2010/main">
                  <a14:imgLayer r:embed="rId7">
                    <a14:imgEffect>
                      <a14:artisticPhotocopy/>
                    </a14:imgEffect>
                    <a14:imgEffect>
                      <a14:saturation sat="40000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331263" y="293163"/>
            <a:ext cx="369332" cy="369332"/>
          </a:xfrm>
          <a:prstGeom prst="rect">
            <a:avLst/>
          </a:prstGeom>
        </p:spPr>
      </p:pic>
      <p:sp>
        <p:nvSpPr>
          <p:cNvPr id="7" name="CuadroTexto 6">
            <a:extLst>
              <a:ext uri="{FF2B5EF4-FFF2-40B4-BE49-F238E27FC236}">
                <a16:creationId xmlns:a16="http://schemas.microsoft.com/office/drawing/2014/main" id="{D38D21A5-746E-1C32-5293-DF3A27F987F4}"/>
              </a:ext>
            </a:extLst>
          </p:cNvPr>
          <p:cNvSpPr txBox="1"/>
          <p:nvPr userDrawn="1"/>
        </p:nvSpPr>
        <p:spPr>
          <a:xfrm>
            <a:off x="844884" y="299048"/>
            <a:ext cx="4525598" cy="369332"/>
          </a:xfrm>
          <a:prstGeom prst="rect">
            <a:avLst/>
          </a:prstGeom>
          <a:noFill/>
        </p:spPr>
        <p:txBody>
          <a:bodyPr wrap="none" rtlCol="0">
            <a:spAutoFit/>
          </a:bodyPr>
          <a:lstStyle/>
          <a:p>
            <a:r>
              <a:rPr lang="es-ES" sz="1800" b="1" dirty="0">
                <a:solidFill>
                  <a:schemeClr val="bg1"/>
                </a:solidFill>
                <a:latin typeface="Verdana" panose="020B0604030504040204" pitchFamily="34" charset="0"/>
                <a:ea typeface="Verdana" panose="020B0604030504040204" pitchFamily="34" charset="0"/>
              </a:rPr>
              <a:t>Condiciones Hidrometeorológicas</a:t>
            </a:r>
            <a:endParaRPr lang="es-MX" sz="18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797636750"/>
      </p:ext>
    </p:extLst>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preserve="1" userDrawn="1">
  <p:cSld name="Condiciones Hidrometeorológica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graphicFrame>
        <p:nvGraphicFramePr>
          <p:cNvPr id="19" name="Google Shape;22;p73"/>
          <p:cNvGraphicFramePr/>
          <p:nvPr userDrawn="1">
            <p:extLst>
              <p:ext uri="{D42A27DB-BD31-4B8C-83A1-F6EECF244321}">
                <p14:modId xmlns:p14="http://schemas.microsoft.com/office/powerpoint/2010/main" val="4140264445"/>
              </p:ext>
            </p:extLst>
          </p:nvPr>
        </p:nvGraphicFramePr>
        <p:xfrm>
          <a:off x="1" y="1075525"/>
          <a:ext cx="12190065" cy="5086477"/>
        </p:xfrm>
        <a:graphic>
          <a:graphicData uri="http://schemas.openxmlformats.org/drawingml/2006/table">
            <a:tbl>
              <a:tblPr>
                <a:tableStyleId>{10A1B5D5-9B99-4C35-A422-299274C87663}</a:tableStyleId>
              </a:tblPr>
              <a:tblGrid>
                <a:gridCol w="5029199">
                  <a:extLst>
                    <a:ext uri="{9D8B030D-6E8A-4147-A177-3AD203B41FA5}">
                      <a16:colId xmlns:a16="http://schemas.microsoft.com/office/drawing/2014/main" val="20000"/>
                    </a:ext>
                  </a:extLst>
                </a:gridCol>
                <a:gridCol w="7160866">
                  <a:extLst>
                    <a:ext uri="{9D8B030D-6E8A-4147-A177-3AD203B41FA5}">
                      <a16:colId xmlns:a16="http://schemas.microsoft.com/office/drawing/2014/main" val="20001"/>
                    </a:ext>
                  </a:extLst>
                </a:gridCol>
              </a:tblGrid>
              <a:tr h="315431">
                <a:tc>
                  <a:txBody>
                    <a:bodyPr/>
                    <a:lstStyle/>
                    <a:p>
                      <a:pPr marL="0" marR="0" lvl="0" indent="0" algn="ctr" rtl="0">
                        <a:lnSpc>
                          <a:spcPct val="100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Condiciones meteorológicas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85079" marR="85079" marT="42540" marB="42540" anchor="ctr">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Lluvias destacadas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63798" marR="63798" marT="0" marB="0" anchor="ctr">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4771046">
                <a:tc>
                  <a:txBody>
                    <a:bodyPr/>
                    <a:lstStyle/>
                    <a:p>
                      <a:pPr marL="0" marR="0" lvl="0" indent="0" algn="ctr" rtl="0">
                        <a:lnSpc>
                          <a:spcPct val="100000"/>
                        </a:lnSpc>
                        <a:spcBef>
                          <a:spcPts val="0"/>
                        </a:spcBef>
                        <a:spcAft>
                          <a:spcPts val="0"/>
                        </a:spcAft>
                        <a:buClr>
                          <a:srgbClr val="000000"/>
                        </a:buClr>
                        <a:buSzPts val="1400"/>
                        <a:buFont typeface="Arial"/>
                        <a:buNone/>
                      </a:pPr>
                      <a:endParaRPr sz="1300" b="0" u="none" strike="noStrike" cap="none" dirty="0">
                        <a:latin typeface="Arial Narrow"/>
                        <a:ea typeface="Arial Narrow"/>
                        <a:cs typeface="Arial Narrow"/>
                        <a:sym typeface="Arial Narrow"/>
                      </a:endParaRPr>
                    </a:p>
                  </a:txBody>
                  <a:tcPr marL="85079" marR="85079" marT="42540" marB="42540">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b="1" u="none" strike="noStrike" cap="none" dirty="0">
                        <a:latin typeface="Arial Narrow"/>
                        <a:ea typeface="Arial Narrow"/>
                        <a:cs typeface="Arial Narrow"/>
                        <a:sym typeface="Arial Narrow"/>
                      </a:endParaRPr>
                    </a:p>
                  </a:txBody>
                  <a:tcPr marL="85079" marR="85079" marT="42540" marB="42540">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bl>
          </a:graphicData>
        </a:graphic>
      </p:graphicFrame>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3" name="Imagen 2"/>
          <p:cNvPicPr>
            <a:picLocks noChangeAspect="1"/>
          </p:cNvPicPr>
          <p:nvPr userDrawn="1"/>
        </p:nvPicPr>
        <p:blipFill>
          <a:blip r:embed="rId3"/>
          <a:stretch>
            <a:fillRect/>
          </a:stretch>
        </p:blipFill>
        <p:spPr>
          <a:xfrm>
            <a:off x="1335855" y="6294650"/>
            <a:ext cx="9520290" cy="286632"/>
          </a:xfrm>
          <a:prstGeom prst="rect">
            <a:avLst/>
          </a:prstGeom>
        </p:spPr>
      </p:pic>
      <p:sp>
        <p:nvSpPr>
          <p:cNvPr id="20" name="Google Shape;23;p73"/>
          <p:cNvSpPr/>
          <p:nvPr userDrawn="1"/>
        </p:nvSpPr>
        <p:spPr>
          <a:xfrm>
            <a:off x="521652" y="1515900"/>
            <a:ext cx="4003851" cy="4295353"/>
          </a:xfrm>
          <a:prstGeom prst="rect">
            <a:avLst/>
          </a:prstGeom>
          <a:noFill/>
          <a:ln w="9525" cap="flat" cmpd="sng">
            <a:solidFill>
              <a:schemeClr val="bg2">
                <a:lumMod val="90000"/>
              </a:schemeClr>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2" name="Marcador de texto 43"/>
          <p:cNvSpPr>
            <a:spLocks noGrp="1"/>
          </p:cNvSpPr>
          <p:nvPr>
            <p:ph type="body" sz="quarter" idx="12"/>
          </p:nvPr>
        </p:nvSpPr>
        <p:spPr>
          <a:xfrm>
            <a:off x="5370482" y="1603433"/>
            <a:ext cx="6501220" cy="4309486"/>
          </a:xfrm>
        </p:spPr>
        <p:txBody>
          <a:bodyPr>
            <a:noAutofit/>
          </a:bodyPr>
          <a:lstStyle>
            <a:lvl1pPr marL="0" indent="0" algn="just">
              <a:buNone/>
              <a:defRPr sz="105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24" name="Marcador de texto 43"/>
          <p:cNvSpPr>
            <a:spLocks noGrp="1"/>
          </p:cNvSpPr>
          <p:nvPr>
            <p:ph type="body" sz="quarter" idx="13"/>
          </p:nvPr>
        </p:nvSpPr>
        <p:spPr>
          <a:xfrm>
            <a:off x="521652" y="5895773"/>
            <a:ext cx="4003851" cy="159316"/>
          </a:xfrm>
        </p:spPr>
        <p:txBody>
          <a:bodyPr>
            <a:noAutofit/>
          </a:bodyPr>
          <a:lstStyle>
            <a:lvl1pPr marL="0" indent="0" algn="ctr">
              <a:buNone/>
              <a:defRPr sz="800" b="1">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2" name="Rectángulo: esquinas superiores redondeadas 1">
            <a:extLst>
              <a:ext uri="{FF2B5EF4-FFF2-40B4-BE49-F238E27FC236}">
                <a16:creationId xmlns:a16="http://schemas.microsoft.com/office/drawing/2014/main" id="{E65430FE-D129-94AD-84AF-E84BCE38B1C2}"/>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5" name="Imagen 4">
            <a:extLst>
              <a:ext uri="{FF2B5EF4-FFF2-40B4-BE49-F238E27FC236}">
                <a16:creationId xmlns:a16="http://schemas.microsoft.com/office/drawing/2014/main" id="{0D243A98-38C5-305C-8970-1448A3BB3D5A}"/>
              </a:ext>
            </a:extLst>
          </p:cNvPr>
          <p:cNvPicPr>
            <a:picLocks noChangeAspect="1"/>
          </p:cNvPicPr>
          <p:nvPr userDrawn="1"/>
        </p:nvPicPr>
        <p:blipFill>
          <a:blip r:embed="rId4">
            <a:duotone>
              <a:schemeClr val="bg2">
                <a:shade val="45000"/>
                <a:satMod val="135000"/>
              </a:schemeClr>
              <a:prstClr val="white"/>
            </a:duotone>
            <a:extLst>
              <a:ext uri="{BEBA8EAE-BF5A-486C-A8C5-ECC9F3942E4B}">
                <a14:imgProps xmlns:a14="http://schemas.microsoft.com/office/drawing/2010/main">
                  <a14:imgLayer r:embed="rId5">
                    <a14:imgEffect>
                      <a14:artisticPhotocopy/>
                    </a14:imgEffect>
                    <a14:imgEffect>
                      <a14:saturation sat="40000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331263" y="293163"/>
            <a:ext cx="369332" cy="369332"/>
          </a:xfrm>
          <a:prstGeom prst="rect">
            <a:avLst/>
          </a:prstGeom>
        </p:spPr>
      </p:pic>
      <p:sp>
        <p:nvSpPr>
          <p:cNvPr id="6" name="CuadroTexto 5">
            <a:extLst>
              <a:ext uri="{FF2B5EF4-FFF2-40B4-BE49-F238E27FC236}">
                <a16:creationId xmlns:a16="http://schemas.microsoft.com/office/drawing/2014/main" id="{E120226C-AE2D-A108-E6BD-D5BE211FD750}"/>
              </a:ext>
            </a:extLst>
          </p:cNvPr>
          <p:cNvSpPr txBox="1"/>
          <p:nvPr userDrawn="1"/>
        </p:nvSpPr>
        <p:spPr>
          <a:xfrm>
            <a:off x="844884" y="299048"/>
            <a:ext cx="4525598" cy="369332"/>
          </a:xfrm>
          <a:prstGeom prst="rect">
            <a:avLst/>
          </a:prstGeom>
          <a:noFill/>
        </p:spPr>
        <p:txBody>
          <a:bodyPr wrap="none" rtlCol="0">
            <a:spAutoFit/>
          </a:bodyPr>
          <a:lstStyle/>
          <a:p>
            <a:r>
              <a:rPr lang="es-ES" sz="1800" b="1" dirty="0">
                <a:solidFill>
                  <a:schemeClr val="bg1"/>
                </a:solidFill>
                <a:latin typeface="Verdana" panose="020B0604030504040204" pitchFamily="34" charset="0"/>
                <a:ea typeface="Verdana" panose="020B0604030504040204" pitchFamily="34" charset="0"/>
              </a:rPr>
              <a:t>Condiciones Hidrometeorológicas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7" name="Imagen 6">
            <a:extLst>
              <a:ext uri="{FF2B5EF4-FFF2-40B4-BE49-F238E27FC236}">
                <a16:creationId xmlns:a16="http://schemas.microsoft.com/office/drawing/2014/main" id="{63A9612A-BB18-7321-F392-0A2EF01F3F07}"/>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22283469"/>
      </p:ext>
    </p:extLst>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preserve="1" userDrawn="1">
  <p:cSld name="Pronóstico de precipitacione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22" name="Marcador de texto 43"/>
          <p:cNvSpPr>
            <a:spLocks noGrp="1"/>
          </p:cNvSpPr>
          <p:nvPr>
            <p:ph type="body" sz="quarter" idx="12"/>
          </p:nvPr>
        </p:nvSpPr>
        <p:spPr>
          <a:xfrm>
            <a:off x="5951621" y="1409403"/>
            <a:ext cx="5438274" cy="3836114"/>
          </a:xfrm>
        </p:spPr>
        <p:txBody>
          <a:bodyPr>
            <a:noAutofit/>
          </a:bodyPr>
          <a:lstStyle>
            <a:lvl1pPr marL="0" indent="0" algn="just">
              <a:buNone/>
              <a:defRPr sz="12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pic>
        <p:nvPicPr>
          <p:cNvPr id="4" name="Imagen 3"/>
          <p:cNvPicPr>
            <a:picLocks noChangeAspect="1"/>
          </p:cNvPicPr>
          <p:nvPr userDrawn="1"/>
        </p:nvPicPr>
        <p:blipFill>
          <a:blip r:embed="rId3"/>
          <a:stretch>
            <a:fillRect/>
          </a:stretch>
        </p:blipFill>
        <p:spPr>
          <a:xfrm>
            <a:off x="2315954" y="6090576"/>
            <a:ext cx="7560093" cy="526541"/>
          </a:xfrm>
          <a:prstGeom prst="rect">
            <a:avLst/>
          </a:prstGeom>
        </p:spPr>
      </p:pic>
      <p:sp>
        <p:nvSpPr>
          <p:cNvPr id="5" name="Redondear rectángulo de esquina del mismo lado 4"/>
          <p:cNvSpPr/>
          <p:nvPr userDrawn="1"/>
        </p:nvSpPr>
        <p:spPr>
          <a:xfrm rot="16200000">
            <a:off x="9787431" y="3591687"/>
            <a:ext cx="604177" cy="4201098"/>
          </a:xfrm>
          <a:prstGeom prst="round2SameRect">
            <a:avLst>
              <a:gd name="adj1" fmla="val 43219"/>
              <a:gd name="adj2" fmla="val 0"/>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6" name="Imagen 5"/>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8234845" y="5473553"/>
            <a:ext cx="253772" cy="439366"/>
          </a:xfrm>
          <a:prstGeom prst="rect">
            <a:avLst/>
          </a:prstGeom>
        </p:spPr>
      </p:pic>
      <p:sp>
        <p:nvSpPr>
          <p:cNvPr id="7" name="CuadroTexto 6"/>
          <p:cNvSpPr txBox="1"/>
          <p:nvPr userDrawn="1"/>
        </p:nvSpPr>
        <p:spPr>
          <a:xfrm>
            <a:off x="8614397" y="5412878"/>
            <a:ext cx="2935920" cy="553998"/>
          </a:xfrm>
          <a:prstGeom prst="rect">
            <a:avLst/>
          </a:prstGeom>
          <a:noFill/>
        </p:spPr>
        <p:txBody>
          <a:bodyPr wrap="square" rtlCol="0">
            <a:spAutoFit/>
          </a:bodyPr>
          <a:lstStyle/>
          <a:p>
            <a:pPr algn="just"/>
            <a:r>
              <a:rPr lang="es-CO" sz="1000" dirty="0">
                <a:solidFill>
                  <a:schemeClr val="bg1"/>
                </a:solidFill>
                <a:latin typeface="Verdana" panose="020B0604030504040204" pitchFamily="34" charset="0"/>
                <a:ea typeface="Verdana" panose="020B0604030504040204" pitchFamily="34" charset="0"/>
              </a:rPr>
              <a:t>Para mayor información sobre el estado del tiempo, alertas y pronósticos, consulte la aplicación móvil MI PRONÓSTICO.</a:t>
            </a:r>
            <a:endParaRPr lang="es-MX" sz="1000" dirty="0">
              <a:solidFill>
                <a:schemeClr val="bg1"/>
              </a:solidFill>
              <a:latin typeface="Verdana" panose="020B0604030504040204" pitchFamily="34" charset="0"/>
              <a:ea typeface="Verdana" panose="020B0604030504040204" pitchFamily="34" charset="0"/>
            </a:endParaRPr>
          </a:p>
        </p:txBody>
      </p:sp>
      <p:sp>
        <p:nvSpPr>
          <p:cNvPr id="9" name="Rectángulo 8"/>
          <p:cNvSpPr/>
          <p:nvPr userDrawn="1"/>
        </p:nvSpPr>
        <p:spPr>
          <a:xfrm>
            <a:off x="850232" y="1361276"/>
            <a:ext cx="4628499" cy="4503517"/>
          </a:xfrm>
          <a:prstGeom prst="rect">
            <a:avLst/>
          </a:prstGeom>
          <a:no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2" name="Imagen 1">
            <a:extLst>
              <a:ext uri="{FF2B5EF4-FFF2-40B4-BE49-F238E27FC236}">
                <a16:creationId xmlns:a16="http://schemas.microsoft.com/office/drawing/2014/main" id="{7CEE6574-EA4F-28AE-5BA9-F58EC78367B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8" name="Rectángulo: esquinas superiores redondeadas 7">
            <a:extLst>
              <a:ext uri="{FF2B5EF4-FFF2-40B4-BE49-F238E27FC236}">
                <a16:creationId xmlns:a16="http://schemas.microsoft.com/office/drawing/2014/main" id="{5A6473CD-A110-D323-3F7C-0AC188255750}"/>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0" name="Imagen 9">
            <a:extLst>
              <a:ext uri="{FF2B5EF4-FFF2-40B4-BE49-F238E27FC236}">
                <a16:creationId xmlns:a16="http://schemas.microsoft.com/office/drawing/2014/main" id="{C5D06AC7-2E47-6C7E-7392-3E739F860715}"/>
              </a:ext>
            </a:extLst>
          </p:cNvPr>
          <p:cNvPicPr>
            <a:picLocks noChangeAspect="1"/>
          </p:cNvPicPr>
          <p:nvPr userDrawn="1"/>
        </p:nvPicPr>
        <p:blipFill>
          <a:blip r:embed="rId6">
            <a:lum bright="70000" contrast="-70000"/>
            <a:extLst>
              <a:ext uri="{BEBA8EAE-BF5A-486C-A8C5-ECC9F3942E4B}">
                <a14:imgProps xmlns:a14="http://schemas.microsoft.com/office/drawing/2010/main">
                  <a14:imgLayer r:embed="rId7">
                    <a14:imgEffect>
                      <a14:artisticPhotocopy/>
                    </a14:imgEffect>
                    <a14:imgEffect>
                      <a14:saturation sat="400000"/>
                    </a14:imgEffect>
                  </a14:imgLayer>
                </a14:imgProps>
              </a:ext>
              <a:ext uri="{28A0092B-C50C-407E-A947-70E740481C1C}">
                <a14:useLocalDpi xmlns:a14="http://schemas.microsoft.com/office/drawing/2010/main" val="0"/>
              </a:ext>
            </a:extLst>
          </a:blip>
          <a:stretch>
            <a:fillRect/>
          </a:stretch>
        </p:blipFill>
        <p:spPr>
          <a:xfrm>
            <a:off x="331262" y="284606"/>
            <a:ext cx="403767" cy="403767"/>
          </a:xfrm>
          <a:prstGeom prst="rect">
            <a:avLst/>
          </a:prstGeom>
        </p:spPr>
      </p:pic>
      <p:sp>
        <p:nvSpPr>
          <p:cNvPr id="15" name="CuadroTexto 14">
            <a:extLst>
              <a:ext uri="{FF2B5EF4-FFF2-40B4-BE49-F238E27FC236}">
                <a16:creationId xmlns:a16="http://schemas.microsoft.com/office/drawing/2014/main" id="{315EDD5E-C640-1230-9F4D-8D97605E60AB}"/>
              </a:ext>
            </a:extLst>
          </p:cNvPr>
          <p:cNvSpPr txBox="1"/>
          <p:nvPr userDrawn="1"/>
        </p:nvSpPr>
        <p:spPr>
          <a:xfrm>
            <a:off x="850231" y="211353"/>
            <a:ext cx="3600999"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precipitación</a:t>
            </a:r>
            <a:r>
              <a:rPr lang="es-ES" sz="1400" b="1" baseline="0" dirty="0">
                <a:solidFill>
                  <a:schemeClr val="bg1"/>
                </a:solidFill>
                <a:latin typeface="Verdana" panose="020B0604030504040204" pitchFamily="34" charset="0"/>
                <a:ea typeface="Verdana" panose="020B0604030504040204" pitchFamily="34" charset="0"/>
              </a:rPr>
              <a:t> para</a:t>
            </a:r>
          </a:p>
          <a:p>
            <a:pPr algn="l"/>
            <a:r>
              <a:rPr lang="es-ES" sz="1400" b="1" baseline="0" dirty="0">
                <a:solidFill>
                  <a:schemeClr val="bg1"/>
                </a:solidFill>
                <a:latin typeface="Verdana" panose="020B0604030504040204" pitchFamily="34" charset="0"/>
                <a:ea typeface="Verdana" panose="020B0604030504040204" pitchFamily="34" charset="0"/>
              </a:rPr>
              <a:t>las próximas seis (6) horas</a:t>
            </a:r>
            <a:endParaRPr lang="es-MX" sz="14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490301003"/>
      </p:ext>
    </p:extLst>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preserve="1" userDrawn="1">
  <p:cSld name="Alerta por descensos temperatura">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2" name="Imagen 1">
            <a:extLst>
              <a:ext uri="{FF2B5EF4-FFF2-40B4-BE49-F238E27FC236}">
                <a16:creationId xmlns:a16="http://schemas.microsoft.com/office/drawing/2014/main" id="{09BB1C2F-88D2-D710-4BED-41C2B999A48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3AB08C9B-47E5-C121-1AC7-B32A8F7B8634}"/>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6" name="CuadroTexto 5">
            <a:extLst>
              <a:ext uri="{FF2B5EF4-FFF2-40B4-BE49-F238E27FC236}">
                <a16:creationId xmlns:a16="http://schemas.microsoft.com/office/drawing/2014/main" id="{749AE6F6-A8E0-2931-ED48-6AC8569CD523}"/>
              </a:ext>
            </a:extLst>
          </p:cNvPr>
          <p:cNvSpPr txBox="1"/>
          <p:nvPr userDrawn="1"/>
        </p:nvSpPr>
        <p:spPr>
          <a:xfrm>
            <a:off x="818239" y="228448"/>
            <a:ext cx="3990195"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Alerta por descensos significativos de</a:t>
            </a:r>
          </a:p>
          <a:p>
            <a:pPr algn="l"/>
            <a:r>
              <a:rPr lang="es-ES" sz="1400" b="1" dirty="0">
                <a:solidFill>
                  <a:schemeClr val="bg1"/>
                </a:solidFill>
                <a:latin typeface="Verdana" panose="020B0604030504040204" pitchFamily="34" charset="0"/>
                <a:ea typeface="Verdana" panose="020B0604030504040204" pitchFamily="34" charset="0"/>
              </a:rPr>
              <a:t>Las Temperaturas mínimas del aire</a:t>
            </a:r>
            <a:endParaRPr lang="es-MX" sz="1400" b="1" dirty="0">
              <a:solidFill>
                <a:schemeClr val="bg1"/>
              </a:solidFill>
              <a:latin typeface="Verdana" panose="020B0604030504040204" pitchFamily="34" charset="0"/>
              <a:ea typeface="Verdana" panose="020B0604030504040204" pitchFamily="34" charset="0"/>
            </a:endParaRPr>
          </a:p>
        </p:txBody>
      </p:sp>
      <p:pic>
        <p:nvPicPr>
          <p:cNvPr id="7" name="Imagen 6">
            <a:extLst>
              <a:ext uri="{FF2B5EF4-FFF2-40B4-BE49-F238E27FC236}">
                <a16:creationId xmlns:a16="http://schemas.microsoft.com/office/drawing/2014/main" id="{64A60520-3346-766F-639B-4920B6F2178F}"/>
              </a:ext>
            </a:extLst>
          </p:cNvPr>
          <p:cNvPicPr>
            <a:picLocks noChangeAspect="1"/>
          </p:cNvPicPr>
          <p:nvPr userDrawn="1"/>
        </p:nvPicPr>
        <p:blipFill>
          <a:blip r:embed="rId4">
            <a:lum bright="70000" contrast="-70000"/>
            <a:extLst>
              <a:ext uri="{BEBA8EAE-BF5A-486C-A8C5-ECC9F3942E4B}">
                <a14:imgProps xmlns:a14="http://schemas.microsoft.com/office/drawing/2010/main">
                  <a14:imgLayer r:embed="rId5">
                    <a14:imgEffect>
                      <a14:artisticPhotocopy/>
                    </a14:imgEffect>
                  </a14:imgLayer>
                </a14:imgProps>
              </a:ext>
              <a:ext uri="{28A0092B-C50C-407E-A947-70E740481C1C}">
                <a14:useLocalDpi xmlns:a14="http://schemas.microsoft.com/office/drawing/2010/main" val="0"/>
              </a:ext>
            </a:extLst>
          </a:blip>
          <a:stretch>
            <a:fillRect/>
          </a:stretch>
        </p:blipFill>
        <p:spPr>
          <a:xfrm>
            <a:off x="282996" y="284606"/>
            <a:ext cx="410386" cy="403767"/>
          </a:xfrm>
          <a:prstGeom prst="rect">
            <a:avLst/>
          </a:prstGeom>
        </p:spPr>
      </p:pic>
    </p:spTree>
    <p:extLst>
      <p:ext uri="{BB962C8B-B14F-4D97-AF65-F5344CB8AC3E}">
        <p14:creationId xmlns:p14="http://schemas.microsoft.com/office/powerpoint/2010/main" val="7681582"/>
      </p:ext>
    </p:extLst>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preserve="1" userDrawn="1">
  <p:cSld name="Altos valores de radiación ultravioleta">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1" name="Marcador de texto 10"/>
          <p:cNvSpPr>
            <a:spLocks noGrp="1"/>
          </p:cNvSpPr>
          <p:nvPr>
            <p:ph type="body" sz="quarter" idx="11"/>
          </p:nvPr>
        </p:nvSpPr>
        <p:spPr>
          <a:xfrm>
            <a:off x="6075335" y="1441342"/>
            <a:ext cx="5594377" cy="4711808"/>
          </a:xfrm>
        </p:spPr>
        <p:txBody>
          <a:bodyPr>
            <a:normAutofit/>
          </a:bodyPr>
          <a:lstStyle>
            <a:lvl1pPr marL="0" indent="0">
              <a:buNone/>
              <a:defRPr sz="1400">
                <a:solidFill>
                  <a:schemeClr val="tx1">
                    <a:lumMod val="50000"/>
                    <a:lumOff val="50000"/>
                  </a:schemeClr>
                </a:solidFill>
                <a:latin typeface="Verdana" panose="020B0604030504040204" pitchFamily="34" charset="0"/>
                <a:ea typeface="Verdana" panose="020B0604030504040204" pitchFamily="34" charset="0"/>
              </a:defRPr>
            </a:lvl1pPr>
            <a:lvl2pPr>
              <a:defRPr sz="2000">
                <a:solidFill>
                  <a:schemeClr val="tx1">
                    <a:lumMod val="50000"/>
                    <a:lumOff val="50000"/>
                  </a:schemeClr>
                </a:solidFill>
                <a:latin typeface="Verdana" panose="020B0604030504040204" pitchFamily="34" charset="0"/>
                <a:ea typeface="Verdana" panose="020B0604030504040204" pitchFamily="34" charset="0"/>
              </a:defRPr>
            </a:lvl2pPr>
            <a:lvl3pPr>
              <a:defRPr sz="1800">
                <a:solidFill>
                  <a:schemeClr val="tx1">
                    <a:lumMod val="50000"/>
                    <a:lumOff val="50000"/>
                  </a:schemeClr>
                </a:solidFill>
                <a:latin typeface="Verdana" panose="020B0604030504040204" pitchFamily="34" charset="0"/>
                <a:ea typeface="Verdana" panose="020B0604030504040204" pitchFamily="34" charset="0"/>
              </a:defRPr>
            </a:lvl3pPr>
            <a:lvl4pPr>
              <a:defRPr sz="1600">
                <a:solidFill>
                  <a:schemeClr val="tx1">
                    <a:lumMod val="50000"/>
                    <a:lumOff val="50000"/>
                  </a:schemeClr>
                </a:solidFill>
                <a:latin typeface="Verdana" panose="020B0604030504040204" pitchFamily="34" charset="0"/>
                <a:ea typeface="Verdana" panose="020B0604030504040204" pitchFamily="34" charset="0"/>
              </a:defRPr>
            </a:lvl4pPr>
            <a:lvl5pPr>
              <a:defRPr sz="1600">
                <a:solidFill>
                  <a:schemeClr val="tx1">
                    <a:lumMod val="50000"/>
                    <a:lumOff val="50000"/>
                  </a:schemeClr>
                </a:solidFill>
                <a:latin typeface="Verdana" panose="020B0604030504040204" pitchFamily="34" charset="0"/>
                <a:ea typeface="Verdana" panose="020B0604030504040204" pitchFamily="34" charset="0"/>
              </a:defRPr>
            </a:lvl5pPr>
          </a:lstStyle>
          <a:p>
            <a:pPr lvl="0"/>
            <a:r>
              <a:rPr lang="es-ES" dirty="0"/>
              <a:t>Editar el estilo de texto del patrón</a:t>
            </a:r>
          </a:p>
        </p:txBody>
      </p:sp>
      <p:pic>
        <p:nvPicPr>
          <p:cNvPr id="3" name="Imagen 2">
            <a:extLst>
              <a:ext uri="{FF2B5EF4-FFF2-40B4-BE49-F238E27FC236}">
                <a16:creationId xmlns:a16="http://schemas.microsoft.com/office/drawing/2014/main" id="{356C7777-08D6-84BE-C111-7F4D078E3C4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F9C37796-C68C-3244-5140-99951533B1C0}"/>
              </a:ext>
            </a:extLst>
          </p:cNvPr>
          <p:cNvSpPr/>
          <p:nvPr userDrawn="1"/>
        </p:nvSpPr>
        <p:spPr>
          <a:xfrm rot="5400000">
            <a:off x="2531470" y="-2303023"/>
            <a:ext cx="510532" cy="5573476"/>
          </a:xfrm>
          <a:prstGeom prst="round2SameRect">
            <a:avLst/>
          </a:prstGeom>
          <a:gradFill flip="none" rotWithShape="1">
            <a:gsLst>
              <a:gs pos="0">
                <a:srgbClr val="C91008">
                  <a:shade val="30000"/>
                  <a:satMod val="115000"/>
                </a:srgbClr>
              </a:gs>
              <a:gs pos="50000">
                <a:srgbClr val="C91008">
                  <a:shade val="67500"/>
                  <a:satMod val="115000"/>
                </a:srgbClr>
              </a:gs>
              <a:gs pos="100000">
                <a:srgbClr val="F9652F"/>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7" name="CuadroTexto 6">
            <a:extLst>
              <a:ext uri="{FF2B5EF4-FFF2-40B4-BE49-F238E27FC236}">
                <a16:creationId xmlns:a16="http://schemas.microsoft.com/office/drawing/2014/main" id="{71761F07-85B0-2AED-44A0-94BD77E2E2D2}"/>
              </a:ext>
            </a:extLst>
          </p:cNvPr>
          <p:cNvSpPr txBox="1"/>
          <p:nvPr userDrawn="1"/>
        </p:nvSpPr>
        <p:spPr>
          <a:xfrm>
            <a:off x="725671" y="235995"/>
            <a:ext cx="4578497" cy="338554"/>
          </a:xfrm>
          <a:prstGeom prst="rect">
            <a:avLst/>
          </a:prstGeom>
          <a:noFill/>
        </p:spPr>
        <p:txBody>
          <a:bodyPr wrap="none" rtlCol="0">
            <a:spAutoFit/>
          </a:bodyPr>
          <a:lstStyle/>
          <a:p>
            <a:pPr algn="l"/>
            <a:r>
              <a:rPr lang="es-ES" sz="1600" b="1" dirty="0">
                <a:solidFill>
                  <a:schemeClr val="bg1"/>
                </a:solidFill>
                <a:latin typeface="Verdana" panose="020B0604030504040204" pitchFamily="34" charset="0"/>
                <a:ea typeface="Verdana" panose="020B0604030504040204" pitchFamily="34" charset="0"/>
              </a:rPr>
              <a:t>Altos valores de radiación ultravioleta</a:t>
            </a:r>
            <a:endParaRPr lang="es-MX" sz="1600" b="1" dirty="0">
              <a:solidFill>
                <a:schemeClr val="bg1"/>
              </a:solidFill>
              <a:latin typeface="Verdana" panose="020B0604030504040204" pitchFamily="34" charset="0"/>
              <a:ea typeface="Verdana" panose="020B0604030504040204" pitchFamily="34" charset="0"/>
            </a:endParaRPr>
          </a:p>
        </p:txBody>
      </p:sp>
      <p:pic>
        <p:nvPicPr>
          <p:cNvPr id="8" name="Imagen 7">
            <a:extLst>
              <a:ext uri="{FF2B5EF4-FFF2-40B4-BE49-F238E27FC236}">
                <a16:creationId xmlns:a16="http://schemas.microsoft.com/office/drawing/2014/main" id="{8E5558DA-31D9-04C9-C0FF-A4AD58DC64D6}"/>
              </a:ext>
            </a:extLst>
          </p:cNvPr>
          <p:cNvPicPr>
            <a:picLocks noChangeAspect="1"/>
          </p:cNvPicPr>
          <p:nvPr userDrawn="1"/>
        </p:nvPicPr>
        <p:blipFill>
          <a:blip r:embed="rId4">
            <a:lum bright="70000" contrast="-70000"/>
            <a:extLst>
              <a:ext uri="{BEBA8EAE-BF5A-486C-A8C5-ECC9F3942E4B}">
                <a14:imgProps xmlns:a14="http://schemas.microsoft.com/office/drawing/2010/main">
                  <a14:imgLayer r:embed="rId5">
                    <a14:imgEffect>
                      <a14:artisticPhotocopy/>
                    </a14:imgEffect>
                  </a14:imgLayer>
                </a14:imgProps>
              </a:ext>
              <a:ext uri="{28A0092B-C50C-407E-A947-70E740481C1C}">
                <a14:useLocalDpi xmlns:a14="http://schemas.microsoft.com/office/drawing/2010/main" val="0"/>
              </a:ext>
            </a:extLst>
          </a:blip>
          <a:stretch>
            <a:fillRect/>
          </a:stretch>
        </p:blipFill>
        <p:spPr>
          <a:xfrm>
            <a:off x="272308" y="256393"/>
            <a:ext cx="439456" cy="439456"/>
          </a:xfrm>
          <a:prstGeom prst="rect">
            <a:avLst/>
          </a:prstGeom>
        </p:spPr>
      </p:pic>
      <p:sp>
        <p:nvSpPr>
          <p:cNvPr id="9" name="Marcador de texto 5">
            <a:extLst>
              <a:ext uri="{FF2B5EF4-FFF2-40B4-BE49-F238E27FC236}">
                <a16:creationId xmlns:a16="http://schemas.microsoft.com/office/drawing/2014/main" id="{0FBDA7B7-DB8D-CD71-2B7E-72A4447E87A9}"/>
              </a:ext>
            </a:extLst>
          </p:cNvPr>
          <p:cNvSpPr>
            <a:spLocks noGrp="1"/>
          </p:cNvSpPr>
          <p:nvPr>
            <p:ph type="body" sz="quarter" idx="10"/>
          </p:nvPr>
        </p:nvSpPr>
        <p:spPr>
          <a:xfrm>
            <a:off x="711764" y="536090"/>
            <a:ext cx="4346210" cy="240308"/>
          </a:xfrm>
        </p:spPr>
        <p:txBody>
          <a:bodyPr>
            <a:noAutofit/>
          </a:bodyPr>
          <a:lstStyle>
            <a:lvl1pPr marL="0" indent="0" algn="ctr">
              <a:buNone/>
              <a:defRPr sz="1100">
                <a:solidFill>
                  <a:schemeClr val="bg1"/>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1613407513"/>
      </p:ext>
    </p:extLst>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preserve="1" userDrawn="1">
  <p:cSld name="9_Alertas Hidrológic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cxnSp>
        <p:nvCxnSpPr>
          <p:cNvPr id="14" name="Conector recto 13"/>
          <p:cNvCxnSpPr/>
          <p:nvPr userDrawn="1"/>
        </p:nvCxnSpPr>
        <p:spPr>
          <a:xfrm>
            <a:off x="4532799" y="1048909"/>
            <a:ext cx="0" cy="5428091"/>
          </a:xfrm>
          <a:prstGeom prst="line">
            <a:avLst/>
          </a:prstGeom>
          <a:ln w="28575">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pic>
        <p:nvPicPr>
          <p:cNvPr id="24" name="Imagen 23"/>
          <p:cNvPicPr>
            <a:picLocks noChangeAspect="1"/>
          </p:cNvPicPr>
          <p:nvPr userDrawn="1"/>
        </p:nvPicPr>
        <p:blipFill>
          <a:blip r:embed="rId3"/>
          <a:stretch>
            <a:fillRect/>
          </a:stretch>
        </p:blipFill>
        <p:spPr>
          <a:xfrm>
            <a:off x="11385290" y="1012617"/>
            <a:ext cx="797392" cy="5668738"/>
          </a:xfrm>
          <a:prstGeom prst="rect">
            <a:avLst/>
          </a:prstGeom>
        </p:spPr>
      </p:pic>
      <p:pic>
        <p:nvPicPr>
          <p:cNvPr id="3" name="Imagen 2">
            <a:extLst>
              <a:ext uri="{FF2B5EF4-FFF2-40B4-BE49-F238E27FC236}">
                <a16:creationId xmlns:a16="http://schemas.microsoft.com/office/drawing/2014/main" id="{7BC547D7-A764-50B8-E5A6-AA10AE155CF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4" name="Rectángulo: esquinas superiores redondeadas 3">
            <a:extLst>
              <a:ext uri="{FF2B5EF4-FFF2-40B4-BE49-F238E27FC236}">
                <a16:creationId xmlns:a16="http://schemas.microsoft.com/office/drawing/2014/main" id="{9B30EB57-DFDE-2AF7-9602-73AEEE5F05EB}"/>
              </a:ext>
            </a:extLst>
          </p:cNvPr>
          <p:cNvSpPr/>
          <p:nvPr userDrawn="1"/>
        </p:nvSpPr>
        <p:spPr>
          <a:xfrm rot="5400000">
            <a:off x="1629606" y="-1401159"/>
            <a:ext cx="510532" cy="3769747"/>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5" name="CuadroTexto 4">
            <a:extLst>
              <a:ext uri="{FF2B5EF4-FFF2-40B4-BE49-F238E27FC236}">
                <a16:creationId xmlns:a16="http://schemas.microsoft.com/office/drawing/2014/main" id="{D1C91A7A-7E34-D1F7-46DD-D387CEB2F13A}"/>
              </a:ext>
            </a:extLst>
          </p:cNvPr>
          <p:cNvSpPr txBox="1"/>
          <p:nvPr userDrawn="1"/>
        </p:nvSpPr>
        <p:spPr>
          <a:xfrm>
            <a:off x="740498" y="293128"/>
            <a:ext cx="2799164"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Alertas Hidrológicas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8" name="Imagen 7">
            <a:extLst>
              <a:ext uri="{FF2B5EF4-FFF2-40B4-BE49-F238E27FC236}">
                <a16:creationId xmlns:a16="http://schemas.microsoft.com/office/drawing/2014/main" id="{8701B6EA-86F4-DA2C-B544-E45C2E3FEF7A}"/>
              </a:ext>
            </a:extLst>
          </p:cNvPr>
          <p:cNvPicPr>
            <a:picLocks noChangeAspect="1"/>
          </p:cNvPicPr>
          <p:nvPr userDrawn="1"/>
        </p:nvPicPr>
        <p:blipFill>
          <a:blip r:embed="rId5">
            <a:lum bright="70000" contrast="-70000"/>
            <a:extLst>
              <a:ext uri="{BEBA8EAE-BF5A-486C-A8C5-ECC9F3942E4B}">
                <a14:imgProps xmlns:a14="http://schemas.microsoft.com/office/drawing/2010/main">
                  <a14:imgLayer r:embed="rId6">
                    <a14:imgEffect>
                      <a14:artisticPhotocopy/>
                    </a14:imgEffect>
                  </a14:imgLayer>
                </a14:imgProps>
              </a:ext>
              <a:ext uri="{28A0092B-C50C-407E-A947-70E740481C1C}">
                <a14:useLocalDpi xmlns:a14="http://schemas.microsoft.com/office/drawing/2010/main" val="0"/>
              </a:ext>
            </a:extLst>
          </a:blip>
          <a:stretch>
            <a:fillRect/>
          </a:stretch>
        </p:blipFill>
        <p:spPr>
          <a:xfrm>
            <a:off x="321926" y="280985"/>
            <a:ext cx="245228" cy="400110"/>
          </a:xfrm>
          <a:prstGeom prst="rect">
            <a:avLst/>
          </a:prstGeom>
        </p:spPr>
      </p:pic>
    </p:spTree>
    <p:extLst>
      <p:ext uri="{BB962C8B-B14F-4D97-AF65-F5344CB8AC3E}">
        <p14:creationId xmlns:p14="http://schemas.microsoft.com/office/powerpoint/2010/main" val="232415490"/>
      </p:ext>
    </p:extLst>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preserve="1" userDrawn="1">
  <p:cSld name="Resumen de Alertas Hidrológic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5" name="Rectángulo: esquinas superiores redondeadas 4">
            <a:extLst>
              <a:ext uri="{FF2B5EF4-FFF2-40B4-BE49-F238E27FC236}">
                <a16:creationId xmlns:a16="http://schemas.microsoft.com/office/drawing/2014/main" id="{2F4B4000-B0A1-166B-8DCD-402680E5B16C}"/>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0" name="CuadroTexto 9">
            <a:extLst>
              <a:ext uri="{FF2B5EF4-FFF2-40B4-BE49-F238E27FC236}">
                <a16:creationId xmlns:a16="http://schemas.microsoft.com/office/drawing/2014/main" id="{28E25D22-0B7B-0CA7-C6B0-37C1E7E4DAFB}"/>
              </a:ext>
            </a:extLst>
          </p:cNvPr>
          <p:cNvSpPr txBox="1"/>
          <p:nvPr userDrawn="1"/>
        </p:nvSpPr>
        <p:spPr>
          <a:xfrm>
            <a:off x="796624" y="307675"/>
            <a:ext cx="4471096"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Resumen de Alertas Hidrológicas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7BD63A27-A337-BB61-30E7-114840468651}"/>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242533" y="304632"/>
            <a:ext cx="521374" cy="363750"/>
          </a:xfrm>
          <a:prstGeom prst="rect">
            <a:avLst/>
          </a:prstGeom>
        </p:spPr>
      </p:pic>
      <p:pic>
        <p:nvPicPr>
          <p:cNvPr id="12" name="Imagen 11">
            <a:extLst>
              <a:ext uri="{FF2B5EF4-FFF2-40B4-BE49-F238E27FC236}">
                <a16:creationId xmlns:a16="http://schemas.microsoft.com/office/drawing/2014/main" id="{E20668D9-D94E-1F2C-6617-FBE901008006}"/>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737085434"/>
      </p:ext>
    </p:extLst>
  </p:cSld>
  <p:clrMapOvr>
    <a:masterClrMapping/>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preserve="1" userDrawn="1">
  <p:cSld name="Área Hidrográfica Caribe">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DB60F314-9EEE-D8E9-47CA-93431B9590D2}"/>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4" name="CuadroTexto 3">
            <a:extLst>
              <a:ext uri="{FF2B5EF4-FFF2-40B4-BE49-F238E27FC236}">
                <a16:creationId xmlns:a16="http://schemas.microsoft.com/office/drawing/2014/main" id="{48D89BEA-910C-E065-8ED1-1F8A8A3F063A}"/>
              </a:ext>
            </a:extLst>
          </p:cNvPr>
          <p:cNvSpPr txBox="1"/>
          <p:nvPr userDrawn="1"/>
        </p:nvSpPr>
        <p:spPr>
          <a:xfrm>
            <a:off x="785896" y="309595"/>
            <a:ext cx="3853940"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Caribe</a:t>
            </a:r>
            <a:endParaRPr lang="es-MX" sz="1800" b="1" dirty="0">
              <a:solidFill>
                <a:schemeClr val="bg1"/>
              </a:solidFill>
              <a:latin typeface="Verdana" panose="020B0604030504040204" pitchFamily="34" charset="0"/>
              <a:ea typeface="Verdana" panose="020B0604030504040204" pitchFamily="34" charset="0"/>
            </a:endParaRPr>
          </a:p>
        </p:txBody>
      </p:sp>
      <p:pic>
        <p:nvPicPr>
          <p:cNvPr id="5" name="Imagen 4">
            <a:extLst>
              <a:ext uri="{FF2B5EF4-FFF2-40B4-BE49-F238E27FC236}">
                <a16:creationId xmlns:a16="http://schemas.microsoft.com/office/drawing/2014/main" id="{E85A00A5-7C03-0D1A-2893-896D15BC3546}"/>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pic>
        <p:nvPicPr>
          <p:cNvPr id="12" name="Imagen 11">
            <a:extLst>
              <a:ext uri="{FF2B5EF4-FFF2-40B4-BE49-F238E27FC236}">
                <a16:creationId xmlns:a16="http://schemas.microsoft.com/office/drawing/2014/main" id="{BAD96F1D-1125-A44A-0368-2588496D3F1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3843013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Alerta por descensos temperatura">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D875D9D3-75DC-3BBF-47D7-D9AC61EAEA97}"/>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A8099ABF-2021-384F-E8BD-D02DA0EFD2F8}"/>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pic>
        <p:nvPicPr>
          <p:cNvPr id="4" name="Imagen 5">
            <a:extLst>
              <a:ext uri="{FF2B5EF4-FFF2-40B4-BE49-F238E27FC236}">
                <a16:creationId xmlns:a16="http://schemas.microsoft.com/office/drawing/2014/main" id="{72171EA5-00D8-AA03-3678-DE643BEE92B0}"/>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ángulo: esquinas superiores redondeadas 4">
            <a:extLst>
              <a:ext uri="{FF2B5EF4-FFF2-40B4-BE49-F238E27FC236}">
                <a16:creationId xmlns:a16="http://schemas.microsoft.com/office/drawing/2014/main" id="{586D503A-2909-72D6-E9DA-F94DAF5A95E0}"/>
              </a:ext>
            </a:extLst>
          </p:cNvPr>
          <p:cNvSpPr/>
          <p:nvPr userDrawn="1"/>
        </p:nvSpPr>
        <p:spPr>
          <a:xfrm rot="5400000">
            <a:off x="2532063" y="-2303463"/>
            <a:ext cx="509588" cy="5573713"/>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6" name="CuadroTexto 7">
            <a:extLst>
              <a:ext uri="{FF2B5EF4-FFF2-40B4-BE49-F238E27FC236}">
                <a16:creationId xmlns:a16="http://schemas.microsoft.com/office/drawing/2014/main" id="{0006F6AD-A000-1E8A-19EA-A4F93B945F22}"/>
              </a:ext>
            </a:extLst>
          </p:cNvPr>
          <p:cNvSpPr txBox="1">
            <a:spLocks noChangeArrowheads="1"/>
          </p:cNvSpPr>
          <p:nvPr userDrawn="1"/>
        </p:nvSpPr>
        <p:spPr bwMode="auto">
          <a:xfrm>
            <a:off x="817563" y="228600"/>
            <a:ext cx="3990975"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Alerta por descensos significativos de</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Las Temperaturas mínimas del aire</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C2310E57-2497-CA7B-E09F-B2087E6A57BE}"/>
              </a:ext>
            </a:extLst>
          </p:cNvPr>
          <p:cNvPicPr>
            <a:picLocks noChangeAspect="1" noChangeArrowheads="1"/>
          </p:cNvPicPr>
          <p:nvPr userDrawn="1"/>
        </p:nvPicPr>
        <p:blipFill>
          <a:blip r:embed="rId4">
            <a:lum bright="70000" contrast="-70000"/>
            <a:extLst>
              <a:ext uri="{28A0092B-C50C-407E-A947-70E740481C1C}">
                <a14:useLocalDpi xmlns:a14="http://schemas.microsoft.com/office/drawing/2010/main" val="0"/>
              </a:ext>
            </a:extLst>
          </a:blip>
          <a:srcRect/>
          <a:stretch>
            <a:fillRect/>
          </a:stretch>
        </p:blipFill>
        <p:spPr bwMode="auto">
          <a:xfrm>
            <a:off x="282575" y="284163"/>
            <a:ext cx="411163" cy="404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54462407"/>
      </p:ext>
    </p:extLst>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preserve="1" userDrawn="1">
  <p:cSld name="Área Hidrográfica Pacífi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4" name="Imagen 3">
            <a:extLst>
              <a:ext uri="{FF2B5EF4-FFF2-40B4-BE49-F238E27FC236}">
                <a16:creationId xmlns:a16="http://schemas.microsoft.com/office/drawing/2014/main" id="{4B9E9FB8-266F-4C87-335F-697901C17420}"/>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68292" y="83266"/>
            <a:ext cx="344690" cy="452750"/>
          </a:xfrm>
          <a:prstGeom prst="rect">
            <a:avLst/>
          </a:prstGeom>
        </p:spPr>
      </p:pic>
      <p:sp>
        <p:nvSpPr>
          <p:cNvPr id="5" name="Rectángulo: esquinas superiores redondeadas 4">
            <a:extLst>
              <a:ext uri="{FF2B5EF4-FFF2-40B4-BE49-F238E27FC236}">
                <a16:creationId xmlns:a16="http://schemas.microsoft.com/office/drawing/2014/main" id="{08DFAB19-3FCA-34AA-EE52-30D3D5E6D0E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0" name="CuadroTexto 9">
            <a:extLst>
              <a:ext uri="{FF2B5EF4-FFF2-40B4-BE49-F238E27FC236}">
                <a16:creationId xmlns:a16="http://schemas.microsoft.com/office/drawing/2014/main" id="{0CE3AEAB-320E-23F8-3E4C-17FB59B82C01}"/>
              </a:ext>
            </a:extLst>
          </p:cNvPr>
          <p:cNvSpPr txBox="1"/>
          <p:nvPr userDrawn="1"/>
        </p:nvSpPr>
        <p:spPr>
          <a:xfrm>
            <a:off x="785896" y="309595"/>
            <a:ext cx="4033476"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Pacífico</a:t>
            </a:r>
            <a:endParaRPr lang="es-MX" sz="18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0C2AAA70-18C1-8B37-6102-5E6A916F41A6}"/>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pic>
        <p:nvPicPr>
          <p:cNvPr id="13" name="Imagen 12">
            <a:extLst>
              <a:ext uri="{FF2B5EF4-FFF2-40B4-BE49-F238E27FC236}">
                <a16:creationId xmlns:a16="http://schemas.microsoft.com/office/drawing/2014/main" id="{35898E53-F5BD-C0C3-390F-5DEADFC4CE92}"/>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411049193"/>
      </p:ext>
    </p:extLst>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preserve="1" userDrawn="1">
  <p:cSld name="cuenca ALT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54C623B6-7413-60C5-7215-1D34ADE53602}"/>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1D85979C-973C-47C5-FAA4-70454CD2AC6E}"/>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1E621C22-530B-9B23-52EB-2C2C0E1C3DB9}"/>
              </a:ext>
            </a:extLst>
          </p:cNvPr>
          <p:cNvSpPr txBox="1"/>
          <p:nvPr userDrawn="1"/>
        </p:nvSpPr>
        <p:spPr>
          <a:xfrm>
            <a:off x="771075" y="225083"/>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alta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902D667D-E1F6-0B83-E395-08EA5AFFD96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723781484"/>
      </p:ext>
    </p:extLst>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preserve="1" userDrawn="1">
  <p:cSld name="cuenca MEDI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B71C62E0-4306-C77F-399D-5A88847D47EB}"/>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E2DA790A-3EC6-E9F6-8117-EAB3FCC83831}"/>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428F5A3C-1A7A-BB89-64EF-380B0FA7480D}"/>
              </a:ext>
            </a:extLst>
          </p:cNvPr>
          <p:cNvSpPr txBox="1"/>
          <p:nvPr userDrawn="1"/>
        </p:nvSpPr>
        <p:spPr>
          <a:xfrm>
            <a:off x="788422" y="233709"/>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media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1E5E8CBC-B9BE-4D73-0D1B-BEE627DA80A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700226945"/>
      </p:ext>
    </p:extLst>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preserve="1" userDrawn="1">
  <p:cSld name="cuenca BAJ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4" name="Rectángulo: esquinas superiores redondeadas 13">
            <a:extLst>
              <a:ext uri="{FF2B5EF4-FFF2-40B4-BE49-F238E27FC236}">
                <a16:creationId xmlns:a16="http://schemas.microsoft.com/office/drawing/2014/main" id="{330C175D-C382-B86A-2B53-E7C4327EFE5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5" name="Imagen 14">
            <a:extLst>
              <a:ext uri="{FF2B5EF4-FFF2-40B4-BE49-F238E27FC236}">
                <a16:creationId xmlns:a16="http://schemas.microsoft.com/office/drawing/2014/main" id="{89DB896D-AC7B-3F4D-BDDD-FF1A26FD535F}"/>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16" name="CuadroTexto 15">
            <a:extLst>
              <a:ext uri="{FF2B5EF4-FFF2-40B4-BE49-F238E27FC236}">
                <a16:creationId xmlns:a16="http://schemas.microsoft.com/office/drawing/2014/main" id="{F13AC5F3-6959-A370-DD0F-64CF2001F400}"/>
              </a:ext>
            </a:extLst>
          </p:cNvPr>
          <p:cNvSpPr txBox="1"/>
          <p:nvPr userDrawn="1"/>
        </p:nvSpPr>
        <p:spPr>
          <a:xfrm>
            <a:off x="788422" y="230016"/>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baja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7" name="Imagen 16">
            <a:extLst>
              <a:ext uri="{FF2B5EF4-FFF2-40B4-BE49-F238E27FC236}">
                <a16:creationId xmlns:a16="http://schemas.microsoft.com/office/drawing/2014/main" id="{5C796E24-0723-8376-6406-E540D7159B9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417058635"/>
      </p:ext>
    </p:extLst>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preserve="1" userDrawn="1">
  <p:cSld name="CUENC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F996CDC6-4B5B-C45C-E163-37D84F9B185E}"/>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5EC989B7-C8DE-D1AF-F3B8-3F13E7B8A631}"/>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407C7641-0773-2257-EBA7-CB8E5F64C687}"/>
              </a:ext>
            </a:extLst>
          </p:cNvPr>
          <p:cNvSpPr txBox="1"/>
          <p:nvPr userDrawn="1"/>
        </p:nvSpPr>
        <p:spPr>
          <a:xfrm>
            <a:off x="789389" y="222105"/>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B9CCF360-6224-096D-4AAF-CAAB58B3682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688274391"/>
      </p:ext>
    </p:extLst>
  </p:cSld>
  <p:clrMapOvr>
    <a:masterClrMapping/>
  </p:clrMapOvr>
</p:sldLayout>
</file>

<file path=ppt/slideLayouts/slideLayout195.xml><?xml version="1.0" encoding="utf-8"?>
<p:sldLayout xmlns:a="http://schemas.openxmlformats.org/drawingml/2006/main" xmlns:r="http://schemas.openxmlformats.org/officeDocument/2006/relationships" xmlns:p="http://schemas.openxmlformats.org/presentationml/2006/main" preserve="1" userDrawn="1">
  <p:cSld name="Área Hidrográfica Orino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E48AD2C1-A4BA-2221-BDDA-C1C5FAEC524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9E4D8507-135A-C2DA-3AE0-6B355C202DB1}"/>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8234B069-1D33-1321-A7D3-CB2ED1149B6B}"/>
              </a:ext>
            </a:extLst>
          </p:cNvPr>
          <p:cNvSpPr txBox="1"/>
          <p:nvPr userDrawn="1"/>
        </p:nvSpPr>
        <p:spPr>
          <a:xfrm>
            <a:off x="770799" y="309641"/>
            <a:ext cx="4031873"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Orinoco</a:t>
            </a:r>
            <a:endParaRPr lang="es-MX" sz="18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2457F278-18C1-4077-F59B-E77BDA312B0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333786631"/>
      </p:ext>
    </p:extLst>
  </p:cSld>
  <p:clrMapOvr>
    <a:masterClrMapping/>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preserve="1" userDrawn="1">
  <p:cSld name="Área Hidrográfica Amazon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ECEBF02A-598F-B87B-257D-42F30338C5D4}"/>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DF47A590-FD2C-3513-486B-8B59636E97AD}"/>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1DE71DBD-437E-9999-15D3-31E137FA9E30}"/>
              </a:ext>
            </a:extLst>
          </p:cNvPr>
          <p:cNvSpPr txBox="1"/>
          <p:nvPr userDrawn="1"/>
        </p:nvSpPr>
        <p:spPr>
          <a:xfrm>
            <a:off x="801559" y="299049"/>
            <a:ext cx="4352474"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Amazonas</a:t>
            </a:r>
            <a:endParaRPr lang="es-MX" sz="18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424F582E-932C-566D-87A8-FB176D8BD163}"/>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4010207605"/>
      </p:ext>
    </p:extLst>
  </p:cSld>
  <p:clrMapOvr>
    <a:masterClrMapping/>
  </p:clrMapOvr>
</p:sldLayout>
</file>

<file path=ppt/slideLayouts/slideLayout197.xml><?xml version="1.0" encoding="utf-8"?>
<p:sldLayout xmlns:a="http://schemas.openxmlformats.org/drawingml/2006/main" xmlns:r="http://schemas.openxmlformats.org/officeDocument/2006/relationships" xmlns:p="http://schemas.openxmlformats.org/presentationml/2006/main" preserve="1" userDrawn="1">
  <p:cSld name="Pronóstico amenaza deslizamientos tierra">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4" name="Marcador de texto 12">
            <a:extLst>
              <a:ext uri="{FF2B5EF4-FFF2-40B4-BE49-F238E27FC236}">
                <a16:creationId xmlns:a16="http://schemas.microsoft.com/office/drawing/2014/main" id="{823A93A3-16E3-4D47-E8CD-416FB883D7AD}"/>
              </a:ext>
            </a:extLst>
          </p:cNvPr>
          <p:cNvSpPr>
            <a:spLocks noGrp="1"/>
          </p:cNvSpPr>
          <p:nvPr>
            <p:ph type="body" sz="quarter" idx="10"/>
          </p:nvPr>
        </p:nvSpPr>
        <p:spPr>
          <a:xfrm>
            <a:off x="1171067" y="780402"/>
            <a:ext cx="4263576" cy="261610"/>
          </a:xfrm>
        </p:spPr>
        <p:txBody>
          <a:bodyPr>
            <a:noAutofit/>
          </a:bodyPr>
          <a:lstStyle>
            <a:lvl1pPr marL="0" indent="0" algn="l">
              <a:buNone/>
              <a:defRPr sz="1200" b="1">
                <a:solidFill>
                  <a:schemeClr val="accent6">
                    <a:lumMod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5" name="Rectángulo: esquinas superiores redondeadas 4">
            <a:extLst>
              <a:ext uri="{FF2B5EF4-FFF2-40B4-BE49-F238E27FC236}">
                <a16:creationId xmlns:a16="http://schemas.microsoft.com/office/drawing/2014/main" id="{A7A9DBB6-28B8-15CD-FC83-497FD9CEC16D}"/>
              </a:ext>
            </a:extLst>
          </p:cNvPr>
          <p:cNvSpPr/>
          <p:nvPr userDrawn="1"/>
        </p:nvSpPr>
        <p:spPr>
          <a:xfrm rot="5400000">
            <a:off x="2531470" y="-2303023"/>
            <a:ext cx="510532" cy="5573476"/>
          </a:xfrm>
          <a:prstGeom prst="round2SameRect">
            <a:avLst/>
          </a:prstGeom>
          <a:gradFill flip="none" rotWithShape="1">
            <a:gsLst>
              <a:gs pos="0">
                <a:srgbClr val="6C320A"/>
              </a:gs>
              <a:gs pos="33000">
                <a:schemeClr val="accent6">
                  <a:lumMod val="50000"/>
                </a:scheme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8" name="CuadroTexto 7">
            <a:extLst>
              <a:ext uri="{FF2B5EF4-FFF2-40B4-BE49-F238E27FC236}">
                <a16:creationId xmlns:a16="http://schemas.microsoft.com/office/drawing/2014/main" id="{A1D3E5C4-61BA-57DC-6E73-E6A2B5D9BC80}"/>
              </a:ext>
            </a:extLst>
          </p:cNvPr>
          <p:cNvSpPr txBox="1"/>
          <p:nvPr userDrawn="1"/>
        </p:nvSpPr>
        <p:spPr>
          <a:xfrm>
            <a:off x="1045292" y="231240"/>
            <a:ext cx="3190296"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Deslizamientos de Tierra</a:t>
            </a:r>
            <a:endParaRPr lang="es-MX" sz="14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CAED1D9F-E438-E115-2F9A-B36B106C719C}"/>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308697" y="206806"/>
            <a:ext cx="547654" cy="547654"/>
          </a:xfrm>
          <a:prstGeom prst="rect">
            <a:avLst/>
          </a:prstGeom>
        </p:spPr>
      </p:pic>
      <p:pic>
        <p:nvPicPr>
          <p:cNvPr id="12" name="Imagen 11">
            <a:extLst>
              <a:ext uri="{FF2B5EF4-FFF2-40B4-BE49-F238E27FC236}">
                <a16:creationId xmlns:a16="http://schemas.microsoft.com/office/drawing/2014/main" id="{F8003947-F2EF-AAB7-F40F-5D7B44F5291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666744080"/>
      </p:ext>
    </p:extLst>
  </p:cSld>
  <p:clrMapOvr>
    <a:masterClrMapping/>
  </p:clrMapOvr>
</p:sldLayout>
</file>

<file path=ppt/slideLayouts/slideLayout198.xml><?xml version="1.0" encoding="utf-8"?>
<p:sldLayout xmlns:a="http://schemas.openxmlformats.org/drawingml/2006/main" xmlns:r="http://schemas.openxmlformats.org/officeDocument/2006/relationships" xmlns:p="http://schemas.openxmlformats.org/presentationml/2006/main" preserve="1" userDrawn="1">
  <p:cSld name="Pronóstico amenaza incendios vegetal">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4" name="Marcador de texto 12">
            <a:extLst>
              <a:ext uri="{FF2B5EF4-FFF2-40B4-BE49-F238E27FC236}">
                <a16:creationId xmlns:a16="http://schemas.microsoft.com/office/drawing/2014/main" id="{EF804C6C-14F9-A1C1-66B8-169D75941251}"/>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5" name="Rectángulo: esquinas superiores redondeadas 4">
            <a:extLst>
              <a:ext uri="{FF2B5EF4-FFF2-40B4-BE49-F238E27FC236}">
                <a16:creationId xmlns:a16="http://schemas.microsoft.com/office/drawing/2014/main" id="{BBB81C64-2892-B360-DD3E-9B94196C02C8}"/>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8" name="CuadroTexto 7">
            <a:extLst>
              <a:ext uri="{FF2B5EF4-FFF2-40B4-BE49-F238E27FC236}">
                <a16:creationId xmlns:a16="http://schemas.microsoft.com/office/drawing/2014/main" id="{B27DF5A3-29A1-751D-C203-30F4A0825F3A}"/>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7F74728F-1762-6FBC-BEA8-57D87AFE4594}"/>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2" name="Imagen 11">
            <a:extLst>
              <a:ext uri="{FF2B5EF4-FFF2-40B4-BE49-F238E27FC236}">
                <a16:creationId xmlns:a16="http://schemas.microsoft.com/office/drawing/2014/main" id="{F0D79D30-55E0-8D49-B052-11A656FC26EA}"/>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673232836"/>
      </p:ext>
    </p:extLst>
  </p:cSld>
  <p:clrMapOvr>
    <a:masterClrMapping/>
  </p:clrMapOvr>
</p:sldLayout>
</file>

<file path=ppt/slideLayouts/slideLayout199.xml><?xml version="1.0" encoding="utf-8"?>
<p:sldLayout xmlns:a="http://schemas.openxmlformats.org/drawingml/2006/main" xmlns:r="http://schemas.openxmlformats.org/officeDocument/2006/relationships" xmlns:p="http://schemas.openxmlformats.org/presentationml/2006/main" preserve="1" userDrawn="1">
  <p:cSld name="Aletas Meteomarinas CARIBE">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8" name="Rectángulo redondeado 7"/>
          <p:cNvSpPr/>
          <p:nvPr userDrawn="1"/>
        </p:nvSpPr>
        <p:spPr>
          <a:xfrm>
            <a:off x="8616007" y="1047965"/>
            <a:ext cx="3420783" cy="509699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1" name="object 2"/>
          <p:cNvSpPr>
            <a:spLocks noChangeArrowheads="1"/>
          </p:cNvSpPr>
          <p:nvPr userDrawn="1"/>
        </p:nvSpPr>
        <p:spPr bwMode="auto">
          <a:xfrm>
            <a:off x="69066" y="1201921"/>
            <a:ext cx="8544909" cy="5016092"/>
          </a:xfrm>
          <a:prstGeom prst="rect">
            <a:avLst/>
          </a:prstGeom>
          <a:blipFill dpi="0" rotWithShape="1">
            <a:blip r:embed="rId3"/>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l" defTabSz="914126" rtl="0" eaLnBrk="1" fontAlgn="base" latinLnBrk="0" hangingPunct="1">
              <a:lnSpc>
                <a:spcPct val="100000"/>
              </a:lnSpc>
              <a:spcBef>
                <a:spcPct val="0"/>
              </a:spcBef>
              <a:spcAft>
                <a:spcPct val="0"/>
              </a:spcAft>
              <a:buClrTx/>
              <a:buSzTx/>
              <a:buFontTx/>
              <a:buNone/>
              <a:tabLst/>
              <a:defRPr/>
            </a:pPr>
            <a:endParaRPr kumimoji="0" lang="es-CO" altLang="es-CO" sz="3198"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sym typeface="Arial"/>
            </a:endParaRPr>
          </a:p>
        </p:txBody>
      </p:sp>
      <p:sp>
        <p:nvSpPr>
          <p:cNvPr id="3" name="CuadroTexto 2"/>
          <p:cNvSpPr txBox="1"/>
          <p:nvPr userDrawn="1"/>
        </p:nvSpPr>
        <p:spPr>
          <a:xfrm>
            <a:off x="8665440" y="1174966"/>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Abreviaturas</a:t>
            </a:r>
            <a:endParaRPr lang="es-MX" sz="1400" b="1" dirty="0">
              <a:solidFill>
                <a:srgbClr val="004070"/>
              </a:solidFill>
              <a:latin typeface="Verdana" panose="020B0604030504040204" pitchFamily="34" charset="0"/>
              <a:ea typeface="Verdana" panose="020B0604030504040204" pitchFamily="34" charset="0"/>
            </a:endParaRPr>
          </a:p>
        </p:txBody>
      </p:sp>
      <p:sp>
        <p:nvSpPr>
          <p:cNvPr id="12" name="CuadroTexto 11"/>
          <p:cNvSpPr txBox="1"/>
          <p:nvPr userDrawn="1"/>
        </p:nvSpPr>
        <p:spPr>
          <a:xfrm>
            <a:off x="8776543" y="1496131"/>
            <a:ext cx="3195511" cy="507831"/>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VV</a:t>
            </a:r>
            <a:r>
              <a:rPr lang="es-CO" sz="900" dirty="0">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 Velocidad del viento máxima</a:t>
            </a:r>
            <a:r>
              <a:rPr lang="es-CO" sz="900" baseline="0" dirty="0">
                <a:solidFill>
                  <a:schemeClr val="tx1">
                    <a:lumMod val="50000"/>
                    <a:lumOff val="50000"/>
                  </a:schemeClr>
                </a:solidFill>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probable.</a:t>
            </a:r>
          </a:p>
          <a:p>
            <a:r>
              <a:rPr lang="es-CO" sz="900" b="1" dirty="0">
                <a:solidFill>
                  <a:srgbClr val="004070"/>
                </a:solidFill>
                <a:latin typeface="Verdana" panose="020B0604030504040204" pitchFamily="34" charset="0"/>
                <a:ea typeface="Verdana" panose="020B0604030504040204" pitchFamily="34" charset="0"/>
              </a:rPr>
              <a:t>DV</a:t>
            </a:r>
            <a:r>
              <a:rPr lang="es-CO" sz="900" dirty="0">
                <a:solidFill>
                  <a:schemeClr val="tx1">
                    <a:lumMod val="50000"/>
                    <a:lumOff val="50000"/>
                  </a:schemeClr>
                </a:solidFill>
                <a:latin typeface="Verdana" panose="020B0604030504040204" pitchFamily="34" charset="0"/>
                <a:ea typeface="Verdana" panose="020B0604030504040204" pitchFamily="34" charset="0"/>
              </a:rPr>
              <a:t> – Dirección predominante del viento.</a:t>
            </a:r>
          </a:p>
          <a:p>
            <a:r>
              <a:rPr lang="es-CO" sz="900" b="1" dirty="0">
                <a:solidFill>
                  <a:srgbClr val="004070"/>
                </a:solidFill>
                <a:latin typeface="Verdana" panose="020B0604030504040204" pitchFamily="34" charset="0"/>
                <a:ea typeface="Verdana" panose="020B0604030504040204" pitchFamily="34" charset="0"/>
              </a:rPr>
              <a:t>AO</a:t>
            </a:r>
            <a:r>
              <a:rPr lang="es-CO" sz="900" dirty="0">
                <a:solidFill>
                  <a:schemeClr val="tx1">
                    <a:lumMod val="50000"/>
                    <a:lumOff val="50000"/>
                  </a:schemeClr>
                </a:solidFill>
                <a:latin typeface="Verdana" panose="020B0604030504040204" pitchFamily="34" charset="0"/>
                <a:ea typeface="Verdana" panose="020B0604030504040204" pitchFamily="34" charset="0"/>
              </a:rPr>
              <a:t> – Altura significativa de la ola.</a:t>
            </a:r>
            <a:endParaRPr lang="es-MX" sz="900" dirty="0">
              <a:solidFill>
                <a:schemeClr val="tx1">
                  <a:lumMod val="50000"/>
                  <a:lumOff val="50000"/>
                </a:schemeClr>
              </a:solidFill>
              <a:latin typeface="Verdana" panose="020B0604030504040204" pitchFamily="34" charset="0"/>
              <a:ea typeface="Verdana" panose="020B0604030504040204" pitchFamily="34" charset="0"/>
            </a:endParaRPr>
          </a:p>
        </p:txBody>
      </p:sp>
      <p:sp>
        <p:nvSpPr>
          <p:cNvPr id="14" name="CuadroTexto 13"/>
          <p:cNvSpPr txBox="1"/>
          <p:nvPr userDrawn="1"/>
        </p:nvSpPr>
        <p:spPr>
          <a:xfrm>
            <a:off x="8665440" y="2020160"/>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Convenciones</a:t>
            </a:r>
            <a:endParaRPr lang="es-MX" sz="1400" b="1" dirty="0">
              <a:solidFill>
                <a:srgbClr val="004070"/>
              </a:solidFill>
              <a:latin typeface="Verdana" panose="020B0604030504040204" pitchFamily="34" charset="0"/>
              <a:ea typeface="Verdana" panose="020B0604030504040204" pitchFamily="34" charset="0"/>
            </a:endParaRPr>
          </a:p>
        </p:txBody>
      </p:sp>
      <p:sp>
        <p:nvSpPr>
          <p:cNvPr id="15" name="CuadroTexto 14"/>
          <p:cNvSpPr txBox="1"/>
          <p:nvPr userDrawn="1"/>
        </p:nvSpPr>
        <p:spPr>
          <a:xfrm>
            <a:off x="9231537" y="2358721"/>
            <a:ext cx="2667297" cy="1508105"/>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Tiempo Lluvioso</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Probabilidad de lluvias moderadas a fuertes, en algunos</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casos con posibilidad de tormentas eléctricas y rachas de viento.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las embarcaciones de poco calado,</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consultar con las Capitanías de puerto antes de zarpar en zonas de inminente tempestad.</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 las condiciones meteorológicas y a los avisos de las autoridades locales.</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p:txBody>
      </p:sp>
      <p:pic>
        <p:nvPicPr>
          <p:cNvPr id="16" name="Picture 49"/>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8818770" y="2375985"/>
            <a:ext cx="367293" cy="368897"/>
          </a:xfrm>
          <a:prstGeom prst="rect">
            <a:avLst/>
          </a:prstGeom>
        </p:spPr>
      </p:pic>
      <p:sp>
        <p:nvSpPr>
          <p:cNvPr id="17" name="CuadroTexto 16"/>
          <p:cNvSpPr txBox="1"/>
          <p:nvPr userDrawn="1"/>
        </p:nvSpPr>
        <p:spPr>
          <a:xfrm>
            <a:off x="9231537" y="3872368"/>
            <a:ext cx="2667297" cy="877163"/>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Pleamar</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La marea alcanzará su máximo nivel en el intervalo de tiempo</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establecido.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914400"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Se sugiere</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a los habitantes costeros estar atentos a la evolución del fenómeno.</a:t>
            </a:r>
            <a:endParaRPr lang="es-CO" sz="700" dirty="0">
              <a:solidFill>
                <a:schemeClr val="tx1">
                  <a:lumMod val="50000"/>
                  <a:lumOff val="50000"/>
                </a:schemeClr>
              </a:solidFill>
              <a:latin typeface="Verdana" panose="020B0604030504040204" pitchFamily="34" charset="0"/>
              <a:ea typeface="Verdana" panose="020B0604030504040204" pitchFamily="34" charset="0"/>
              <a:cs typeface="Calibri"/>
            </a:endParaRPr>
          </a:p>
        </p:txBody>
      </p:sp>
      <p:pic>
        <p:nvPicPr>
          <p:cNvPr id="18" name="Picture 49"/>
          <p:cNvPicPr>
            <a:picLocks noChangeAspect="1"/>
          </p:cNvPicPr>
          <p:nvPr userDrawn="1"/>
        </p:nvPicPr>
        <p:blipFill>
          <a:blip r:embed="rId5" cstate="hqprint">
            <a:extLst>
              <a:ext uri="{28A0092B-C50C-407E-A947-70E740481C1C}">
                <a14:useLocalDpi xmlns:a14="http://schemas.microsoft.com/office/drawing/2010/main" val="0"/>
              </a:ext>
            </a:extLst>
          </a:blip>
          <a:stretch>
            <a:fillRect/>
          </a:stretch>
        </p:blipFill>
        <p:spPr>
          <a:xfrm>
            <a:off x="8818770" y="3921538"/>
            <a:ext cx="367293" cy="381320"/>
          </a:xfrm>
          <a:prstGeom prst="rect">
            <a:avLst/>
          </a:prstGeom>
        </p:spPr>
      </p:pic>
      <p:sp>
        <p:nvSpPr>
          <p:cNvPr id="19" name="CuadroTexto 18"/>
          <p:cNvSpPr txBox="1"/>
          <p:nvPr userDrawn="1"/>
        </p:nvSpPr>
        <p:spPr>
          <a:xfrm>
            <a:off x="9231537" y="4778118"/>
            <a:ext cx="2667297" cy="1292662"/>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Viento y oleaje</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Velocidad del viento y altura del oleaje con valores por encima de lo normal para la época.</a:t>
            </a:r>
            <a:endParaRPr lang="es-CO" sz="700" b="0" baseline="0" dirty="0">
              <a:solidFill>
                <a:schemeClr val="tx1">
                  <a:lumMod val="50000"/>
                  <a:lumOff val="50000"/>
                </a:schemeClr>
              </a:solidFill>
              <a:latin typeface="Verdana" panose="020B0604030504040204" pitchFamily="34" charset="0"/>
              <a:ea typeface="Verdana" panose="020B0604030504040204" pitchFamily="34" charset="0"/>
            </a:endParaRP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del fenómeno y a las indicaciones de las autoridades locales.</a:t>
            </a:r>
          </a:p>
          <a:p>
            <a:pPr marL="0" marR="0" indent="0" algn="l" defTabSz="648035" rtl="0" eaLnBrk="1" fontAlgn="auto" latinLnBrk="0" hangingPunct="1">
              <a:lnSpc>
                <a:spcPct val="100000"/>
              </a:lnSpc>
              <a:spcBef>
                <a:spcPts val="0"/>
              </a:spcBef>
              <a:spcAft>
                <a:spcPts val="0"/>
              </a:spcAft>
              <a:buClrTx/>
              <a:buSzTx/>
              <a:buFontTx/>
              <a:buNone/>
              <a:tabLst/>
              <a:defRPr/>
            </a:pPr>
            <a:endParaRPr lang="es-CO" sz="700" baseline="0" dirty="0">
              <a:solidFill>
                <a:schemeClr val="tx1">
                  <a:lumMod val="50000"/>
                  <a:lumOff val="50000"/>
                </a:schemeClr>
              </a:solidFill>
              <a:latin typeface="Verdana" panose="020B0604030504040204" pitchFamily="34" charset="0"/>
              <a:ea typeface="Verdana" panose="020B0604030504040204" pitchFamily="34" charset="0"/>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baseline="0" dirty="0">
                <a:solidFill>
                  <a:schemeClr val="tx1">
                    <a:lumMod val="50000"/>
                    <a:lumOff val="50000"/>
                  </a:schemeClr>
                </a:solidFill>
                <a:latin typeface="Verdana" panose="020B0604030504040204" pitchFamily="34" charset="0"/>
                <a:ea typeface="Verdana" panose="020B0604030504040204" pitchFamily="34" charset="0"/>
              </a:rPr>
              <a:t>A las embarcaciones de poco calado, consultar con las Capitanías de puerto antes de zarpar</a:t>
            </a:r>
            <a:r>
              <a:rPr lang="es-CO" sz="800" baseline="0" dirty="0">
                <a:solidFill>
                  <a:srgbClr val="154699"/>
                </a:solidFill>
                <a:latin typeface="Arial Narrow" panose="020B0606020202030204" pitchFamily="34" charset="0"/>
              </a:rPr>
              <a:t>.</a:t>
            </a:r>
            <a:endParaRPr lang="es-CO" sz="800" dirty="0">
              <a:solidFill>
                <a:srgbClr val="154699"/>
              </a:solidFill>
              <a:latin typeface="Arial Narrow" panose="020B0606020202030204" pitchFamily="34" charset="0"/>
            </a:endParaRPr>
          </a:p>
        </p:txBody>
      </p:sp>
      <p:pic>
        <p:nvPicPr>
          <p:cNvPr id="20" name="Picture 49"/>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8818770" y="4803689"/>
            <a:ext cx="367293" cy="364161"/>
          </a:xfrm>
          <a:prstGeom prst="rect">
            <a:avLst/>
          </a:prstGeom>
        </p:spPr>
      </p:pic>
      <p:sp>
        <p:nvSpPr>
          <p:cNvPr id="21" name="CuadroTexto 20"/>
          <p:cNvSpPr txBox="1"/>
          <p:nvPr userDrawn="1"/>
        </p:nvSpPr>
        <p:spPr>
          <a:xfrm>
            <a:off x="8600673" y="6218013"/>
            <a:ext cx="348277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rPr>
              <a:t>* La altura significativa de la ola, representa la media del tercio más alto de las olas, por lo cual la altura máxima posible puede ser incluso superior al doble de este valor.</a:t>
            </a:r>
            <a:endParaRPr kumimoji="0" lang="es-CO"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endParaRPr>
          </a:p>
        </p:txBody>
      </p:sp>
      <p:sp>
        <p:nvSpPr>
          <p:cNvPr id="5" name="Rectángulo: esquinas superiores redondeadas 4">
            <a:extLst>
              <a:ext uri="{FF2B5EF4-FFF2-40B4-BE49-F238E27FC236}">
                <a16:creationId xmlns:a16="http://schemas.microsoft.com/office/drawing/2014/main" id="{070E3DC0-8EF9-C3C1-0F6F-E440B75B0E08}"/>
              </a:ext>
            </a:extLst>
          </p:cNvPr>
          <p:cNvSpPr/>
          <p:nvPr userDrawn="1"/>
        </p:nvSpPr>
        <p:spPr>
          <a:xfrm rot="5400000">
            <a:off x="2531470" y="-2303023"/>
            <a:ext cx="510532" cy="5573476"/>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BBCAF5B7-7A25-D446-489B-E6CEF303877C}"/>
              </a:ext>
            </a:extLst>
          </p:cNvPr>
          <p:cNvSpPr txBox="1"/>
          <p:nvPr userDrawn="1"/>
        </p:nvSpPr>
        <p:spPr>
          <a:xfrm>
            <a:off x="1013684" y="203650"/>
            <a:ext cx="3785011" cy="553998"/>
          </a:xfrm>
          <a:prstGeom prst="rect">
            <a:avLst/>
          </a:prstGeom>
          <a:noFill/>
        </p:spPr>
        <p:txBody>
          <a:bodyPr wrap="none" rtlCol="0">
            <a:spAutoFit/>
          </a:bodyPr>
          <a:lstStyle/>
          <a:p>
            <a:pPr algn="l"/>
            <a:r>
              <a:rPr lang="es-ES" sz="1600" b="1" dirty="0">
                <a:solidFill>
                  <a:srgbClr val="00FFFF"/>
                </a:solidFill>
                <a:latin typeface="Verdana" panose="020B0604030504040204" pitchFamily="34" charset="0"/>
                <a:ea typeface="Verdana" panose="020B0604030504040204" pitchFamily="34" charset="0"/>
              </a:rPr>
              <a:t>Alertas Meteomarinas Vigentes</a:t>
            </a:r>
          </a:p>
          <a:p>
            <a:pPr algn="l"/>
            <a:r>
              <a:rPr lang="es-ES" sz="1400" b="0" dirty="0">
                <a:solidFill>
                  <a:schemeClr val="bg1"/>
                </a:solidFill>
                <a:latin typeface="Verdana" panose="020B0604030504040204" pitchFamily="34" charset="0"/>
                <a:ea typeface="Verdana" panose="020B0604030504040204" pitchFamily="34" charset="0"/>
              </a:rPr>
              <a:t>Mar Caribe Colombiano</a:t>
            </a:r>
            <a:endParaRPr lang="es-MX" sz="1400" b="0" dirty="0">
              <a:solidFill>
                <a:schemeClr val="bg1"/>
              </a:solidFill>
              <a:latin typeface="Verdana" panose="020B0604030504040204" pitchFamily="34" charset="0"/>
              <a:ea typeface="Verdana" panose="020B0604030504040204" pitchFamily="34" charset="0"/>
            </a:endParaRPr>
          </a:p>
        </p:txBody>
      </p:sp>
      <p:pic>
        <p:nvPicPr>
          <p:cNvPr id="22" name="Imagen 21">
            <a:extLst>
              <a:ext uri="{FF2B5EF4-FFF2-40B4-BE49-F238E27FC236}">
                <a16:creationId xmlns:a16="http://schemas.microsoft.com/office/drawing/2014/main" id="{B9F46339-7CA5-109B-4C87-5279944E24EF}"/>
              </a:ext>
            </a:extLst>
          </p:cNvPr>
          <p:cNvPicPr>
            <a:picLocks noChangeAspect="1"/>
          </p:cNvPicPr>
          <p:nvPr userDrawn="1"/>
        </p:nvPicPr>
        <p:blipFill>
          <a:blip r:embed="rId7">
            <a:lum bright="70000" contrast="-70000"/>
            <a:extLst>
              <a:ext uri="{BEBA8EAE-BF5A-486C-A8C5-ECC9F3942E4B}">
                <a14:imgProps xmlns:a14="http://schemas.microsoft.com/office/drawing/2010/main">
                  <a14:imgLayer r:embed="rId8">
                    <a14:imgEffect>
                      <a14:artisticPhotocopy/>
                    </a14:imgEffect>
                  </a14:imgLayer>
                </a14:imgProps>
              </a:ext>
              <a:ext uri="{28A0092B-C50C-407E-A947-70E740481C1C}">
                <a14:useLocalDpi xmlns:a14="http://schemas.microsoft.com/office/drawing/2010/main" val="0"/>
              </a:ext>
            </a:extLst>
          </a:blip>
          <a:stretch>
            <a:fillRect/>
          </a:stretch>
        </p:blipFill>
        <p:spPr>
          <a:xfrm>
            <a:off x="320409" y="354805"/>
            <a:ext cx="556852" cy="270470"/>
          </a:xfrm>
          <a:prstGeom prst="rect">
            <a:avLst/>
          </a:prstGeom>
        </p:spPr>
      </p:pic>
      <p:pic>
        <p:nvPicPr>
          <p:cNvPr id="23" name="Imagen 22">
            <a:extLst>
              <a:ext uri="{FF2B5EF4-FFF2-40B4-BE49-F238E27FC236}">
                <a16:creationId xmlns:a16="http://schemas.microsoft.com/office/drawing/2014/main" id="{3D6718B1-032C-D91B-605B-A8FFCF8A7927}"/>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4776627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Encabezado de sección">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791AA63E-6AE5-3649-F125-D9D3A5C9F60E}"/>
              </a:ext>
            </a:extLst>
          </p:cNvPr>
          <p:cNvSpPr/>
          <p:nvPr userDrawn="1"/>
        </p:nvSpPr>
        <p:spPr>
          <a:xfrm>
            <a:off x="0" y="819150"/>
            <a:ext cx="12192000" cy="5219700"/>
          </a:xfrm>
          <a:prstGeom prst="rect">
            <a:avLst/>
          </a:prstGeom>
          <a:solidFill>
            <a:srgbClr val="93BB54"/>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3" name="Imagen 4">
            <a:extLst>
              <a:ext uri="{FF2B5EF4-FFF2-40B4-BE49-F238E27FC236}">
                <a16:creationId xmlns:a16="http://schemas.microsoft.com/office/drawing/2014/main" id="{206368A7-C17F-B6EF-EA3D-A11FF81A6D13}"/>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1347450" y="5265738"/>
            <a:ext cx="590550" cy="59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ítulo 1"/>
          <p:cNvSpPr>
            <a:spLocks noGrp="1"/>
          </p:cNvSpPr>
          <p:nvPr>
            <p:ph type="title"/>
          </p:nvPr>
        </p:nvSpPr>
        <p:spPr>
          <a:xfrm>
            <a:off x="1366923" y="2778853"/>
            <a:ext cx="9458153" cy="1300291"/>
          </a:xfrm>
        </p:spPr>
        <p:txBody>
          <a:bodyPr anchor="b">
            <a:normAutofit/>
          </a:bodyPr>
          <a:lstStyle>
            <a:lvl1pPr algn="ctr" defTabSz="0">
              <a:lnSpc>
                <a:spcPct val="100000"/>
              </a:lnSpc>
              <a:defRPr sz="3200" b="0">
                <a:solidFill>
                  <a:schemeClr val="bg1"/>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CO" dirty="0"/>
          </a:p>
        </p:txBody>
      </p:sp>
    </p:spTree>
    <p:extLst>
      <p:ext uri="{BB962C8B-B14F-4D97-AF65-F5344CB8AC3E}">
        <p14:creationId xmlns:p14="http://schemas.microsoft.com/office/powerpoint/2010/main" val="382738703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Altos valores de radiación ultravioleta">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671506A9-0E77-4850-C62E-95B49CB531FF}"/>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1588"/>
            <a:ext cx="12190413"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9F6F905F-D792-E15A-5FCA-E893488402CC}"/>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pic>
        <p:nvPicPr>
          <p:cNvPr id="4" name="Imagen 5">
            <a:extLst>
              <a:ext uri="{FF2B5EF4-FFF2-40B4-BE49-F238E27FC236}">
                <a16:creationId xmlns:a16="http://schemas.microsoft.com/office/drawing/2014/main" id="{C9504EC2-E93C-6AF0-9812-96D8C5084FA1}"/>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ángulo: esquinas superiores redondeadas 4">
            <a:extLst>
              <a:ext uri="{FF2B5EF4-FFF2-40B4-BE49-F238E27FC236}">
                <a16:creationId xmlns:a16="http://schemas.microsoft.com/office/drawing/2014/main" id="{9A708046-9224-72C2-4C62-EEF9F07EB916}"/>
              </a:ext>
            </a:extLst>
          </p:cNvPr>
          <p:cNvSpPr/>
          <p:nvPr userDrawn="1"/>
        </p:nvSpPr>
        <p:spPr>
          <a:xfrm rot="5400000">
            <a:off x="2531470" y="-2303023"/>
            <a:ext cx="510532" cy="5573476"/>
          </a:xfrm>
          <a:prstGeom prst="round2SameRect">
            <a:avLst/>
          </a:prstGeom>
          <a:gradFill flip="none" rotWithShape="1">
            <a:gsLst>
              <a:gs pos="0">
                <a:srgbClr val="C91008">
                  <a:shade val="30000"/>
                  <a:satMod val="115000"/>
                </a:srgbClr>
              </a:gs>
              <a:gs pos="50000">
                <a:srgbClr val="C91008">
                  <a:shade val="67500"/>
                  <a:satMod val="115000"/>
                </a:srgbClr>
              </a:gs>
              <a:gs pos="100000">
                <a:srgbClr val="F9652F"/>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6" name="CuadroTexto 7">
            <a:extLst>
              <a:ext uri="{FF2B5EF4-FFF2-40B4-BE49-F238E27FC236}">
                <a16:creationId xmlns:a16="http://schemas.microsoft.com/office/drawing/2014/main" id="{2126BB40-1BC9-C979-7842-FE977EB85977}"/>
              </a:ext>
            </a:extLst>
          </p:cNvPr>
          <p:cNvSpPr txBox="1">
            <a:spLocks noChangeArrowheads="1"/>
          </p:cNvSpPr>
          <p:nvPr userDrawn="1"/>
        </p:nvSpPr>
        <p:spPr bwMode="auto">
          <a:xfrm>
            <a:off x="725488" y="236538"/>
            <a:ext cx="4578350"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600" b="1">
                <a:solidFill>
                  <a:schemeClr val="bg1"/>
                </a:solidFill>
                <a:latin typeface="Verdana" panose="020B0604030504040204" pitchFamily="34" charset="0"/>
                <a:ea typeface="Verdana" panose="020B0604030504040204" pitchFamily="34" charset="0"/>
                <a:cs typeface="Verdana" panose="020B0604030504040204" pitchFamily="34" charset="0"/>
              </a:rPr>
              <a:t>Altos valores de radiación ultravioleta</a:t>
            </a:r>
            <a:endParaRPr lang="es-MX" altLang="es-CO" sz="16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585CADD3-1BD0-28DB-A40C-22B65A8C31F8}"/>
              </a:ext>
            </a:extLst>
          </p:cNvPr>
          <p:cNvPicPr>
            <a:picLocks noChangeAspect="1" noChangeArrowheads="1"/>
          </p:cNvPicPr>
          <p:nvPr userDrawn="1"/>
        </p:nvPicPr>
        <p:blipFill>
          <a:blip r:embed="rId4">
            <a:lum bright="70000" contrast="-70000"/>
            <a:extLst>
              <a:ext uri="{28A0092B-C50C-407E-A947-70E740481C1C}">
                <a14:useLocalDpi xmlns:a14="http://schemas.microsoft.com/office/drawing/2010/main" val="0"/>
              </a:ext>
            </a:extLst>
          </a:blip>
          <a:srcRect/>
          <a:stretch>
            <a:fillRect/>
          </a:stretch>
        </p:blipFill>
        <p:spPr bwMode="auto">
          <a:xfrm>
            <a:off x="273050" y="257175"/>
            <a:ext cx="438150" cy="43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Marcador de texto 10"/>
          <p:cNvSpPr>
            <a:spLocks noGrp="1"/>
          </p:cNvSpPr>
          <p:nvPr>
            <p:ph type="body" sz="quarter" idx="11"/>
          </p:nvPr>
        </p:nvSpPr>
        <p:spPr>
          <a:xfrm>
            <a:off x="6075335" y="1441342"/>
            <a:ext cx="5594377" cy="4711808"/>
          </a:xfrm>
        </p:spPr>
        <p:txBody>
          <a:bodyPr>
            <a:normAutofit/>
          </a:bodyPr>
          <a:lstStyle>
            <a:lvl1pPr marL="0" indent="0">
              <a:buNone/>
              <a:defRPr sz="1400">
                <a:solidFill>
                  <a:schemeClr val="tx1">
                    <a:lumMod val="50000"/>
                    <a:lumOff val="50000"/>
                  </a:schemeClr>
                </a:solidFill>
                <a:latin typeface="Verdana" panose="020B0604030504040204" pitchFamily="34" charset="0"/>
                <a:ea typeface="Verdana" panose="020B0604030504040204" pitchFamily="34" charset="0"/>
              </a:defRPr>
            </a:lvl1pPr>
            <a:lvl2pPr>
              <a:defRPr sz="2000">
                <a:solidFill>
                  <a:schemeClr val="tx1">
                    <a:lumMod val="50000"/>
                    <a:lumOff val="50000"/>
                  </a:schemeClr>
                </a:solidFill>
                <a:latin typeface="Verdana" panose="020B0604030504040204" pitchFamily="34" charset="0"/>
                <a:ea typeface="Verdana" panose="020B0604030504040204" pitchFamily="34" charset="0"/>
              </a:defRPr>
            </a:lvl2pPr>
            <a:lvl3pPr>
              <a:defRPr sz="1800">
                <a:solidFill>
                  <a:schemeClr val="tx1">
                    <a:lumMod val="50000"/>
                    <a:lumOff val="50000"/>
                  </a:schemeClr>
                </a:solidFill>
                <a:latin typeface="Verdana" panose="020B0604030504040204" pitchFamily="34" charset="0"/>
                <a:ea typeface="Verdana" panose="020B0604030504040204" pitchFamily="34" charset="0"/>
              </a:defRPr>
            </a:lvl3pPr>
            <a:lvl4pPr>
              <a:defRPr sz="1600">
                <a:solidFill>
                  <a:schemeClr val="tx1">
                    <a:lumMod val="50000"/>
                    <a:lumOff val="50000"/>
                  </a:schemeClr>
                </a:solidFill>
                <a:latin typeface="Verdana" panose="020B0604030504040204" pitchFamily="34" charset="0"/>
                <a:ea typeface="Verdana" panose="020B0604030504040204" pitchFamily="34" charset="0"/>
              </a:defRPr>
            </a:lvl4pPr>
            <a:lvl5pPr>
              <a:defRPr sz="1600">
                <a:solidFill>
                  <a:schemeClr val="tx1">
                    <a:lumMod val="50000"/>
                    <a:lumOff val="50000"/>
                  </a:schemeClr>
                </a:solidFill>
                <a:latin typeface="Verdana" panose="020B0604030504040204" pitchFamily="34" charset="0"/>
                <a:ea typeface="Verdana" panose="020B0604030504040204" pitchFamily="34" charset="0"/>
              </a:defRPr>
            </a:lvl5pPr>
          </a:lstStyle>
          <a:p>
            <a:pPr lvl="0"/>
            <a:r>
              <a:rPr lang="es-ES" dirty="0"/>
              <a:t>Editar el estilo de texto del patrón</a:t>
            </a:r>
          </a:p>
        </p:txBody>
      </p:sp>
      <p:sp>
        <p:nvSpPr>
          <p:cNvPr id="9" name="Marcador de texto 5"/>
          <p:cNvSpPr>
            <a:spLocks noGrp="1"/>
          </p:cNvSpPr>
          <p:nvPr>
            <p:ph type="body" sz="quarter" idx="10"/>
          </p:nvPr>
        </p:nvSpPr>
        <p:spPr>
          <a:xfrm>
            <a:off x="711764" y="536090"/>
            <a:ext cx="4346210" cy="240308"/>
          </a:xfrm>
        </p:spPr>
        <p:txBody>
          <a:bodyPr>
            <a:noAutofit/>
          </a:bodyPr>
          <a:lstStyle>
            <a:lvl1pPr marL="0" indent="0" algn="ctr">
              <a:buNone/>
              <a:defRPr sz="1100">
                <a:solidFill>
                  <a:schemeClr val="bg1"/>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535280843"/>
      </p:ext>
    </p:extLst>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preserve="1" userDrawn="1">
  <p:cSld name="Aletas Meteomarinas PACIFI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8" name="Rectángulo redondeado 7"/>
          <p:cNvSpPr/>
          <p:nvPr userDrawn="1"/>
        </p:nvSpPr>
        <p:spPr>
          <a:xfrm>
            <a:off x="8616007" y="1047965"/>
            <a:ext cx="3420783" cy="509699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CuadroTexto 2"/>
          <p:cNvSpPr txBox="1"/>
          <p:nvPr userDrawn="1"/>
        </p:nvSpPr>
        <p:spPr>
          <a:xfrm>
            <a:off x="8665440" y="1174966"/>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Abreviaturas</a:t>
            </a:r>
            <a:endParaRPr lang="es-MX" sz="1400" b="1" dirty="0">
              <a:solidFill>
                <a:srgbClr val="004070"/>
              </a:solidFill>
              <a:latin typeface="Verdana" panose="020B0604030504040204" pitchFamily="34" charset="0"/>
              <a:ea typeface="Verdana" panose="020B0604030504040204" pitchFamily="34" charset="0"/>
            </a:endParaRPr>
          </a:p>
        </p:txBody>
      </p:sp>
      <p:sp>
        <p:nvSpPr>
          <p:cNvPr id="12" name="CuadroTexto 11"/>
          <p:cNvSpPr txBox="1"/>
          <p:nvPr userDrawn="1"/>
        </p:nvSpPr>
        <p:spPr>
          <a:xfrm>
            <a:off x="8776543" y="1496131"/>
            <a:ext cx="3195511" cy="507831"/>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VV</a:t>
            </a:r>
            <a:r>
              <a:rPr lang="es-CO" sz="900" dirty="0">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 Velocidad del viento máxima</a:t>
            </a:r>
            <a:r>
              <a:rPr lang="es-CO" sz="900" baseline="0" dirty="0">
                <a:solidFill>
                  <a:schemeClr val="tx1">
                    <a:lumMod val="50000"/>
                    <a:lumOff val="50000"/>
                  </a:schemeClr>
                </a:solidFill>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probable.</a:t>
            </a:r>
          </a:p>
          <a:p>
            <a:r>
              <a:rPr lang="es-CO" sz="900" b="1" dirty="0">
                <a:solidFill>
                  <a:srgbClr val="004070"/>
                </a:solidFill>
                <a:latin typeface="Verdana" panose="020B0604030504040204" pitchFamily="34" charset="0"/>
                <a:ea typeface="Verdana" panose="020B0604030504040204" pitchFamily="34" charset="0"/>
              </a:rPr>
              <a:t>DV</a:t>
            </a:r>
            <a:r>
              <a:rPr lang="es-CO" sz="900" dirty="0">
                <a:solidFill>
                  <a:schemeClr val="tx1">
                    <a:lumMod val="50000"/>
                    <a:lumOff val="50000"/>
                  </a:schemeClr>
                </a:solidFill>
                <a:latin typeface="Verdana" panose="020B0604030504040204" pitchFamily="34" charset="0"/>
                <a:ea typeface="Verdana" panose="020B0604030504040204" pitchFamily="34" charset="0"/>
              </a:rPr>
              <a:t> – Dirección predominante del viento.</a:t>
            </a:r>
          </a:p>
          <a:p>
            <a:r>
              <a:rPr lang="es-CO" sz="900" b="1" dirty="0">
                <a:solidFill>
                  <a:srgbClr val="004070"/>
                </a:solidFill>
                <a:latin typeface="Verdana" panose="020B0604030504040204" pitchFamily="34" charset="0"/>
                <a:ea typeface="Verdana" panose="020B0604030504040204" pitchFamily="34" charset="0"/>
              </a:rPr>
              <a:t>AO</a:t>
            </a:r>
            <a:r>
              <a:rPr lang="es-CO" sz="900" dirty="0">
                <a:solidFill>
                  <a:schemeClr val="tx1">
                    <a:lumMod val="50000"/>
                    <a:lumOff val="50000"/>
                  </a:schemeClr>
                </a:solidFill>
                <a:latin typeface="Verdana" panose="020B0604030504040204" pitchFamily="34" charset="0"/>
                <a:ea typeface="Verdana" panose="020B0604030504040204" pitchFamily="34" charset="0"/>
              </a:rPr>
              <a:t> – Altura significativa de la ola.</a:t>
            </a:r>
            <a:endParaRPr lang="es-MX" sz="900" dirty="0">
              <a:solidFill>
                <a:schemeClr val="tx1">
                  <a:lumMod val="50000"/>
                  <a:lumOff val="50000"/>
                </a:schemeClr>
              </a:solidFill>
              <a:latin typeface="Verdana" panose="020B0604030504040204" pitchFamily="34" charset="0"/>
              <a:ea typeface="Verdana" panose="020B0604030504040204" pitchFamily="34" charset="0"/>
            </a:endParaRPr>
          </a:p>
        </p:txBody>
      </p:sp>
      <p:sp>
        <p:nvSpPr>
          <p:cNvPr id="14" name="CuadroTexto 13"/>
          <p:cNvSpPr txBox="1"/>
          <p:nvPr userDrawn="1"/>
        </p:nvSpPr>
        <p:spPr>
          <a:xfrm>
            <a:off x="8665440" y="2020160"/>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Convenciones</a:t>
            </a:r>
            <a:endParaRPr lang="es-MX" sz="1400" b="1" dirty="0">
              <a:solidFill>
                <a:srgbClr val="004070"/>
              </a:solidFill>
              <a:latin typeface="Verdana" panose="020B0604030504040204" pitchFamily="34" charset="0"/>
              <a:ea typeface="Verdana" panose="020B0604030504040204" pitchFamily="34" charset="0"/>
            </a:endParaRPr>
          </a:p>
        </p:txBody>
      </p:sp>
      <p:sp>
        <p:nvSpPr>
          <p:cNvPr id="15" name="CuadroTexto 14"/>
          <p:cNvSpPr txBox="1"/>
          <p:nvPr userDrawn="1"/>
        </p:nvSpPr>
        <p:spPr>
          <a:xfrm>
            <a:off x="9231537" y="2358721"/>
            <a:ext cx="2667297" cy="1508105"/>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Tiempo Lluvioso</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Probabilidad de lluvias moderadas a fuertes, en algunos</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casos con posibilidad de tormentas eléctricas y rachas de viento.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las embarcaciones de poco calado,</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consultar con las Capitanías de puerto antes de zarpar en zonas de inminente tempestad.</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 las condiciones meteorológicas y a los avisos de las autoridades locales.</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p:txBody>
      </p:sp>
      <p:pic>
        <p:nvPicPr>
          <p:cNvPr id="16" name="Picture 49"/>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8818770" y="2375985"/>
            <a:ext cx="367293" cy="368897"/>
          </a:xfrm>
          <a:prstGeom prst="rect">
            <a:avLst/>
          </a:prstGeom>
        </p:spPr>
      </p:pic>
      <p:sp>
        <p:nvSpPr>
          <p:cNvPr id="17" name="CuadroTexto 16"/>
          <p:cNvSpPr txBox="1"/>
          <p:nvPr userDrawn="1"/>
        </p:nvSpPr>
        <p:spPr>
          <a:xfrm>
            <a:off x="9231537" y="3872368"/>
            <a:ext cx="2667297" cy="877163"/>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Pleamar</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La marea alcanzará su máximo nivel en el intervalo de tiempo</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establecido.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914400"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Se sugiere</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a los habitantes costeros estar atentos a la evolución del fenómeno.</a:t>
            </a:r>
            <a:endParaRPr lang="es-CO" sz="700" dirty="0">
              <a:solidFill>
                <a:schemeClr val="tx1">
                  <a:lumMod val="50000"/>
                  <a:lumOff val="50000"/>
                </a:schemeClr>
              </a:solidFill>
              <a:latin typeface="Verdana" panose="020B0604030504040204" pitchFamily="34" charset="0"/>
              <a:ea typeface="Verdana" panose="020B0604030504040204" pitchFamily="34" charset="0"/>
              <a:cs typeface="Calibri"/>
            </a:endParaRPr>
          </a:p>
        </p:txBody>
      </p:sp>
      <p:pic>
        <p:nvPicPr>
          <p:cNvPr id="18" name="Picture 49"/>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8818770" y="3921538"/>
            <a:ext cx="367293" cy="381320"/>
          </a:xfrm>
          <a:prstGeom prst="rect">
            <a:avLst/>
          </a:prstGeom>
        </p:spPr>
      </p:pic>
      <p:sp>
        <p:nvSpPr>
          <p:cNvPr id="19" name="CuadroTexto 18"/>
          <p:cNvSpPr txBox="1"/>
          <p:nvPr userDrawn="1"/>
        </p:nvSpPr>
        <p:spPr>
          <a:xfrm>
            <a:off x="9231537" y="4778118"/>
            <a:ext cx="2667297" cy="1292662"/>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Viento y oleaje</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Velocidad del viento y altura del oleaje con valores por encima de lo normal para la época.</a:t>
            </a:r>
            <a:endParaRPr lang="es-CO" sz="700" b="0" baseline="0" dirty="0">
              <a:solidFill>
                <a:schemeClr val="tx1">
                  <a:lumMod val="50000"/>
                  <a:lumOff val="50000"/>
                </a:schemeClr>
              </a:solidFill>
              <a:latin typeface="Verdana" panose="020B0604030504040204" pitchFamily="34" charset="0"/>
              <a:ea typeface="Verdana" panose="020B0604030504040204" pitchFamily="34" charset="0"/>
            </a:endParaRP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del fenómeno y a las indicaciones de las autoridades locales.</a:t>
            </a:r>
          </a:p>
          <a:p>
            <a:pPr marL="0" marR="0" indent="0" algn="l" defTabSz="648035" rtl="0" eaLnBrk="1" fontAlgn="auto" latinLnBrk="0" hangingPunct="1">
              <a:lnSpc>
                <a:spcPct val="100000"/>
              </a:lnSpc>
              <a:spcBef>
                <a:spcPts val="0"/>
              </a:spcBef>
              <a:spcAft>
                <a:spcPts val="0"/>
              </a:spcAft>
              <a:buClrTx/>
              <a:buSzTx/>
              <a:buFontTx/>
              <a:buNone/>
              <a:tabLst/>
              <a:defRPr/>
            </a:pPr>
            <a:endParaRPr lang="es-CO" sz="700" baseline="0" dirty="0">
              <a:solidFill>
                <a:schemeClr val="tx1">
                  <a:lumMod val="50000"/>
                  <a:lumOff val="50000"/>
                </a:schemeClr>
              </a:solidFill>
              <a:latin typeface="Verdana" panose="020B0604030504040204" pitchFamily="34" charset="0"/>
              <a:ea typeface="Verdana" panose="020B0604030504040204" pitchFamily="34" charset="0"/>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baseline="0" dirty="0">
                <a:solidFill>
                  <a:schemeClr val="tx1">
                    <a:lumMod val="50000"/>
                    <a:lumOff val="50000"/>
                  </a:schemeClr>
                </a:solidFill>
                <a:latin typeface="Verdana" panose="020B0604030504040204" pitchFamily="34" charset="0"/>
                <a:ea typeface="Verdana" panose="020B0604030504040204" pitchFamily="34" charset="0"/>
              </a:rPr>
              <a:t>A las embarcaciones de poco calado, consultar con las Capitanías de puerto antes de zarpar</a:t>
            </a:r>
            <a:r>
              <a:rPr lang="es-CO" sz="800" baseline="0" dirty="0">
                <a:solidFill>
                  <a:srgbClr val="154699"/>
                </a:solidFill>
                <a:latin typeface="Arial Narrow" panose="020B0606020202030204" pitchFamily="34" charset="0"/>
              </a:rPr>
              <a:t>.</a:t>
            </a:r>
            <a:endParaRPr lang="es-CO" sz="800" dirty="0">
              <a:solidFill>
                <a:srgbClr val="154699"/>
              </a:solidFill>
              <a:latin typeface="Arial Narrow" panose="020B0606020202030204" pitchFamily="34" charset="0"/>
            </a:endParaRPr>
          </a:p>
        </p:txBody>
      </p:sp>
      <p:pic>
        <p:nvPicPr>
          <p:cNvPr id="20" name="Picture 49"/>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8818770" y="4803689"/>
            <a:ext cx="367293" cy="364161"/>
          </a:xfrm>
          <a:prstGeom prst="rect">
            <a:avLst/>
          </a:prstGeom>
        </p:spPr>
      </p:pic>
      <p:sp>
        <p:nvSpPr>
          <p:cNvPr id="21" name="CuadroTexto 20"/>
          <p:cNvSpPr txBox="1"/>
          <p:nvPr userDrawn="1"/>
        </p:nvSpPr>
        <p:spPr>
          <a:xfrm>
            <a:off x="8600673" y="6218013"/>
            <a:ext cx="348277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rPr>
              <a:t>* La altura significativa de la ola, representa la media del tercio más alto de las olas, por lo cual la altura máxima posible puede ser incluso superior al doble de este valor.</a:t>
            </a:r>
            <a:endParaRPr kumimoji="0" lang="es-CO"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endParaRPr>
          </a:p>
        </p:txBody>
      </p:sp>
      <p:sp>
        <p:nvSpPr>
          <p:cNvPr id="22" name="Google Shape;392;p105"/>
          <p:cNvSpPr/>
          <p:nvPr userDrawn="1"/>
        </p:nvSpPr>
        <p:spPr>
          <a:xfrm>
            <a:off x="54731" y="1064279"/>
            <a:ext cx="8607974" cy="5376594"/>
          </a:xfrm>
          <a:prstGeom prst="rect">
            <a:avLst/>
          </a:prstGeom>
          <a:blipFill rotWithShape="1">
            <a:blip r:embed="rId6">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5" name="Rectángulo: esquinas superiores redondeadas 4">
            <a:extLst>
              <a:ext uri="{FF2B5EF4-FFF2-40B4-BE49-F238E27FC236}">
                <a16:creationId xmlns:a16="http://schemas.microsoft.com/office/drawing/2014/main" id="{7DFD9534-DE4C-C827-FFA6-EF59DAA3F524}"/>
              </a:ext>
            </a:extLst>
          </p:cNvPr>
          <p:cNvSpPr/>
          <p:nvPr userDrawn="1"/>
        </p:nvSpPr>
        <p:spPr>
          <a:xfrm rot="5400000">
            <a:off x="2531470" y="-2303023"/>
            <a:ext cx="510532" cy="5573476"/>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1" name="Imagen 10">
            <a:extLst>
              <a:ext uri="{FF2B5EF4-FFF2-40B4-BE49-F238E27FC236}">
                <a16:creationId xmlns:a16="http://schemas.microsoft.com/office/drawing/2014/main" id="{A1D367FE-B207-1B79-90AC-FF7E928DFC0B}"/>
              </a:ext>
            </a:extLst>
          </p:cNvPr>
          <p:cNvPicPr>
            <a:picLocks noChangeAspect="1"/>
          </p:cNvPicPr>
          <p:nvPr userDrawn="1"/>
        </p:nvPicPr>
        <p:blipFill>
          <a:blip r:embed="rId7">
            <a:lum bright="70000" contrast="-70000"/>
            <a:extLst>
              <a:ext uri="{BEBA8EAE-BF5A-486C-A8C5-ECC9F3942E4B}">
                <a14:imgProps xmlns:a14="http://schemas.microsoft.com/office/drawing/2010/main">
                  <a14:imgLayer r:embed="rId8">
                    <a14:imgEffect>
                      <a14:artisticPhotocopy/>
                    </a14:imgEffect>
                  </a14:imgLayer>
                </a14:imgProps>
              </a:ext>
              <a:ext uri="{28A0092B-C50C-407E-A947-70E740481C1C}">
                <a14:useLocalDpi xmlns:a14="http://schemas.microsoft.com/office/drawing/2010/main" val="0"/>
              </a:ext>
            </a:extLst>
          </a:blip>
          <a:stretch>
            <a:fillRect/>
          </a:stretch>
        </p:blipFill>
        <p:spPr>
          <a:xfrm>
            <a:off x="320409" y="354805"/>
            <a:ext cx="556852" cy="270470"/>
          </a:xfrm>
          <a:prstGeom prst="rect">
            <a:avLst/>
          </a:prstGeom>
        </p:spPr>
      </p:pic>
      <p:sp>
        <p:nvSpPr>
          <p:cNvPr id="13" name="CuadroTexto 12">
            <a:extLst>
              <a:ext uri="{FF2B5EF4-FFF2-40B4-BE49-F238E27FC236}">
                <a16:creationId xmlns:a16="http://schemas.microsoft.com/office/drawing/2014/main" id="{10F6445A-7A75-89CB-F9FC-63AA296FC022}"/>
              </a:ext>
            </a:extLst>
          </p:cNvPr>
          <p:cNvSpPr txBox="1"/>
          <p:nvPr userDrawn="1"/>
        </p:nvSpPr>
        <p:spPr>
          <a:xfrm>
            <a:off x="1026428" y="203877"/>
            <a:ext cx="3785011" cy="553998"/>
          </a:xfrm>
          <a:prstGeom prst="rect">
            <a:avLst/>
          </a:prstGeom>
          <a:noFill/>
        </p:spPr>
        <p:txBody>
          <a:bodyPr wrap="none" rtlCol="0">
            <a:spAutoFit/>
          </a:bodyPr>
          <a:lstStyle/>
          <a:p>
            <a:pPr algn="l"/>
            <a:r>
              <a:rPr lang="es-ES" sz="1600" b="1" dirty="0">
                <a:solidFill>
                  <a:srgbClr val="00FFFF"/>
                </a:solidFill>
                <a:latin typeface="Verdana" panose="020B0604030504040204" pitchFamily="34" charset="0"/>
                <a:ea typeface="Verdana" panose="020B0604030504040204" pitchFamily="34" charset="0"/>
              </a:rPr>
              <a:t>Alertas Meteomarinas Vigentes</a:t>
            </a:r>
          </a:p>
          <a:p>
            <a:pPr algn="l"/>
            <a:r>
              <a:rPr lang="es-ES" sz="1400" b="0" dirty="0">
                <a:solidFill>
                  <a:schemeClr val="bg1"/>
                </a:solidFill>
                <a:latin typeface="Verdana" panose="020B0604030504040204" pitchFamily="34" charset="0"/>
                <a:ea typeface="Verdana" panose="020B0604030504040204" pitchFamily="34" charset="0"/>
              </a:rPr>
              <a:t>Océano</a:t>
            </a:r>
            <a:r>
              <a:rPr lang="es-ES" sz="1400" b="0" baseline="0" dirty="0">
                <a:solidFill>
                  <a:schemeClr val="bg1"/>
                </a:solidFill>
                <a:latin typeface="Verdana" panose="020B0604030504040204" pitchFamily="34" charset="0"/>
                <a:ea typeface="Verdana" panose="020B0604030504040204" pitchFamily="34" charset="0"/>
              </a:rPr>
              <a:t> Pacifico Nacional</a:t>
            </a:r>
            <a:endParaRPr lang="es-MX" sz="1400" b="0" dirty="0">
              <a:solidFill>
                <a:schemeClr val="bg1"/>
              </a:solidFill>
              <a:latin typeface="Verdana" panose="020B0604030504040204" pitchFamily="34" charset="0"/>
              <a:ea typeface="Verdana" panose="020B0604030504040204" pitchFamily="34" charset="0"/>
            </a:endParaRPr>
          </a:p>
        </p:txBody>
      </p:sp>
      <p:pic>
        <p:nvPicPr>
          <p:cNvPr id="23" name="Imagen 22">
            <a:extLst>
              <a:ext uri="{FF2B5EF4-FFF2-40B4-BE49-F238E27FC236}">
                <a16:creationId xmlns:a16="http://schemas.microsoft.com/office/drawing/2014/main" id="{7FBB804B-468A-85EC-7710-B9ED39EFB6A2}"/>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702550573"/>
      </p:ext>
    </p:extLst>
  </p:cSld>
  <p:clrMapOvr>
    <a:masterClrMapping/>
  </p:clrMapOvr>
</p:sldLayout>
</file>

<file path=ppt/slideLayouts/slideLayout201.xml><?xml version="1.0" encoding="utf-8"?>
<p:sldLayout xmlns:a="http://schemas.openxmlformats.org/drawingml/2006/main" xmlns:r="http://schemas.openxmlformats.org/officeDocument/2006/relationships" xmlns:p="http://schemas.openxmlformats.org/presentationml/2006/main" preserve="1" userDrawn="1">
  <p:cSld name="3_Pronóstico amenaza incendios vegetal">
    <p:spTree>
      <p:nvGrpSpPr>
        <p:cNvPr id="1" name=""/>
        <p:cNvGrpSpPr/>
        <p:nvPr/>
      </p:nvGrpSpPr>
      <p:grpSpPr>
        <a:xfrm>
          <a:off x="0" y="0"/>
          <a:ext cx="0" cy="0"/>
          <a:chOff x="0" y="0"/>
          <a:chExt cx="0" cy="0"/>
        </a:xfrm>
      </p:grpSpPr>
      <p:pic>
        <p:nvPicPr>
          <p:cNvPr id="4" name="Imagen 3"/>
          <p:cNvPicPr>
            <a:picLocks noChangeAspect="1"/>
          </p:cNvPicPr>
          <p:nvPr userDrawn="1"/>
        </p:nvPicPr>
        <p:blipFill rotWithShape="1">
          <a:blip r:embed="rId2">
            <a:extLst>
              <a:ext uri="{28A0092B-C50C-407E-A947-70E740481C1C}">
                <a14:useLocalDpi xmlns:a14="http://schemas.microsoft.com/office/drawing/2010/main" val="0"/>
              </a:ext>
            </a:extLst>
          </a:blip>
          <a:srcRect b="7147"/>
          <a:stretch/>
        </p:blipFill>
        <p:spPr>
          <a:xfrm>
            <a:off x="-1934" y="222422"/>
            <a:ext cx="12194413" cy="6471015"/>
          </a:xfrm>
          <a:prstGeom prst="rect">
            <a:avLst/>
          </a:prstGeom>
        </p:spPr>
      </p:pic>
      <p:pic>
        <p:nvPicPr>
          <p:cNvPr id="5" name="Imagen 4" descr="Forma&#10;&#10;Descripción generada automáticamente con confianza baja">
            <a:extLst>
              <a:ext uri="{FF2B5EF4-FFF2-40B4-BE49-F238E27FC236}">
                <a16:creationId xmlns:a16="http://schemas.microsoft.com/office/drawing/2014/main" id="{FF97F986-1D0B-2E36-A455-B373F597A3D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 y="-1089"/>
            <a:ext cx="12190065" cy="6859089"/>
          </a:xfrm>
          <a:prstGeom prst="rect">
            <a:avLst/>
          </a:prstGeom>
        </p:spPr>
      </p:pic>
      <p:sp>
        <p:nvSpPr>
          <p:cNvPr id="8" name="Rectángulo 7"/>
          <p:cNvSpPr/>
          <p:nvPr userDrawn="1"/>
        </p:nvSpPr>
        <p:spPr>
          <a:xfrm>
            <a:off x="-1934" y="222422"/>
            <a:ext cx="12192000" cy="6471015"/>
          </a:xfrm>
          <a:prstGeom prst="rect">
            <a:avLst/>
          </a:prstGeom>
          <a:gradFill flip="none" rotWithShape="1">
            <a:gsLst>
              <a:gs pos="0">
                <a:srgbClr val="FF0000">
                  <a:alpha val="0"/>
                </a:srgb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2" name="Rectángulo: esquinas superiores redondeadas 11">
            <a:extLst>
              <a:ext uri="{FF2B5EF4-FFF2-40B4-BE49-F238E27FC236}">
                <a16:creationId xmlns:a16="http://schemas.microsoft.com/office/drawing/2014/main" id="{9F370C82-940C-9E06-6C83-84855F6FE3DF}"/>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AA6D366A-7407-534B-7D09-0FBAA178ED73}"/>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4" name="Imagen 13">
            <a:extLst>
              <a:ext uri="{FF2B5EF4-FFF2-40B4-BE49-F238E27FC236}">
                <a16:creationId xmlns:a16="http://schemas.microsoft.com/office/drawing/2014/main" id="{D826545A-2F90-665C-44D0-458E08CC5B15}"/>
              </a:ext>
            </a:extLst>
          </p:cNvPr>
          <p:cNvPicPr>
            <a:picLocks noChangeAspect="1"/>
          </p:cNvPicPr>
          <p:nvPr userDrawn="1"/>
        </p:nvPicPr>
        <p:blipFill>
          <a:blip r:embed="rId5">
            <a:lum bright="70000" contrast="-70000"/>
            <a:extLst>
              <a:ext uri="{BEBA8EAE-BF5A-486C-A8C5-ECC9F3942E4B}">
                <a14:imgProps xmlns:a14="http://schemas.microsoft.com/office/drawing/2010/main">
                  <a14:imgLayer r:embed="rId6">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5" name="Imagen 14">
            <a:extLst>
              <a:ext uri="{FF2B5EF4-FFF2-40B4-BE49-F238E27FC236}">
                <a16:creationId xmlns:a16="http://schemas.microsoft.com/office/drawing/2014/main" id="{ABA8068C-FEB0-1C39-9EEA-552A87D7ACA5}"/>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549293591"/>
      </p:ext>
    </p:extLst>
  </p:cSld>
  <p:clrMapOvr>
    <a:masterClrMapping/>
  </p:clrMapOvr>
</p:sldLayout>
</file>

<file path=ppt/slideLayouts/slideLayout202.xml><?xml version="1.0" encoding="utf-8"?>
<p:sldLayout xmlns:a="http://schemas.openxmlformats.org/drawingml/2006/main" xmlns:r="http://schemas.openxmlformats.org/officeDocument/2006/relationships" xmlns:p="http://schemas.openxmlformats.org/presentationml/2006/main" preserve="1" userDrawn="1">
  <p:cSld name="1_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652232"/>
            <a:ext cx="9144000" cy="2387600"/>
          </a:xfrm>
        </p:spPr>
        <p:txBody>
          <a:bodyPr anchor="b">
            <a:normAutofit/>
          </a:bodyPr>
          <a:lstStyle>
            <a:lvl1pPr algn="ctr">
              <a:defRPr sz="4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Subtítulo 2"/>
          <p:cNvSpPr>
            <a:spLocks noGrp="1"/>
          </p:cNvSpPr>
          <p:nvPr>
            <p:ph type="subTitle" idx="1"/>
          </p:nvPr>
        </p:nvSpPr>
        <p:spPr>
          <a:xfrm>
            <a:off x="1524000" y="4131907"/>
            <a:ext cx="9144000" cy="1655762"/>
          </a:xfrm>
        </p:spPr>
        <p:txBody>
          <a:bodyPr>
            <a:normAutofit/>
          </a:bodyPr>
          <a:lstStyle>
            <a:lvl1pPr marL="0" indent="0" algn="ctr">
              <a:buNone/>
              <a:defRPr sz="1800">
                <a:latin typeface="Verdana" panose="020B0604030504040204" pitchFamily="34" charset="0"/>
                <a:ea typeface="Verdan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editar el estilo de subtítulo del patrón</a:t>
            </a:r>
            <a:endParaRPr lang="es-MX"/>
          </a:p>
        </p:txBody>
      </p:sp>
      <p:sp>
        <p:nvSpPr>
          <p:cNvPr id="15" name="Marcador de texto 12">
            <a:extLst>
              <a:ext uri="{FF2B5EF4-FFF2-40B4-BE49-F238E27FC236}">
                <a16:creationId xmlns:a16="http://schemas.microsoft.com/office/drawing/2014/main" id="{AA91B50B-EB4C-F29B-36BA-4C178F36948B}"/>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6" name="Rectángulo: esquinas superiores redondeadas 15">
            <a:extLst>
              <a:ext uri="{FF2B5EF4-FFF2-40B4-BE49-F238E27FC236}">
                <a16:creationId xmlns:a16="http://schemas.microsoft.com/office/drawing/2014/main" id="{9E1EDEF5-A71D-F067-CB4B-1E89279B8803}"/>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7" name="CuadroTexto 16">
            <a:extLst>
              <a:ext uri="{FF2B5EF4-FFF2-40B4-BE49-F238E27FC236}">
                <a16:creationId xmlns:a16="http://schemas.microsoft.com/office/drawing/2014/main" id="{7EDCD8AF-DB2F-1549-A1DE-1CFE79FD6AB6}"/>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8" name="Imagen 17">
            <a:extLst>
              <a:ext uri="{FF2B5EF4-FFF2-40B4-BE49-F238E27FC236}">
                <a16:creationId xmlns:a16="http://schemas.microsoft.com/office/drawing/2014/main" id="{7349961B-FB1D-94C4-873B-799F95FBDBDD}"/>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9" name="Imagen 18">
            <a:extLst>
              <a:ext uri="{FF2B5EF4-FFF2-40B4-BE49-F238E27FC236}">
                <a16:creationId xmlns:a16="http://schemas.microsoft.com/office/drawing/2014/main" id="{A731F743-FCCC-8853-70D2-892695701268}"/>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548789553"/>
      </p:ext>
    </p:extLst>
  </p:cSld>
  <p:clrMapOvr>
    <a:masterClrMapping/>
  </p:clrMapOvr>
</p:sldLayout>
</file>

<file path=ppt/slideLayouts/slideLayout203.xml><?xml version="1.0" encoding="utf-8"?>
<p:sldLayout xmlns:a="http://schemas.openxmlformats.org/drawingml/2006/main" xmlns:r="http://schemas.openxmlformats.org/officeDocument/2006/relationships" xmlns:p="http://schemas.openxmlformats.org/presentationml/2006/main" preserve="1" userDrawn="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a:xfrm>
            <a:off x="838200" y="1597441"/>
            <a:ext cx="10515600" cy="1325563"/>
          </a:xfrm>
        </p:spPr>
        <p:txBody>
          <a:bodyPr>
            <a:normAutofit/>
          </a:bodyPr>
          <a:lstStyle>
            <a:lvl1pPr>
              <a:defRPr sz="32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838200" y="3112167"/>
            <a:ext cx="10515600" cy="3064795"/>
          </a:xfrm>
        </p:spPr>
        <p:txBody>
          <a:bodyPr>
            <a:normAutofit/>
          </a:bodyPr>
          <a:lstStyle>
            <a:lvl1pPr>
              <a:defRPr sz="2000">
                <a:latin typeface="Verdana" panose="020B0604030504040204" pitchFamily="34" charset="0"/>
                <a:ea typeface="Verdana" panose="020B0604030504040204" pitchFamily="34" charset="0"/>
              </a:defRPr>
            </a:lvl1pPr>
            <a:lvl2pPr>
              <a:defRPr sz="1800">
                <a:latin typeface="Verdana" panose="020B0604030504040204" pitchFamily="34" charset="0"/>
                <a:ea typeface="Verdana" panose="020B0604030504040204" pitchFamily="34" charset="0"/>
              </a:defRPr>
            </a:lvl2pPr>
            <a:lvl3pPr>
              <a:defRPr sz="1600">
                <a:latin typeface="Verdana" panose="020B0604030504040204" pitchFamily="34" charset="0"/>
                <a:ea typeface="Verdana" panose="020B0604030504040204" pitchFamily="34" charset="0"/>
              </a:defRPr>
            </a:lvl3pPr>
            <a:lvl4pPr>
              <a:defRPr sz="1400">
                <a:latin typeface="Verdana" panose="020B0604030504040204" pitchFamily="34" charset="0"/>
                <a:ea typeface="Verdana" panose="020B0604030504040204" pitchFamily="34" charset="0"/>
              </a:defRPr>
            </a:lvl4pPr>
            <a:lvl5pPr>
              <a:defRPr sz="14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15" name="Marcador de texto 12">
            <a:extLst>
              <a:ext uri="{FF2B5EF4-FFF2-40B4-BE49-F238E27FC236}">
                <a16:creationId xmlns:a16="http://schemas.microsoft.com/office/drawing/2014/main" id="{E035C3E2-9BA7-5AFD-A478-88F095C862B2}"/>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6" name="Rectángulo: esquinas superiores redondeadas 15">
            <a:extLst>
              <a:ext uri="{FF2B5EF4-FFF2-40B4-BE49-F238E27FC236}">
                <a16:creationId xmlns:a16="http://schemas.microsoft.com/office/drawing/2014/main" id="{878B25C7-1377-10EA-C681-CC946668B433}"/>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7" name="CuadroTexto 16">
            <a:extLst>
              <a:ext uri="{FF2B5EF4-FFF2-40B4-BE49-F238E27FC236}">
                <a16:creationId xmlns:a16="http://schemas.microsoft.com/office/drawing/2014/main" id="{7FC49A6F-C00F-6E01-9BAD-40B5684878A8}"/>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8" name="Imagen 17">
            <a:extLst>
              <a:ext uri="{FF2B5EF4-FFF2-40B4-BE49-F238E27FC236}">
                <a16:creationId xmlns:a16="http://schemas.microsoft.com/office/drawing/2014/main" id="{578BAC7D-F5E7-68AB-EB65-EC1E0C2A3F43}"/>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9" name="Imagen 18">
            <a:extLst>
              <a:ext uri="{FF2B5EF4-FFF2-40B4-BE49-F238E27FC236}">
                <a16:creationId xmlns:a16="http://schemas.microsoft.com/office/drawing/2014/main" id="{AB215999-4E20-765A-91C5-427A4DD2323C}"/>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512211548"/>
      </p:ext>
    </p:extLst>
  </p:cSld>
  <p:clrMapOvr>
    <a:masterClrMapping/>
  </p:clrMapOvr>
</p:sldLayout>
</file>

<file path=ppt/slideLayouts/slideLayout204.xml><?xml version="1.0" encoding="utf-8"?>
<p:sldLayout xmlns:a="http://schemas.openxmlformats.org/drawingml/2006/main" xmlns:r="http://schemas.openxmlformats.org/officeDocument/2006/relationships" xmlns:p="http://schemas.openxmlformats.org/presentationml/2006/main" preserve="1" userDrawn="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a:xfrm>
            <a:off x="838200" y="1699569"/>
            <a:ext cx="10515600" cy="1325563"/>
          </a:xfrm>
        </p:spPr>
        <p:txBody>
          <a:bodyPr>
            <a:normAutofit/>
          </a:bodyPr>
          <a:lstStyle>
            <a:lvl1pPr>
              <a:defRPr sz="28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sz="half" idx="1"/>
          </p:nvPr>
        </p:nvSpPr>
        <p:spPr>
          <a:xfrm>
            <a:off x="838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contenido 3"/>
          <p:cNvSpPr>
            <a:spLocks noGrp="1"/>
          </p:cNvSpPr>
          <p:nvPr>
            <p:ph sz="half" idx="2"/>
          </p:nvPr>
        </p:nvSpPr>
        <p:spPr>
          <a:xfrm>
            <a:off x="6172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8" name="Marcador de texto 12">
            <a:extLst>
              <a:ext uri="{FF2B5EF4-FFF2-40B4-BE49-F238E27FC236}">
                <a16:creationId xmlns:a16="http://schemas.microsoft.com/office/drawing/2014/main" id="{A2705380-3DBB-96AA-FB3B-5701047E4707}"/>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4" name="Rectángulo: esquinas superiores redondeadas 13">
            <a:extLst>
              <a:ext uri="{FF2B5EF4-FFF2-40B4-BE49-F238E27FC236}">
                <a16:creationId xmlns:a16="http://schemas.microsoft.com/office/drawing/2014/main" id="{398A1D4A-66E6-29B6-4B30-7C69E46C19CC}"/>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5" name="CuadroTexto 14">
            <a:extLst>
              <a:ext uri="{FF2B5EF4-FFF2-40B4-BE49-F238E27FC236}">
                <a16:creationId xmlns:a16="http://schemas.microsoft.com/office/drawing/2014/main" id="{CE042410-2255-7B38-C7F6-DE6F630EF6CB}"/>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6" name="Imagen 15">
            <a:extLst>
              <a:ext uri="{FF2B5EF4-FFF2-40B4-BE49-F238E27FC236}">
                <a16:creationId xmlns:a16="http://schemas.microsoft.com/office/drawing/2014/main" id="{0314924B-8748-07A1-B824-2A187406A1F9}"/>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7" name="Imagen 16">
            <a:extLst>
              <a:ext uri="{FF2B5EF4-FFF2-40B4-BE49-F238E27FC236}">
                <a16:creationId xmlns:a16="http://schemas.microsoft.com/office/drawing/2014/main" id="{0F8BA446-3532-F2E0-FB40-BD3E838FDCC2}"/>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860821462"/>
      </p:ext>
    </p:extLst>
  </p:cSld>
  <p:clrMapOvr>
    <a:masterClrMapping/>
  </p:clrMapOvr>
</p:sldLayout>
</file>

<file path=ppt/slideLayouts/slideLayout205.xml><?xml version="1.0" encoding="utf-8"?>
<p:sldLayout xmlns:a="http://schemas.openxmlformats.org/drawingml/2006/main" xmlns:r="http://schemas.openxmlformats.org/officeDocument/2006/relationships" xmlns:p="http://schemas.openxmlformats.org/presentationml/2006/main" preserve="1" userDrawn="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8200" y="1370142"/>
            <a:ext cx="10515600" cy="705794"/>
          </a:xfrm>
        </p:spPr>
        <p:txBody>
          <a:bodyPr>
            <a:normAutofit/>
          </a:bodyPr>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6" name="Marcador de texto 12">
            <a:extLst>
              <a:ext uri="{FF2B5EF4-FFF2-40B4-BE49-F238E27FC236}">
                <a16:creationId xmlns:a16="http://schemas.microsoft.com/office/drawing/2014/main" id="{9985F39F-7752-69A6-DAC6-6EE951616BA3}"/>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2" name="Rectángulo: esquinas superiores redondeadas 11">
            <a:extLst>
              <a:ext uri="{FF2B5EF4-FFF2-40B4-BE49-F238E27FC236}">
                <a16:creationId xmlns:a16="http://schemas.microsoft.com/office/drawing/2014/main" id="{D600138F-1536-CAA0-35FC-DD88D19A1C91}"/>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B6DD373E-C504-BB5E-E545-7431CD73293B}"/>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4" name="Imagen 13">
            <a:extLst>
              <a:ext uri="{FF2B5EF4-FFF2-40B4-BE49-F238E27FC236}">
                <a16:creationId xmlns:a16="http://schemas.microsoft.com/office/drawing/2014/main" id="{A6A878CB-839A-E969-9796-EA521354FF8C}"/>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5" name="Imagen 14">
            <a:extLst>
              <a:ext uri="{FF2B5EF4-FFF2-40B4-BE49-F238E27FC236}">
                <a16:creationId xmlns:a16="http://schemas.microsoft.com/office/drawing/2014/main" id="{968B8E89-359A-3426-3E63-97E2784295B6}"/>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99738914"/>
      </p:ext>
    </p:extLst>
  </p:cSld>
  <p:clrMapOvr>
    <a:masterClrMapping/>
  </p:clrMapOvr>
</p:sldLayout>
</file>

<file path=ppt/slideLayouts/slideLayout206.xml><?xml version="1.0" encoding="utf-8"?>
<p:sldLayout xmlns:a="http://schemas.openxmlformats.org/drawingml/2006/main" xmlns:r="http://schemas.openxmlformats.org/officeDocument/2006/relationships" xmlns:p="http://schemas.openxmlformats.org/presentationml/2006/main" preserve="1" userDrawn="1">
  <p:cSld name="2_En blanco">
    <p:spTree>
      <p:nvGrpSpPr>
        <p:cNvPr id="1" name=""/>
        <p:cNvGrpSpPr/>
        <p:nvPr/>
      </p:nvGrpSpPr>
      <p:grpSpPr>
        <a:xfrm>
          <a:off x="0" y="0"/>
          <a:ext cx="0" cy="0"/>
          <a:chOff x="0" y="0"/>
          <a:chExt cx="0" cy="0"/>
        </a:xfrm>
      </p:grpSpPr>
      <p:sp>
        <p:nvSpPr>
          <p:cNvPr id="5" name="Marcador de texto 12">
            <a:extLst>
              <a:ext uri="{FF2B5EF4-FFF2-40B4-BE49-F238E27FC236}">
                <a16:creationId xmlns:a16="http://schemas.microsoft.com/office/drawing/2014/main" id="{137FE2E3-C6B2-97C7-DCF9-E4B85F90407F}"/>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1" name="Rectángulo: esquinas superiores redondeadas 10">
            <a:extLst>
              <a:ext uri="{FF2B5EF4-FFF2-40B4-BE49-F238E27FC236}">
                <a16:creationId xmlns:a16="http://schemas.microsoft.com/office/drawing/2014/main" id="{FCCB888F-86E5-5A00-B0D9-F190235D6358}"/>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2" name="CuadroTexto 11">
            <a:extLst>
              <a:ext uri="{FF2B5EF4-FFF2-40B4-BE49-F238E27FC236}">
                <a16:creationId xmlns:a16="http://schemas.microsoft.com/office/drawing/2014/main" id="{1778D372-CC32-0A1A-DC44-E53C6F0F70BE}"/>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3" name="Imagen 12">
            <a:extLst>
              <a:ext uri="{FF2B5EF4-FFF2-40B4-BE49-F238E27FC236}">
                <a16:creationId xmlns:a16="http://schemas.microsoft.com/office/drawing/2014/main" id="{B62218C1-3BEB-AD10-139D-38B7F84CCE39}"/>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4" name="Imagen 13">
            <a:extLst>
              <a:ext uri="{FF2B5EF4-FFF2-40B4-BE49-F238E27FC236}">
                <a16:creationId xmlns:a16="http://schemas.microsoft.com/office/drawing/2014/main" id="{4D83C168-CB8C-A56E-6DCF-FD165043CF77}"/>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364265075"/>
      </p:ext>
    </p:extLst>
  </p:cSld>
  <p:clrMapOvr>
    <a:masterClrMapping/>
  </p:clrMapOvr>
</p:sldLayout>
</file>

<file path=ppt/slideLayouts/slideLayout207.xml><?xml version="1.0" encoding="utf-8"?>
<p:sldLayout xmlns:a="http://schemas.openxmlformats.org/drawingml/2006/main" xmlns:r="http://schemas.openxmlformats.org/officeDocument/2006/relationships" xmlns:p="http://schemas.openxmlformats.org/presentationml/2006/main" preserve="1" userDrawn="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1465560"/>
            <a:ext cx="3932237" cy="1600200"/>
          </a:xfrm>
        </p:spPr>
        <p:txBody>
          <a:bodyPr anchor="b"/>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5183188" y="1465560"/>
            <a:ext cx="6172200" cy="4395490"/>
          </a:xfrm>
        </p:spPr>
        <p:txBody>
          <a:bodyPr/>
          <a:lstStyle>
            <a:lvl1pPr>
              <a:defRPr sz="2400">
                <a:latin typeface="Verdana" panose="020B0604030504040204" pitchFamily="34" charset="0"/>
                <a:ea typeface="Verdana" panose="020B0604030504040204" pitchFamily="34" charset="0"/>
              </a:defRPr>
            </a:lvl1pPr>
            <a:lvl2pPr>
              <a:defRPr sz="2000">
                <a:latin typeface="Verdana" panose="020B0604030504040204" pitchFamily="34" charset="0"/>
                <a:ea typeface="Verdana" panose="020B0604030504040204" pitchFamily="34" charset="0"/>
              </a:defRPr>
            </a:lvl2pPr>
            <a:lvl3pPr>
              <a:defRPr sz="1800">
                <a:latin typeface="Verdana" panose="020B0604030504040204" pitchFamily="34" charset="0"/>
                <a:ea typeface="Verdana" panose="020B0604030504040204" pitchFamily="34" charset="0"/>
              </a:defRPr>
            </a:lvl3pPr>
            <a:lvl4pPr>
              <a:defRPr sz="1600">
                <a:latin typeface="Verdana" panose="020B0604030504040204" pitchFamily="34" charset="0"/>
                <a:ea typeface="Verdana" panose="020B0604030504040204" pitchFamily="34" charset="0"/>
              </a:defRPr>
            </a:lvl4pPr>
            <a:lvl5pPr>
              <a:defRPr sz="1600">
                <a:latin typeface="Verdana" panose="020B0604030504040204" pitchFamily="34" charset="0"/>
                <a:ea typeface="Verdana" panose="020B0604030504040204" pitchFamily="34" charset="0"/>
              </a:defRPr>
            </a:lvl5pPr>
            <a:lvl6pPr>
              <a:defRPr sz="2000"/>
            </a:lvl6pPr>
            <a:lvl7pPr>
              <a:defRPr sz="2000"/>
            </a:lvl7pPr>
            <a:lvl8pPr>
              <a:defRPr sz="2000"/>
            </a:lvl8pPr>
            <a:lvl9pPr>
              <a:defRPr sz="2000"/>
            </a:lvl9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texto 3"/>
          <p:cNvSpPr>
            <a:spLocks noGrp="1"/>
          </p:cNvSpPr>
          <p:nvPr>
            <p:ph type="body" sz="half" idx="2"/>
          </p:nvPr>
        </p:nvSpPr>
        <p:spPr>
          <a:xfrm>
            <a:off x="839788" y="3146854"/>
            <a:ext cx="3932237" cy="2722134"/>
          </a:xfrm>
        </p:spPr>
        <p:txBody>
          <a:bodyPr>
            <a:normAutofit/>
          </a:bodyPr>
          <a:lstStyle>
            <a:lvl1pPr marL="0" indent="0">
              <a:buNone/>
              <a:defRPr sz="1200">
                <a:latin typeface="Verdana" panose="020B0604030504040204" pitchFamily="34" charset="0"/>
                <a:ea typeface="Verdana" panose="020B060403050404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dirty="0"/>
              <a:t>Editar el estilo de texto del patrón</a:t>
            </a:r>
          </a:p>
        </p:txBody>
      </p:sp>
      <p:sp>
        <p:nvSpPr>
          <p:cNvPr id="8" name="Marcador de texto 12">
            <a:extLst>
              <a:ext uri="{FF2B5EF4-FFF2-40B4-BE49-F238E27FC236}">
                <a16:creationId xmlns:a16="http://schemas.microsoft.com/office/drawing/2014/main" id="{52356821-3438-BD39-CFBD-13AA2532693F}"/>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4" name="Rectángulo: esquinas superiores redondeadas 13">
            <a:extLst>
              <a:ext uri="{FF2B5EF4-FFF2-40B4-BE49-F238E27FC236}">
                <a16:creationId xmlns:a16="http://schemas.microsoft.com/office/drawing/2014/main" id="{66AB44EA-EDFA-1B26-C435-42FB4B58C1FD}"/>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5" name="CuadroTexto 14">
            <a:extLst>
              <a:ext uri="{FF2B5EF4-FFF2-40B4-BE49-F238E27FC236}">
                <a16:creationId xmlns:a16="http://schemas.microsoft.com/office/drawing/2014/main" id="{E0D655A5-B806-BAD6-B035-0929B8A1DF4C}"/>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6" name="Imagen 15">
            <a:extLst>
              <a:ext uri="{FF2B5EF4-FFF2-40B4-BE49-F238E27FC236}">
                <a16:creationId xmlns:a16="http://schemas.microsoft.com/office/drawing/2014/main" id="{611DA79C-CFF2-7FA8-034B-BDAEB0949C2C}"/>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7" name="Imagen 16">
            <a:extLst>
              <a:ext uri="{FF2B5EF4-FFF2-40B4-BE49-F238E27FC236}">
                <a16:creationId xmlns:a16="http://schemas.microsoft.com/office/drawing/2014/main" id="{E604F530-F653-FD54-0950-591596AFC84A}"/>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155427167"/>
      </p:ext>
    </p:extLst>
  </p:cSld>
  <p:clrMapOvr>
    <a:masterClrMapping/>
  </p:clrMapOvr>
</p:sldLayout>
</file>

<file path=ppt/slideLayouts/slideLayout208.xml><?xml version="1.0" encoding="utf-8"?>
<p:sldLayout xmlns:a="http://schemas.openxmlformats.org/drawingml/2006/main" xmlns:r="http://schemas.openxmlformats.org/officeDocument/2006/relationships" xmlns:p="http://schemas.openxmlformats.org/presentationml/2006/main" userDrawn="1">
  <p:cSld name="1_En blanco">
    <p:spTree>
      <p:nvGrpSpPr>
        <p:cNvPr id="1" name=""/>
        <p:cNvGrpSpPr/>
        <p:nvPr/>
      </p:nvGrpSpPr>
      <p:grpSpPr>
        <a:xfrm>
          <a:off x="0" y="0"/>
          <a:ext cx="0" cy="0"/>
          <a:chOff x="0" y="0"/>
          <a:chExt cx="0" cy="0"/>
        </a:xfrm>
      </p:grpSpPr>
      <p:pic>
        <p:nvPicPr>
          <p:cNvPr id="13" name="Imagen 12"/>
          <p:cNvPicPr>
            <a:picLocks noChangeAspect="1"/>
          </p:cNvPicPr>
          <p:nvPr userDrawn="1"/>
        </p:nvPicPr>
        <p:blipFill rotWithShape="1">
          <a:blip r:embed="rId2">
            <a:extLst>
              <a:ext uri="{28A0092B-C50C-407E-A947-70E740481C1C}">
                <a14:useLocalDpi xmlns:a14="http://schemas.microsoft.com/office/drawing/2010/main" val="0"/>
              </a:ext>
            </a:extLst>
          </a:blip>
          <a:srcRect t="19268" b="17574"/>
          <a:stretch/>
        </p:blipFill>
        <p:spPr>
          <a:xfrm>
            <a:off x="0" y="958056"/>
            <a:ext cx="12192000" cy="5775253"/>
          </a:xfrm>
          <a:prstGeom prst="rect">
            <a:avLst/>
          </a:prstGeom>
        </p:spPr>
      </p:pic>
      <p:sp>
        <p:nvSpPr>
          <p:cNvPr id="12" name="Rectángulo 11"/>
          <p:cNvSpPr/>
          <p:nvPr userDrawn="1"/>
        </p:nvSpPr>
        <p:spPr>
          <a:xfrm>
            <a:off x="-2550" y="222422"/>
            <a:ext cx="12192000" cy="6471015"/>
          </a:xfrm>
          <a:prstGeom prst="rect">
            <a:avLst/>
          </a:prstGeom>
          <a:gradFill flip="none" rotWithShape="1">
            <a:gsLst>
              <a:gs pos="0">
                <a:schemeClr val="accent6">
                  <a:lumMod val="50000"/>
                  <a:alpha val="13000"/>
                </a:scheme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5" name="Imagen 4"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933" y="41967"/>
            <a:ext cx="12190067" cy="6859090"/>
          </a:xfrm>
          <a:prstGeom prst="rect">
            <a:avLst/>
          </a:prstGeom>
        </p:spPr>
      </p:pic>
      <p:sp>
        <p:nvSpPr>
          <p:cNvPr id="8" name="CuadroTexto 7">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6" name="Marcador de texto 12">
            <a:extLst>
              <a:ext uri="{FF2B5EF4-FFF2-40B4-BE49-F238E27FC236}">
                <a16:creationId xmlns:a16="http://schemas.microsoft.com/office/drawing/2014/main" id="{A8816EA9-F62E-B48B-336A-43F484327F00}"/>
              </a:ext>
            </a:extLst>
          </p:cNvPr>
          <p:cNvSpPr>
            <a:spLocks noGrp="1"/>
          </p:cNvSpPr>
          <p:nvPr>
            <p:ph type="body" sz="quarter" idx="10"/>
          </p:nvPr>
        </p:nvSpPr>
        <p:spPr>
          <a:xfrm>
            <a:off x="1171067" y="780402"/>
            <a:ext cx="4263576" cy="261610"/>
          </a:xfrm>
        </p:spPr>
        <p:txBody>
          <a:bodyPr>
            <a:noAutofit/>
          </a:bodyPr>
          <a:lstStyle>
            <a:lvl1pPr marL="0" indent="0" algn="l">
              <a:buNone/>
              <a:defRPr sz="1200" b="1">
                <a:solidFill>
                  <a:schemeClr val="accent6">
                    <a:lumMod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5" name="Rectángulo: esquinas superiores redondeadas 14">
            <a:extLst>
              <a:ext uri="{FF2B5EF4-FFF2-40B4-BE49-F238E27FC236}">
                <a16:creationId xmlns:a16="http://schemas.microsoft.com/office/drawing/2014/main" id="{9FCCED7C-A8E6-A41C-1207-064A716119CB}"/>
              </a:ext>
            </a:extLst>
          </p:cNvPr>
          <p:cNvSpPr/>
          <p:nvPr userDrawn="1"/>
        </p:nvSpPr>
        <p:spPr>
          <a:xfrm rot="5400000">
            <a:off x="2531470" y="-2303023"/>
            <a:ext cx="510532" cy="5573476"/>
          </a:xfrm>
          <a:prstGeom prst="round2SameRect">
            <a:avLst/>
          </a:prstGeom>
          <a:gradFill flip="none" rotWithShape="1">
            <a:gsLst>
              <a:gs pos="0">
                <a:srgbClr val="6C320A"/>
              </a:gs>
              <a:gs pos="33000">
                <a:schemeClr val="accent6">
                  <a:lumMod val="50000"/>
                </a:scheme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6" name="CuadroTexto 15">
            <a:extLst>
              <a:ext uri="{FF2B5EF4-FFF2-40B4-BE49-F238E27FC236}">
                <a16:creationId xmlns:a16="http://schemas.microsoft.com/office/drawing/2014/main" id="{8DA60929-9988-8B89-5F63-E92638E71A16}"/>
              </a:ext>
            </a:extLst>
          </p:cNvPr>
          <p:cNvSpPr txBox="1"/>
          <p:nvPr userDrawn="1"/>
        </p:nvSpPr>
        <p:spPr>
          <a:xfrm>
            <a:off x="1045292" y="231240"/>
            <a:ext cx="3190296"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Deslizamientos de Tierra</a:t>
            </a:r>
            <a:endParaRPr lang="es-MX" sz="1400" b="1" dirty="0">
              <a:solidFill>
                <a:schemeClr val="bg1"/>
              </a:solidFill>
              <a:latin typeface="Verdana" panose="020B0604030504040204" pitchFamily="34" charset="0"/>
              <a:ea typeface="Verdana" panose="020B0604030504040204" pitchFamily="34" charset="0"/>
            </a:endParaRPr>
          </a:p>
        </p:txBody>
      </p:sp>
      <p:pic>
        <p:nvPicPr>
          <p:cNvPr id="17" name="Imagen 16">
            <a:extLst>
              <a:ext uri="{FF2B5EF4-FFF2-40B4-BE49-F238E27FC236}">
                <a16:creationId xmlns:a16="http://schemas.microsoft.com/office/drawing/2014/main" id="{6796E07D-4CB7-D720-CB78-25ECD50E46ED}"/>
              </a:ext>
            </a:extLst>
          </p:cNvPr>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308697" y="206806"/>
            <a:ext cx="547654" cy="547654"/>
          </a:xfrm>
          <a:prstGeom prst="rect">
            <a:avLst/>
          </a:prstGeom>
        </p:spPr>
      </p:pic>
      <p:pic>
        <p:nvPicPr>
          <p:cNvPr id="18" name="Imagen 17">
            <a:extLst>
              <a:ext uri="{FF2B5EF4-FFF2-40B4-BE49-F238E27FC236}">
                <a16:creationId xmlns:a16="http://schemas.microsoft.com/office/drawing/2014/main" id="{B0189C42-213F-D763-0A78-9E46881E8A8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363136830"/>
      </p:ext>
    </p:extLst>
  </p:cSld>
  <p:clrMapOvr>
    <a:masterClrMapping/>
  </p:clrMapOvr>
</p:sldLayout>
</file>

<file path=ppt/slideLayouts/slideLayout209.xml><?xml version="1.0" encoding="utf-8"?>
<p:sldLayout xmlns:a="http://schemas.openxmlformats.org/drawingml/2006/main" xmlns:r="http://schemas.openxmlformats.org/officeDocument/2006/relationships" xmlns:p="http://schemas.openxmlformats.org/presentationml/2006/main" preserve="1" userDrawn="1">
  <p:cSld name="Condiciones Hidrometeorologica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21" name="Rectángulo 20"/>
          <p:cNvSpPr/>
          <p:nvPr userDrawn="1"/>
        </p:nvSpPr>
        <p:spPr>
          <a:xfrm>
            <a:off x="-1934" y="949571"/>
            <a:ext cx="12193935" cy="5122985"/>
          </a:xfrm>
          <a:prstGeom prst="rect">
            <a:avLst/>
          </a:prstGeom>
          <a:solidFill>
            <a:srgbClr val="D5EEF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s-MX" sz="1800"/>
          </a:p>
        </p:txBody>
      </p:sp>
      <p:grpSp>
        <p:nvGrpSpPr>
          <p:cNvPr id="15" name="Grupo 14"/>
          <p:cNvGrpSpPr/>
          <p:nvPr userDrawn="1"/>
        </p:nvGrpSpPr>
        <p:grpSpPr>
          <a:xfrm>
            <a:off x="1409105" y="1102817"/>
            <a:ext cx="4244023" cy="4917996"/>
            <a:chOff x="811676" y="914400"/>
            <a:chExt cx="4430249" cy="5133796"/>
          </a:xfrm>
        </p:grpSpPr>
        <p:pic>
          <p:nvPicPr>
            <p:cNvPr id="16" name="Google Shape;16;p72"/>
            <p:cNvPicPr preferRelativeResize="0"/>
            <p:nvPr/>
          </p:nvPicPr>
          <p:blipFill rotWithShape="1">
            <a:blip r:embed="rId3">
              <a:alphaModFix/>
            </a:blip>
            <a:srcRect/>
            <a:stretch/>
          </p:blipFill>
          <p:spPr>
            <a:xfrm>
              <a:off x="811676" y="922338"/>
              <a:ext cx="388937" cy="4675187"/>
            </a:xfrm>
            <a:prstGeom prst="rect">
              <a:avLst/>
            </a:prstGeom>
            <a:noFill/>
            <a:ln>
              <a:noFill/>
            </a:ln>
          </p:spPr>
        </p:pic>
        <p:sp>
          <p:nvSpPr>
            <p:cNvPr id="17" name="Google Shape;17;p72"/>
            <p:cNvSpPr/>
            <p:nvPr/>
          </p:nvSpPr>
          <p:spPr>
            <a:xfrm>
              <a:off x="823913" y="914400"/>
              <a:ext cx="4408487" cy="4683125"/>
            </a:xfrm>
            <a:prstGeom prst="rect">
              <a:avLst/>
            </a:prstGeom>
            <a:noFill/>
            <a:ln w="127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18" name="Google Shape;19;p72"/>
            <p:cNvSpPr txBox="1"/>
            <p:nvPr/>
          </p:nvSpPr>
          <p:spPr>
            <a:xfrm>
              <a:off x="814389" y="5599113"/>
              <a:ext cx="4427536" cy="449083"/>
            </a:xfrm>
            <a:prstGeom prst="rect">
              <a:avLst/>
            </a:prstGeom>
            <a:solidFill>
              <a:schemeClr val="lt1"/>
            </a:solidFill>
            <a:ln>
              <a:noFill/>
            </a:ln>
          </p:spPr>
          <p:txBody>
            <a:bodyPr spcFirstLastPara="1" wrap="square" lIns="91425" tIns="45700" rIns="91425" bIns="45700" anchor="t" anchorCtr="0">
              <a:spAutoFit/>
            </a:bodyPr>
            <a:lstStyle/>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dirty="0">
                <a:solidFill>
                  <a:srgbClr val="000000"/>
                </a:solidFill>
                <a:latin typeface="Arial Narrow"/>
                <a:ea typeface="Arial Narrow"/>
                <a:cs typeface="Arial Narrow"/>
                <a:sym typeface="Arial Narrow"/>
              </a:endParaRPr>
            </a:p>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dirty="0">
                <a:solidFill>
                  <a:srgbClr val="000000"/>
                </a:solidFill>
                <a:latin typeface="Arial Narrow"/>
                <a:ea typeface="Arial Narrow"/>
                <a:cs typeface="Arial Narrow"/>
                <a:sym typeface="Arial Narrow"/>
              </a:endParaRPr>
            </a:p>
          </p:txBody>
        </p:sp>
      </p:grpSp>
      <p:sp>
        <p:nvSpPr>
          <p:cNvPr id="25" name="Google Shape;17;p72"/>
          <p:cNvSpPr/>
          <p:nvPr/>
        </p:nvSpPr>
        <p:spPr>
          <a:xfrm>
            <a:off x="6872515" y="1072122"/>
            <a:ext cx="4043565" cy="4595148"/>
          </a:xfrm>
          <a:prstGeom prst="rect">
            <a:avLst/>
          </a:prstGeom>
          <a:noFill/>
          <a:ln w="127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6" name="Google Shape;19;p72"/>
          <p:cNvSpPr txBox="1"/>
          <p:nvPr/>
        </p:nvSpPr>
        <p:spPr>
          <a:xfrm>
            <a:off x="6872515" y="5577698"/>
            <a:ext cx="4043565" cy="430206"/>
          </a:xfrm>
          <a:prstGeom prst="rect">
            <a:avLst/>
          </a:prstGeom>
          <a:solidFill>
            <a:schemeClr val="lt1"/>
          </a:solidFill>
          <a:ln>
            <a:noFill/>
          </a:ln>
        </p:spPr>
        <p:txBody>
          <a:bodyPr spcFirstLastPara="1" wrap="square" lIns="91425" tIns="45700" rIns="91425" bIns="45700" anchor="t" anchorCtr="0">
            <a:spAutoFit/>
          </a:bodyPr>
          <a:lstStyle/>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a:solidFill>
                <a:srgbClr val="000000"/>
              </a:solidFill>
              <a:latin typeface="Arial Narrow"/>
              <a:ea typeface="Arial Narrow"/>
              <a:cs typeface="Arial Narrow"/>
              <a:sym typeface="Arial Narrow"/>
            </a:endParaRPr>
          </a:p>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a:solidFill>
                <a:srgbClr val="000000"/>
              </a:solidFill>
              <a:latin typeface="Arial Narrow"/>
              <a:ea typeface="Arial Narrow"/>
              <a:cs typeface="Arial Narrow"/>
              <a:sym typeface="Arial Narrow"/>
            </a:endParaRPr>
          </a:p>
        </p:txBody>
      </p:sp>
      <p:sp>
        <p:nvSpPr>
          <p:cNvPr id="44" name="Marcador de texto 43"/>
          <p:cNvSpPr>
            <a:spLocks noGrp="1"/>
          </p:cNvSpPr>
          <p:nvPr>
            <p:ph type="body" sz="quarter" idx="10"/>
          </p:nvPr>
        </p:nvSpPr>
        <p:spPr>
          <a:xfrm>
            <a:off x="6983414" y="5598571"/>
            <a:ext cx="3838575" cy="361950"/>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48" name="Marcador de texto 43"/>
          <p:cNvSpPr>
            <a:spLocks noGrp="1"/>
          </p:cNvSpPr>
          <p:nvPr>
            <p:ph type="body" sz="quarter" idx="11"/>
          </p:nvPr>
        </p:nvSpPr>
        <p:spPr>
          <a:xfrm>
            <a:off x="1613125" y="5608619"/>
            <a:ext cx="3838575" cy="361950"/>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pic>
        <p:nvPicPr>
          <p:cNvPr id="49" name="Imagen 48"/>
          <p:cNvPicPr>
            <a:picLocks noChangeAspect="1"/>
          </p:cNvPicPr>
          <p:nvPr userDrawn="1"/>
        </p:nvPicPr>
        <p:blipFill>
          <a:blip r:embed="rId4"/>
          <a:stretch>
            <a:fillRect/>
          </a:stretch>
        </p:blipFill>
        <p:spPr>
          <a:xfrm>
            <a:off x="2646070" y="6105426"/>
            <a:ext cx="6899860" cy="564757"/>
          </a:xfrm>
          <a:prstGeom prst="rect">
            <a:avLst/>
          </a:prstGeom>
        </p:spPr>
      </p:pic>
      <p:pic>
        <p:nvPicPr>
          <p:cNvPr id="4" name="Imagen 3">
            <a:extLst>
              <a:ext uri="{FF2B5EF4-FFF2-40B4-BE49-F238E27FC236}">
                <a16:creationId xmlns:a16="http://schemas.microsoft.com/office/drawing/2014/main" id="{8435359C-3E2B-2200-1C25-C87B896409EA}"/>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6C98AE62-753D-9614-0D78-C7A20E9646D5}"/>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6" name="Imagen 5">
            <a:extLst>
              <a:ext uri="{FF2B5EF4-FFF2-40B4-BE49-F238E27FC236}">
                <a16:creationId xmlns:a16="http://schemas.microsoft.com/office/drawing/2014/main" id="{6E987E9B-2A47-559E-F614-41FB14EB7D00}"/>
              </a:ext>
            </a:extLst>
          </p:cNvPr>
          <p:cNvPicPr>
            <a:picLocks noChangeAspect="1"/>
          </p:cNvPicPr>
          <p:nvPr userDrawn="1"/>
        </p:nvPicPr>
        <p:blipFill>
          <a:blip r:embed="rId6">
            <a:duotone>
              <a:schemeClr val="bg2">
                <a:shade val="45000"/>
                <a:satMod val="135000"/>
              </a:schemeClr>
              <a:prstClr val="white"/>
            </a:duotone>
            <a:extLst>
              <a:ext uri="{BEBA8EAE-BF5A-486C-A8C5-ECC9F3942E4B}">
                <a14:imgProps xmlns:a14="http://schemas.microsoft.com/office/drawing/2010/main">
                  <a14:imgLayer r:embed="rId7">
                    <a14:imgEffect>
                      <a14:artisticPhotocopy/>
                    </a14:imgEffect>
                    <a14:imgEffect>
                      <a14:saturation sat="40000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331263" y="293163"/>
            <a:ext cx="369332" cy="369332"/>
          </a:xfrm>
          <a:prstGeom prst="rect">
            <a:avLst/>
          </a:prstGeom>
        </p:spPr>
      </p:pic>
      <p:sp>
        <p:nvSpPr>
          <p:cNvPr id="7" name="CuadroTexto 6">
            <a:extLst>
              <a:ext uri="{FF2B5EF4-FFF2-40B4-BE49-F238E27FC236}">
                <a16:creationId xmlns:a16="http://schemas.microsoft.com/office/drawing/2014/main" id="{D38D21A5-746E-1C32-5293-DF3A27F987F4}"/>
              </a:ext>
            </a:extLst>
          </p:cNvPr>
          <p:cNvSpPr txBox="1"/>
          <p:nvPr userDrawn="1"/>
        </p:nvSpPr>
        <p:spPr>
          <a:xfrm>
            <a:off x="844884" y="299048"/>
            <a:ext cx="4525598" cy="369332"/>
          </a:xfrm>
          <a:prstGeom prst="rect">
            <a:avLst/>
          </a:prstGeom>
          <a:noFill/>
        </p:spPr>
        <p:txBody>
          <a:bodyPr wrap="none" rtlCol="0">
            <a:spAutoFit/>
          </a:bodyPr>
          <a:lstStyle/>
          <a:p>
            <a:r>
              <a:rPr lang="es-ES" sz="1800" b="1" dirty="0">
                <a:solidFill>
                  <a:schemeClr val="bg1"/>
                </a:solidFill>
                <a:latin typeface="Verdana" panose="020B0604030504040204" pitchFamily="34" charset="0"/>
                <a:ea typeface="Verdana" panose="020B0604030504040204" pitchFamily="34" charset="0"/>
              </a:rPr>
              <a:t>Condiciones Hidrometeorológicas</a:t>
            </a:r>
            <a:endParaRPr lang="es-MX" sz="18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182028673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9_Alertas Hidrológica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926E0742-D037-1FB2-CDC0-0F2702E555CD}"/>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77CAE2A0-2E88-D01D-973D-E9B0390938AD}"/>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cxnSp>
        <p:nvCxnSpPr>
          <p:cNvPr id="4" name="Conector recto 3">
            <a:extLst>
              <a:ext uri="{FF2B5EF4-FFF2-40B4-BE49-F238E27FC236}">
                <a16:creationId xmlns:a16="http://schemas.microsoft.com/office/drawing/2014/main" id="{91DAE727-ED56-AD91-AF78-87E5F6CEC631}"/>
              </a:ext>
            </a:extLst>
          </p:cNvPr>
          <p:cNvCxnSpPr/>
          <p:nvPr userDrawn="1"/>
        </p:nvCxnSpPr>
        <p:spPr>
          <a:xfrm>
            <a:off x="4532313" y="1049338"/>
            <a:ext cx="0" cy="5427662"/>
          </a:xfrm>
          <a:prstGeom prst="line">
            <a:avLst/>
          </a:prstGeom>
          <a:ln w="28575">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pic>
        <p:nvPicPr>
          <p:cNvPr id="5" name="Imagen 6">
            <a:extLst>
              <a:ext uri="{FF2B5EF4-FFF2-40B4-BE49-F238E27FC236}">
                <a16:creationId xmlns:a16="http://schemas.microsoft.com/office/drawing/2014/main" id="{C6201369-14BD-FAF2-ED26-AD5B09403018}"/>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385550" y="1012825"/>
            <a:ext cx="796925" cy="5668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Imagen 7">
            <a:extLst>
              <a:ext uri="{FF2B5EF4-FFF2-40B4-BE49-F238E27FC236}">
                <a16:creationId xmlns:a16="http://schemas.microsoft.com/office/drawing/2014/main" id="{5C138ECA-F43A-2013-D433-7EAD70635394}"/>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ángulo: esquinas superiores redondeadas 6">
            <a:extLst>
              <a:ext uri="{FF2B5EF4-FFF2-40B4-BE49-F238E27FC236}">
                <a16:creationId xmlns:a16="http://schemas.microsoft.com/office/drawing/2014/main" id="{4AD38FC3-61EE-008D-3F6F-A04419690CEA}"/>
              </a:ext>
            </a:extLst>
          </p:cNvPr>
          <p:cNvSpPr/>
          <p:nvPr userDrawn="1"/>
        </p:nvSpPr>
        <p:spPr>
          <a:xfrm rot="5400000">
            <a:off x="1630363" y="-1401763"/>
            <a:ext cx="509588" cy="37703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8" name="CuadroTexto 9">
            <a:extLst>
              <a:ext uri="{FF2B5EF4-FFF2-40B4-BE49-F238E27FC236}">
                <a16:creationId xmlns:a16="http://schemas.microsoft.com/office/drawing/2014/main" id="{874F7CA6-7C7B-C445-E91C-BC62BC3DDFE4}"/>
              </a:ext>
            </a:extLst>
          </p:cNvPr>
          <p:cNvSpPr txBox="1">
            <a:spLocks noChangeArrowheads="1"/>
          </p:cNvSpPr>
          <p:nvPr userDrawn="1"/>
        </p:nvSpPr>
        <p:spPr bwMode="auto">
          <a:xfrm>
            <a:off x="739775" y="293688"/>
            <a:ext cx="28003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b="1">
                <a:solidFill>
                  <a:schemeClr val="bg1"/>
                </a:solidFill>
                <a:latin typeface="Verdana" panose="020B0604030504040204" pitchFamily="34" charset="0"/>
                <a:ea typeface="Verdana" panose="020B0604030504040204" pitchFamily="34" charset="0"/>
                <a:cs typeface="Verdana" panose="020B0604030504040204" pitchFamily="34" charset="0"/>
              </a:rPr>
              <a:t>Alertas Hidrológicas</a:t>
            </a:r>
            <a:endParaRPr lang="es-MX" altLang="es-CO"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9" name="Imagen 10">
            <a:extLst>
              <a:ext uri="{FF2B5EF4-FFF2-40B4-BE49-F238E27FC236}">
                <a16:creationId xmlns:a16="http://schemas.microsoft.com/office/drawing/2014/main" id="{2B7503D4-8782-21D5-315A-8C740B7073C1}"/>
              </a:ext>
            </a:extLst>
          </p:cNvPr>
          <p:cNvPicPr>
            <a:picLocks noChangeAspect="1" noChangeArrowheads="1"/>
          </p:cNvPicPr>
          <p:nvPr userDrawn="1"/>
        </p:nvPicPr>
        <p:blipFill>
          <a:blip r:embed="rId5">
            <a:lum bright="70000" contrast="-70000"/>
            <a:extLst>
              <a:ext uri="{28A0092B-C50C-407E-A947-70E740481C1C}">
                <a14:useLocalDpi xmlns:a14="http://schemas.microsoft.com/office/drawing/2010/main" val="0"/>
              </a:ext>
            </a:extLst>
          </a:blip>
          <a:srcRect/>
          <a:stretch>
            <a:fillRect/>
          </a:stretch>
        </p:blipFill>
        <p:spPr bwMode="auto">
          <a:xfrm>
            <a:off x="322263" y="280988"/>
            <a:ext cx="24447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42648579"/>
      </p:ext>
    </p:extLst>
  </p:cSld>
  <p:clrMapOvr>
    <a:masterClrMapping/>
  </p:clrMapOvr>
</p:sldLayout>
</file>

<file path=ppt/slideLayouts/slideLayout210.xml><?xml version="1.0" encoding="utf-8"?>
<p:sldLayout xmlns:a="http://schemas.openxmlformats.org/drawingml/2006/main" xmlns:r="http://schemas.openxmlformats.org/officeDocument/2006/relationships" xmlns:p="http://schemas.openxmlformats.org/presentationml/2006/main" preserve="1" userDrawn="1">
  <p:cSld name="Condiciones Hidrometeorológica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graphicFrame>
        <p:nvGraphicFramePr>
          <p:cNvPr id="19" name="Google Shape;22;p73"/>
          <p:cNvGraphicFramePr/>
          <p:nvPr userDrawn="1">
            <p:extLst>
              <p:ext uri="{D42A27DB-BD31-4B8C-83A1-F6EECF244321}">
                <p14:modId xmlns:p14="http://schemas.microsoft.com/office/powerpoint/2010/main" val="4140264445"/>
              </p:ext>
            </p:extLst>
          </p:nvPr>
        </p:nvGraphicFramePr>
        <p:xfrm>
          <a:off x="1" y="1075525"/>
          <a:ext cx="12190065" cy="5086477"/>
        </p:xfrm>
        <a:graphic>
          <a:graphicData uri="http://schemas.openxmlformats.org/drawingml/2006/table">
            <a:tbl>
              <a:tblPr>
                <a:tableStyleId>{10A1B5D5-9B99-4C35-A422-299274C87663}</a:tableStyleId>
              </a:tblPr>
              <a:tblGrid>
                <a:gridCol w="5029199">
                  <a:extLst>
                    <a:ext uri="{9D8B030D-6E8A-4147-A177-3AD203B41FA5}">
                      <a16:colId xmlns:a16="http://schemas.microsoft.com/office/drawing/2014/main" val="20000"/>
                    </a:ext>
                  </a:extLst>
                </a:gridCol>
                <a:gridCol w="7160866">
                  <a:extLst>
                    <a:ext uri="{9D8B030D-6E8A-4147-A177-3AD203B41FA5}">
                      <a16:colId xmlns:a16="http://schemas.microsoft.com/office/drawing/2014/main" val="20001"/>
                    </a:ext>
                  </a:extLst>
                </a:gridCol>
              </a:tblGrid>
              <a:tr h="315431">
                <a:tc>
                  <a:txBody>
                    <a:bodyPr/>
                    <a:lstStyle/>
                    <a:p>
                      <a:pPr marL="0" marR="0" lvl="0" indent="0" algn="ctr" rtl="0">
                        <a:lnSpc>
                          <a:spcPct val="100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Condiciones meteorológicas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85079" marR="85079" marT="42540" marB="42540" anchor="ctr">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Lluvias destacadas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63798" marR="63798" marT="0" marB="0" anchor="ctr">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4771046">
                <a:tc>
                  <a:txBody>
                    <a:bodyPr/>
                    <a:lstStyle/>
                    <a:p>
                      <a:pPr marL="0" marR="0" lvl="0" indent="0" algn="ctr" rtl="0">
                        <a:lnSpc>
                          <a:spcPct val="100000"/>
                        </a:lnSpc>
                        <a:spcBef>
                          <a:spcPts val="0"/>
                        </a:spcBef>
                        <a:spcAft>
                          <a:spcPts val="0"/>
                        </a:spcAft>
                        <a:buClr>
                          <a:srgbClr val="000000"/>
                        </a:buClr>
                        <a:buSzPts val="1400"/>
                        <a:buFont typeface="Arial"/>
                        <a:buNone/>
                      </a:pPr>
                      <a:endParaRPr sz="1300" b="0" u="none" strike="noStrike" cap="none" dirty="0">
                        <a:latin typeface="Arial Narrow"/>
                        <a:ea typeface="Arial Narrow"/>
                        <a:cs typeface="Arial Narrow"/>
                        <a:sym typeface="Arial Narrow"/>
                      </a:endParaRPr>
                    </a:p>
                  </a:txBody>
                  <a:tcPr marL="85079" marR="85079" marT="42540" marB="42540">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b="1" u="none" strike="noStrike" cap="none" dirty="0">
                        <a:latin typeface="Arial Narrow"/>
                        <a:ea typeface="Arial Narrow"/>
                        <a:cs typeface="Arial Narrow"/>
                        <a:sym typeface="Arial Narrow"/>
                      </a:endParaRPr>
                    </a:p>
                  </a:txBody>
                  <a:tcPr marL="85079" marR="85079" marT="42540" marB="42540">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bl>
          </a:graphicData>
        </a:graphic>
      </p:graphicFrame>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3" name="Imagen 2"/>
          <p:cNvPicPr>
            <a:picLocks noChangeAspect="1"/>
          </p:cNvPicPr>
          <p:nvPr userDrawn="1"/>
        </p:nvPicPr>
        <p:blipFill>
          <a:blip r:embed="rId3"/>
          <a:stretch>
            <a:fillRect/>
          </a:stretch>
        </p:blipFill>
        <p:spPr>
          <a:xfrm>
            <a:off x="1335855" y="6294650"/>
            <a:ext cx="9520290" cy="286632"/>
          </a:xfrm>
          <a:prstGeom prst="rect">
            <a:avLst/>
          </a:prstGeom>
        </p:spPr>
      </p:pic>
      <p:sp>
        <p:nvSpPr>
          <p:cNvPr id="20" name="Google Shape;23;p73"/>
          <p:cNvSpPr/>
          <p:nvPr userDrawn="1"/>
        </p:nvSpPr>
        <p:spPr>
          <a:xfrm>
            <a:off x="521652" y="1515900"/>
            <a:ext cx="4003851" cy="4295353"/>
          </a:xfrm>
          <a:prstGeom prst="rect">
            <a:avLst/>
          </a:prstGeom>
          <a:noFill/>
          <a:ln w="9525" cap="flat" cmpd="sng">
            <a:solidFill>
              <a:schemeClr val="bg2">
                <a:lumMod val="90000"/>
              </a:schemeClr>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2" name="Marcador de texto 43"/>
          <p:cNvSpPr>
            <a:spLocks noGrp="1"/>
          </p:cNvSpPr>
          <p:nvPr>
            <p:ph type="body" sz="quarter" idx="12"/>
          </p:nvPr>
        </p:nvSpPr>
        <p:spPr>
          <a:xfrm>
            <a:off x="5370482" y="1603433"/>
            <a:ext cx="6501220" cy="4309486"/>
          </a:xfrm>
        </p:spPr>
        <p:txBody>
          <a:bodyPr>
            <a:noAutofit/>
          </a:bodyPr>
          <a:lstStyle>
            <a:lvl1pPr marL="0" indent="0" algn="just">
              <a:buNone/>
              <a:defRPr sz="105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24" name="Marcador de texto 43"/>
          <p:cNvSpPr>
            <a:spLocks noGrp="1"/>
          </p:cNvSpPr>
          <p:nvPr>
            <p:ph type="body" sz="quarter" idx="13"/>
          </p:nvPr>
        </p:nvSpPr>
        <p:spPr>
          <a:xfrm>
            <a:off x="521652" y="5895773"/>
            <a:ext cx="4003851" cy="159316"/>
          </a:xfrm>
        </p:spPr>
        <p:txBody>
          <a:bodyPr>
            <a:noAutofit/>
          </a:bodyPr>
          <a:lstStyle>
            <a:lvl1pPr marL="0" indent="0" algn="ctr">
              <a:buNone/>
              <a:defRPr sz="800" b="1">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2" name="Rectángulo: esquinas superiores redondeadas 1">
            <a:extLst>
              <a:ext uri="{FF2B5EF4-FFF2-40B4-BE49-F238E27FC236}">
                <a16:creationId xmlns:a16="http://schemas.microsoft.com/office/drawing/2014/main" id="{E65430FE-D129-94AD-84AF-E84BCE38B1C2}"/>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5" name="Imagen 4">
            <a:extLst>
              <a:ext uri="{FF2B5EF4-FFF2-40B4-BE49-F238E27FC236}">
                <a16:creationId xmlns:a16="http://schemas.microsoft.com/office/drawing/2014/main" id="{0D243A98-38C5-305C-8970-1448A3BB3D5A}"/>
              </a:ext>
            </a:extLst>
          </p:cNvPr>
          <p:cNvPicPr>
            <a:picLocks noChangeAspect="1"/>
          </p:cNvPicPr>
          <p:nvPr userDrawn="1"/>
        </p:nvPicPr>
        <p:blipFill>
          <a:blip r:embed="rId4">
            <a:duotone>
              <a:schemeClr val="bg2">
                <a:shade val="45000"/>
                <a:satMod val="135000"/>
              </a:schemeClr>
              <a:prstClr val="white"/>
            </a:duotone>
            <a:extLst>
              <a:ext uri="{BEBA8EAE-BF5A-486C-A8C5-ECC9F3942E4B}">
                <a14:imgProps xmlns:a14="http://schemas.microsoft.com/office/drawing/2010/main">
                  <a14:imgLayer r:embed="rId5">
                    <a14:imgEffect>
                      <a14:artisticPhotocopy/>
                    </a14:imgEffect>
                    <a14:imgEffect>
                      <a14:saturation sat="40000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331263" y="293163"/>
            <a:ext cx="369332" cy="369332"/>
          </a:xfrm>
          <a:prstGeom prst="rect">
            <a:avLst/>
          </a:prstGeom>
        </p:spPr>
      </p:pic>
      <p:sp>
        <p:nvSpPr>
          <p:cNvPr id="6" name="CuadroTexto 5">
            <a:extLst>
              <a:ext uri="{FF2B5EF4-FFF2-40B4-BE49-F238E27FC236}">
                <a16:creationId xmlns:a16="http://schemas.microsoft.com/office/drawing/2014/main" id="{E120226C-AE2D-A108-E6BD-D5BE211FD750}"/>
              </a:ext>
            </a:extLst>
          </p:cNvPr>
          <p:cNvSpPr txBox="1"/>
          <p:nvPr userDrawn="1"/>
        </p:nvSpPr>
        <p:spPr>
          <a:xfrm>
            <a:off x="844884" y="299048"/>
            <a:ext cx="4525598" cy="369332"/>
          </a:xfrm>
          <a:prstGeom prst="rect">
            <a:avLst/>
          </a:prstGeom>
          <a:noFill/>
        </p:spPr>
        <p:txBody>
          <a:bodyPr wrap="none" rtlCol="0">
            <a:spAutoFit/>
          </a:bodyPr>
          <a:lstStyle/>
          <a:p>
            <a:r>
              <a:rPr lang="es-ES" sz="1800" b="1" dirty="0">
                <a:solidFill>
                  <a:schemeClr val="bg1"/>
                </a:solidFill>
                <a:latin typeface="Verdana" panose="020B0604030504040204" pitchFamily="34" charset="0"/>
                <a:ea typeface="Verdana" panose="020B0604030504040204" pitchFamily="34" charset="0"/>
              </a:rPr>
              <a:t>Condiciones Hidrometeorológicas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7" name="Imagen 6">
            <a:extLst>
              <a:ext uri="{FF2B5EF4-FFF2-40B4-BE49-F238E27FC236}">
                <a16:creationId xmlns:a16="http://schemas.microsoft.com/office/drawing/2014/main" id="{63A9612A-BB18-7321-F392-0A2EF01F3F07}"/>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719688828"/>
      </p:ext>
    </p:extLst>
  </p:cSld>
  <p:clrMapOvr>
    <a:masterClrMapping/>
  </p:clrMapOvr>
</p:sldLayout>
</file>

<file path=ppt/slideLayouts/slideLayout211.xml><?xml version="1.0" encoding="utf-8"?>
<p:sldLayout xmlns:a="http://schemas.openxmlformats.org/drawingml/2006/main" xmlns:r="http://schemas.openxmlformats.org/officeDocument/2006/relationships" xmlns:p="http://schemas.openxmlformats.org/presentationml/2006/main" preserve="1" userDrawn="1">
  <p:cSld name="Pronóstico de precipitacione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22" name="Marcador de texto 43"/>
          <p:cNvSpPr>
            <a:spLocks noGrp="1"/>
          </p:cNvSpPr>
          <p:nvPr>
            <p:ph type="body" sz="quarter" idx="12"/>
          </p:nvPr>
        </p:nvSpPr>
        <p:spPr>
          <a:xfrm>
            <a:off x="5951621" y="1409403"/>
            <a:ext cx="5438274" cy="3836114"/>
          </a:xfrm>
        </p:spPr>
        <p:txBody>
          <a:bodyPr>
            <a:noAutofit/>
          </a:bodyPr>
          <a:lstStyle>
            <a:lvl1pPr marL="0" indent="0" algn="just">
              <a:buNone/>
              <a:defRPr sz="12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pic>
        <p:nvPicPr>
          <p:cNvPr id="4" name="Imagen 3"/>
          <p:cNvPicPr>
            <a:picLocks noChangeAspect="1"/>
          </p:cNvPicPr>
          <p:nvPr userDrawn="1"/>
        </p:nvPicPr>
        <p:blipFill>
          <a:blip r:embed="rId3"/>
          <a:stretch>
            <a:fillRect/>
          </a:stretch>
        </p:blipFill>
        <p:spPr>
          <a:xfrm>
            <a:off x="2315954" y="6090576"/>
            <a:ext cx="7560093" cy="526541"/>
          </a:xfrm>
          <a:prstGeom prst="rect">
            <a:avLst/>
          </a:prstGeom>
        </p:spPr>
      </p:pic>
      <p:sp>
        <p:nvSpPr>
          <p:cNvPr id="5" name="Redondear rectángulo de esquina del mismo lado 4"/>
          <p:cNvSpPr/>
          <p:nvPr userDrawn="1"/>
        </p:nvSpPr>
        <p:spPr>
          <a:xfrm rot="16200000">
            <a:off x="9787431" y="3591687"/>
            <a:ext cx="604177" cy="4201098"/>
          </a:xfrm>
          <a:prstGeom prst="round2SameRect">
            <a:avLst>
              <a:gd name="adj1" fmla="val 43219"/>
              <a:gd name="adj2" fmla="val 0"/>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6" name="Imagen 5"/>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8234845" y="5473553"/>
            <a:ext cx="253772" cy="439366"/>
          </a:xfrm>
          <a:prstGeom prst="rect">
            <a:avLst/>
          </a:prstGeom>
        </p:spPr>
      </p:pic>
      <p:sp>
        <p:nvSpPr>
          <p:cNvPr id="7" name="CuadroTexto 6"/>
          <p:cNvSpPr txBox="1"/>
          <p:nvPr userDrawn="1"/>
        </p:nvSpPr>
        <p:spPr>
          <a:xfrm>
            <a:off x="8614397" y="5412878"/>
            <a:ext cx="2935920" cy="553998"/>
          </a:xfrm>
          <a:prstGeom prst="rect">
            <a:avLst/>
          </a:prstGeom>
          <a:noFill/>
        </p:spPr>
        <p:txBody>
          <a:bodyPr wrap="square" rtlCol="0">
            <a:spAutoFit/>
          </a:bodyPr>
          <a:lstStyle/>
          <a:p>
            <a:pPr algn="just"/>
            <a:r>
              <a:rPr lang="es-CO" sz="1000" dirty="0">
                <a:solidFill>
                  <a:schemeClr val="bg1"/>
                </a:solidFill>
                <a:latin typeface="Verdana" panose="020B0604030504040204" pitchFamily="34" charset="0"/>
                <a:ea typeface="Verdana" panose="020B0604030504040204" pitchFamily="34" charset="0"/>
              </a:rPr>
              <a:t>Para mayor información sobre el estado del tiempo, alertas y pronósticos, consulte la aplicación móvil MI PRONÓSTICO.</a:t>
            </a:r>
            <a:endParaRPr lang="es-MX" sz="1000" dirty="0">
              <a:solidFill>
                <a:schemeClr val="bg1"/>
              </a:solidFill>
              <a:latin typeface="Verdana" panose="020B0604030504040204" pitchFamily="34" charset="0"/>
              <a:ea typeface="Verdana" panose="020B0604030504040204" pitchFamily="34" charset="0"/>
            </a:endParaRPr>
          </a:p>
        </p:txBody>
      </p:sp>
      <p:sp>
        <p:nvSpPr>
          <p:cNvPr id="9" name="Rectángulo 8"/>
          <p:cNvSpPr/>
          <p:nvPr userDrawn="1"/>
        </p:nvSpPr>
        <p:spPr>
          <a:xfrm>
            <a:off x="850232" y="1361276"/>
            <a:ext cx="4628499" cy="4503517"/>
          </a:xfrm>
          <a:prstGeom prst="rect">
            <a:avLst/>
          </a:prstGeom>
          <a:no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2" name="Imagen 1">
            <a:extLst>
              <a:ext uri="{FF2B5EF4-FFF2-40B4-BE49-F238E27FC236}">
                <a16:creationId xmlns:a16="http://schemas.microsoft.com/office/drawing/2014/main" id="{7CEE6574-EA4F-28AE-5BA9-F58EC78367B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8" name="Rectángulo: esquinas superiores redondeadas 7">
            <a:extLst>
              <a:ext uri="{FF2B5EF4-FFF2-40B4-BE49-F238E27FC236}">
                <a16:creationId xmlns:a16="http://schemas.microsoft.com/office/drawing/2014/main" id="{5A6473CD-A110-D323-3F7C-0AC188255750}"/>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0" name="Imagen 9">
            <a:extLst>
              <a:ext uri="{FF2B5EF4-FFF2-40B4-BE49-F238E27FC236}">
                <a16:creationId xmlns:a16="http://schemas.microsoft.com/office/drawing/2014/main" id="{C5D06AC7-2E47-6C7E-7392-3E739F860715}"/>
              </a:ext>
            </a:extLst>
          </p:cNvPr>
          <p:cNvPicPr>
            <a:picLocks noChangeAspect="1"/>
          </p:cNvPicPr>
          <p:nvPr userDrawn="1"/>
        </p:nvPicPr>
        <p:blipFill>
          <a:blip r:embed="rId6">
            <a:lum bright="70000" contrast="-70000"/>
            <a:extLst>
              <a:ext uri="{BEBA8EAE-BF5A-486C-A8C5-ECC9F3942E4B}">
                <a14:imgProps xmlns:a14="http://schemas.microsoft.com/office/drawing/2010/main">
                  <a14:imgLayer r:embed="rId7">
                    <a14:imgEffect>
                      <a14:artisticPhotocopy/>
                    </a14:imgEffect>
                    <a14:imgEffect>
                      <a14:saturation sat="400000"/>
                    </a14:imgEffect>
                  </a14:imgLayer>
                </a14:imgProps>
              </a:ext>
              <a:ext uri="{28A0092B-C50C-407E-A947-70E740481C1C}">
                <a14:useLocalDpi xmlns:a14="http://schemas.microsoft.com/office/drawing/2010/main" val="0"/>
              </a:ext>
            </a:extLst>
          </a:blip>
          <a:stretch>
            <a:fillRect/>
          </a:stretch>
        </p:blipFill>
        <p:spPr>
          <a:xfrm>
            <a:off x="331262" y="284606"/>
            <a:ext cx="403767" cy="403767"/>
          </a:xfrm>
          <a:prstGeom prst="rect">
            <a:avLst/>
          </a:prstGeom>
        </p:spPr>
      </p:pic>
      <p:sp>
        <p:nvSpPr>
          <p:cNvPr id="15" name="CuadroTexto 14">
            <a:extLst>
              <a:ext uri="{FF2B5EF4-FFF2-40B4-BE49-F238E27FC236}">
                <a16:creationId xmlns:a16="http://schemas.microsoft.com/office/drawing/2014/main" id="{315EDD5E-C640-1230-9F4D-8D97605E60AB}"/>
              </a:ext>
            </a:extLst>
          </p:cNvPr>
          <p:cNvSpPr txBox="1"/>
          <p:nvPr userDrawn="1"/>
        </p:nvSpPr>
        <p:spPr>
          <a:xfrm>
            <a:off x="850231" y="211353"/>
            <a:ext cx="3600999"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precipitación</a:t>
            </a:r>
            <a:r>
              <a:rPr lang="es-ES" sz="1400" b="1" baseline="0" dirty="0">
                <a:solidFill>
                  <a:schemeClr val="bg1"/>
                </a:solidFill>
                <a:latin typeface="Verdana" panose="020B0604030504040204" pitchFamily="34" charset="0"/>
                <a:ea typeface="Verdana" panose="020B0604030504040204" pitchFamily="34" charset="0"/>
              </a:rPr>
              <a:t> para</a:t>
            </a:r>
          </a:p>
          <a:p>
            <a:pPr algn="l"/>
            <a:r>
              <a:rPr lang="es-ES" sz="1400" b="1" baseline="0" dirty="0">
                <a:solidFill>
                  <a:schemeClr val="bg1"/>
                </a:solidFill>
                <a:latin typeface="Verdana" panose="020B0604030504040204" pitchFamily="34" charset="0"/>
                <a:ea typeface="Verdana" panose="020B0604030504040204" pitchFamily="34" charset="0"/>
              </a:rPr>
              <a:t>las próximas seis (6) horas</a:t>
            </a:r>
            <a:endParaRPr lang="es-MX" sz="14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1432138266"/>
      </p:ext>
    </p:extLst>
  </p:cSld>
  <p:clrMapOvr>
    <a:masterClrMapping/>
  </p:clrMapOvr>
</p:sldLayout>
</file>

<file path=ppt/slideLayouts/slideLayout212.xml><?xml version="1.0" encoding="utf-8"?>
<p:sldLayout xmlns:a="http://schemas.openxmlformats.org/drawingml/2006/main" xmlns:r="http://schemas.openxmlformats.org/officeDocument/2006/relationships" xmlns:p="http://schemas.openxmlformats.org/presentationml/2006/main" preserve="1" userDrawn="1">
  <p:cSld name="Alerta por descensos temperatura">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2" name="Imagen 1">
            <a:extLst>
              <a:ext uri="{FF2B5EF4-FFF2-40B4-BE49-F238E27FC236}">
                <a16:creationId xmlns:a16="http://schemas.microsoft.com/office/drawing/2014/main" id="{09BB1C2F-88D2-D710-4BED-41C2B999A48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3AB08C9B-47E5-C121-1AC7-B32A8F7B8634}"/>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6" name="CuadroTexto 5">
            <a:extLst>
              <a:ext uri="{FF2B5EF4-FFF2-40B4-BE49-F238E27FC236}">
                <a16:creationId xmlns:a16="http://schemas.microsoft.com/office/drawing/2014/main" id="{749AE6F6-A8E0-2931-ED48-6AC8569CD523}"/>
              </a:ext>
            </a:extLst>
          </p:cNvPr>
          <p:cNvSpPr txBox="1"/>
          <p:nvPr userDrawn="1"/>
        </p:nvSpPr>
        <p:spPr>
          <a:xfrm>
            <a:off x="818239" y="228448"/>
            <a:ext cx="3990195"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Alerta por descensos significativos de</a:t>
            </a:r>
          </a:p>
          <a:p>
            <a:pPr algn="l"/>
            <a:r>
              <a:rPr lang="es-ES" sz="1400" b="1" dirty="0">
                <a:solidFill>
                  <a:schemeClr val="bg1"/>
                </a:solidFill>
                <a:latin typeface="Verdana" panose="020B0604030504040204" pitchFamily="34" charset="0"/>
                <a:ea typeface="Verdana" panose="020B0604030504040204" pitchFamily="34" charset="0"/>
              </a:rPr>
              <a:t>Las Temperaturas mínimas del aire</a:t>
            </a:r>
            <a:endParaRPr lang="es-MX" sz="1400" b="1" dirty="0">
              <a:solidFill>
                <a:schemeClr val="bg1"/>
              </a:solidFill>
              <a:latin typeface="Verdana" panose="020B0604030504040204" pitchFamily="34" charset="0"/>
              <a:ea typeface="Verdana" panose="020B0604030504040204" pitchFamily="34" charset="0"/>
            </a:endParaRPr>
          </a:p>
        </p:txBody>
      </p:sp>
      <p:pic>
        <p:nvPicPr>
          <p:cNvPr id="7" name="Imagen 6">
            <a:extLst>
              <a:ext uri="{FF2B5EF4-FFF2-40B4-BE49-F238E27FC236}">
                <a16:creationId xmlns:a16="http://schemas.microsoft.com/office/drawing/2014/main" id="{64A60520-3346-766F-639B-4920B6F2178F}"/>
              </a:ext>
            </a:extLst>
          </p:cNvPr>
          <p:cNvPicPr>
            <a:picLocks noChangeAspect="1"/>
          </p:cNvPicPr>
          <p:nvPr userDrawn="1"/>
        </p:nvPicPr>
        <p:blipFill>
          <a:blip r:embed="rId4">
            <a:lum bright="70000" contrast="-70000"/>
            <a:extLst>
              <a:ext uri="{BEBA8EAE-BF5A-486C-A8C5-ECC9F3942E4B}">
                <a14:imgProps xmlns:a14="http://schemas.microsoft.com/office/drawing/2010/main">
                  <a14:imgLayer r:embed="rId5">
                    <a14:imgEffect>
                      <a14:artisticPhotocopy/>
                    </a14:imgEffect>
                  </a14:imgLayer>
                </a14:imgProps>
              </a:ext>
              <a:ext uri="{28A0092B-C50C-407E-A947-70E740481C1C}">
                <a14:useLocalDpi xmlns:a14="http://schemas.microsoft.com/office/drawing/2010/main" val="0"/>
              </a:ext>
            </a:extLst>
          </a:blip>
          <a:stretch>
            <a:fillRect/>
          </a:stretch>
        </p:blipFill>
        <p:spPr>
          <a:xfrm>
            <a:off x="282996" y="284606"/>
            <a:ext cx="410386" cy="403767"/>
          </a:xfrm>
          <a:prstGeom prst="rect">
            <a:avLst/>
          </a:prstGeom>
        </p:spPr>
      </p:pic>
    </p:spTree>
    <p:extLst>
      <p:ext uri="{BB962C8B-B14F-4D97-AF65-F5344CB8AC3E}">
        <p14:creationId xmlns:p14="http://schemas.microsoft.com/office/powerpoint/2010/main" val="1870477516"/>
      </p:ext>
    </p:extLst>
  </p:cSld>
  <p:clrMapOvr>
    <a:masterClrMapping/>
  </p:clrMapOvr>
</p:sldLayout>
</file>

<file path=ppt/slideLayouts/slideLayout213.xml><?xml version="1.0" encoding="utf-8"?>
<p:sldLayout xmlns:a="http://schemas.openxmlformats.org/drawingml/2006/main" xmlns:r="http://schemas.openxmlformats.org/officeDocument/2006/relationships" xmlns:p="http://schemas.openxmlformats.org/presentationml/2006/main" preserve="1" userDrawn="1">
  <p:cSld name="Altos valores de radiación ultravioleta">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1" name="Marcador de texto 10"/>
          <p:cNvSpPr>
            <a:spLocks noGrp="1"/>
          </p:cNvSpPr>
          <p:nvPr>
            <p:ph type="body" sz="quarter" idx="11"/>
          </p:nvPr>
        </p:nvSpPr>
        <p:spPr>
          <a:xfrm>
            <a:off x="6075335" y="1441342"/>
            <a:ext cx="5594377" cy="4711808"/>
          </a:xfrm>
        </p:spPr>
        <p:txBody>
          <a:bodyPr>
            <a:normAutofit/>
          </a:bodyPr>
          <a:lstStyle>
            <a:lvl1pPr marL="0" indent="0">
              <a:buNone/>
              <a:defRPr sz="1400">
                <a:solidFill>
                  <a:schemeClr val="tx1">
                    <a:lumMod val="50000"/>
                    <a:lumOff val="50000"/>
                  </a:schemeClr>
                </a:solidFill>
                <a:latin typeface="Verdana" panose="020B0604030504040204" pitchFamily="34" charset="0"/>
                <a:ea typeface="Verdana" panose="020B0604030504040204" pitchFamily="34" charset="0"/>
              </a:defRPr>
            </a:lvl1pPr>
            <a:lvl2pPr>
              <a:defRPr sz="2000">
                <a:solidFill>
                  <a:schemeClr val="tx1">
                    <a:lumMod val="50000"/>
                    <a:lumOff val="50000"/>
                  </a:schemeClr>
                </a:solidFill>
                <a:latin typeface="Verdana" panose="020B0604030504040204" pitchFamily="34" charset="0"/>
                <a:ea typeface="Verdana" panose="020B0604030504040204" pitchFamily="34" charset="0"/>
              </a:defRPr>
            </a:lvl2pPr>
            <a:lvl3pPr>
              <a:defRPr sz="1800">
                <a:solidFill>
                  <a:schemeClr val="tx1">
                    <a:lumMod val="50000"/>
                    <a:lumOff val="50000"/>
                  </a:schemeClr>
                </a:solidFill>
                <a:latin typeface="Verdana" panose="020B0604030504040204" pitchFamily="34" charset="0"/>
                <a:ea typeface="Verdana" panose="020B0604030504040204" pitchFamily="34" charset="0"/>
              </a:defRPr>
            </a:lvl3pPr>
            <a:lvl4pPr>
              <a:defRPr sz="1600">
                <a:solidFill>
                  <a:schemeClr val="tx1">
                    <a:lumMod val="50000"/>
                    <a:lumOff val="50000"/>
                  </a:schemeClr>
                </a:solidFill>
                <a:latin typeface="Verdana" panose="020B0604030504040204" pitchFamily="34" charset="0"/>
                <a:ea typeface="Verdana" panose="020B0604030504040204" pitchFamily="34" charset="0"/>
              </a:defRPr>
            </a:lvl4pPr>
            <a:lvl5pPr>
              <a:defRPr sz="1600">
                <a:solidFill>
                  <a:schemeClr val="tx1">
                    <a:lumMod val="50000"/>
                    <a:lumOff val="50000"/>
                  </a:schemeClr>
                </a:solidFill>
                <a:latin typeface="Verdana" panose="020B0604030504040204" pitchFamily="34" charset="0"/>
                <a:ea typeface="Verdana" panose="020B0604030504040204" pitchFamily="34" charset="0"/>
              </a:defRPr>
            </a:lvl5pPr>
          </a:lstStyle>
          <a:p>
            <a:pPr lvl="0"/>
            <a:r>
              <a:rPr lang="es-ES" dirty="0"/>
              <a:t>Editar el estilo de texto del patrón</a:t>
            </a:r>
          </a:p>
        </p:txBody>
      </p:sp>
      <p:pic>
        <p:nvPicPr>
          <p:cNvPr id="3" name="Imagen 2">
            <a:extLst>
              <a:ext uri="{FF2B5EF4-FFF2-40B4-BE49-F238E27FC236}">
                <a16:creationId xmlns:a16="http://schemas.microsoft.com/office/drawing/2014/main" id="{356C7777-08D6-84BE-C111-7F4D078E3C4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F9C37796-C68C-3244-5140-99951533B1C0}"/>
              </a:ext>
            </a:extLst>
          </p:cNvPr>
          <p:cNvSpPr/>
          <p:nvPr userDrawn="1"/>
        </p:nvSpPr>
        <p:spPr>
          <a:xfrm rot="5400000">
            <a:off x="2531470" y="-2303023"/>
            <a:ext cx="510532" cy="5573476"/>
          </a:xfrm>
          <a:prstGeom prst="round2SameRect">
            <a:avLst/>
          </a:prstGeom>
          <a:gradFill flip="none" rotWithShape="1">
            <a:gsLst>
              <a:gs pos="0">
                <a:srgbClr val="C91008">
                  <a:shade val="30000"/>
                  <a:satMod val="115000"/>
                </a:srgbClr>
              </a:gs>
              <a:gs pos="50000">
                <a:srgbClr val="C91008">
                  <a:shade val="67500"/>
                  <a:satMod val="115000"/>
                </a:srgbClr>
              </a:gs>
              <a:gs pos="100000">
                <a:srgbClr val="F9652F"/>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7" name="CuadroTexto 6">
            <a:extLst>
              <a:ext uri="{FF2B5EF4-FFF2-40B4-BE49-F238E27FC236}">
                <a16:creationId xmlns:a16="http://schemas.microsoft.com/office/drawing/2014/main" id="{71761F07-85B0-2AED-44A0-94BD77E2E2D2}"/>
              </a:ext>
            </a:extLst>
          </p:cNvPr>
          <p:cNvSpPr txBox="1"/>
          <p:nvPr userDrawn="1"/>
        </p:nvSpPr>
        <p:spPr>
          <a:xfrm>
            <a:off x="725671" y="235995"/>
            <a:ext cx="4578497" cy="338554"/>
          </a:xfrm>
          <a:prstGeom prst="rect">
            <a:avLst/>
          </a:prstGeom>
          <a:noFill/>
        </p:spPr>
        <p:txBody>
          <a:bodyPr wrap="none" rtlCol="0">
            <a:spAutoFit/>
          </a:bodyPr>
          <a:lstStyle/>
          <a:p>
            <a:pPr algn="l"/>
            <a:r>
              <a:rPr lang="es-ES" sz="1600" b="1" dirty="0">
                <a:solidFill>
                  <a:schemeClr val="bg1"/>
                </a:solidFill>
                <a:latin typeface="Verdana" panose="020B0604030504040204" pitchFamily="34" charset="0"/>
                <a:ea typeface="Verdana" panose="020B0604030504040204" pitchFamily="34" charset="0"/>
              </a:rPr>
              <a:t>Altos valores de radiación ultravioleta</a:t>
            </a:r>
            <a:endParaRPr lang="es-MX" sz="1600" b="1" dirty="0">
              <a:solidFill>
                <a:schemeClr val="bg1"/>
              </a:solidFill>
              <a:latin typeface="Verdana" panose="020B0604030504040204" pitchFamily="34" charset="0"/>
              <a:ea typeface="Verdana" panose="020B0604030504040204" pitchFamily="34" charset="0"/>
            </a:endParaRPr>
          </a:p>
        </p:txBody>
      </p:sp>
      <p:pic>
        <p:nvPicPr>
          <p:cNvPr id="8" name="Imagen 7">
            <a:extLst>
              <a:ext uri="{FF2B5EF4-FFF2-40B4-BE49-F238E27FC236}">
                <a16:creationId xmlns:a16="http://schemas.microsoft.com/office/drawing/2014/main" id="{8E5558DA-31D9-04C9-C0FF-A4AD58DC64D6}"/>
              </a:ext>
            </a:extLst>
          </p:cNvPr>
          <p:cNvPicPr>
            <a:picLocks noChangeAspect="1"/>
          </p:cNvPicPr>
          <p:nvPr userDrawn="1"/>
        </p:nvPicPr>
        <p:blipFill>
          <a:blip r:embed="rId4">
            <a:lum bright="70000" contrast="-70000"/>
            <a:extLst>
              <a:ext uri="{BEBA8EAE-BF5A-486C-A8C5-ECC9F3942E4B}">
                <a14:imgProps xmlns:a14="http://schemas.microsoft.com/office/drawing/2010/main">
                  <a14:imgLayer r:embed="rId5">
                    <a14:imgEffect>
                      <a14:artisticPhotocopy/>
                    </a14:imgEffect>
                  </a14:imgLayer>
                </a14:imgProps>
              </a:ext>
              <a:ext uri="{28A0092B-C50C-407E-A947-70E740481C1C}">
                <a14:useLocalDpi xmlns:a14="http://schemas.microsoft.com/office/drawing/2010/main" val="0"/>
              </a:ext>
            </a:extLst>
          </a:blip>
          <a:stretch>
            <a:fillRect/>
          </a:stretch>
        </p:blipFill>
        <p:spPr>
          <a:xfrm>
            <a:off x="272308" y="256393"/>
            <a:ext cx="439456" cy="439456"/>
          </a:xfrm>
          <a:prstGeom prst="rect">
            <a:avLst/>
          </a:prstGeom>
        </p:spPr>
      </p:pic>
      <p:sp>
        <p:nvSpPr>
          <p:cNvPr id="9" name="Marcador de texto 5">
            <a:extLst>
              <a:ext uri="{FF2B5EF4-FFF2-40B4-BE49-F238E27FC236}">
                <a16:creationId xmlns:a16="http://schemas.microsoft.com/office/drawing/2014/main" id="{0FBDA7B7-DB8D-CD71-2B7E-72A4447E87A9}"/>
              </a:ext>
            </a:extLst>
          </p:cNvPr>
          <p:cNvSpPr>
            <a:spLocks noGrp="1"/>
          </p:cNvSpPr>
          <p:nvPr>
            <p:ph type="body" sz="quarter" idx="10"/>
          </p:nvPr>
        </p:nvSpPr>
        <p:spPr>
          <a:xfrm>
            <a:off x="711764" y="536090"/>
            <a:ext cx="4346210" cy="240308"/>
          </a:xfrm>
        </p:spPr>
        <p:txBody>
          <a:bodyPr>
            <a:noAutofit/>
          </a:bodyPr>
          <a:lstStyle>
            <a:lvl1pPr marL="0" indent="0" algn="ctr">
              <a:buNone/>
              <a:defRPr sz="1100">
                <a:solidFill>
                  <a:schemeClr val="bg1"/>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2135727889"/>
      </p:ext>
    </p:extLst>
  </p:cSld>
  <p:clrMapOvr>
    <a:masterClrMapping/>
  </p:clrMapOvr>
</p:sldLayout>
</file>

<file path=ppt/slideLayouts/slideLayout214.xml><?xml version="1.0" encoding="utf-8"?>
<p:sldLayout xmlns:a="http://schemas.openxmlformats.org/drawingml/2006/main" xmlns:r="http://schemas.openxmlformats.org/officeDocument/2006/relationships" xmlns:p="http://schemas.openxmlformats.org/presentationml/2006/main" preserve="1" userDrawn="1">
  <p:cSld name="9_Alertas Hidrológic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cxnSp>
        <p:nvCxnSpPr>
          <p:cNvPr id="14" name="Conector recto 13"/>
          <p:cNvCxnSpPr/>
          <p:nvPr userDrawn="1"/>
        </p:nvCxnSpPr>
        <p:spPr>
          <a:xfrm>
            <a:off x="4532799" y="1048909"/>
            <a:ext cx="0" cy="5428091"/>
          </a:xfrm>
          <a:prstGeom prst="line">
            <a:avLst/>
          </a:prstGeom>
          <a:ln w="28575">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pic>
        <p:nvPicPr>
          <p:cNvPr id="24" name="Imagen 23"/>
          <p:cNvPicPr>
            <a:picLocks noChangeAspect="1"/>
          </p:cNvPicPr>
          <p:nvPr userDrawn="1"/>
        </p:nvPicPr>
        <p:blipFill>
          <a:blip r:embed="rId3"/>
          <a:stretch>
            <a:fillRect/>
          </a:stretch>
        </p:blipFill>
        <p:spPr>
          <a:xfrm>
            <a:off x="11385290" y="1012617"/>
            <a:ext cx="797392" cy="5668738"/>
          </a:xfrm>
          <a:prstGeom prst="rect">
            <a:avLst/>
          </a:prstGeom>
        </p:spPr>
      </p:pic>
      <p:pic>
        <p:nvPicPr>
          <p:cNvPr id="3" name="Imagen 2">
            <a:extLst>
              <a:ext uri="{FF2B5EF4-FFF2-40B4-BE49-F238E27FC236}">
                <a16:creationId xmlns:a16="http://schemas.microsoft.com/office/drawing/2014/main" id="{7BC547D7-A764-50B8-E5A6-AA10AE155CF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4" name="Rectángulo: esquinas superiores redondeadas 3">
            <a:extLst>
              <a:ext uri="{FF2B5EF4-FFF2-40B4-BE49-F238E27FC236}">
                <a16:creationId xmlns:a16="http://schemas.microsoft.com/office/drawing/2014/main" id="{9B30EB57-DFDE-2AF7-9602-73AEEE5F05EB}"/>
              </a:ext>
            </a:extLst>
          </p:cNvPr>
          <p:cNvSpPr/>
          <p:nvPr userDrawn="1"/>
        </p:nvSpPr>
        <p:spPr>
          <a:xfrm rot="5400000">
            <a:off x="1629606" y="-1401159"/>
            <a:ext cx="510532" cy="3769747"/>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5" name="CuadroTexto 4">
            <a:extLst>
              <a:ext uri="{FF2B5EF4-FFF2-40B4-BE49-F238E27FC236}">
                <a16:creationId xmlns:a16="http://schemas.microsoft.com/office/drawing/2014/main" id="{D1C91A7A-7E34-D1F7-46DD-D387CEB2F13A}"/>
              </a:ext>
            </a:extLst>
          </p:cNvPr>
          <p:cNvSpPr txBox="1"/>
          <p:nvPr userDrawn="1"/>
        </p:nvSpPr>
        <p:spPr>
          <a:xfrm>
            <a:off x="740498" y="293128"/>
            <a:ext cx="2799164"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Alertas Hidrológicas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8" name="Imagen 7">
            <a:extLst>
              <a:ext uri="{FF2B5EF4-FFF2-40B4-BE49-F238E27FC236}">
                <a16:creationId xmlns:a16="http://schemas.microsoft.com/office/drawing/2014/main" id="{8701B6EA-86F4-DA2C-B544-E45C2E3FEF7A}"/>
              </a:ext>
            </a:extLst>
          </p:cNvPr>
          <p:cNvPicPr>
            <a:picLocks noChangeAspect="1"/>
          </p:cNvPicPr>
          <p:nvPr userDrawn="1"/>
        </p:nvPicPr>
        <p:blipFill>
          <a:blip r:embed="rId5">
            <a:lum bright="70000" contrast="-70000"/>
            <a:extLst>
              <a:ext uri="{BEBA8EAE-BF5A-486C-A8C5-ECC9F3942E4B}">
                <a14:imgProps xmlns:a14="http://schemas.microsoft.com/office/drawing/2010/main">
                  <a14:imgLayer r:embed="rId6">
                    <a14:imgEffect>
                      <a14:artisticPhotocopy/>
                    </a14:imgEffect>
                  </a14:imgLayer>
                </a14:imgProps>
              </a:ext>
              <a:ext uri="{28A0092B-C50C-407E-A947-70E740481C1C}">
                <a14:useLocalDpi xmlns:a14="http://schemas.microsoft.com/office/drawing/2010/main" val="0"/>
              </a:ext>
            </a:extLst>
          </a:blip>
          <a:stretch>
            <a:fillRect/>
          </a:stretch>
        </p:blipFill>
        <p:spPr>
          <a:xfrm>
            <a:off x="321926" y="280985"/>
            <a:ext cx="245228" cy="400110"/>
          </a:xfrm>
          <a:prstGeom prst="rect">
            <a:avLst/>
          </a:prstGeom>
        </p:spPr>
      </p:pic>
    </p:spTree>
    <p:extLst>
      <p:ext uri="{BB962C8B-B14F-4D97-AF65-F5344CB8AC3E}">
        <p14:creationId xmlns:p14="http://schemas.microsoft.com/office/powerpoint/2010/main" val="58223821"/>
      </p:ext>
    </p:extLst>
  </p:cSld>
  <p:clrMapOvr>
    <a:masterClrMapping/>
  </p:clrMapOvr>
</p:sldLayout>
</file>

<file path=ppt/slideLayouts/slideLayout215.xml><?xml version="1.0" encoding="utf-8"?>
<p:sldLayout xmlns:a="http://schemas.openxmlformats.org/drawingml/2006/main" xmlns:r="http://schemas.openxmlformats.org/officeDocument/2006/relationships" xmlns:p="http://schemas.openxmlformats.org/presentationml/2006/main" preserve="1" userDrawn="1">
  <p:cSld name="Resumen de Alertas Hidrológic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5" name="Rectángulo: esquinas superiores redondeadas 4">
            <a:extLst>
              <a:ext uri="{FF2B5EF4-FFF2-40B4-BE49-F238E27FC236}">
                <a16:creationId xmlns:a16="http://schemas.microsoft.com/office/drawing/2014/main" id="{2F4B4000-B0A1-166B-8DCD-402680E5B16C}"/>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0" name="CuadroTexto 9">
            <a:extLst>
              <a:ext uri="{FF2B5EF4-FFF2-40B4-BE49-F238E27FC236}">
                <a16:creationId xmlns:a16="http://schemas.microsoft.com/office/drawing/2014/main" id="{28E25D22-0B7B-0CA7-C6B0-37C1E7E4DAFB}"/>
              </a:ext>
            </a:extLst>
          </p:cNvPr>
          <p:cNvSpPr txBox="1"/>
          <p:nvPr userDrawn="1"/>
        </p:nvSpPr>
        <p:spPr>
          <a:xfrm>
            <a:off x="796624" y="307675"/>
            <a:ext cx="4471096"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Resumen de Alertas Hidrológicas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7BD63A27-A337-BB61-30E7-114840468651}"/>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242533" y="304632"/>
            <a:ext cx="521374" cy="363750"/>
          </a:xfrm>
          <a:prstGeom prst="rect">
            <a:avLst/>
          </a:prstGeom>
        </p:spPr>
      </p:pic>
      <p:pic>
        <p:nvPicPr>
          <p:cNvPr id="12" name="Imagen 11">
            <a:extLst>
              <a:ext uri="{FF2B5EF4-FFF2-40B4-BE49-F238E27FC236}">
                <a16:creationId xmlns:a16="http://schemas.microsoft.com/office/drawing/2014/main" id="{E20668D9-D94E-1F2C-6617-FBE901008006}"/>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658514452"/>
      </p:ext>
    </p:extLst>
  </p:cSld>
  <p:clrMapOvr>
    <a:masterClrMapping/>
  </p:clrMapOvr>
</p:sldLayout>
</file>

<file path=ppt/slideLayouts/slideLayout216.xml><?xml version="1.0" encoding="utf-8"?>
<p:sldLayout xmlns:a="http://schemas.openxmlformats.org/drawingml/2006/main" xmlns:r="http://schemas.openxmlformats.org/officeDocument/2006/relationships" xmlns:p="http://schemas.openxmlformats.org/presentationml/2006/main" preserve="1" userDrawn="1">
  <p:cSld name="Área Hidrográfica Caribe">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DB60F314-9EEE-D8E9-47CA-93431B9590D2}"/>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4" name="CuadroTexto 3">
            <a:extLst>
              <a:ext uri="{FF2B5EF4-FFF2-40B4-BE49-F238E27FC236}">
                <a16:creationId xmlns:a16="http://schemas.microsoft.com/office/drawing/2014/main" id="{48D89BEA-910C-E065-8ED1-1F8A8A3F063A}"/>
              </a:ext>
            </a:extLst>
          </p:cNvPr>
          <p:cNvSpPr txBox="1"/>
          <p:nvPr userDrawn="1"/>
        </p:nvSpPr>
        <p:spPr>
          <a:xfrm>
            <a:off x="785896" y="309595"/>
            <a:ext cx="3853940"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Caribe</a:t>
            </a:r>
            <a:endParaRPr lang="es-MX" sz="1800" b="1" dirty="0">
              <a:solidFill>
                <a:schemeClr val="bg1"/>
              </a:solidFill>
              <a:latin typeface="Verdana" panose="020B0604030504040204" pitchFamily="34" charset="0"/>
              <a:ea typeface="Verdana" panose="020B0604030504040204" pitchFamily="34" charset="0"/>
            </a:endParaRPr>
          </a:p>
        </p:txBody>
      </p:sp>
      <p:pic>
        <p:nvPicPr>
          <p:cNvPr id="5" name="Imagen 4">
            <a:extLst>
              <a:ext uri="{FF2B5EF4-FFF2-40B4-BE49-F238E27FC236}">
                <a16:creationId xmlns:a16="http://schemas.microsoft.com/office/drawing/2014/main" id="{E85A00A5-7C03-0D1A-2893-896D15BC3546}"/>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pic>
        <p:nvPicPr>
          <p:cNvPr id="12" name="Imagen 11">
            <a:extLst>
              <a:ext uri="{FF2B5EF4-FFF2-40B4-BE49-F238E27FC236}">
                <a16:creationId xmlns:a16="http://schemas.microsoft.com/office/drawing/2014/main" id="{BAD96F1D-1125-A44A-0368-2588496D3F1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508155264"/>
      </p:ext>
    </p:extLst>
  </p:cSld>
  <p:clrMapOvr>
    <a:masterClrMapping/>
  </p:clrMapOvr>
</p:sldLayout>
</file>

<file path=ppt/slideLayouts/slideLayout217.xml><?xml version="1.0" encoding="utf-8"?>
<p:sldLayout xmlns:a="http://schemas.openxmlformats.org/drawingml/2006/main" xmlns:r="http://schemas.openxmlformats.org/officeDocument/2006/relationships" xmlns:p="http://schemas.openxmlformats.org/presentationml/2006/main" preserve="1" userDrawn="1">
  <p:cSld name="Área Hidrográfica Pacífi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4" name="Imagen 3">
            <a:extLst>
              <a:ext uri="{FF2B5EF4-FFF2-40B4-BE49-F238E27FC236}">
                <a16:creationId xmlns:a16="http://schemas.microsoft.com/office/drawing/2014/main" id="{4B9E9FB8-266F-4C87-335F-697901C17420}"/>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68292" y="83266"/>
            <a:ext cx="344690" cy="452750"/>
          </a:xfrm>
          <a:prstGeom prst="rect">
            <a:avLst/>
          </a:prstGeom>
        </p:spPr>
      </p:pic>
      <p:sp>
        <p:nvSpPr>
          <p:cNvPr id="5" name="Rectángulo: esquinas superiores redondeadas 4">
            <a:extLst>
              <a:ext uri="{FF2B5EF4-FFF2-40B4-BE49-F238E27FC236}">
                <a16:creationId xmlns:a16="http://schemas.microsoft.com/office/drawing/2014/main" id="{08DFAB19-3FCA-34AA-EE52-30D3D5E6D0E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0" name="CuadroTexto 9">
            <a:extLst>
              <a:ext uri="{FF2B5EF4-FFF2-40B4-BE49-F238E27FC236}">
                <a16:creationId xmlns:a16="http://schemas.microsoft.com/office/drawing/2014/main" id="{0CE3AEAB-320E-23F8-3E4C-17FB59B82C01}"/>
              </a:ext>
            </a:extLst>
          </p:cNvPr>
          <p:cNvSpPr txBox="1"/>
          <p:nvPr userDrawn="1"/>
        </p:nvSpPr>
        <p:spPr>
          <a:xfrm>
            <a:off x="785896" y="309595"/>
            <a:ext cx="4033476"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Pacífico</a:t>
            </a:r>
            <a:endParaRPr lang="es-MX" sz="18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0C2AAA70-18C1-8B37-6102-5E6A916F41A6}"/>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pic>
        <p:nvPicPr>
          <p:cNvPr id="13" name="Imagen 12">
            <a:extLst>
              <a:ext uri="{FF2B5EF4-FFF2-40B4-BE49-F238E27FC236}">
                <a16:creationId xmlns:a16="http://schemas.microsoft.com/office/drawing/2014/main" id="{35898E53-F5BD-C0C3-390F-5DEADFC4CE92}"/>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860936178"/>
      </p:ext>
    </p:extLst>
  </p:cSld>
  <p:clrMapOvr>
    <a:masterClrMapping/>
  </p:clrMapOvr>
</p:sldLayout>
</file>

<file path=ppt/slideLayouts/slideLayout218.xml><?xml version="1.0" encoding="utf-8"?>
<p:sldLayout xmlns:a="http://schemas.openxmlformats.org/drawingml/2006/main" xmlns:r="http://schemas.openxmlformats.org/officeDocument/2006/relationships" xmlns:p="http://schemas.openxmlformats.org/presentationml/2006/main" preserve="1" userDrawn="1">
  <p:cSld name="cuenca ALT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54C623B6-7413-60C5-7215-1D34ADE53602}"/>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1D85979C-973C-47C5-FAA4-70454CD2AC6E}"/>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1E621C22-530B-9B23-52EB-2C2C0E1C3DB9}"/>
              </a:ext>
            </a:extLst>
          </p:cNvPr>
          <p:cNvSpPr txBox="1"/>
          <p:nvPr userDrawn="1"/>
        </p:nvSpPr>
        <p:spPr>
          <a:xfrm>
            <a:off x="771075" y="225083"/>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alta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902D667D-E1F6-0B83-E395-08EA5AFFD96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657693127"/>
      </p:ext>
    </p:extLst>
  </p:cSld>
  <p:clrMapOvr>
    <a:masterClrMapping/>
  </p:clrMapOvr>
</p:sldLayout>
</file>

<file path=ppt/slideLayouts/slideLayout219.xml><?xml version="1.0" encoding="utf-8"?>
<p:sldLayout xmlns:a="http://schemas.openxmlformats.org/drawingml/2006/main" xmlns:r="http://schemas.openxmlformats.org/officeDocument/2006/relationships" xmlns:p="http://schemas.openxmlformats.org/presentationml/2006/main" preserve="1" userDrawn="1">
  <p:cSld name="cuenca MEDI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B71C62E0-4306-C77F-399D-5A88847D47EB}"/>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E2DA790A-3EC6-E9F6-8117-EAB3FCC83831}"/>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428F5A3C-1A7A-BB89-64EF-380B0FA7480D}"/>
              </a:ext>
            </a:extLst>
          </p:cNvPr>
          <p:cNvSpPr txBox="1"/>
          <p:nvPr userDrawn="1"/>
        </p:nvSpPr>
        <p:spPr>
          <a:xfrm>
            <a:off x="788422" y="233709"/>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media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1E5E8CBC-B9BE-4D73-0D1B-BEE627DA80A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1967962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Resumen de Alertas Hidrológica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DC0D9448-A31F-DED4-98F3-780A4D4E0123}"/>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807A9432-2F15-61E7-DBDE-9279F862C41B}"/>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A487224E-36D7-5601-29AC-9B82578E20F1}"/>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5" name="CuadroTexto 6">
            <a:extLst>
              <a:ext uri="{FF2B5EF4-FFF2-40B4-BE49-F238E27FC236}">
                <a16:creationId xmlns:a16="http://schemas.microsoft.com/office/drawing/2014/main" id="{5C2442A6-CD7B-8484-81C4-09FF6FC226B2}"/>
              </a:ext>
            </a:extLst>
          </p:cNvPr>
          <p:cNvSpPr txBox="1">
            <a:spLocks noChangeArrowheads="1"/>
          </p:cNvSpPr>
          <p:nvPr userDrawn="1"/>
        </p:nvSpPr>
        <p:spPr bwMode="auto">
          <a:xfrm>
            <a:off x="796925" y="307975"/>
            <a:ext cx="44704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b="1">
                <a:solidFill>
                  <a:schemeClr val="bg1"/>
                </a:solidFill>
                <a:latin typeface="Verdana" panose="020B0604030504040204" pitchFamily="34" charset="0"/>
                <a:ea typeface="Verdana" panose="020B0604030504040204" pitchFamily="34" charset="0"/>
                <a:cs typeface="Verdana" panose="020B0604030504040204" pitchFamily="34" charset="0"/>
              </a:rPr>
              <a:t>Resumen de Alertas Hidrológicas</a:t>
            </a:r>
            <a:endParaRPr lang="es-MX" altLang="es-CO"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6" name="Imagen 7">
            <a:extLst>
              <a:ext uri="{FF2B5EF4-FFF2-40B4-BE49-F238E27FC236}">
                <a16:creationId xmlns:a16="http://schemas.microsoft.com/office/drawing/2014/main" id="{3AA0EA90-B53E-EE01-5A61-CCA93F1A19C5}"/>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242888" y="304800"/>
            <a:ext cx="520700"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8">
            <a:extLst>
              <a:ext uri="{FF2B5EF4-FFF2-40B4-BE49-F238E27FC236}">
                <a16:creationId xmlns:a16="http://schemas.microsoft.com/office/drawing/2014/main" id="{100645F7-7634-A8EA-1A70-13E78D5754ED}"/>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4287132"/>
      </p:ext>
    </p:extLst>
  </p:cSld>
  <p:clrMapOvr>
    <a:masterClrMapping/>
  </p:clrMapOvr>
</p:sldLayout>
</file>

<file path=ppt/slideLayouts/slideLayout220.xml><?xml version="1.0" encoding="utf-8"?>
<p:sldLayout xmlns:a="http://schemas.openxmlformats.org/drawingml/2006/main" xmlns:r="http://schemas.openxmlformats.org/officeDocument/2006/relationships" xmlns:p="http://schemas.openxmlformats.org/presentationml/2006/main" preserve="1" userDrawn="1">
  <p:cSld name="cuenca BAJ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4" name="Rectángulo: esquinas superiores redondeadas 13">
            <a:extLst>
              <a:ext uri="{FF2B5EF4-FFF2-40B4-BE49-F238E27FC236}">
                <a16:creationId xmlns:a16="http://schemas.microsoft.com/office/drawing/2014/main" id="{330C175D-C382-B86A-2B53-E7C4327EFE5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5" name="Imagen 14">
            <a:extLst>
              <a:ext uri="{FF2B5EF4-FFF2-40B4-BE49-F238E27FC236}">
                <a16:creationId xmlns:a16="http://schemas.microsoft.com/office/drawing/2014/main" id="{89DB896D-AC7B-3F4D-BDDD-FF1A26FD535F}"/>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16" name="CuadroTexto 15">
            <a:extLst>
              <a:ext uri="{FF2B5EF4-FFF2-40B4-BE49-F238E27FC236}">
                <a16:creationId xmlns:a16="http://schemas.microsoft.com/office/drawing/2014/main" id="{F13AC5F3-6959-A370-DD0F-64CF2001F400}"/>
              </a:ext>
            </a:extLst>
          </p:cNvPr>
          <p:cNvSpPr txBox="1"/>
          <p:nvPr userDrawn="1"/>
        </p:nvSpPr>
        <p:spPr>
          <a:xfrm>
            <a:off x="788422" y="230016"/>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baja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7" name="Imagen 16">
            <a:extLst>
              <a:ext uri="{FF2B5EF4-FFF2-40B4-BE49-F238E27FC236}">
                <a16:creationId xmlns:a16="http://schemas.microsoft.com/office/drawing/2014/main" id="{5C796E24-0723-8376-6406-E540D7159B9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4226721436"/>
      </p:ext>
    </p:extLst>
  </p:cSld>
  <p:clrMapOvr>
    <a:masterClrMapping/>
  </p:clrMapOvr>
</p:sldLayout>
</file>

<file path=ppt/slideLayouts/slideLayout221.xml><?xml version="1.0" encoding="utf-8"?>
<p:sldLayout xmlns:a="http://schemas.openxmlformats.org/drawingml/2006/main" xmlns:r="http://schemas.openxmlformats.org/officeDocument/2006/relationships" xmlns:p="http://schemas.openxmlformats.org/presentationml/2006/main" preserve="1" userDrawn="1">
  <p:cSld name="CUENC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F996CDC6-4B5B-C45C-E163-37D84F9B185E}"/>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5EC989B7-C8DE-D1AF-F3B8-3F13E7B8A631}"/>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407C7641-0773-2257-EBA7-CB8E5F64C687}"/>
              </a:ext>
            </a:extLst>
          </p:cNvPr>
          <p:cNvSpPr txBox="1"/>
          <p:nvPr userDrawn="1"/>
        </p:nvSpPr>
        <p:spPr>
          <a:xfrm>
            <a:off x="789389" y="222105"/>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B9CCF360-6224-096D-4AAF-CAAB58B3682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277740810"/>
      </p:ext>
    </p:extLst>
  </p:cSld>
  <p:clrMapOvr>
    <a:masterClrMapping/>
  </p:clrMapOvr>
</p:sldLayout>
</file>

<file path=ppt/slideLayouts/slideLayout222.xml><?xml version="1.0" encoding="utf-8"?>
<p:sldLayout xmlns:a="http://schemas.openxmlformats.org/drawingml/2006/main" xmlns:r="http://schemas.openxmlformats.org/officeDocument/2006/relationships" xmlns:p="http://schemas.openxmlformats.org/presentationml/2006/main" preserve="1" userDrawn="1">
  <p:cSld name="Área Hidrográfica Orino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E48AD2C1-A4BA-2221-BDDA-C1C5FAEC524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9E4D8507-135A-C2DA-3AE0-6B355C202DB1}"/>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8234B069-1D33-1321-A7D3-CB2ED1149B6B}"/>
              </a:ext>
            </a:extLst>
          </p:cNvPr>
          <p:cNvSpPr txBox="1"/>
          <p:nvPr userDrawn="1"/>
        </p:nvSpPr>
        <p:spPr>
          <a:xfrm>
            <a:off x="770799" y="309641"/>
            <a:ext cx="4031873"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Orinoco</a:t>
            </a:r>
            <a:endParaRPr lang="es-MX" sz="18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2457F278-18C1-4077-F59B-E77BDA312B0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325313409"/>
      </p:ext>
    </p:extLst>
  </p:cSld>
  <p:clrMapOvr>
    <a:masterClrMapping/>
  </p:clrMapOvr>
</p:sldLayout>
</file>

<file path=ppt/slideLayouts/slideLayout223.xml><?xml version="1.0" encoding="utf-8"?>
<p:sldLayout xmlns:a="http://schemas.openxmlformats.org/drawingml/2006/main" xmlns:r="http://schemas.openxmlformats.org/officeDocument/2006/relationships" xmlns:p="http://schemas.openxmlformats.org/presentationml/2006/main" preserve="1" userDrawn="1">
  <p:cSld name="Área Hidrográfica Amazon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ECEBF02A-598F-B87B-257D-42F30338C5D4}"/>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DF47A590-FD2C-3513-486B-8B59636E97AD}"/>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1DE71DBD-437E-9999-15D3-31E137FA9E30}"/>
              </a:ext>
            </a:extLst>
          </p:cNvPr>
          <p:cNvSpPr txBox="1"/>
          <p:nvPr userDrawn="1"/>
        </p:nvSpPr>
        <p:spPr>
          <a:xfrm>
            <a:off x="801559" y="299049"/>
            <a:ext cx="4352474"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Amazonas</a:t>
            </a:r>
            <a:endParaRPr lang="es-MX" sz="18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424F582E-932C-566D-87A8-FB176D8BD163}"/>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516434676"/>
      </p:ext>
    </p:extLst>
  </p:cSld>
  <p:clrMapOvr>
    <a:masterClrMapping/>
  </p:clrMapOvr>
</p:sldLayout>
</file>

<file path=ppt/slideLayouts/slideLayout224.xml><?xml version="1.0" encoding="utf-8"?>
<p:sldLayout xmlns:a="http://schemas.openxmlformats.org/drawingml/2006/main" xmlns:r="http://schemas.openxmlformats.org/officeDocument/2006/relationships" xmlns:p="http://schemas.openxmlformats.org/presentationml/2006/main" preserve="1" userDrawn="1">
  <p:cSld name="Pronóstico amenaza deslizamientos tierra">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4" name="Marcador de texto 12">
            <a:extLst>
              <a:ext uri="{FF2B5EF4-FFF2-40B4-BE49-F238E27FC236}">
                <a16:creationId xmlns:a16="http://schemas.microsoft.com/office/drawing/2014/main" id="{823A93A3-16E3-4D47-E8CD-416FB883D7AD}"/>
              </a:ext>
            </a:extLst>
          </p:cNvPr>
          <p:cNvSpPr>
            <a:spLocks noGrp="1"/>
          </p:cNvSpPr>
          <p:nvPr>
            <p:ph type="body" sz="quarter" idx="10"/>
          </p:nvPr>
        </p:nvSpPr>
        <p:spPr>
          <a:xfrm>
            <a:off x="1171067" y="780402"/>
            <a:ext cx="4263576" cy="261610"/>
          </a:xfrm>
        </p:spPr>
        <p:txBody>
          <a:bodyPr>
            <a:noAutofit/>
          </a:bodyPr>
          <a:lstStyle>
            <a:lvl1pPr marL="0" indent="0" algn="l">
              <a:buNone/>
              <a:defRPr sz="1200" b="1">
                <a:solidFill>
                  <a:schemeClr val="accent6">
                    <a:lumMod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5" name="Rectángulo: esquinas superiores redondeadas 4">
            <a:extLst>
              <a:ext uri="{FF2B5EF4-FFF2-40B4-BE49-F238E27FC236}">
                <a16:creationId xmlns:a16="http://schemas.microsoft.com/office/drawing/2014/main" id="{A7A9DBB6-28B8-15CD-FC83-497FD9CEC16D}"/>
              </a:ext>
            </a:extLst>
          </p:cNvPr>
          <p:cNvSpPr/>
          <p:nvPr userDrawn="1"/>
        </p:nvSpPr>
        <p:spPr>
          <a:xfrm rot="5400000">
            <a:off x="2531470" y="-2303023"/>
            <a:ext cx="510532" cy="5573476"/>
          </a:xfrm>
          <a:prstGeom prst="round2SameRect">
            <a:avLst/>
          </a:prstGeom>
          <a:gradFill flip="none" rotWithShape="1">
            <a:gsLst>
              <a:gs pos="0">
                <a:srgbClr val="6C320A"/>
              </a:gs>
              <a:gs pos="33000">
                <a:schemeClr val="accent6">
                  <a:lumMod val="50000"/>
                </a:scheme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8" name="CuadroTexto 7">
            <a:extLst>
              <a:ext uri="{FF2B5EF4-FFF2-40B4-BE49-F238E27FC236}">
                <a16:creationId xmlns:a16="http://schemas.microsoft.com/office/drawing/2014/main" id="{A1D3E5C4-61BA-57DC-6E73-E6A2B5D9BC80}"/>
              </a:ext>
            </a:extLst>
          </p:cNvPr>
          <p:cNvSpPr txBox="1"/>
          <p:nvPr userDrawn="1"/>
        </p:nvSpPr>
        <p:spPr>
          <a:xfrm>
            <a:off x="1045292" y="231240"/>
            <a:ext cx="3190296"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Deslizamientos de Tierra</a:t>
            </a:r>
            <a:endParaRPr lang="es-MX" sz="14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CAED1D9F-E438-E115-2F9A-B36B106C719C}"/>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308697" y="206806"/>
            <a:ext cx="547654" cy="547654"/>
          </a:xfrm>
          <a:prstGeom prst="rect">
            <a:avLst/>
          </a:prstGeom>
        </p:spPr>
      </p:pic>
      <p:pic>
        <p:nvPicPr>
          <p:cNvPr id="12" name="Imagen 11">
            <a:extLst>
              <a:ext uri="{FF2B5EF4-FFF2-40B4-BE49-F238E27FC236}">
                <a16:creationId xmlns:a16="http://schemas.microsoft.com/office/drawing/2014/main" id="{F8003947-F2EF-AAB7-F40F-5D7B44F5291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681773757"/>
      </p:ext>
    </p:extLst>
  </p:cSld>
  <p:clrMapOvr>
    <a:masterClrMapping/>
  </p:clrMapOvr>
</p:sldLayout>
</file>

<file path=ppt/slideLayouts/slideLayout225.xml><?xml version="1.0" encoding="utf-8"?>
<p:sldLayout xmlns:a="http://schemas.openxmlformats.org/drawingml/2006/main" xmlns:r="http://schemas.openxmlformats.org/officeDocument/2006/relationships" xmlns:p="http://schemas.openxmlformats.org/presentationml/2006/main" preserve="1" userDrawn="1">
  <p:cSld name="Pronóstico amenaza incendios vegetal">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4" name="Marcador de texto 12">
            <a:extLst>
              <a:ext uri="{FF2B5EF4-FFF2-40B4-BE49-F238E27FC236}">
                <a16:creationId xmlns:a16="http://schemas.microsoft.com/office/drawing/2014/main" id="{EF804C6C-14F9-A1C1-66B8-169D75941251}"/>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5" name="Rectángulo: esquinas superiores redondeadas 4">
            <a:extLst>
              <a:ext uri="{FF2B5EF4-FFF2-40B4-BE49-F238E27FC236}">
                <a16:creationId xmlns:a16="http://schemas.microsoft.com/office/drawing/2014/main" id="{BBB81C64-2892-B360-DD3E-9B94196C02C8}"/>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8" name="CuadroTexto 7">
            <a:extLst>
              <a:ext uri="{FF2B5EF4-FFF2-40B4-BE49-F238E27FC236}">
                <a16:creationId xmlns:a16="http://schemas.microsoft.com/office/drawing/2014/main" id="{B27DF5A3-29A1-751D-C203-30F4A0825F3A}"/>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7F74728F-1762-6FBC-BEA8-57D87AFE4594}"/>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2" name="Imagen 11">
            <a:extLst>
              <a:ext uri="{FF2B5EF4-FFF2-40B4-BE49-F238E27FC236}">
                <a16:creationId xmlns:a16="http://schemas.microsoft.com/office/drawing/2014/main" id="{F0D79D30-55E0-8D49-B052-11A656FC26EA}"/>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583819962"/>
      </p:ext>
    </p:extLst>
  </p:cSld>
  <p:clrMapOvr>
    <a:masterClrMapping/>
  </p:clrMapOvr>
</p:sldLayout>
</file>

<file path=ppt/slideLayouts/slideLayout226.xml><?xml version="1.0" encoding="utf-8"?>
<p:sldLayout xmlns:a="http://schemas.openxmlformats.org/drawingml/2006/main" xmlns:r="http://schemas.openxmlformats.org/officeDocument/2006/relationships" xmlns:p="http://schemas.openxmlformats.org/presentationml/2006/main" preserve="1" userDrawn="1">
  <p:cSld name="Aletas Meteomarinas CARIBE">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8" name="Rectángulo redondeado 7"/>
          <p:cNvSpPr/>
          <p:nvPr userDrawn="1"/>
        </p:nvSpPr>
        <p:spPr>
          <a:xfrm>
            <a:off x="8616007" y="1047965"/>
            <a:ext cx="3420783" cy="509699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1" name="object 2"/>
          <p:cNvSpPr>
            <a:spLocks noChangeArrowheads="1"/>
          </p:cNvSpPr>
          <p:nvPr userDrawn="1"/>
        </p:nvSpPr>
        <p:spPr bwMode="auto">
          <a:xfrm>
            <a:off x="69066" y="1201921"/>
            <a:ext cx="8544909" cy="5016092"/>
          </a:xfrm>
          <a:prstGeom prst="rect">
            <a:avLst/>
          </a:prstGeom>
          <a:blipFill dpi="0" rotWithShape="1">
            <a:blip r:embed="rId3"/>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l" defTabSz="914126" rtl="0" eaLnBrk="1" fontAlgn="base" latinLnBrk="0" hangingPunct="1">
              <a:lnSpc>
                <a:spcPct val="100000"/>
              </a:lnSpc>
              <a:spcBef>
                <a:spcPct val="0"/>
              </a:spcBef>
              <a:spcAft>
                <a:spcPct val="0"/>
              </a:spcAft>
              <a:buClrTx/>
              <a:buSzTx/>
              <a:buFontTx/>
              <a:buNone/>
              <a:tabLst/>
              <a:defRPr/>
            </a:pPr>
            <a:endParaRPr kumimoji="0" lang="es-CO" altLang="es-CO" sz="3198"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sym typeface="Arial"/>
            </a:endParaRPr>
          </a:p>
        </p:txBody>
      </p:sp>
      <p:sp>
        <p:nvSpPr>
          <p:cNvPr id="3" name="CuadroTexto 2"/>
          <p:cNvSpPr txBox="1"/>
          <p:nvPr userDrawn="1"/>
        </p:nvSpPr>
        <p:spPr>
          <a:xfrm>
            <a:off x="8665440" y="1174966"/>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Abreviaturas</a:t>
            </a:r>
            <a:endParaRPr lang="es-MX" sz="1400" b="1" dirty="0">
              <a:solidFill>
                <a:srgbClr val="004070"/>
              </a:solidFill>
              <a:latin typeface="Verdana" panose="020B0604030504040204" pitchFamily="34" charset="0"/>
              <a:ea typeface="Verdana" panose="020B0604030504040204" pitchFamily="34" charset="0"/>
            </a:endParaRPr>
          </a:p>
        </p:txBody>
      </p:sp>
      <p:sp>
        <p:nvSpPr>
          <p:cNvPr id="12" name="CuadroTexto 11"/>
          <p:cNvSpPr txBox="1"/>
          <p:nvPr userDrawn="1"/>
        </p:nvSpPr>
        <p:spPr>
          <a:xfrm>
            <a:off x="8776543" y="1496131"/>
            <a:ext cx="3195511" cy="507831"/>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VV</a:t>
            </a:r>
            <a:r>
              <a:rPr lang="es-CO" sz="900" dirty="0">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 Velocidad del viento máxima</a:t>
            </a:r>
            <a:r>
              <a:rPr lang="es-CO" sz="900" baseline="0" dirty="0">
                <a:solidFill>
                  <a:schemeClr val="tx1">
                    <a:lumMod val="50000"/>
                    <a:lumOff val="50000"/>
                  </a:schemeClr>
                </a:solidFill>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probable.</a:t>
            </a:r>
          </a:p>
          <a:p>
            <a:r>
              <a:rPr lang="es-CO" sz="900" b="1" dirty="0">
                <a:solidFill>
                  <a:srgbClr val="004070"/>
                </a:solidFill>
                <a:latin typeface="Verdana" panose="020B0604030504040204" pitchFamily="34" charset="0"/>
                <a:ea typeface="Verdana" panose="020B0604030504040204" pitchFamily="34" charset="0"/>
              </a:rPr>
              <a:t>DV</a:t>
            </a:r>
            <a:r>
              <a:rPr lang="es-CO" sz="900" dirty="0">
                <a:solidFill>
                  <a:schemeClr val="tx1">
                    <a:lumMod val="50000"/>
                    <a:lumOff val="50000"/>
                  </a:schemeClr>
                </a:solidFill>
                <a:latin typeface="Verdana" panose="020B0604030504040204" pitchFamily="34" charset="0"/>
                <a:ea typeface="Verdana" panose="020B0604030504040204" pitchFamily="34" charset="0"/>
              </a:rPr>
              <a:t> – Dirección predominante del viento.</a:t>
            </a:r>
          </a:p>
          <a:p>
            <a:r>
              <a:rPr lang="es-CO" sz="900" b="1" dirty="0">
                <a:solidFill>
                  <a:srgbClr val="004070"/>
                </a:solidFill>
                <a:latin typeface="Verdana" panose="020B0604030504040204" pitchFamily="34" charset="0"/>
                <a:ea typeface="Verdana" panose="020B0604030504040204" pitchFamily="34" charset="0"/>
              </a:rPr>
              <a:t>AO</a:t>
            </a:r>
            <a:r>
              <a:rPr lang="es-CO" sz="900" dirty="0">
                <a:solidFill>
                  <a:schemeClr val="tx1">
                    <a:lumMod val="50000"/>
                    <a:lumOff val="50000"/>
                  </a:schemeClr>
                </a:solidFill>
                <a:latin typeface="Verdana" panose="020B0604030504040204" pitchFamily="34" charset="0"/>
                <a:ea typeface="Verdana" panose="020B0604030504040204" pitchFamily="34" charset="0"/>
              </a:rPr>
              <a:t> – Altura significativa de la ola.</a:t>
            </a:r>
            <a:endParaRPr lang="es-MX" sz="900" dirty="0">
              <a:solidFill>
                <a:schemeClr val="tx1">
                  <a:lumMod val="50000"/>
                  <a:lumOff val="50000"/>
                </a:schemeClr>
              </a:solidFill>
              <a:latin typeface="Verdana" panose="020B0604030504040204" pitchFamily="34" charset="0"/>
              <a:ea typeface="Verdana" panose="020B0604030504040204" pitchFamily="34" charset="0"/>
            </a:endParaRPr>
          </a:p>
        </p:txBody>
      </p:sp>
      <p:sp>
        <p:nvSpPr>
          <p:cNvPr id="14" name="CuadroTexto 13"/>
          <p:cNvSpPr txBox="1"/>
          <p:nvPr userDrawn="1"/>
        </p:nvSpPr>
        <p:spPr>
          <a:xfrm>
            <a:off x="8665440" y="2020160"/>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Convenciones</a:t>
            </a:r>
            <a:endParaRPr lang="es-MX" sz="1400" b="1" dirty="0">
              <a:solidFill>
                <a:srgbClr val="004070"/>
              </a:solidFill>
              <a:latin typeface="Verdana" panose="020B0604030504040204" pitchFamily="34" charset="0"/>
              <a:ea typeface="Verdana" panose="020B0604030504040204" pitchFamily="34" charset="0"/>
            </a:endParaRPr>
          </a:p>
        </p:txBody>
      </p:sp>
      <p:sp>
        <p:nvSpPr>
          <p:cNvPr id="15" name="CuadroTexto 14"/>
          <p:cNvSpPr txBox="1"/>
          <p:nvPr userDrawn="1"/>
        </p:nvSpPr>
        <p:spPr>
          <a:xfrm>
            <a:off x="9231537" y="2358721"/>
            <a:ext cx="2667297" cy="1508105"/>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Tiempo Lluvioso</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Probabilidad de lluvias moderadas a fuertes, en algunos</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casos con posibilidad de tormentas eléctricas y rachas de viento.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las embarcaciones de poco calado,</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consultar con las Capitanías de puerto antes de zarpar en zonas de inminente tempestad.</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 las condiciones meteorológicas y a los avisos de las autoridades locales.</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p:txBody>
      </p:sp>
      <p:pic>
        <p:nvPicPr>
          <p:cNvPr id="16" name="Picture 49"/>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8818770" y="2375985"/>
            <a:ext cx="367293" cy="368897"/>
          </a:xfrm>
          <a:prstGeom prst="rect">
            <a:avLst/>
          </a:prstGeom>
        </p:spPr>
      </p:pic>
      <p:sp>
        <p:nvSpPr>
          <p:cNvPr id="17" name="CuadroTexto 16"/>
          <p:cNvSpPr txBox="1"/>
          <p:nvPr userDrawn="1"/>
        </p:nvSpPr>
        <p:spPr>
          <a:xfrm>
            <a:off x="9231537" y="3872368"/>
            <a:ext cx="2667297" cy="877163"/>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Pleamar</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La marea alcanzará su máximo nivel en el intervalo de tiempo</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establecido.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914400"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Se sugiere</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a los habitantes costeros estar atentos a la evolución del fenómeno.</a:t>
            </a:r>
            <a:endParaRPr lang="es-CO" sz="700" dirty="0">
              <a:solidFill>
                <a:schemeClr val="tx1">
                  <a:lumMod val="50000"/>
                  <a:lumOff val="50000"/>
                </a:schemeClr>
              </a:solidFill>
              <a:latin typeface="Verdana" panose="020B0604030504040204" pitchFamily="34" charset="0"/>
              <a:ea typeface="Verdana" panose="020B0604030504040204" pitchFamily="34" charset="0"/>
              <a:cs typeface="Calibri"/>
            </a:endParaRPr>
          </a:p>
        </p:txBody>
      </p:sp>
      <p:pic>
        <p:nvPicPr>
          <p:cNvPr id="18" name="Picture 49"/>
          <p:cNvPicPr>
            <a:picLocks noChangeAspect="1"/>
          </p:cNvPicPr>
          <p:nvPr userDrawn="1"/>
        </p:nvPicPr>
        <p:blipFill>
          <a:blip r:embed="rId5" cstate="hqprint">
            <a:extLst>
              <a:ext uri="{28A0092B-C50C-407E-A947-70E740481C1C}">
                <a14:useLocalDpi xmlns:a14="http://schemas.microsoft.com/office/drawing/2010/main" val="0"/>
              </a:ext>
            </a:extLst>
          </a:blip>
          <a:stretch>
            <a:fillRect/>
          </a:stretch>
        </p:blipFill>
        <p:spPr>
          <a:xfrm>
            <a:off x="8818770" y="3921538"/>
            <a:ext cx="367293" cy="381320"/>
          </a:xfrm>
          <a:prstGeom prst="rect">
            <a:avLst/>
          </a:prstGeom>
        </p:spPr>
      </p:pic>
      <p:sp>
        <p:nvSpPr>
          <p:cNvPr id="19" name="CuadroTexto 18"/>
          <p:cNvSpPr txBox="1"/>
          <p:nvPr userDrawn="1"/>
        </p:nvSpPr>
        <p:spPr>
          <a:xfrm>
            <a:off x="9231537" y="4778118"/>
            <a:ext cx="2667297" cy="1292662"/>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Viento y oleaje</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Velocidad del viento y altura del oleaje con valores por encima de lo normal para la época.</a:t>
            </a:r>
            <a:endParaRPr lang="es-CO" sz="700" b="0" baseline="0" dirty="0">
              <a:solidFill>
                <a:schemeClr val="tx1">
                  <a:lumMod val="50000"/>
                  <a:lumOff val="50000"/>
                </a:schemeClr>
              </a:solidFill>
              <a:latin typeface="Verdana" panose="020B0604030504040204" pitchFamily="34" charset="0"/>
              <a:ea typeface="Verdana" panose="020B0604030504040204" pitchFamily="34" charset="0"/>
            </a:endParaRP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del fenómeno y a las indicaciones de las autoridades locales.</a:t>
            </a:r>
          </a:p>
          <a:p>
            <a:pPr marL="0" marR="0" indent="0" algn="l" defTabSz="648035" rtl="0" eaLnBrk="1" fontAlgn="auto" latinLnBrk="0" hangingPunct="1">
              <a:lnSpc>
                <a:spcPct val="100000"/>
              </a:lnSpc>
              <a:spcBef>
                <a:spcPts val="0"/>
              </a:spcBef>
              <a:spcAft>
                <a:spcPts val="0"/>
              </a:spcAft>
              <a:buClrTx/>
              <a:buSzTx/>
              <a:buFontTx/>
              <a:buNone/>
              <a:tabLst/>
              <a:defRPr/>
            </a:pPr>
            <a:endParaRPr lang="es-CO" sz="700" baseline="0" dirty="0">
              <a:solidFill>
                <a:schemeClr val="tx1">
                  <a:lumMod val="50000"/>
                  <a:lumOff val="50000"/>
                </a:schemeClr>
              </a:solidFill>
              <a:latin typeface="Verdana" panose="020B0604030504040204" pitchFamily="34" charset="0"/>
              <a:ea typeface="Verdana" panose="020B0604030504040204" pitchFamily="34" charset="0"/>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baseline="0" dirty="0">
                <a:solidFill>
                  <a:schemeClr val="tx1">
                    <a:lumMod val="50000"/>
                    <a:lumOff val="50000"/>
                  </a:schemeClr>
                </a:solidFill>
                <a:latin typeface="Verdana" panose="020B0604030504040204" pitchFamily="34" charset="0"/>
                <a:ea typeface="Verdana" panose="020B0604030504040204" pitchFamily="34" charset="0"/>
              </a:rPr>
              <a:t>A las embarcaciones de poco calado, consultar con las Capitanías de puerto antes de zarpar</a:t>
            </a:r>
            <a:r>
              <a:rPr lang="es-CO" sz="800" baseline="0" dirty="0">
                <a:solidFill>
                  <a:srgbClr val="154699"/>
                </a:solidFill>
                <a:latin typeface="Arial Narrow" panose="020B0606020202030204" pitchFamily="34" charset="0"/>
              </a:rPr>
              <a:t>.</a:t>
            </a:r>
            <a:endParaRPr lang="es-CO" sz="800" dirty="0">
              <a:solidFill>
                <a:srgbClr val="154699"/>
              </a:solidFill>
              <a:latin typeface="Arial Narrow" panose="020B0606020202030204" pitchFamily="34" charset="0"/>
            </a:endParaRPr>
          </a:p>
        </p:txBody>
      </p:sp>
      <p:pic>
        <p:nvPicPr>
          <p:cNvPr id="20" name="Picture 49"/>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8818770" y="4803689"/>
            <a:ext cx="367293" cy="364161"/>
          </a:xfrm>
          <a:prstGeom prst="rect">
            <a:avLst/>
          </a:prstGeom>
        </p:spPr>
      </p:pic>
      <p:sp>
        <p:nvSpPr>
          <p:cNvPr id="21" name="CuadroTexto 20"/>
          <p:cNvSpPr txBox="1"/>
          <p:nvPr userDrawn="1"/>
        </p:nvSpPr>
        <p:spPr>
          <a:xfrm>
            <a:off x="8600673" y="6218013"/>
            <a:ext cx="348277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rPr>
              <a:t>* La altura significativa de la ola, representa la media del tercio más alto de las olas, por lo cual la altura máxima posible puede ser incluso superior al doble de este valor.</a:t>
            </a:r>
            <a:endParaRPr kumimoji="0" lang="es-CO"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endParaRPr>
          </a:p>
        </p:txBody>
      </p:sp>
      <p:sp>
        <p:nvSpPr>
          <p:cNvPr id="5" name="Rectángulo: esquinas superiores redondeadas 4">
            <a:extLst>
              <a:ext uri="{FF2B5EF4-FFF2-40B4-BE49-F238E27FC236}">
                <a16:creationId xmlns:a16="http://schemas.microsoft.com/office/drawing/2014/main" id="{070E3DC0-8EF9-C3C1-0F6F-E440B75B0E08}"/>
              </a:ext>
            </a:extLst>
          </p:cNvPr>
          <p:cNvSpPr/>
          <p:nvPr userDrawn="1"/>
        </p:nvSpPr>
        <p:spPr>
          <a:xfrm rot="5400000">
            <a:off x="2531470" y="-2303023"/>
            <a:ext cx="510532" cy="5573476"/>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BBCAF5B7-7A25-D446-489B-E6CEF303877C}"/>
              </a:ext>
            </a:extLst>
          </p:cNvPr>
          <p:cNvSpPr txBox="1"/>
          <p:nvPr userDrawn="1"/>
        </p:nvSpPr>
        <p:spPr>
          <a:xfrm>
            <a:off x="1013684" y="203650"/>
            <a:ext cx="3785011" cy="553998"/>
          </a:xfrm>
          <a:prstGeom prst="rect">
            <a:avLst/>
          </a:prstGeom>
          <a:noFill/>
        </p:spPr>
        <p:txBody>
          <a:bodyPr wrap="none" rtlCol="0">
            <a:spAutoFit/>
          </a:bodyPr>
          <a:lstStyle/>
          <a:p>
            <a:pPr algn="l"/>
            <a:r>
              <a:rPr lang="es-ES" sz="1600" b="1" dirty="0">
                <a:solidFill>
                  <a:srgbClr val="00FFFF"/>
                </a:solidFill>
                <a:latin typeface="Verdana" panose="020B0604030504040204" pitchFamily="34" charset="0"/>
                <a:ea typeface="Verdana" panose="020B0604030504040204" pitchFamily="34" charset="0"/>
              </a:rPr>
              <a:t>Alertas Meteomarinas Vigentes</a:t>
            </a:r>
          </a:p>
          <a:p>
            <a:pPr algn="l"/>
            <a:r>
              <a:rPr lang="es-ES" sz="1400" b="0" dirty="0">
                <a:solidFill>
                  <a:schemeClr val="bg1"/>
                </a:solidFill>
                <a:latin typeface="Verdana" panose="020B0604030504040204" pitchFamily="34" charset="0"/>
                <a:ea typeface="Verdana" panose="020B0604030504040204" pitchFamily="34" charset="0"/>
              </a:rPr>
              <a:t>Mar Caribe Colombiano</a:t>
            </a:r>
            <a:endParaRPr lang="es-MX" sz="1400" b="0" dirty="0">
              <a:solidFill>
                <a:schemeClr val="bg1"/>
              </a:solidFill>
              <a:latin typeface="Verdana" panose="020B0604030504040204" pitchFamily="34" charset="0"/>
              <a:ea typeface="Verdana" panose="020B0604030504040204" pitchFamily="34" charset="0"/>
            </a:endParaRPr>
          </a:p>
        </p:txBody>
      </p:sp>
      <p:pic>
        <p:nvPicPr>
          <p:cNvPr id="22" name="Imagen 21">
            <a:extLst>
              <a:ext uri="{FF2B5EF4-FFF2-40B4-BE49-F238E27FC236}">
                <a16:creationId xmlns:a16="http://schemas.microsoft.com/office/drawing/2014/main" id="{B9F46339-7CA5-109B-4C87-5279944E24EF}"/>
              </a:ext>
            </a:extLst>
          </p:cNvPr>
          <p:cNvPicPr>
            <a:picLocks noChangeAspect="1"/>
          </p:cNvPicPr>
          <p:nvPr userDrawn="1"/>
        </p:nvPicPr>
        <p:blipFill>
          <a:blip r:embed="rId7">
            <a:lum bright="70000" contrast="-70000"/>
            <a:extLst>
              <a:ext uri="{BEBA8EAE-BF5A-486C-A8C5-ECC9F3942E4B}">
                <a14:imgProps xmlns:a14="http://schemas.microsoft.com/office/drawing/2010/main">
                  <a14:imgLayer r:embed="rId8">
                    <a14:imgEffect>
                      <a14:artisticPhotocopy/>
                    </a14:imgEffect>
                  </a14:imgLayer>
                </a14:imgProps>
              </a:ext>
              <a:ext uri="{28A0092B-C50C-407E-A947-70E740481C1C}">
                <a14:useLocalDpi xmlns:a14="http://schemas.microsoft.com/office/drawing/2010/main" val="0"/>
              </a:ext>
            </a:extLst>
          </a:blip>
          <a:stretch>
            <a:fillRect/>
          </a:stretch>
        </p:blipFill>
        <p:spPr>
          <a:xfrm>
            <a:off x="320409" y="354805"/>
            <a:ext cx="556852" cy="270470"/>
          </a:xfrm>
          <a:prstGeom prst="rect">
            <a:avLst/>
          </a:prstGeom>
        </p:spPr>
      </p:pic>
      <p:pic>
        <p:nvPicPr>
          <p:cNvPr id="23" name="Imagen 22">
            <a:extLst>
              <a:ext uri="{FF2B5EF4-FFF2-40B4-BE49-F238E27FC236}">
                <a16:creationId xmlns:a16="http://schemas.microsoft.com/office/drawing/2014/main" id="{3D6718B1-032C-D91B-605B-A8FFCF8A7927}"/>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397178891"/>
      </p:ext>
    </p:extLst>
  </p:cSld>
  <p:clrMapOvr>
    <a:masterClrMapping/>
  </p:clrMapOvr>
</p:sldLayout>
</file>

<file path=ppt/slideLayouts/slideLayout227.xml><?xml version="1.0" encoding="utf-8"?>
<p:sldLayout xmlns:a="http://schemas.openxmlformats.org/drawingml/2006/main" xmlns:r="http://schemas.openxmlformats.org/officeDocument/2006/relationships" xmlns:p="http://schemas.openxmlformats.org/presentationml/2006/main" preserve="1" userDrawn="1">
  <p:cSld name="Aletas Meteomarinas PACIFI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8" name="Rectángulo redondeado 7"/>
          <p:cNvSpPr/>
          <p:nvPr userDrawn="1"/>
        </p:nvSpPr>
        <p:spPr>
          <a:xfrm>
            <a:off x="8616007" y="1047965"/>
            <a:ext cx="3420783" cy="509699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CuadroTexto 2"/>
          <p:cNvSpPr txBox="1"/>
          <p:nvPr userDrawn="1"/>
        </p:nvSpPr>
        <p:spPr>
          <a:xfrm>
            <a:off x="8665440" y="1174966"/>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Abreviaturas</a:t>
            </a:r>
            <a:endParaRPr lang="es-MX" sz="1400" b="1" dirty="0">
              <a:solidFill>
                <a:srgbClr val="004070"/>
              </a:solidFill>
              <a:latin typeface="Verdana" panose="020B0604030504040204" pitchFamily="34" charset="0"/>
              <a:ea typeface="Verdana" panose="020B0604030504040204" pitchFamily="34" charset="0"/>
            </a:endParaRPr>
          </a:p>
        </p:txBody>
      </p:sp>
      <p:sp>
        <p:nvSpPr>
          <p:cNvPr id="12" name="CuadroTexto 11"/>
          <p:cNvSpPr txBox="1"/>
          <p:nvPr userDrawn="1"/>
        </p:nvSpPr>
        <p:spPr>
          <a:xfrm>
            <a:off x="8776543" y="1496131"/>
            <a:ext cx="3195511" cy="507831"/>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VV</a:t>
            </a:r>
            <a:r>
              <a:rPr lang="es-CO" sz="900" dirty="0">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 Velocidad del viento máxima</a:t>
            </a:r>
            <a:r>
              <a:rPr lang="es-CO" sz="900" baseline="0" dirty="0">
                <a:solidFill>
                  <a:schemeClr val="tx1">
                    <a:lumMod val="50000"/>
                    <a:lumOff val="50000"/>
                  </a:schemeClr>
                </a:solidFill>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probable.</a:t>
            </a:r>
          </a:p>
          <a:p>
            <a:r>
              <a:rPr lang="es-CO" sz="900" b="1" dirty="0">
                <a:solidFill>
                  <a:srgbClr val="004070"/>
                </a:solidFill>
                <a:latin typeface="Verdana" panose="020B0604030504040204" pitchFamily="34" charset="0"/>
                <a:ea typeface="Verdana" panose="020B0604030504040204" pitchFamily="34" charset="0"/>
              </a:rPr>
              <a:t>DV</a:t>
            </a:r>
            <a:r>
              <a:rPr lang="es-CO" sz="900" dirty="0">
                <a:solidFill>
                  <a:schemeClr val="tx1">
                    <a:lumMod val="50000"/>
                    <a:lumOff val="50000"/>
                  </a:schemeClr>
                </a:solidFill>
                <a:latin typeface="Verdana" panose="020B0604030504040204" pitchFamily="34" charset="0"/>
                <a:ea typeface="Verdana" panose="020B0604030504040204" pitchFamily="34" charset="0"/>
              </a:rPr>
              <a:t> – Dirección predominante del viento.</a:t>
            </a:r>
          </a:p>
          <a:p>
            <a:r>
              <a:rPr lang="es-CO" sz="900" b="1" dirty="0">
                <a:solidFill>
                  <a:srgbClr val="004070"/>
                </a:solidFill>
                <a:latin typeface="Verdana" panose="020B0604030504040204" pitchFamily="34" charset="0"/>
                <a:ea typeface="Verdana" panose="020B0604030504040204" pitchFamily="34" charset="0"/>
              </a:rPr>
              <a:t>AO</a:t>
            </a:r>
            <a:r>
              <a:rPr lang="es-CO" sz="900" dirty="0">
                <a:solidFill>
                  <a:schemeClr val="tx1">
                    <a:lumMod val="50000"/>
                    <a:lumOff val="50000"/>
                  </a:schemeClr>
                </a:solidFill>
                <a:latin typeface="Verdana" panose="020B0604030504040204" pitchFamily="34" charset="0"/>
                <a:ea typeface="Verdana" panose="020B0604030504040204" pitchFamily="34" charset="0"/>
              </a:rPr>
              <a:t> – Altura significativa de la ola.</a:t>
            </a:r>
            <a:endParaRPr lang="es-MX" sz="900" dirty="0">
              <a:solidFill>
                <a:schemeClr val="tx1">
                  <a:lumMod val="50000"/>
                  <a:lumOff val="50000"/>
                </a:schemeClr>
              </a:solidFill>
              <a:latin typeface="Verdana" panose="020B0604030504040204" pitchFamily="34" charset="0"/>
              <a:ea typeface="Verdana" panose="020B0604030504040204" pitchFamily="34" charset="0"/>
            </a:endParaRPr>
          </a:p>
        </p:txBody>
      </p:sp>
      <p:sp>
        <p:nvSpPr>
          <p:cNvPr id="14" name="CuadroTexto 13"/>
          <p:cNvSpPr txBox="1"/>
          <p:nvPr userDrawn="1"/>
        </p:nvSpPr>
        <p:spPr>
          <a:xfrm>
            <a:off x="8665440" y="2020160"/>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Convenciones</a:t>
            </a:r>
            <a:endParaRPr lang="es-MX" sz="1400" b="1" dirty="0">
              <a:solidFill>
                <a:srgbClr val="004070"/>
              </a:solidFill>
              <a:latin typeface="Verdana" panose="020B0604030504040204" pitchFamily="34" charset="0"/>
              <a:ea typeface="Verdana" panose="020B0604030504040204" pitchFamily="34" charset="0"/>
            </a:endParaRPr>
          </a:p>
        </p:txBody>
      </p:sp>
      <p:sp>
        <p:nvSpPr>
          <p:cNvPr id="15" name="CuadroTexto 14"/>
          <p:cNvSpPr txBox="1"/>
          <p:nvPr userDrawn="1"/>
        </p:nvSpPr>
        <p:spPr>
          <a:xfrm>
            <a:off x="9231537" y="2358721"/>
            <a:ext cx="2667297" cy="1508105"/>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Tiempo Lluvioso</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Probabilidad de lluvias moderadas a fuertes, en algunos</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casos con posibilidad de tormentas eléctricas y rachas de viento.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las embarcaciones de poco calado,</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consultar con las Capitanías de puerto antes de zarpar en zonas de inminente tempestad.</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 las condiciones meteorológicas y a los avisos de las autoridades locales.</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p:txBody>
      </p:sp>
      <p:pic>
        <p:nvPicPr>
          <p:cNvPr id="16" name="Picture 49"/>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8818770" y="2375985"/>
            <a:ext cx="367293" cy="368897"/>
          </a:xfrm>
          <a:prstGeom prst="rect">
            <a:avLst/>
          </a:prstGeom>
        </p:spPr>
      </p:pic>
      <p:sp>
        <p:nvSpPr>
          <p:cNvPr id="17" name="CuadroTexto 16"/>
          <p:cNvSpPr txBox="1"/>
          <p:nvPr userDrawn="1"/>
        </p:nvSpPr>
        <p:spPr>
          <a:xfrm>
            <a:off x="9231537" y="3872368"/>
            <a:ext cx="2667297" cy="877163"/>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Pleamar</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La marea alcanzará su máximo nivel en el intervalo de tiempo</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establecido.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914400"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Se sugiere</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a los habitantes costeros estar atentos a la evolución del fenómeno.</a:t>
            </a:r>
            <a:endParaRPr lang="es-CO" sz="700" dirty="0">
              <a:solidFill>
                <a:schemeClr val="tx1">
                  <a:lumMod val="50000"/>
                  <a:lumOff val="50000"/>
                </a:schemeClr>
              </a:solidFill>
              <a:latin typeface="Verdana" panose="020B0604030504040204" pitchFamily="34" charset="0"/>
              <a:ea typeface="Verdana" panose="020B0604030504040204" pitchFamily="34" charset="0"/>
              <a:cs typeface="Calibri"/>
            </a:endParaRPr>
          </a:p>
        </p:txBody>
      </p:sp>
      <p:pic>
        <p:nvPicPr>
          <p:cNvPr id="18" name="Picture 49"/>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8818770" y="3921538"/>
            <a:ext cx="367293" cy="381320"/>
          </a:xfrm>
          <a:prstGeom prst="rect">
            <a:avLst/>
          </a:prstGeom>
        </p:spPr>
      </p:pic>
      <p:sp>
        <p:nvSpPr>
          <p:cNvPr id="19" name="CuadroTexto 18"/>
          <p:cNvSpPr txBox="1"/>
          <p:nvPr userDrawn="1"/>
        </p:nvSpPr>
        <p:spPr>
          <a:xfrm>
            <a:off x="9231537" y="4778118"/>
            <a:ext cx="2667297" cy="1292662"/>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Viento y oleaje</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Velocidad del viento y altura del oleaje con valores por encima de lo normal para la época.</a:t>
            </a:r>
            <a:endParaRPr lang="es-CO" sz="700" b="0" baseline="0" dirty="0">
              <a:solidFill>
                <a:schemeClr val="tx1">
                  <a:lumMod val="50000"/>
                  <a:lumOff val="50000"/>
                </a:schemeClr>
              </a:solidFill>
              <a:latin typeface="Verdana" panose="020B0604030504040204" pitchFamily="34" charset="0"/>
              <a:ea typeface="Verdana" panose="020B0604030504040204" pitchFamily="34" charset="0"/>
            </a:endParaRP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del fenómeno y a las indicaciones de las autoridades locales.</a:t>
            </a:r>
          </a:p>
          <a:p>
            <a:pPr marL="0" marR="0" indent="0" algn="l" defTabSz="648035" rtl="0" eaLnBrk="1" fontAlgn="auto" latinLnBrk="0" hangingPunct="1">
              <a:lnSpc>
                <a:spcPct val="100000"/>
              </a:lnSpc>
              <a:spcBef>
                <a:spcPts val="0"/>
              </a:spcBef>
              <a:spcAft>
                <a:spcPts val="0"/>
              </a:spcAft>
              <a:buClrTx/>
              <a:buSzTx/>
              <a:buFontTx/>
              <a:buNone/>
              <a:tabLst/>
              <a:defRPr/>
            </a:pPr>
            <a:endParaRPr lang="es-CO" sz="700" baseline="0" dirty="0">
              <a:solidFill>
                <a:schemeClr val="tx1">
                  <a:lumMod val="50000"/>
                  <a:lumOff val="50000"/>
                </a:schemeClr>
              </a:solidFill>
              <a:latin typeface="Verdana" panose="020B0604030504040204" pitchFamily="34" charset="0"/>
              <a:ea typeface="Verdana" panose="020B0604030504040204" pitchFamily="34" charset="0"/>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baseline="0" dirty="0">
                <a:solidFill>
                  <a:schemeClr val="tx1">
                    <a:lumMod val="50000"/>
                    <a:lumOff val="50000"/>
                  </a:schemeClr>
                </a:solidFill>
                <a:latin typeface="Verdana" panose="020B0604030504040204" pitchFamily="34" charset="0"/>
                <a:ea typeface="Verdana" panose="020B0604030504040204" pitchFamily="34" charset="0"/>
              </a:rPr>
              <a:t>A las embarcaciones de poco calado, consultar con las Capitanías de puerto antes de zarpar</a:t>
            </a:r>
            <a:r>
              <a:rPr lang="es-CO" sz="800" baseline="0" dirty="0">
                <a:solidFill>
                  <a:srgbClr val="154699"/>
                </a:solidFill>
                <a:latin typeface="Arial Narrow" panose="020B0606020202030204" pitchFamily="34" charset="0"/>
              </a:rPr>
              <a:t>.</a:t>
            </a:r>
            <a:endParaRPr lang="es-CO" sz="800" dirty="0">
              <a:solidFill>
                <a:srgbClr val="154699"/>
              </a:solidFill>
              <a:latin typeface="Arial Narrow" panose="020B0606020202030204" pitchFamily="34" charset="0"/>
            </a:endParaRPr>
          </a:p>
        </p:txBody>
      </p:sp>
      <p:pic>
        <p:nvPicPr>
          <p:cNvPr id="20" name="Picture 49"/>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8818770" y="4803689"/>
            <a:ext cx="367293" cy="364161"/>
          </a:xfrm>
          <a:prstGeom prst="rect">
            <a:avLst/>
          </a:prstGeom>
        </p:spPr>
      </p:pic>
      <p:sp>
        <p:nvSpPr>
          <p:cNvPr id="21" name="CuadroTexto 20"/>
          <p:cNvSpPr txBox="1"/>
          <p:nvPr userDrawn="1"/>
        </p:nvSpPr>
        <p:spPr>
          <a:xfrm>
            <a:off x="8600673" y="6218013"/>
            <a:ext cx="348277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rPr>
              <a:t>* La altura significativa de la ola, representa la media del tercio más alto de las olas, por lo cual la altura máxima posible puede ser incluso superior al doble de este valor.</a:t>
            </a:r>
            <a:endParaRPr kumimoji="0" lang="es-CO"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endParaRPr>
          </a:p>
        </p:txBody>
      </p:sp>
      <p:sp>
        <p:nvSpPr>
          <p:cNvPr id="22" name="Google Shape;392;p105"/>
          <p:cNvSpPr/>
          <p:nvPr userDrawn="1"/>
        </p:nvSpPr>
        <p:spPr>
          <a:xfrm>
            <a:off x="54731" y="1064279"/>
            <a:ext cx="8607974" cy="5376594"/>
          </a:xfrm>
          <a:prstGeom prst="rect">
            <a:avLst/>
          </a:prstGeom>
          <a:blipFill rotWithShape="1">
            <a:blip r:embed="rId6">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5" name="Rectángulo: esquinas superiores redondeadas 4">
            <a:extLst>
              <a:ext uri="{FF2B5EF4-FFF2-40B4-BE49-F238E27FC236}">
                <a16:creationId xmlns:a16="http://schemas.microsoft.com/office/drawing/2014/main" id="{7DFD9534-DE4C-C827-FFA6-EF59DAA3F524}"/>
              </a:ext>
            </a:extLst>
          </p:cNvPr>
          <p:cNvSpPr/>
          <p:nvPr userDrawn="1"/>
        </p:nvSpPr>
        <p:spPr>
          <a:xfrm rot="5400000">
            <a:off x="2531470" y="-2303023"/>
            <a:ext cx="510532" cy="5573476"/>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1" name="Imagen 10">
            <a:extLst>
              <a:ext uri="{FF2B5EF4-FFF2-40B4-BE49-F238E27FC236}">
                <a16:creationId xmlns:a16="http://schemas.microsoft.com/office/drawing/2014/main" id="{A1D367FE-B207-1B79-90AC-FF7E928DFC0B}"/>
              </a:ext>
            </a:extLst>
          </p:cNvPr>
          <p:cNvPicPr>
            <a:picLocks noChangeAspect="1"/>
          </p:cNvPicPr>
          <p:nvPr userDrawn="1"/>
        </p:nvPicPr>
        <p:blipFill>
          <a:blip r:embed="rId7">
            <a:lum bright="70000" contrast="-70000"/>
            <a:extLst>
              <a:ext uri="{BEBA8EAE-BF5A-486C-A8C5-ECC9F3942E4B}">
                <a14:imgProps xmlns:a14="http://schemas.microsoft.com/office/drawing/2010/main">
                  <a14:imgLayer r:embed="rId8">
                    <a14:imgEffect>
                      <a14:artisticPhotocopy/>
                    </a14:imgEffect>
                  </a14:imgLayer>
                </a14:imgProps>
              </a:ext>
              <a:ext uri="{28A0092B-C50C-407E-A947-70E740481C1C}">
                <a14:useLocalDpi xmlns:a14="http://schemas.microsoft.com/office/drawing/2010/main" val="0"/>
              </a:ext>
            </a:extLst>
          </a:blip>
          <a:stretch>
            <a:fillRect/>
          </a:stretch>
        </p:blipFill>
        <p:spPr>
          <a:xfrm>
            <a:off x="320409" y="354805"/>
            <a:ext cx="556852" cy="270470"/>
          </a:xfrm>
          <a:prstGeom prst="rect">
            <a:avLst/>
          </a:prstGeom>
        </p:spPr>
      </p:pic>
      <p:sp>
        <p:nvSpPr>
          <p:cNvPr id="13" name="CuadroTexto 12">
            <a:extLst>
              <a:ext uri="{FF2B5EF4-FFF2-40B4-BE49-F238E27FC236}">
                <a16:creationId xmlns:a16="http://schemas.microsoft.com/office/drawing/2014/main" id="{10F6445A-7A75-89CB-F9FC-63AA296FC022}"/>
              </a:ext>
            </a:extLst>
          </p:cNvPr>
          <p:cNvSpPr txBox="1"/>
          <p:nvPr userDrawn="1"/>
        </p:nvSpPr>
        <p:spPr>
          <a:xfrm>
            <a:off x="1026428" y="203877"/>
            <a:ext cx="3785011" cy="553998"/>
          </a:xfrm>
          <a:prstGeom prst="rect">
            <a:avLst/>
          </a:prstGeom>
          <a:noFill/>
        </p:spPr>
        <p:txBody>
          <a:bodyPr wrap="none" rtlCol="0">
            <a:spAutoFit/>
          </a:bodyPr>
          <a:lstStyle/>
          <a:p>
            <a:pPr algn="l"/>
            <a:r>
              <a:rPr lang="es-ES" sz="1600" b="1" dirty="0">
                <a:solidFill>
                  <a:srgbClr val="00FFFF"/>
                </a:solidFill>
                <a:latin typeface="Verdana" panose="020B0604030504040204" pitchFamily="34" charset="0"/>
                <a:ea typeface="Verdana" panose="020B0604030504040204" pitchFamily="34" charset="0"/>
              </a:rPr>
              <a:t>Alertas Meteomarinas Vigentes</a:t>
            </a:r>
          </a:p>
          <a:p>
            <a:pPr algn="l"/>
            <a:r>
              <a:rPr lang="es-ES" sz="1400" b="0" dirty="0">
                <a:solidFill>
                  <a:schemeClr val="bg1"/>
                </a:solidFill>
                <a:latin typeface="Verdana" panose="020B0604030504040204" pitchFamily="34" charset="0"/>
                <a:ea typeface="Verdana" panose="020B0604030504040204" pitchFamily="34" charset="0"/>
              </a:rPr>
              <a:t>Océano</a:t>
            </a:r>
            <a:r>
              <a:rPr lang="es-ES" sz="1400" b="0" baseline="0" dirty="0">
                <a:solidFill>
                  <a:schemeClr val="bg1"/>
                </a:solidFill>
                <a:latin typeface="Verdana" panose="020B0604030504040204" pitchFamily="34" charset="0"/>
                <a:ea typeface="Verdana" panose="020B0604030504040204" pitchFamily="34" charset="0"/>
              </a:rPr>
              <a:t> Pacifico Nacional</a:t>
            </a:r>
            <a:endParaRPr lang="es-MX" sz="1400" b="0" dirty="0">
              <a:solidFill>
                <a:schemeClr val="bg1"/>
              </a:solidFill>
              <a:latin typeface="Verdana" panose="020B0604030504040204" pitchFamily="34" charset="0"/>
              <a:ea typeface="Verdana" panose="020B0604030504040204" pitchFamily="34" charset="0"/>
            </a:endParaRPr>
          </a:p>
        </p:txBody>
      </p:sp>
      <p:pic>
        <p:nvPicPr>
          <p:cNvPr id="23" name="Imagen 22">
            <a:extLst>
              <a:ext uri="{FF2B5EF4-FFF2-40B4-BE49-F238E27FC236}">
                <a16:creationId xmlns:a16="http://schemas.microsoft.com/office/drawing/2014/main" id="{7FBB804B-468A-85EC-7710-B9ED39EFB6A2}"/>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212292401"/>
      </p:ext>
    </p:extLst>
  </p:cSld>
  <p:clrMapOvr>
    <a:masterClrMapping/>
  </p:clrMapOvr>
</p:sldLayout>
</file>

<file path=ppt/slideLayouts/slideLayout228.xml><?xml version="1.0" encoding="utf-8"?>
<p:sldLayout xmlns:a="http://schemas.openxmlformats.org/drawingml/2006/main" xmlns:r="http://schemas.openxmlformats.org/officeDocument/2006/relationships" xmlns:p="http://schemas.openxmlformats.org/presentationml/2006/main" preserve="1" userDrawn="1">
  <p:cSld name="3_Pronóstico amenaza incendios vegetal">
    <p:spTree>
      <p:nvGrpSpPr>
        <p:cNvPr id="1" name=""/>
        <p:cNvGrpSpPr/>
        <p:nvPr/>
      </p:nvGrpSpPr>
      <p:grpSpPr>
        <a:xfrm>
          <a:off x="0" y="0"/>
          <a:ext cx="0" cy="0"/>
          <a:chOff x="0" y="0"/>
          <a:chExt cx="0" cy="0"/>
        </a:xfrm>
      </p:grpSpPr>
      <p:pic>
        <p:nvPicPr>
          <p:cNvPr id="4" name="Imagen 3"/>
          <p:cNvPicPr>
            <a:picLocks noChangeAspect="1"/>
          </p:cNvPicPr>
          <p:nvPr userDrawn="1"/>
        </p:nvPicPr>
        <p:blipFill rotWithShape="1">
          <a:blip r:embed="rId2">
            <a:extLst>
              <a:ext uri="{28A0092B-C50C-407E-A947-70E740481C1C}">
                <a14:useLocalDpi xmlns:a14="http://schemas.microsoft.com/office/drawing/2010/main" val="0"/>
              </a:ext>
            </a:extLst>
          </a:blip>
          <a:srcRect b="7147"/>
          <a:stretch/>
        </p:blipFill>
        <p:spPr>
          <a:xfrm>
            <a:off x="-1934" y="222422"/>
            <a:ext cx="12194413" cy="6471015"/>
          </a:xfrm>
          <a:prstGeom prst="rect">
            <a:avLst/>
          </a:prstGeom>
        </p:spPr>
      </p:pic>
      <p:pic>
        <p:nvPicPr>
          <p:cNvPr id="5" name="Imagen 4" descr="Forma&#10;&#10;Descripción generada automáticamente con confianza baja">
            <a:extLst>
              <a:ext uri="{FF2B5EF4-FFF2-40B4-BE49-F238E27FC236}">
                <a16:creationId xmlns:a16="http://schemas.microsoft.com/office/drawing/2014/main" id="{FF97F986-1D0B-2E36-A455-B373F597A3D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 y="-1089"/>
            <a:ext cx="12190065" cy="6859089"/>
          </a:xfrm>
          <a:prstGeom prst="rect">
            <a:avLst/>
          </a:prstGeom>
        </p:spPr>
      </p:pic>
      <p:sp>
        <p:nvSpPr>
          <p:cNvPr id="8" name="Rectángulo 7"/>
          <p:cNvSpPr/>
          <p:nvPr userDrawn="1"/>
        </p:nvSpPr>
        <p:spPr>
          <a:xfrm>
            <a:off x="-1934" y="222422"/>
            <a:ext cx="12192000" cy="6471015"/>
          </a:xfrm>
          <a:prstGeom prst="rect">
            <a:avLst/>
          </a:prstGeom>
          <a:gradFill flip="none" rotWithShape="1">
            <a:gsLst>
              <a:gs pos="0">
                <a:srgbClr val="FF0000">
                  <a:alpha val="0"/>
                </a:srgb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2" name="Rectángulo: esquinas superiores redondeadas 11">
            <a:extLst>
              <a:ext uri="{FF2B5EF4-FFF2-40B4-BE49-F238E27FC236}">
                <a16:creationId xmlns:a16="http://schemas.microsoft.com/office/drawing/2014/main" id="{9F370C82-940C-9E06-6C83-84855F6FE3DF}"/>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AA6D366A-7407-534B-7D09-0FBAA178ED73}"/>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4" name="Imagen 13">
            <a:extLst>
              <a:ext uri="{FF2B5EF4-FFF2-40B4-BE49-F238E27FC236}">
                <a16:creationId xmlns:a16="http://schemas.microsoft.com/office/drawing/2014/main" id="{D826545A-2F90-665C-44D0-458E08CC5B15}"/>
              </a:ext>
            </a:extLst>
          </p:cNvPr>
          <p:cNvPicPr>
            <a:picLocks noChangeAspect="1"/>
          </p:cNvPicPr>
          <p:nvPr userDrawn="1"/>
        </p:nvPicPr>
        <p:blipFill>
          <a:blip r:embed="rId5">
            <a:lum bright="70000" contrast="-70000"/>
            <a:extLst>
              <a:ext uri="{BEBA8EAE-BF5A-486C-A8C5-ECC9F3942E4B}">
                <a14:imgProps xmlns:a14="http://schemas.microsoft.com/office/drawing/2010/main">
                  <a14:imgLayer r:embed="rId6">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5" name="Imagen 14">
            <a:extLst>
              <a:ext uri="{FF2B5EF4-FFF2-40B4-BE49-F238E27FC236}">
                <a16:creationId xmlns:a16="http://schemas.microsoft.com/office/drawing/2014/main" id="{ABA8068C-FEB0-1C39-9EEA-552A87D7ACA5}"/>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317489894"/>
      </p:ext>
    </p:extLst>
  </p:cSld>
  <p:clrMapOvr>
    <a:masterClrMapping/>
  </p:clrMapOvr>
</p:sldLayout>
</file>

<file path=ppt/slideLayouts/slideLayout229.xml><?xml version="1.0" encoding="utf-8"?>
<p:sldLayout xmlns:a="http://schemas.openxmlformats.org/drawingml/2006/main" xmlns:r="http://schemas.openxmlformats.org/officeDocument/2006/relationships" xmlns:p="http://schemas.openxmlformats.org/presentationml/2006/main" preserve="1" userDrawn="1">
  <p:cSld name="1_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652232"/>
            <a:ext cx="9144000" cy="2387600"/>
          </a:xfrm>
        </p:spPr>
        <p:txBody>
          <a:bodyPr anchor="b">
            <a:normAutofit/>
          </a:bodyPr>
          <a:lstStyle>
            <a:lvl1pPr algn="ctr">
              <a:defRPr sz="4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Subtítulo 2"/>
          <p:cNvSpPr>
            <a:spLocks noGrp="1"/>
          </p:cNvSpPr>
          <p:nvPr>
            <p:ph type="subTitle" idx="1"/>
          </p:nvPr>
        </p:nvSpPr>
        <p:spPr>
          <a:xfrm>
            <a:off x="1524000" y="4131907"/>
            <a:ext cx="9144000" cy="1655762"/>
          </a:xfrm>
        </p:spPr>
        <p:txBody>
          <a:bodyPr>
            <a:normAutofit/>
          </a:bodyPr>
          <a:lstStyle>
            <a:lvl1pPr marL="0" indent="0" algn="ctr">
              <a:buNone/>
              <a:defRPr sz="1800">
                <a:latin typeface="Verdana" panose="020B0604030504040204" pitchFamily="34" charset="0"/>
                <a:ea typeface="Verdan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editar el estilo de subtítulo del patrón</a:t>
            </a:r>
            <a:endParaRPr lang="es-MX"/>
          </a:p>
        </p:txBody>
      </p:sp>
      <p:sp>
        <p:nvSpPr>
          <p:cNvPr id="15" name="Marcador de texto 12">
            <a:extLst>
              <a:ext uri="{FF2B5EF4-FFF2-40B4-BE49-F238E27FC236}">
                <a16:creationId xmlns:a16="http://schemas.microsoft.com/office/drawing/2014/main" id="{AA91B50B-EB4C-F29B-36BA-4C178F36948B}"/>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6" name="Rectángulo: esquinas superiores redondeadas 15">
            <a:extLst>
              <a:ext uri="{FF2B5EF4-FFF2-40B4-BE49-F238E27FC236}">
                <a16:creationId xmlns:a16="http://schemas.microsoft.com/office/drawing/2014/main" id="{9E1EDEF5-A71D-F067-CB4B-1E89279B8803}"/>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7" name="CuadroTexto 16">
            <a:extLst>
              <a:ext uri="{FF2B5EF4-FFF2-40B4-BE49-F238E27FC236}">
                <a16:creationId xmlns:a16="http://schemas.microsoft.com/office/drawing/2014/main" id="{7EDCD8AF-DB2F-1549-A1DE-1CFE79FD6AB6}"/>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8" name="Imagen 17">
            <a:extLst>
              <a:ext uri="{FF2B5EF4-FFF2-40B4-BE49-F238E27FC236}">
                <a16:creationId xmlns:a16="http://schemas.microsoft.com/office/drawing/2014/main" id="{7349961B-FB1D-94C4-873B-799F95FBDBDD}"/>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9" name="Imagen 18">
            <a:extLst>
              <a:ext uri="{FF2B5EF4-FFF2-40B4-BE49-F238E27FC236}">
                <a16:creationId xmlns:a16="http://schemas.microsoft.com/office/drawing/2014/main" id="{A731F743-FCCC-8853-70D2-892695701268}"/>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53973266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Área Hidrográfica Caribe">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DA02C022-15BD-FAEB-07BB-7419A3B4DF30}"/>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6D71C612-BA9E-2246-F0EB-77A605D16F57}"/>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CD58E0F9-01A3-32FD-F6A9-B1F7942B7954}"/>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5" name="CuadroTexto 6">
            <a:extLst>
              <a:ext uri="{FF2B5EF4-FFF2-40B4-BE49-F238E27FC236}">
                <a16:creationId xmlns:a16="http://schemas.microsoft.com/office/drawing/2014/main" id="{2073482B-64A8-86E2-E761-F6B2CF98F58B}"/>
              </a:ext>
            </a:extLst>
          </p:cNvPr>
          <p:cNvSpPr txBox="1">
            <a:spLocks noChangeArrowheads="1"/>
          </p:cNvSpPr>
          <p:nvPr userDrawn="1"/>
        </p:nvSpPr>
        <p:spPr bwMode="auto">
          <a:xfrm>
            <a:off x="785813" y="309563"/>
            <a:ext cx="38544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b="1">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Caribe</a:t>
            </a:r>
            <a:endParaRPr lang="es-MX" altLang="es-CO"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6" name="Imagen 7">
            <a:extLst>
              <a:ext uri="{FF2B5EF4-FFF2-40B4-BE49-F238E27FC236}">
                <a16:creationId xmlns:a16="http://schemas.microsoft.com/office/drawing/2014/main" id="{D22C83BB-CE27-0C08-50FD-EECEE4FF1D56}"/>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342900"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8">
            <a:extLst>
              <a:ext uri="{FF2B5EF4-FFF2-40B4-BE49-F238E27FC236}">
                <a16:creationId xmlns:a16="http://schemas.microsoft.com/office/drawing/2014/main" id="{AF10CBE3-6F6B-3068-677A-BF05EC4CDDE4}"/>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98226145"/>
      </p:ext>
    </p:extLst>
  </p:cSld>
  <p:clrMapOvr>
    <a:masterClrMapping/>
  </p:clrMapOvr>
</p:sldLayout>
</file>

<file path=ppt/slideLayouts/slideLayout230.xml><?xml version="1.0" encoding="utf-8"?>
<p:sldLayout xmlns:a="http://schemas.openxmlformats.org/drawingml/2006/main" xmlns:r="http://schemas.openxmlformats.org/officeDocument/2006/relationships" xmlns:p="http://schemas.openxmlformats.org/presentationml/2006/main" preserve="1" userDrawn="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a:xfrm>
            <a:off x="838200" y="1597441"/>
            <a:ext cx="10515600" cy="1325563"/>
          </a:xfrm>
        </p:spPr>
        <p:txBody>
          <a:bodyPr>
            <a:normAutofit/>
          </a:bodyPr>
          <a:lstStyle>
            <a:lvl1pPr>
              <a:defRPr sz="32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838200" y="3112167"/>
            <a:ext cx="10515600" cy="3064795"/>
          </a:xfrm>
        </p:spPr>
        <p:txBody>
          <a:bodyPr>
            <a:normAutofit/>
          </a:bodyPr>
          <a:lstStyle>
            <a:lvl1pPr>
              <a:defRPr sz="2000">
                <a:latin typeface="Verdana" panose="020B0604030504040204" pitchFamily="34" charset="0"/>
                <a:ea typeface="Verdana" panose="020B0604030504040204" pitchFamily="34" charset="0"/>
              </a:defRPr>
            </a:lvl1pPr>
            <a:lvl2pPr>
              <a:defRPr sz="1800">
                <a:latin typeface="Verdana" panose="020B0604030504040204" pitchFamily="34" charset="0"/>
                <a:ea typeface="Verdana" panose="020B0604030504040204" pitchFamily="34" charset="0"/>
              </a:defRPr>
            </a:lvl2pPr>
            <a:lvl3pPr>
              <a:defRPr sz="1600">
                <a:latin typeface="Verdana" panose="020B0604030504040204" pitchFamily="34" charset="0"/>
                <a:ea typeface="Verdana" panose="020B0604030504040204" pitchFamily="34" charset="0"/>
              </a:defRPr>
            </a:lvl3pPr>
            <a:lvl4pPr>
              <a:defRPr sz="1400">
                <a:latin typeface="Verdana" panose="020B0604030504040204" pitchFamily="34" charset="0"/>
                <a:ea typeface="Verdana" panose="020B0604030504040204" pitchFamily="34" charset="0"/>
              </a:defRPr>
            </a:lvl4pPr>
            <a:lvl5pPr>
              <a:defRPr sz="14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15" name="Marcador de texto 12">
            <a:extLst>
              <a:ext uri="{FF2B5EF4-FFF2-40B4-BE49-F238E27FC236}">
                <a16:creationId xmlns:a16="http://schemas.microsoft.com/office/drawing/2014/main" id="{E035C3E2-9BA7-5AFD-A478-88F095C862B2}"/>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6" name="Rectángulo: esquinas superiores redondeadas 15">
            <a:extLst>
              <a:ext uri="{FF2B5EF4-FFF2-40B4-BE49-F238E27FC236}">
                <a16:creationId xmlns:a16="http://schemas.microsoft.com/office/drawing/2014/main" id="{878B25C7-1377-10EA-C681-CC946668B433}"/>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7" name="CuadroTexto 16">
            <a:extLst>
              <a:ext uri="{FF2B5EF4-FFF2-40B4-BE49-F238E27FC236}">
                <a16:creationId xmlns:a16="http://schemas.microsoft.com/office/drawing/2014/main" id="{7FC49A6F-C00F-6E01-9BAD-40B5684878A8}"/>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8" name="Imagen 17">
            <a:extLst>
              <a:ext uri="{FF2B5EF4-FFF2-40B4-BE49-F238E27FC236}">
                <a16:creationId xmlns:a16="http://schemas.microsoft.com/office/drawing/2014/main" id="{578BAC7D-F5E7-68AB-EB65-EC1E0C2A3F43}"/>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9" name="Imagen 18">
            <a:extLst>
              <a:ext uri="{FF2B5EF4-FFF2-40B4-BE49-F238E27FC236}">
                <a16:creationId xmlns:a16="http://schemas.microsoft.com/office/drawing/2014/main" id="{AB215999-4E20-765A-91C5-427A4DD2323C}"/>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510583712"/>
      </p:ext>
    </p:extLst>
  </p:cSld>
  <p:clrMapOvr>
    <a:masterClrMapping/>
  </p:clrMapOvr>
</p:sldLayout>
</file>

<file path=ppt/slideLayouts/slideLayout231.xml><?xml version="1.0" encoding="utf-8"?>
<p:sldLayout xmlns:a="http://schemas.openxmlformats.org/drawingml/2006/main" xmlns:r="http://schemas.openxmlformats.org/officeDocument/2006/relationships" xmlns:p="http://schemas.openxmlformats.org/presentationml/2006/main" preserve="1" userDrawn="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a:xfrm>
            <a:off x="838200" y="1699569"/>
            <a:ext cx="10515600" cy="1325563"/>
          </a:xfrm>
        </p:spPr>
        <p:txBody>
          <a:bodyPr>
            <a:normAutofit/>
          </a:bodyPr>
          <a:lstStyle>
            <a:lvl1pPr>
              <a:defRPr sz="28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sz="half" idx="1"/>
          </p:nvPr>
        </p:nvSpPr>
        <p:spPr>
          <a:xfrm>
            <a:off x="838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contenido 3"/>
          <p:cNvSpPr>
            <a:spLocks noGrp="1"/>
          </p:cNvSpPr>
          <p:nvPr>
            <p:ph sz="half" idx="2"/>
          </p:nvPr>
        </p:nvSpPr>
        <p:spPr>
          <a:xfrm>
            <a:off x="6172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8" name="Marcador de texto 12">
            <a:extLst>
              <a:ext uri="{FF2B5EF4-FFF2-40B4-BE49-F238E27FC236}">
                <a16:creationId xmlns:a16="http://schemas.microsoft.com/office/drawing/2014/main" id="{A2705380-3DBB-96AA-FB3B-5701047E4707}"/>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4" name="Rectángulo: esquinas superiores redondeadas 13">
            <a:extLst>
              <a:ext uri="{FF2B5EF4-FFF2-40B4-BE49-F238E27FC236}">
                <a16:creationId xmlns:a16="http://schemas.microsoft.com/office/drawing/2014/main" id="{398A1D4A-66E6-29B6-4B30-7C69E46C19CC}"/>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5" name="CuadroTexto 14">
            <a:extLst>
              <a:ext uri="{FF2B5EF4-FFF2-40B4-BE49-F238E27FC236}">
                <a16:creationId xmlns:a16="http://schemas.microsoft.com/office/drawing/2014/main" id="{CE042410-2255-7B38-C7F6-DE6F630EF6CB}"/>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6" name="Imagen 15">
            <a:extLst>
              <a:ext uri="{FF2B5EF4-FFF2-40B4-BE49-F238E27FC236}">
                <a16:creationId xmlns:a16="http://schemas.microsoft.com/office/drawing/2014/main" id="{0314924B-8748-07A1-B824-2A187406A1F9}"/>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7" name="Imagen 16">
            <a:extLst>
              <a:ext uri="{FF2B5EF4-FFF2-40B4-BE49-F238E27FC236}">
                <a16:creationId xmlns:a16="http://schemas.microsoft.com/office/drawing/2014/main" id="{0F8BA446-3532-F2E0-FB40-BD3E838FDCC2}"/>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076047502"/>
      </p:ext>
    </p:extLst>
  </p:cSld>
  <p:clrMapOvr>
    <a:masterClrMapping/>
  </p:clrMapOvr>
</p:sldLayout>
</file>

<file path=ppt/slideLayouts/slideLayout232.xml><?xml version="1.0" encoding="utf-8"?>
<p:sldLayout xmlns:a="http://schemas.openxmlformats.org/drawingml/2006/main" xmlns:r="http://schemas.openxmlformats.org/officeDocument/2006/relationships" xmlns:p="http://schemas.openxmlformats.org/presentationml/2006/main" preserve="1" userDrawn="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8200" y="1370142"/>
            <a:ext cx="10515600" cy="705794"/>
          </a:xfrm>
        </p:spPr>
        <p:txBody>
          <a:bodyPr>
            <a:normAutofit/>
          </a:bodyPr>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6" name="Marcador de texto 12">
            <a:extLst>
              <a:ext uri="{FF2B5EF4-FFF2-40B4-BE49-F238E27FC236}">
                <a16:creationId xmlns:a16="http://schemas.microsoft.com/office/drawing/2014/main" id="{9985F39F-7752-69A6-DAC6-6EE951616BA3}"/>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2" name="Rectángulo: esquinas superiores redondeadas 11">
            <a:extLst>
              <a:ext uri="{FF2B5EF4-FFF2-40B4-BE49-F238E27FC236}">
                <a16:creationId xmlns:a16="http://schemas.microsoft.com/office/drawing/2014/main" id="{D600138F-1536-CAA0-35FC-DD88D19A1C91}"/>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B6DD373E-C504-BB5E-E545-7431CD73293B}"/>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4" name="Imagen 13">
            <a:extLst>
              <a:ext uri="{FF2B5EF4-FFF2-40B4-BE49-F238E27FC236}">
                <a16:creationId xmlns:a16="http://schemas.microsoft.com/office/drawing/2014/main" id="{A6A878CB-839A-E969-9796-EA521354FF8C}"/>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5" name="Imagen 14">
            <a:extLst>
              <a:ext uri="{FF2B5EF4-FFF2-40B4-BE49-F238E27FC236}">
                <a16:creationId xmlns:a16="http://schemas.microsoft.com/office/drawing/2014/main" id="{968B8E89-359A-3426-3E63-97E2784295B6}"/>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4055083043"/>
      </p:ext>
    </p:extLst>
  </p:cSld>
  <p:clrMapOvr>
    <a:masterClrMapping/>
  </p:clrMapOvr>
</p:sldLayout>
</file>

<file path=ppt/slideLayouts/slideLayout233.xml><?xml version="1.0" encoding="utf-8"?>
<p:sldLayout xmlns:a="http://schemas.openxmlformats.org/drawingml/2006/main" xmlns:r="http://schemas.openxmlformats.org/officeDocument/2006/relationships" xmlns:p="http://schemas.openxmlformats.org/presentationml/2006/main" preserve="1" userDrawn="1">
  <p:cSld name="2_En blanco">
    <p:spTree>
      <p:nvGrpSpPr>
        <p:cNvPr id="1" name=""/>
        <p:cNvGrpSpPr/>
        <p:nvPr/>
      </p:nvGrpSpPr>
      <p:grpSpPr>
        <a:xfrm>
          <a:off x="0" y="0"/>
          <a:ext cx="0" cy="0"/>
          <a:chOff x="0" y="0"/>
          <a:chExt cx="0" cy="0"/>
        </a:xfrm>
      </p:grpSpPr>
      <p:sp>
        <p:nvSpPr>
          <p:cNvPr id="5" name="Marcador de texto 12">
            <a:extLst>
              <a:ext uri="{FF2B5EF4-FFF2-40B4-BE49-F238E27FC236}">
                <a16:creationId xmlns:a16="http://schemas.microsoft.com/office/drawing/2014/main" id="{137FE2E3-C6B2-97C7-DCF9-E4B85F90407F}"/>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1" name="Rectángulo: esquinas superiores redondeadas 10">
            <a:extLst>
              <a:ext uri="{FF2B5EF4-FFF2-40B4-BE49-F238E27FC236}">
                <a16:creationId xmlns:a16="http://schemas.microsoft.com/office/drawing/2014/main" id="{FCCB888F-86E5-5A00-B0D9-F190235D6358}"/>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2" name="CuadroTexto 11">
            <a:extLst>
              <a:ext uri="{FF2B5EF4-FFF2-40B4-BE49-F238E27FC236}">
                <a16:creationId xmlns:a16="http://schemas.microsoft.com/office/drawing/2014/main" id="{1778D372-CC32-0A1A-DC44-E53C6F0F70BE}"/>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3" name="Imagen 12">
            <a:extLst>
              <a:ext uri="{FF2B5EF4-FFF2-40B4-BE49-F238E27FC236}">
                <a16:creationId xmlns:a16="http://schemas.microsoft.com/office/drawing/2014/main" id="{B62218C1-3BEB-AD10-139D-38B7F84CCE39}"/>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4" name="Imagen 13">
            <a:extLst>
              <a:ext uri="{FF2B5EF4-FFF2-40B4-BE49-F238E27FC236}">
                <a16:creationId xmlns:a16="http://schemas.microsoft.com/office/drawing/2014/main" id="{4D83C168-CB8C-A56E-6DCF-FD165043CF77}"/>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581840980"/>
      </p:ext>
    </p:extLst>
  </p:cSld>
  <p:clrMapOvr>
    <a:masterClrMapping/>
  </p:clrMapOvr>
</p:sldLayout>
</file>

<file path=ppt/slideLayouts/slideLayout234.xml><?xml version="1.0" encoding="utf-8"?>
<p:sldLayout xmlns:a="http://schemas.openxmlformats.org/drawingml/2006/main" xmlns:r="http://schemas.openxmlformats.org/officeDocument/2006/relationships" xmlns:p="http://schemas.openxmlformats.org/presentationml/2006/main" preserve="1" userDrawn="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1465560"/>
            <a:ext cx="3932237" cy="1600200"/>
          </a:xfrm>
        </p:spPr>
        <p:txBody>
          <a:bodyPr anchor="b"/>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5183188" y="1465560"/>
            <a:ext cx="6172200" cy="4395490"/>
          </a:xfrm>
        </p:spPr>
        <p:txBody>
          <a:bodyPr/>
          <a:lstStyle>
            <a:lvl1pPr>
              <a:defRPr sz="2400">
                <a:latin typeface="Verdana" panose="020B0604030504040204" pitchFamily="34" charset="0"/>
                <a:ea typeface="Verdana" panose="020B0604030504040204" pitchFamily="34" charset="0"/>
              </a:defRPr>
            </a:lvl1pPr>
            <a:lvl2pPr>
              <a:defRPr sz="2000">
                <a:latin typeface="Verdana" panose="020B0604030504040204" pitchFamily="34" charset="0"/>
                <a:ea typeface="Verdana" panose="020B0604030504040204" pitchFamily="34" charset="0"/>
              </a:defRPr>
            </a:lvl2pPr>
            <a:lvl3pPr>
              <a:defRPr sz="1800">
                <a:latin typeface="Verdana" panose="020B0604030504040204" pitchFamily="34" charset="0"/>
                <a:ea typeface="Verdana" panose="020B0604030504040204" pitchFamily="34" charset="0"/>
              </a:defRPr>
            </a:lvl3pPr>
            <a:lvl4pPr>
              <a:defRPr sz="1600">
                <a:latin typeface="Verdana" panose="020B0604030504040204" pitchFamily="34" charset="0"/>
                <a:ea typeface="Verdana" panose="020B0604030504040204" pitchFamily="34" charset="0"/>
              </a:defRPr>
            </a:lvl4pPr>
            <a:lvl5pPr>
              <a:defRPr sz="1600">
                <a:latin typeface="Verdana" panose="020B0604030504040204" pitchFamily="34" charset="0"/>
                <a:ea typeface="Verdana" panose="020B0604030504040204" pitchFamily="34" charset="0"/>
              </a:defRPr>
            </a:lvl5pPr>
            <a:lvl6pPr>
              <a:defRPr sz="2000"/>
            </a:lvl6pPr>
            <a:lvl7pPr>
              <a:defRPr sz="2000"/>
            </a:lvl7pPr>
            <a:lvl8pPr>
              <a:defRPr sz="2000"/>
            </a:lvl8pPr>
            <a:lvl9pPr>
              <a:defRPr sz="2000"/>
            </a:lvl9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texto 3"/>
          <p:cNvSpPr>
            <a:spLocks noGrp="1"/>
          </p:cNvSpPr>
          <p:nvPr>
            <p:ph type="body" sz="half" idx="2"/>
          </p:nvPr>
        </p:nvSpPr>
        <p:spPr>
          <a:xfrm>
            <a:off x="839788" y="3146854"/>
            <a:ext cx="3932237" cy="2722134"/>
          </a:xfrm>
        </p:spPr>
        <p:txBody>
          <a:bodyPr>
            <a:normAutofit/>
          </a:bodyPr>
          <a:lstStyle>
            <a:lvl1pPr marL="0" indent="0">
              <a:buNone/>
              <a:defRPr sz="1200">
                <a:latin typeface="Verdana" panose="020B0604030504040204" pitchFamily="34" charset="0"/>
                <a:ea typeface="Verdana" panose="020B060403050404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dirty="0"/>
              <a:t>Editar el estilo de texto del patrón</a:t>
            </a:r>
          </a:p>
        </p:txBody>
      </p:sp>
      <p:sp>
        <p:nvSpPr>
          <p:cNvPr id="8" name="Marcador de texto 12">
            <a:extLst>
              <a:ext uri="{FF2B5EF4-FFF2-40B4-BE49-F238E27FC236}">
                <a16:creationId xmlns:a16="http://schemas.microsoft.com/office/drawing/2014/main" id="{52356821-3438-BD39-CFBD-13AA2532693F}"/>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4" name="Rectángulo: esquinas superiores redondeadas 13">
            <a:extLst>
              <a:ext uri="{FF2B5EF4-FFF2-40B4-BE49-F238E27FC236}">
                <a16:creationId xmlns:a16="http://schemas.microsoft.com/office/drawing/2014/main" id="{66AB44EA-EDFA-1B26-C435-42FB4B58C1FD}"/>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5" name="CuadroTexto 14">
            <a:extLst>
              <a:ext uri="{FF2B5EF4-FFF2-40B4-BE49-F238E27FC236}">
                <a16:creationId xmlns:a16="http://schemas.microsoft.com/office/drawing/2014/main" id="{E0D655A5-B806-BAD6-B035-0929B8A1DF4C}"/>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6" name="Imagen 15">
            <a:extLst>
              <a:ext uri="{FF2B5EF4-FFF2-40B4-BE49-F238E27FC236}">
                <a16:creationId xmlns:a16="http://schemas.microsoft.com/office/drawing/2014/main" id="{611DA79C-CFF2-7FA8-034B-BDAEB0949C2C}"/>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7" name="Imagen 16">
            <a:extLst>
              <a:ext uri="{FF2B5EF4-FFF2-40B4-BE49-F238E27FC236}">
                <a16:creationId xmlns:a16="http://schemas.microsoft.com/office/drawing/2014/main" id="{E604F530-F653-FD54-0950-591596AFC84A}"/>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660018558"/>
      </p:ext>
    </p:extLst>
  </p:cSld>
  <p:clrMapOvr>
    <a:masterClrMapping/>
  </p:clrMapOvr>
</p:sldLayout>
</file>

<file path=ppt/slideLayouts/slideLayout235.xml><?xml version="1.0" encoding="utf-8"?>
<p:sldLayout xmlns:a="http://schemas.openxmlformats.org/drawingml/2006/main" xmlns:r="http://schemas.openxmlformats.org/officeDocument/2006/relationships" xmlns:p="http://schemas.openxmlformats.org/presentationml/2006/main" userDrawn="1">
  <p:cSld name="1_Pronóstico amenaza incendios vegetal">
    <p:spTree>
      <p:nvGrpSpPr>
        <p:cNvPr id="1" name=""/>
        <p:cNvGrpSpPr/>
        <p:nvPr/>
      </p:nvGrpSpPr>
      <p:grpSpPr>
        <a:xfrm>
          <a:off x="0" y="0"/>
          <a:ext cx="0" cy="0"/>
          <a:chOff x="0" y="0"/>
          <a:chExt cx="0" cy="0"/>
        </a:xfrm>
      </p:grpSpPr>
      <p:pic>
        <p:nvPicPr>
          <p:cNvPr id="4" name="Imagen 3"/>
          <p:cNvPicPr>
            <a:picLocks noChangeAspect="1"/>
          </p:cNvPicPr>
          <p:nvPr userDrawn="1"/>
        </p:nvPicPr>
        <p:blipFill rotWithShape="1">
          <a:blip r:embed="rId2">
            <a:extLst>
              <a:ext uri="{28A0092B-C50C-407E-A947-70E740481C1C}">
                <a14:useLocalDpi xmlns:a14="http://schemas.microsoft.com/office/drawing/2010/main" val="0"/>
              </a:ext>
            </a:extLst>
          </a:blip>
          <a:srcRect b="7147"/>
          <a:stretch/>
        </p:blipFill>
        <p:spPr>
          <a:xfrm>
            <a:off x="-1934" y="397314"/>
            <a:ext cx="12194413" cy="6471015"/>
          </a:xfrm>
          <a:prstGeom prst="rect">
            <a:avLst/>
          </a:prstGeom>
        </p:spPr>
      </p:pic>
      <p:sp>
        <p:nvSpPr>
          <p:cNvPr id="8" name="Rectángulo 7"/>
          <p:cNvSpPr/>
          <p:nvPr userDrawn="1"/>
        </p:nvSpPr>
        <p:spPr>
          <a:xfrm>
            <a:off x="-1934" y="314101"/>
            <a:ext cx="12192000" cy="6565428"/>
          </a:xfrm>
          <a:prstGeom prst="rect">
            <a:avLst/>
          </a:prstGeom>
          <a:gradFill flip="none" rotWithShape="1">
            <a:gsLst>
              <a:gs pos="0">
                <a:srgbClr val="FF0000">
                  <a:alpha val="0"/>
                </a:srgb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1" name="Rectángulo: esquinas superiores redondeadas 10">
            <a:extLst>
              <a:ext uri="{FF2B5EF4-FFF2-40B4-BE49-F238E27FC236}">
                <a16:creationId xmlns:a16="http://schemas.microsoft.com/office/drawing/2014/main" id="{5365F3CF-51B4-D71C-9E2F-425D7D65B70F}"/>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2" name="CuadroTexto 11">
            <a:extLst>
              <a:ext uri="{FF2B5EF4-FFF2-40B4-BE49-F238E27FC236}">
                <a16:creationId xmlns:a16="http://schemas.microsoft.com/office/drawing/2014/main" id="{73592077-EE81-D660-4BC2-947FF653B80E}"/>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3" name="Imagen 12">
            <a:extLst>
              <a:ext uri="{FF2B5EF4-FFF2-40B4-BE49-F238E27FC236}">
                <a16:creationId xmlns:a16="http://schemas.microsoft.com/office/drawing/2014/main" id="{9ECE9B18-D1A9-8715-C63E-CDB559823EDE}"/>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4" name="Imagen 13">
            <a:extLst>
              <a:ext uri="{FF2B5EF4-FFF2-40B4-BE49-F238E27FC236}">
                <a16:creationId xmlns:a16="http://schemas.microsoft.com/office/drawing/2014/main" id="{5BEA18E4-608F-6BC6-E7FE-C6AF22A7D169}"/>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281736610"/>
      </p:ext>
    </p:extLst>
  </p:cSld>
  <p:clrMapOvr>
    <a:masterClrMapping/>
  </p:clrMapOvr>
</p:sldLayout>
</file>

<file path=ppt/slideLayouts/slideLayout236.xml><?xml version="1.0" encoding="utf-8"?>
<p:sldLayout xmlns:a="http://schemas.openxmlformats.org/drawingml/2006/main" xmlns:r="http://schemas.openxmlformats.org/officeDocument/2006/relationships" xmlns:p="http://schemas.openxmlformats.org/presentationml/2006/main" userDrawn="1">
  <p:cSld name="2_Pronóstico amenaza incendios vegetal">
    <p:spTree>
      <p:nvGrpSpPr>
        <p:cNvPr id="1" name=""/>
        <p:cNvGrpSpPr/>
        <p:nvPr/>
      </p:nvGrpSpPr>
      <p:grpSpPr>
        <a:xfrm>
          <a:off x="0" y="0"/>
          <a:ext cx="0" cy="0"/>
          <a:chOff x="0" y="0"/>
          <a:chExt cx="0" cy="0"/>
        </a:xfrm>
      </p:grpSpPr>
      <p:pic>
        <p:nvPicPr>
          <p:cNvPr id="4" name="Imagen 3"/>
          <p:cNvPicPr>
            <a:picLocks noChangeAspect="1"/>
          </p:cNvPicPr>
          <p:nvPr userDrawn="1"/>
        </p:nvPicPr>
        <p:blipFill rotWithShape="1">
          <a:blip r:embed="rId2">
            <a:extLst>
              <a:ext uri="{28A0092B-C50C-407E-A947-70E740481C1C}">
                <a14:useLocalDpi xmlns:a14="http://schemas.microsoft.com/office/drawing/2010/main" val="0"/>
              </a:ext>
            </a:extLst>
          </a:blip>
          <a:srcRect b="7147"/>
          <a:stretch/>
        </p:blipFill>
        <p:spPr>
          <a:xfrm>
            <a:off x="-1934" y="372322"/>
            <a:ext cx="12194413" cy="6471015"/>
          </a:xfrm>
          <a:prstGeom prst="rect">
            <a:avLst/>
          </a:prstGeom>
        </p:spPr>
      </p:pic>
      <p:sp>
        <p:nvSpPr>
          <p:cNvPr id="8" name="Rectángulo 7"/>
          <p:cNvSpPr/>
          <p:nvPr userDrawn="1"/>
        </p:nvSpPr>
        <p:spPr>
          <a:xfrm>
            <a:off x="-1934" y="215762"/>
            <a:ext cx="12192000" cy="6642566"/>
          </a:xfrm>
          <a:prstGeom prst="rect">
            <a:avLst/>
          </a:prstGeom>
          <a:gradFill flip="none" rotWithShape="1">
            <a:gsLst>
              <a:gs pos="0">
                <a:srgbClr val="FF0000">
                  <a:alpha val="0"/>
                </a:srgb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1" name="Rectángulo: esquinas superiores redondeadas 10">
            <a:extLst>
              <a:ext uri="{FF2B5EF4-FFF2-40B4-BE49-F238E27FC236}">
                <a16:creationId xmlns:a16="http://schemas.microsoft.com/office/drawing/2014/main" id="{1931263D-9FED-0A89-499B-F8B272938FA9}"/>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2" name="CuadroTexto 11">
            <a:extLst>
              <a:ext uri="{FF2B5EF4-FFF2-40B4-BE49-F238E27FC236}">
                <a16:creationId xmlns:a16="http://schemas.microsoft.com/office/drawing/2014/main" id="{3F172807-BF1D-81AD-617C-8BBD6AB2BF8A}"/>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3" name="Imagen 12">
            <a:extLst>
              <a:ext uri="{FF2B5EF4-FFF2-40B4-BE49-F238E27FC236}">
                <a16:creationId xmlns:a16="http://schemas.microsoft.com/office/drawing/2014/main" id="{82E67808-9CD4-EDB3-9C79-7951AB08003F}"/>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4" name="Imagen 13">
            <a:extLst>
              <a:ext uri="{FF2B5EF4-FFF2-40B4-BE49-F238E27FC236}">
                <a16:creationId xmlns:a16="http://schemas.microsoft.com/office/drawing/2014/main" id="{85778E61-BB7D-C249-C62B-FB6280BC1A7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779656670"/>
      </p:ext>
    </p:extLst>
  </p:cSld>
  <p:clrMapOvr>
    <a:masterClrMapping/>
  </p:clrMapOvr>
</p:sldLayout>
</file>

<file path=ppt/slideLayouts/slideLayout237.xml><?xml version="1.0" encoding="utf-8"?>
<p:sldLayout xmlns:a="http://schemas.openxmlformats.org/drawingml/2006/main" xmlns:r="http://schemas.openxmlformats.org/officeDocument/2006/relationships" xmlns:p="http://schemas.openxmlformats.org/presentationml/2006/main" preserve="1" userDrawn="1">
  <p:cSld name="Condiciones Hidrometeorologica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34B30733-7F70-6C8B-AF18-09E7433DC938}"/>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B34104B1-A606-8E44-B011-BCCC61052632}"/>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Rectángulo 3">
            <a:extLst>
              <a:ext uri="{FF2B5EF4-FFF2-40B4-BE49-F238E27FC236}">
                <a16:creationId xmlns:a16="http://schemas.microsoft.com/office/drawing/2014/main" id="{82C75E7A-070C-E3C0-8B79-37289B9070E5}"/>
              </a:ext>
            </a:extLst>
          </p:cNvPr>
          <p:cNvSpPr/>
          <p:nvPr userDrawn="1"/>
        </p:nvSpPr>
        <p:spPr>
          <a:xfrm>
            <a:off x="-1588" y="949325"/>
            <a:ext cx="12193588" cy="5122863"/>
          </a:xfrm>
          <a:prstGeom prst="rect">
            <a:avLst/>
          </a:prstGeom>
          <a:solidFill>
            <a:srgbClr val="D5EEF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a:p>
        </p:txBody>
      </p:sp>
      <p:grpSp>
        <p:nvGrpSpPr>
          <p:cNvPr id="5" name="Grupo 6">
            <a:extLst>
              <a:ext uri="{FF2B5EF4-FFF2-40B4-BE49-F238E27FC236}">
                <a16:creationId xmlns:a16="http://schemas.microsoft.com/office/drawing/2014/main" id="{64631C20-E796-E066-DAA2-F0FB5C33F06D}"/>
              </a:ext>
            </a:extLst>
          </p:cNvPr>
          <p:cNvGrpSpPr>
            <a:grpSpLocks/>
          </p:cNvGrpSpPr>
          <p:nvPr userDrawn="1"/>
        </p:nvGrpSpPr>
        <p:grpSpPr bwMode="auto">
          <a:xfrm>
            <a:off x="1409700" y="1103313"/>
            <a:ext cx="4243388" cy="4918075"/>
            <a:chOff x="811676" y="914400"/>
            <a:chExt cx="4430249" cy="5133796"/>
          </a:xfrm>
        </p:grpSpPr>
        <p:pic>
          <p:nvPicPr>
            <p:cNvPr id="6" name="Google Shape;16;p72">
              <a:extLst>
                <a:ext uri="{FF2B5EF4-FFF2-40B4-BE49-F238E27FC236}">
                  <a16:creationId xmlns:a16="http://schemas.microsoft.com/office/drawing/2014/main" id="{F5145671-CA9E-8E4A-084B-525B39AA836C}"/>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1676" y="922338"/>
              <a:ext cx="388937" cy="4675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Google Shape;17;p72">
              <a:extLst>
                <a:ext uri="{FF2B5EF4-FFF2-40B4-BE49-F238E27FC236}">
                  <a16:creationId xmlns:a16="http://schemas.microsoft.com/office/drawing/2014/main" id="{3DE10D14-E6CD-16AF-32A8-906358700525}"/>
                </a:ext>
              </a:extLst>
            </p:cNvPr>
            <p:cNvSpPr>
              <a:spLocks noChangeArrowheads="1"/>
            </p:cNvSpPr>
            <p:nvPr/>
          </p:nvSpPr>
          <p:spPr bwMode="auto">
            <a:xfrm>
              <a:off x="823913" y="914400"/>
              <a:ext cx="4408487" cy="4683125"/>
            </a:xfrm>
            <a:prstGeom prst="rect">
              <a:avLst/>
            </a:prstGeom>
            <a:noFill/>
            <a:ln w="12700">
              <a:solidFill>
                <a:schemeClr val="bg1"/>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lIns="91425" tIns="45700" rIns="91425" bIns="45700"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buClr>
                  <a:srgbClr val="FFFFFF"/>
                </a:buClr>
                <a:buSzPts val="1800"/>
                <a:buFont typeface="Calibri" panose="020F0502020204030204" pitchFamily="34" charset="0"/>
                <a:buNone/>
              </a:pPr>
              <a:endParaRPr lang="es-CO" altLang="es-CO">
                <a:solidFill>
                  <a:srgbClr val="FFFFFF"/>
                </a:solidFill>
                <a:cs typeface="Calibri" panose="020F0502020204030204" pitchFamily="34" charset="0"/>
                <a:sym typeface="Calibri" panose="020F0502020204030204" pitchFamily="34" charset="0"/>
              </a:endParaRPr>
            </a:p>
          </p:txBody>
        </p:sp>
        <p:sp>
          <p:nvSpPr>
            <p:cNvPr id="8" name="Google Shape;19;p72">
              <a:extLst>
                <a:ext uri="{FF2B5EF4-FFF2-40B4-BE49-F238E27FC236}">
                  <a16:creationId xmlns:a16="http://schemas.microsoft.com/office/drawing/2014/main" id="{DD86E64E-5934-2A37-00B4-C1C5D8656094}"/>
                </a:ext>
              </a:extLst>
            </p:cNvPr>
            <p:cNvSpPr txBox="1">
              <a:spLocks noChangeArrowheads="1"/>
            </p:cNvSpPr>
            <p:nvPr/>
          </p:nvSpPr>
          <p:spPr bwMode="auto">
            <a:xfrm>
              <a:off x="814389" y="5599113"/>
              <a:ext cx="4427536" cy="44908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spAutoFit/>
            </a:bodyPr>
            <a:lstStyle>
              <a:lvl1pPr marL="342900" indent="-342900">
                <a:defRPr>
                  <a:solidFill>
                    <a:schemeClr val="tx1"/>
                  </a:solidFill>
                  <a:latin typeface="Calibri" panose="020F0502020204030204" pitchFamily="34" charset="0"/>
                </a:defRPr>
              </a:lvl1pPr>
              <a:lvl2pPr marL="84138">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lvl="1" algn="ctr" eaLnBrk="1" hangingPunct="1">
                <a:lnSpc>
                  <a:spcPct val="122000"/>
                </a:lnSpc>
                <a:buClr>
                  <a:srgbClr val="000000"/>
                </a:buClr>
                <a:buSzPts val="900"/>
                <a:buFont typeface="Calibri" panose="020F0502020204030204" pitchFamily="34" charset="0"/>
                <a:buNone/>
              </a:pPr>
              <a:endParaRPr lang="es-CO" altLang="es-CO" sz="900" b="1">
                <a:solidFill>
                  <a:srgbClr val="000000"/>
                </a:solidFill>
                <a:latin typeface="Arial Narrow" panose="020B0606020202030204" pitchFamily="34" charset="0"/>
                <a:ea typeface="Arial Narrow" panose="020B0606020202030204" pitchFamily="34" charset="0"/>
                <a:cs typeface="Arial Narrow" panose="020B0606020202030204" pitchFamily="34" charset="0"/>
                <a:sym typeface="Arial Narrow" panose="020B0606020202030204" pitchFamily="34" charset="0"/>
              </a:endParaRPr>
            </a:p>
            <a:p>
              <a:pPr lvl="1" algn="ctr" eaLnBrk="1" hangingPunct="1">
                <a:lnSpc>
                  <a:spcPct val="122000"/>
                </a:lnSpc>
                <a:buClr>
                  <a:srgbClr val="000000"/>
                </a:buClr>
                <a:buSzPts val="900"/>
                <a:buFont typeface="Calibri" panose="020F0502020204030204" pitchFamily="34" charset="0"/>
                <a:buNone/>
              </a:pPr>
              <a:endParaRPr lang="es-CO" altLang="es-CO" sz="900" b="1">
                <a:solidFill>
                  <a:srgbClr val="000000"/>
                </a:solidFill>
                <a:latin typeface="Arial Narrow" panose="020B0606020202030204" pitchFamily="34" charset="0"/>
                <a:ea typeface="Arial Narrow" panose="020B0606020202030204" pitchFamily="34" charset="0"/>
                <a:cs typeface="Arial Narrow" panose="020B0606020202030204" pitchFamily="34" charset="0"/>
                <a:sym typeface="Arial Narrow" panose="020B0606020202030204" pitchFamily="34" charset="0"/>
              </a:endParaRPr>
            </a:p>
          </p:txBody>
        </p:sp>
      </p:grpSp>
      <p:sp>
        <p:nvSpPr>
          <p:cNvPr id="9" name="Google Shape;17;p72">
            <a:extLst>
              <a:ext uri="{FF2B5EF4-FFF2-40B4-BE49-F238E27FC236}">
                <a16:creationId xmlns:a16="http://schemas.microsoft.com/office/drawing/2014/main" id="{FBA4BB6A-EF7F-57B0-EC0F-89AE74FEFEF7}"/>
              </a:ext>
            </a:extLst>
          </p:cNvPr>
          <p:cNvSpPr>
            <a:spLocks noChangeArrowheads="1"/>
          </p:cNvSpPr>
          <p:nvPr/>
        </p:nvSpPr>
        <p:spPr bwMode="auto">
          <a:xfrm>
            <a:off x="6872288" y="1071563"/>
            <a:ext cx="4043362" cy="4595812"/>
          </a:xfrm>
          <a:prstGeom prst="rect">
            <a:avLst/>
          </a:prstGeom>
          <a:noFill/>
          <a:ln w="12700">
            <a:solidFill>
              <a:schemeClr val="bg1"/>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lIns="91425" tIns="45700" rIns="91425" bIns="45700"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buClr>
                <a:srgbClr val="FFFFFF"/>
              </a:buClr>
              <a:buSzPts val="1800"/>
              <a:buFont typeface="Calibri" panose="020F0502020204030204" pitchFamily="34" charset="0"/>
              <a:buNone/>
            </a:pPr>
            <a:endParaRPr lang="es-CO" altLang="es-CO">
              <a:solidFill>
                <a:srgbClr val="FFFFFF"/>
              </a:solidFill>
              <a:cs typeface="Calibri" panose="020F0502020204030204" pitchFamily="34" charset="0"/>
              <a:sym typeface="Calibri" panose="020F0502020204030204" pitchFamily="34" charset="0"/>
            </a:endParaRPr>
          </a:p>
        </p:txBody>
      </p:sp>
      <p:sp>
        <p:nvSpPr>
          <p:cNvPr id="10" name="Google Shape;19;p72">
            <a:extLst>
              <a:ext uri="{FF2B5EF4-FFF2-40B4-BE49-F238E27FC236}">
                <a16:creationId xmlns:a16="http://schemas.microsoft.com/office/drawing/2014/main" id="{691991AE-E425-A294-2DB3-1157C9381A06}"/>
              </a:ext>
            </a:extLst>
          </p:cNvPr>
          <p:cNvSpPr txBox="1">
            <a:spLocks noChangeArrowheads="1"/>
          </p:cNvSpPr>
          <p:nvPr/>
        </p:nvSpPr>
        <p:spPr bwMode="auto">
          <a:xfrm>
            <a:off x="6872288" y="5578475"/>
            <a:ext cx="4043362" cy="4302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spAutoFit/>
          </a:bodyPr>
          <a:lstStyle>
            <a:lvl1pPr marL="342900" indent="-342900">
              <a:defRPr>
                <a:solidFill>
                  <a:schemeClr val="tx1"/>
                </a:solidFill>
                <a:latin typeface="Calibri" panose="020F0502020204030204" pitchFamily="34" charset="0"/>
              </a:defRPr>
            </a:lvl1pPr>
            <a:lvl2pPr marL="84138">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lvl="1" algn="ctr" eaLnBrk="1" hangingPunct="1">
              <a:lnSpc>
                <a:spcPct val="122000"/>
              </a:lnSpc>
              <a:buClr>
                <a:srgbClr val="000000"/>
              </a:buClr>
              <a:buSzPts val="900"/>
              <a:buFont typeface="Calibri" panose="020F0502020204030204" pitchFamily="34" charset="0"/>
              <a:buNone/>
            </a:pPr>
            <a:endParaRPr lang="es-CO" altLang="es-CO" sz="900" b="1">
              <a:solidFill>
                <a:srgbClr val="000000"/>
              </a:solidFill>
              <a:latin typeface="Arial Narrow" panose="020B0606020202030204" pitchFamily="34" charset="0"/>
              <a:ea typeface="Arial Narrow" panose="020B0606020202030204" pitchFamily="34" charset="0"/>
              <a:cs typeface="Arial Narrow" panose="020B0606020202030204" pitchFamily="34" charset="0"/>
              <a:sym typeface="Arial Narrow" panose="020B0606020202030204" pitchFamily="34" charset="0"/>
            </a:endParaRPr>
          </a:p>
          <a:p>
            <a:pPr lvl="1" algn="ctr" eaLnBrk="1" hangingPunct="1">
              <a:lnSpc>
                <a:spcPct val="122000"/>
              </a:lnSpc>
              <a:buClr>
                <a:srgbClr val="000000"/>
              </a:buClr>
              <a:buSzPts val="900"/>
              <a:buFont typeface="Calibri" panose="020F0502020204030204" pitchFamily="34" charset="0"/>
              <a:buNone/>
            </a:pPr>
            <a:endParaRPr lang="es-CO" altLang="es-CO" sz="900" b="1">
              <a:solidFill>
                <a:srgbClr val="000000"/>
              </a:solidFill>
              <a:latin typeface="Arial Narrow" panose="020B0606020202030204" pitchFamily="34" charset="0"/>
              <a:ea typeface="Arial Narrow" panose="020B0606020202030204" pitchFamily="34" charset="0"/>
              <a:cs typeface="Arial Narrow" panose="020B0606020202030204" pitchFamily="34" charset="0"/>
              <a:sym typeface="Arial Narrow" panose="020B0606020202030204" pitchFamily="34" charset="0"/>
            </a:endParaRPr>
          </a:p>
        </p:txBody>
      </p:sp>
      <p:pic>
        <p:nvPicPr>
          <p:cNvPr id="11" name="Imagen 12">
            <a:extLst>
              <a:ext uri="{FF2B5EF4-FFF2-40B4-BE49-F238E27FC236}">
                <a16:creationId xmlns:a16="http://schemas.microsoft.com/office/drawing/2014/main" id="{4C876374-EA8F-A706-0660-8AF1F50A5958}"/>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646363" y="6105525"/>
            <a:ext cx="6899275" cy="565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Imagen 13">
            <a:extLst>
              <a:ext uri="{FF2B5EF4-FFF2-40B4-BE49-F238E27FC236}">
                <a16:creationId xmlns:a16="http://schemas.microsoft.com/office/drawing/2014/main" id="{27C1BB23-022C-DB22-D6A9-6731D3D02CD2}"/>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Rectángulo: esquinas superiores redondeadas 12">
            <a:extLst>
              <a:ext uri="{FF2B5EF4-FFF2-40B4-BE49-F238E27FC236}">
                <a16:creationId xmlns:a16="http://schemas.microsoft.com/office/drawing/2014/main" id="{2046A51D-6260-978F-B6C2-2FFA70F105D4}"/>
              </a:ext>
            </a:extLst>
          </p:cNvPr>
          <p:cNvSpPr/>
          <p:nvPr userDrawn="1"/>
        </p:nvSpPr>
        <p:spPr>
          <a:xfrm rot="5400000">
            <a:off x="2532063" y="-2303463"/>
            <a:ext cx="509588" cy="5573713"/>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14" name="Imagen 13">
            <a:extLst>
              <a:ext uri="{FF2B5EF4-FFF2-40B4-BE49-F238E27FC236}">
                <a16:creationId xmlns:a16="http://schemas.microsoft.com/office/drawing/2014/main" id="{ADB1B377-1B23-E2DD-E15E-BA693AFB8AB1}"/>
              </a:ext>
            </a:extLst>
          </p:cNvPr>
          <p:cNvPicPr>
            <a:picLocks noChangeAspect="1"/>
          </p:cNvPicPr>
          <p:nvPr userDrawn="1"/>
        </p:nvPicPr>
        <p:blipFill>
          <a:blip r:embed="rId6">
            <a:duotone>
              <a:schemeClr val="bg2">
                <a:shade val="45000"/>
                <a:satMod val="135000"/>
              </a:schemeClr>
              <a:prstClr val="white"/>
            </a:duotone>
          </a:blip>
          <a:stretch>
            <a:fillRect/>
          </a:stretch>
        </p:blipFill>
        <p:spPr>
          <a:xfrm>
            <a:off x="331263" y="293163"/>
            <a:ext cx="369332" cy="369332"/>
          </a:xfrm>
          <a:prstGeom prst="rect">
            <a:avLst/>
          </a:prstGeom>
        </p:spPr>
      </p:pic>
      <p:sp>
        <p:nvSpPr>
          <p:cNvPr id="15" name="CuadroTexto 16">
            <a:extLst>
              <a:ext uri="{FF2B5EF4-FFF2-40B4-BE49-F238E27FC236}">
                <a16:creationId xmlns:a16="http://schemas.microsoft.com/office/drawing/2014/main" id="{0D498F79-B3CA-B455-B9C6-2D964C034A88}"/>
              </a:ext>
            </a:extLst>
          </p:cNvPr>
          <p:cNvSpPr txBox="1">
            <a:spLocks noChangeArrowheads="1"/>
          </p:cNvSpPr>
          <p:nvPr userDrawn="1"/>
        </p:nvSpPr>
        <p:spPr bwMode="auto">
          <a:xfrm>
            <a:off x="844550" y="298450"/>
            <a:ext cx="452596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b="1">
                <a:solidFill>
                  <a:schemeClr val="bg1"/>
                </a:solidFill>
                <a:latin typeface="Verdana" panose="020B0604030504040204" pitchFamily="34" charset="0"/>
                <a:ea typeface="Verdana" panose="020B0604030504040204" pitchFamily="34" charset="0"/>
                <a:cs typeface="Verdana" panose="020B0604030504040204" pitchFamily="34" charset="0"/>
              </a:rPr>
              <a:t>Condiciones Hidrometeorológicas</a:t>
            </a:r>
            <a:endParaRPr lang="es-MX" altLang="es-CO"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44" name="Marcador de texto 43"/>
          <p:cNvSpPr>
            <a:spLocks noGrp="1"/>
          </p:cNvSpPr>
          <p:nvPr>
            <p:ph type="body" sz="quarter" idx="10"/>
          </p:nvPr>
        </p:nvSpPr>
        <p:spPr>
          <a:xfrm>
            <a:off x="6983414" y="5598571"/>
            <a:ext cx="3838575" cy="361950"/>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48" name="Marcador de texto 43"/>
          <p:cNvSpPr>
            <a:spLocks noGrp="1"/>
          </p:cNvSpPr>
          <p:nvPr>
            <p:ph type="body" sz="quarter" idx="11"/>
          </p:nvPr>
        </p:nvSpPr>
        <p:spPr>
          <a:xfrm>
            <a:off x="1613125" y="5608619"/>
            <a:ext cx="3838575" cy="361950"/>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3543438688"/>
      </p:ext>
    </p:extLst>
  </p:cSld>
  <p:clrMapOvr>
    <a:masterClrMapping/>
  </p:clrMapOvr>
</p:sldLayout>
</file>

<file path=ppt/slideLayouts/slideLayout238.xml><?xml version="1.0" encoding="utf-8"?>
<p:sldLayout xmlns:a="http://schemas.openxmlformats.org/drawingml/2006/main" xmlns:r="http://schemas.openxmlformats.org/officeDocument/2006/relationships" xmlns:p="http://schemas.openxmlformats.org/presentationml/2006/main" preserve="1" userDrawn="1">
  <p:cSld name="Condiciones Hidrometeorológica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2E827A77-3FBA-4675-1515-96D3D80ACB2D}"/>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3" name="Google Shape;22;p73">
            <a:extLst>
              <a:ext uri="{FF2B5EF4-FFF2-40B4-BE49-F238E27FC236}">
                <a16:creationId xmlns:a16="http://schemas.microsoft.com/office/drawing/2014/main" id="{66DD41D5-EF5F-5943-C6A9-8F6F4A3F4036}"/>
              </a:ext>
            </a:extLst>
          </p:cNvPr>
          <p:cNvGraphicFramePr/>
          <p:nvPr/>
        </p:nvGraphicFramePr>
        <p:xfrm>
          <a:off x="0" y="1074738"/>
          <a:ext cx="12190413" cy="5087937"/>
        </p:xfrm>
        <a:graphic>
          <a:graphicData uri="http://schemas.openxmlformats.org/drawingml/2006/table">
            <a:tbl>
              <a:tblPr>
                <a:tableStyleId>{10A1B5D5-9B99-4C35-A422-299274C87663}</a:tableStyleId>
              </a:tblPr>
              <a:tblGrid>
                <a:gridCol w="5029343">
                  <a:extLst>
                    <a:ext uri="{9D8B030D-6E8A-4147-A177-3AD203B41FA5}">
                      <a16:colId xmlns:a16="http://schemas.microsoft.com/office/drawing/2014/main" val="20000"/>
                    </a:ext>
                  </a:extLst>
                </a:gridCol>
                <a:gridCol w="7161070">
                  <a:extLst>
                    <a:ext uri="{9D8B030D-6E8A-4147-A177-3AD203B41FA5}">
                      <a16:colId xmlns:a16="http://schemas.microsoft.com/office/drawing/2014/main" val="20001"/>
                    </a:ext>
                  </a:extLst>
                </a:gridCol>
              </a:tblGrid>
              <a:tr h="315522">
                <a:tc>
                  <a:txBody>
                    <a:bodyPr/>
                    <a:lstStyle/>
                    <a:p>
                      <a:pPr marL="0" marR="0" lvl="0" indent="0" algn="ctr" rtl="0">
                        <a:lnSpc>
                          <a:spcPct val="100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Condiciones meteorológicas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85081" marR="85081" marT="42552" marB="42552" anchor="ctr">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Lluvias destacadas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63800" marR="63800" marT="0" marB="0" anchor="ctr">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4772415">
                <a:tc>
                  <a:txBody>
                    <a:bodyPr/>
                    <a:lstStyle/>
                    <a:p>
                      <a:pPr marL="0" marR="0" lvl="0" indent="0" algn="ctr" rtl="0">
                        <a:lnSpc>
                          <a:spcPct val="100000"/>
                        </a:lnSpc>
                        <a:spcBef>
                          <a:spcPts val="0"/>
                        </a:spcBef>
                        <a:spcAft>
                          <a:spcPts val="0"/>
                        </a:spcAft>
                        <a:buClr>
                          <a:srgbClr val="000000"/>
                        </a:buClr>
                        <a:buSzPts val="1400"/>
                        <a:buFont typeface="Arial"/>
                        <a:buNone/>
                      </a:pPr>
                      <a:endParaRPr sz="1300" b="0" u="none" strike="noStrike" cap="none" dirty="0">
                        <a:latin typeface="Arial Narrow"/>
                        <a:ea typeface="Arial Narrow"/>
                        <a:cs typeface="Arial Narrow"/>
                        <a:sym typeface="Arial Narrow"/>
                      </a:endParaRPr>
                    </a:p>
                  </a:txBody>
                  <a:tcPr marL="85081" marR="85081" marT="42552" marB="42552">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b="1" u="none" strike="noStrike" cap="none" dirty="0">
                        <a:latin typeface="Arial Narrow"/>
                        <a:ea typeface="Arial Narrow"/>
                        <a:cs typeface="Arial Narrow"/>
                        <a:sym typeface="Arial Narrow"/>
                      </a:endParaRPr>
                    </a:p>
                  </a:txBody>
                  <a:tcPr marL="85081" marR="85081" marT="42552" marB="42552">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bl>
          </a:graphicData>
        </a:graphic>
      </p:graphicFrame>
      <p:sp>
        <p:nvSpPr>
          <p:cNvPr id="4" name="CuadroTexto 5">
            <a:extLst>
              <a:ext uri="{FF2B5EF4-FFF2-40B4-BE49-F238E27FC236}">
                <a16:creationId xmlns:a16="http://schemas.microsoft.com/office/drawing/2014/main" id="{E9E21E56-8DAC-F6A7-8761-960E693136D2}"/>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pic>
        <p:nvPicPr>
          <p:cNvPr id="5" name="Imagen 6">
            <a:extLst>
              <a:ext uri="{FF2B5EF4-FFF2-40B4-BE49-F238E27FC236}">
                <a16:creationId xmlns:a16="http://schemas.microsoft.com/office/drawing/2014/main" id="{2581FE39-86A7-4852-1F46-3E06F110D0EB}"/>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335088" y="6294438"/>
            <a:ext cx="9521825" cy="287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Google Shape;23;p73">
            <a:extLst>
              <a:ext uri="{FF2B5EF4-FFF2-40B4-BE49-F238E27FC236}">
                <a16:creationId xmlns:a16="http://schemas.microsoft.com/office/drawing/2014/main" id="{5A7F5C30-B9FE-D344-8056-C019EB37D9F2}"/>
              </a:ext>
            </a:extLst>
          </p:cNvPr>
          <p:cNvSpPr/>
          <p:nvPr userDrawn="1"/>
        </p:nvSpPr>
        <p:spPr>
          <a:xfrm>
            <a:off x="522288" y="1516063"/>
            <a:ext cx="4003675" cy="4295775"/>
          </a:xfrm>
          <a:prstGeom prst="rect">
            <a:avLst/>
          </a:prstGeom>
          <a:noFill/>
          <a:ln w="9525" cap="flat" cmpd="sng">
            <a:solidFill>
              <a:schemeClr val="bg2">
                <a:lumMod val="90000"/>
              </a:schemeClr>
            </a:solidFill>
            <a:prstDash val="solid"/>
            <a:round/>
            <a:headEnd type="none" w="sm" len="sm"/>
            <a:tailEnd type="none" w="sm" len="sm"/>
          </a:ln>
        </p:spPr>
        <p:txBody>
          <a:bodyPr spcFirstLastPara="1" lIns="91425" tIns="45700" rIns="91425" bIns="45700" anchor="ctr"/>
          <a:lstStyle/>
          <a:p>
            <a:pPr algn="ctr" eaLnBrk="1" fontAlgn="auto" hangingPunct="1">
              <a:spcBef>
                <a:spcPts val="0"/>
              </a:spcBef>
              <a:spcAft>
                <a:spcPts val="0"/>
              </a:spcAft>
              <a:buClr>
                <a:srgbClr val="FFFFFF"/>
              </a:buClr>
              <a:buSzPts val="1800"/>
              <a:buFont typeface="Calibri"/>
              <a:buNone/>
              <a:defRPr/>
            </a:pPr>
            <a:endParaRPr>
              <a:solidFill>
                <a:srgbClr val="FFFFFF"/>
              </a:solidFill>
              <a:latin typeface="Calibri"/>
              <a:ea typeface="Calibri"/>
              <a:cs typeface="Calibri"/>
              <a:sym typeface="Calibri"/>
            </a:endParaRPr>
          </a:p>
        </p:txBody>
      </p:sp>
      <p:sp>
        <p:nvSpPr>
          <p:cNvPr id="7" name="Rectángulo: esquinas superiores redondeadas 6">
            <a:extLst>
              <a:ext uri="{FF2B5EF4-FFF2-40B4-BE49-F238E27FC236}">
                <a16:creationId xmlns:a16="http://schemas.microsoft.com/office/drawing/2014/main" id="{5C74FFB4-9FFB-BF7E-31EF-5CC12A3ABAFF}"/>
              </a:ext>
            </a:extLst>
          </p:cNvPr>
          <p:cNvSpPr/>
          <p:nvPr userDrawn="1"/>
        </p:nvSpPr>
        <p:spPr>
          <a:xfrm rot="5400000">
            <a:off x="2532063" y="-2303463"/>
            <a:ext cx="509588" cy="5573713"/>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8" name="Imagen 7">
            <a:extLst>
              <a:ext uri="{FF2B5EF4-FFF2-40B4-BE49-F238E27FC236}">
                <a16:creationId xmlns:a16="http://schemas.microsoft.com/office/drawing/2014/main" id="{C0B950C9-1E69-B30D-0E51-893622F7C035}"/>
              </a:ext>
            </a:extLst>
          </p:cNvPr>
          <p:cNvPicPr>
            <a:picLocks noChangeAspect="1"/>
          </p:cNvPicPr>
          <p:nvPr userDrawn="1"/>
        </p:nvPicPr>
        <p:blipFill>
          <a:blip r:embed="rId4">
            <a:duotone>
              <a:schemeClr val="bg2">
                <a:shade val="45000"/>
                <a:satMod val="135000"/>
              </a:schemeClr>
              <a:prstClr val="white"/>
            </a:duotone>
          </a:blip>
          <a:stretch>
            <a:fillRect/>
          </a:stretch>
        </p:blipFill>
        <p:spPr>
          <a:xfrm>
            <a:off x="331263" y="293163"/>
            <a:ext cx="369332" cy="369332"/>
          </a:xfrm>
          <a:prstGeom prst="rect">
            <a:avLst/>
          </a:prstGeom>
        </p:spPr>
      </p:pic>
      <p:sp>
        <p:nvSpPr>
          <p:cNvPr id="9" name="CuadroTexto 10">
            <a:extLst>
              <a:ext uri="{FF2B5EF4-FFF2-40B4-BE49-F238E27FC236}">
                <a16:creationId xmlns:a16="http://schemas.microsoft.com/office/drawing/2014/main" id="{BDF71CF7-CB11-B807-7236-3F69C33629B7}"/>
              </a:ext>
            </a:extLst>
          </p:cNvPr>
          <p:cNvSpPr txBox="1">
            <a:spLocks noChangeArrowheads="1"/>
          </p:cNvSpPr>
          <p:nvPr userDrawn="1"/>
        </p:nvSpPr>
        <p:spPr bwMode="auto">
          <a:xfrm>
            <a:off x="844550" y="298450"/>
            <a:ext cx="452596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b="1">
                <a:solidFill>
                  <a:schemeClr val="bg1"/>
                </a:solidFill>
                <a:latin typeface="Verdana" panose="020B0604030504040204" pitchFamily="34" charset="0"/>
                <a:ea typeface="Verdana" panose="020B0604030504040204" pitchFamily="34" charset="0"/>
                <a:cs typeface="Verdana" panose="020B0604030504040204" pitchFamily="34" charset="0"/>
              </a:rPr>
              <a:t>Condiciones Hidrometeorológicas</a:t>
            </a:r>
            <a:endParaRPr lang="es-MX" altLang="es-CO"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10" name="Imagen 11">
            <a:extLst>
              <a:ext uri="{FF2B5EF4-FFF2-40B4-BE49-F238E27FC236}">
                <a16:creationId xmlns:a16="http://schemas.microsoft.com/office/drawing/2014/main" id="{EC2AEC24-B375-6217-9C9D-BE2EFA1B1F26}"/>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 name="Marcador de texto 43"/>
          <p:cNvSpPr>
            <a:spLocks noGrp="1"/>
          </p:cNvSpPr>
          <p:nvPr>
            <p:ph type="body" sz="quarter" idx="12"/>
          </p:nvPr>
        </p:nvSpPr>
        <p:spPr>
          <a:xfrm>
            <a:off x="5370482" y="1603433"/>
            <a:ext cx="6501220" cy="4309486"/>
          </a:xfrm>
        </p:spPr>
        <p:txBody>
          <a:bodyPr>
            <a:noAutofit/>
          </a:bodyPr>
          <a:lstStyle>
            <a:lvl1pPr marL="0" indent="0" algn="just">
              <a:buNone/>
              <a:defRPr sz="105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24" name="Marcador de texto 43"/>
          <p:cNvSpPr>
            <a:spLocks noGrp="1"/>
          </p:cNvSpPr>
          <p:nvPr>
            <p:ph type="body" sz="quarter" idx="13"/>
          </p:nvPr>
        </p:nvSpPr>
        <p:spPr>
          <a:xfrm>
            <a:off x="521652" y="5895773"/>
            <a:ext cx="4003851" cy="159316"/>
          </a:xfrm>
        </p:spPr>
        <p:txBody>
          <a:bodyPr>
            <a:noAutofit/>
          </a:bodyPr>
          <a:lstStyle>
            <a:lvl1pPr marL="0" indent="0" algn="ctr">
              <a:buNone/>
              <a:defRPr sz="800" b="1">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73250885"/>
      </p:ext>
    </p:extLst>
  </p:cSld>
  <p:clrMapOvr>
    <a:masterClrMapping/>
  </p:clrMapOvr>
</p:sldLayout>
</file>

<file path=ppt/slideLayouts/slideLayout239.xml><?xml version="1.0" encoding="utf-8"?>
<p:sldLayout xmlns:a="http://schemas.openxmlformats.org/drawingml/2006/main" xmlns:r="http://schemas.openxmlformats.org/officeDocument/2006/relationships" xmlns:p="http://schemas.openxmlformats.org/presentationml/2006/main" preserve="1" userDrawn="1">
  <p:cSld name="Pronóstico de precipitacione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188E093A-AF1F-FCA4-15DB-24B1D62C8064}"/>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E07EE6C7-A5DA-3BF2-D351-38F9AF52E5DA}"/>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pic>
        <p:nvPicPr>
          <p:cNvPr id="4" name="Imagen 5">
            <a:extLst>
              <a:ext uri="{FF2B5EF4-FFF2-40B4-BE49-F238E27FC236}">
                <a16:creationId xmlns:a16="http://schemas.microsoft.com/office/drawing/2014/main" id="{F48750B7-AF06-D999-19A9-5F122759CA59}"/>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316163" y="6091238"/>
            <a:ext cx="7559675" cy="525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dondear rectángulo de esquina del mismo lado 4">
            <a:extLst>
              <a:ext uri="{FF2B5EF4-FFF2-40B4-BE49-F238E27FC236}">
                <a16:creationId xmlns:a16="http://schemas.microsoft.com/office/drawing/2014/main" id="{E8BB2600-1360-6F8F-D86B-C82AB0472672}"/>
              </a:ext>
            </a:extLst>
          </p:cNvPr>
          <p:cNvSpPr/>
          <p:nvPr userDrawn="1"/>
        </p:nvSpPr>
        <p:spPr>
          <a:xfrm rot="16200000">
            <a:off x="9786938" y="3590925"/>
            <a:ext cx="604837" cy="4202113"/>
          </a:xfrm>
          <a:prstGeom prst="round2SameRect">
            <a:avLst>
              <a:gd name="adj1" fmla="val 43219"/>
              <a:gd name="adj2" fmla="val 0"/>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a:p>
        </p:txBody>
      </p:sp>
      <p:pic>
        <p:nvPicPr>
          <p:cNvPr id="6" name="Imagen 7">
            <a:extLst>
              <a:ext uri="{FF2B5EF4-FFF2-40B4-BE49-F238E27FC236}">
                <a16:creationId xmlns:a16="http://schemas.microsoft.com/office/drawing/2014/main" id="{2234ADA5-0B32-9A1E-F38C-1D778F3B924B}"/>
              </a:ext>
            </a:extLst>
          </p:cNvPr>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8234363" y="5473700"/>
            <a:ext cx="254000" cy="439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CuadroTexto 8">
            <a:extLst>
              <a:ext uri="{FF2B5EF4-FFF2-40B4-BE49-F238E27FC236}">
                <a16:creationId xmlns:a16="http://schemas.microsoft.com/office/drawing/2014/main" id="{EE9E1C48-A093-B4D3-A753-541045D2D749}"/>
              </a:ext>
            </a:extLst>
          </p:cNvPr>
          <p:cNvSpPr txBox="1">
            <a:spLocks noChangeArrowheads="1"/>
          </p:cNvSpPr>
          <p:nvPr userDrawn="1"/>
        </p:nvSpPr>
        <p:spPr bwMode="auto">
          <a:xfrm>
            <a:off x="8613775" y="5413375"/>
            <a:ext cx="2936875"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just" eaLnBrk="1" hangingPunct="1"/>
            <a:r>
              <a:rPr lang="es-CO" altLang="es-CO" sz="1000">
                <a:solidFill>
                  <a:schemeClr val="bg1"/>
                </a:solidFill>
                <a:latin typeface="Verdana" panose="020B0604030504040204" pitchFamily="34" charset="0"/>
                <a:ea typeface="Verdana" panose="020B0604030504040204" pitchFamily="34" charset="0"/>
                <a:cs typeface="Verdana" panose="020B0604030504040204" pitchFamily="34" charset="0"/>
              </a:rPr>
              <a:t>Para mayor información sobre el estado del tiempo, alertas y pronósticos, consulte la aplicación móvil MI PRONÓSTICO.</a:t>
            </a:r>
            <a:endParaRPr lang="es-MX" altLang="es-CO" sz="100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8" name="Rectángulo 7">
            <a:extLst>
              <a:ext uri="{FF2B5EF4-FFF2-40B4-BE49-F238E27FC236}">
                <a16:creationId xmlns:a16="http://schemas.microsoft.com/office/drawing/2014/main" id="{AE96341C-0B57-72E6-2584-8D588170BC3B}"/>
              </a:ext>
            </a:extLst>
          </p:cNvPr>
          <p:cNvSpPr/>
          <p:nvPr userDrawn="1"/>
        </p:nvSpPr>
        <p:spPr>
          <a:xfrm>
            <a:off x="850900" y="1360488"/>
            <a:ext cx="4627563" cy="4503737"/>
          </a:xfrm>
          <a:prstGeom prst="rect">
            <a:avLst/>
          </a:prstGeom>
          <a:no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a:p>
        </p:txBody>
      </p:sp>
      <p:pic>
        <p:nvPicPr>
          <p:cNvPr id="9" name="Imagen 10">
            <a:extLst>
              <a:ext uri="{FF2B5EF4-FFF2-40B4-BE49-F238E27FC236}">
                <a16:creationId xmlns:a16="http://schemas.microsoft.com/office/drawing/2014/main" id="{F925DA4A-AE68-FCC8-421A-0F76F5877542}"/>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ángulo: esquinas superiores redondeadas 9">
            <a:extLst>
              <a:ext uri="{FF2B5EF4-FFF2-40B4-BE49-F238E27FC236}">
                <a16:creationId xmlns:a16="http://schemas.microsoft.com/office/drawing/2014/main" id="{4598A40C-49F1-872D-BCBA-091F37D6871C}"/>
              </a:ext>
            </a:extLst>
          </p:cNvPr>
          <p:cNvSpPr/>
          <p:nvPr userDrawn="1"/>
        </p:nvSpPr>
        <p:spPr>
          <a:xfrm rot="5400000">
            <a:off x="2532063" y="-2303463"/>
            <a:ext cx="509588" cy="5573713"/>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11" name="Imagen 12">
            <a:extLst>
              <a:ext uri="{FF2B5EF4-FFF2-40B4-BE49-F238E27FC236}">
                <a16:creationId xmlns:a16="http://schemas.microsoft.com/office/drawing/2014/main" id="{2CF29CFC-6244-2116-24E8-5E133013DC15}"/>
              </a:ext>
            </a:extLst>
          </p:cNvPr>
          <p:cNvPicPr>
            <a:picLocks noChangeAspect="1" noChangeArrowheads="1"/>
          </p:cNvPicPr>
          <p:nvPr userDrawn="1"/>
        </p:nvPicPr>
        <p:blipFill>
          <a:blip r:embed="rId6">
            <a:lum bright="70000" contrast="-70000"/>
            <a:extLst>
              <a:ext uri="{28A0092B-C50C-407E-A947-70E740481C1C}">
                <a14:useLocalDpi xmlns:a14="http://schemas.microsoft.com/office/drawing/2010/main" val="0"/>
              </a:ext>
            </a:extLst>
          </a:blip>
          <a:srcRect/>
          <a:stretch>
            <a:fillRect/>
          </a:stretch>
        </p:blipFill>
        <p:spPr bwMode="auto">
          <a:xfrm>
            <a:off x="331788" y="284163"/>
            <a:ext cx="403225" cy="404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CuadroTexto 13">
            <a:extLst>
              <a:ext uri="{FF2B5EF4-FFF2-40B4-BE49-F238E27FC236}">
                <a16:creationId xmlns:a16="http://schemas.microsoft.com/office/drawing/2014/main" id="{1B6A7FCD-152E-E381-CD16-1C9FFB2164C4}"/>
              </a:ext>
            </a:extLst>
          </p:cNvPr>
          <p:cNvSpPr txBox="1">
            <a:spLocks noChangeArrowheads="1"/>
          </p:cNvSpPr>
          <p:nvPr userDrawn="1"/>
        </p:nvSpPr>
        <p:spPr bwMode="auto">
          <a:xfrm>
            <a:off x="850900" y="211138"/>
            <a:ext cx="360045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precipitación para</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las próximas seis (6) horas</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22" name="Marcador de texto 43"/>
          <p:cNvSpPr>
            <a:spLocks noGrp="1"/>
          </p:cNvSpPr>
          <p:nvPr>
            <p:ph type="body" sz="quarter" idx="12"/>
          </p:nvPr>
        </p:nvSpPr>
        <p:spPr>
          <a:xfrm>
            <a:off x="5951621" y="1409403"/>
            <a:ext cx="5438274" cy="3836114"/>
          </a:xfrm>
        </p:spPr>
        <p:txBody>
          <a:bodyPr>
            <a:noAutofit/>
          </a:bodyPr>
          <a:lstStyle>
            <a:lvl1pPr marL="0" indent="0" algn="just">
              <a:buNone/>
              <a:defRPr sz="12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164317467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Área Hidrográfica Pacífico">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35415CCE-11EE-E140-A9F9-547E9EF9F517}"/>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82DD2335-F4BF-789F-3BE5-DD2A49164CE0}"/>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pic>
        <p:nvPicPr>
          <p:cNvPr id="4" name="Imagen 5">
            <a:extLst>
              <a:ext uri="{FF2B5EF4-FFF2-40B4-BE49-F238E27FC236}">
                <a16:creationId xmlns:a16="http://schemas.microsoft.com/office/drawing/2014/main" id="{C3BCE01D-C3E6-C883-FBDE-DBA356063C37}"/>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3668713" y="82550"/>
            <a:ext cx="344487"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ángulo: esquinas superiores redondeadas 4">
            <a:extLst>
              <a:ext uri="{FF2B5EF4-FFF2-40B4-BE49-F238E27FC236}">
                <a16:creationId xmlns:a16="http://schemas.microsoft.com/office/drawing/2014/main" id="{9D275AF8-DA43-2DA2-BEB8-647695D861CF}"/>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6" name="CuadroTexto 7">
            <a:extLst>
              <a:ext uri="{FF2B5EF4-FFF2-40B4-BE49-F238E27FC236}">
                <a16:creationId xmlns:a16="http://schemas.microsoft.com/office/drawing/2014/main" id="{9D89C9D7-C2F6-3BDF-353B-2EA98AEAE4AF}"/>
              </a:ext>
            </a:extLst>
          </p:cNvPr>
          <p:cNvSpPr txBox="1">
            <a:spLocks noChangeArrowheads="1"/>
          </p:cNvSpPr>
          <p:nvPr userDrawn="1"/>
        </p:nvSpPr>
        <p:spPr bwMode="auto">
          <a:xfrm>
            <a:off x="785813" y="309563"/>
            <a:ext cx="4033837"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b="1">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Pacífico</a:t>
            </a:r>
            <a:endParaRPr lang="es-MX" altLang="es-CO"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73B2EF2B-40F9-1E57-BA57-99D4910B5C90}"/>
              </a:ext>
            </a:extLst>
          </p:cNvPr>
          <p:cNvPicPr>
            <a:picLocks noChangeAspect="1" noChangeArrowheads="1"/>
          </p:cNvPicPr>
          <p:nvPr userDrawn="1"/>
        </p:nvPicPr>
        <p:blipFill>
          <a:blip r:embed="rId4">
            <a:lum bright="70000" contrast="-70000"/>
            <a:extLst>
              <a:ext uri="{28A0092B-C50C-407E-A947-70E740481C1C}">
                <a14:useLocalDpi xmlns:a14="http://schemas.microsoft.com/office/drawing/2010/main" val="0"/>
              </a:ext>
            </a:extLst>
          </a:blip>
          <a:srcRect/>
          <a:stretch>
            <a:fillRect/>
          </a:stretch>
        </p:blipFill>
        <p:spPr bwMode="auto">
          <a:xfrm>
            <a:off x="342900"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Imagen 9">
            <a:extLst>
              <a:ext uri="{FF2B5EF4-FFF2-40B4-BE49-F238E27FC236}">
                <a16:creationId xmlns:a16="http://schemas.microsoft.com/office/drawing/2014/main" id="{A37D2499-96B0-9D39-60F7-8B7C3EF36365}"/>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90763318"/>
      </p:ext>
    </p:extLst>
  </p:cSld>
  <p:clrMapOvr>
    <a:masterClrMapping/>
  </p:clrMapOvr>
</p:sldLayout>
</file>

<file path=ppt/slideLayouts/slideLayout240.xml><?xml version="1.0" encoding="utf-8"?>
<p:sldLayout xmlns:a="http://schemas.openxmlformats.org/drawingml/2006/main" xmlns:r="http://schemas.openxmlformats.org/officeDocument/2006/relationships" xmlns:p="http://schemas.openxmlformats.org/presentationml/2006/main" preserve="1" userDrawn="1">
  <p:cSld name="Alerta por descensos temperatura">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71845B72-99D7-4C5A-F18B-3ED42201F18C}"/>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95B16241-6433-C4D0-E81B-6618D552B9B8}"/>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pic>
        <p:nvPicPr>
          <p:cNvPr id="4" name="Imagen 5">
            <a:extLst>
              <a:ext uri="{FF2B5EF4-FFF2-40B4-BE49-F238E27FC236}">
                <a16:creationId xmlns:a16="http://schemas.microsoft.com/office/drawing/2014/main" id="{7036900C-E20E-389F-C1CC-ED974D2CF3B5}"/>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ángulo: esquinas superiores redondeadas 4">
            <a:extLst>
              <a:ext uri="{FF2B5EF4-FFF2-40B4-BE49-F238E27FC236}">
                <a16:creationId xmlns:a16="http://schemas.microsoft.com/office/drawing/2014/main" id="{D130ABB4-2C5F-AE45-6E48-DEEF28DC733A}"/>
              </a:ext>
            </a:extLst>
          </p:cNvPr>
          <p:cNvSpPr/>
          <p:nvPr userDrawn="1"/>
        </p:nvSpPr>
        <p:spPr>
          <a:xfrm rot="5400000">
            <a:off x="2532063" y="-2303463"/>
            <a:ext cx="509588" cy="5573713"/>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6" name="CuadroTexto 7">
            <a:extLst>
              <a:ext uri="{FF2B5EF4-FFF2-40B4-BE49-F238E27FC236}">
                <a16:creationId xmlns:a16="http://schemas.microsoft.com/office/drawing/2014/main" id="{AC3E9B9B-C0FD-BA90-B063-B75EB143ADF3}"/>
              </a:ext>
            </a:extLst>
          </p:cNvPr>
          <p:cNvSpPr txBox="1">
            <a:spLocks noChangeArrowheads="1"/>
          </p:cNvSpPr>
          <p:nvPr userDrawn="1"/>
        </p:nvSpPr>
        <p:spPr bwMode="auto">
          <a:xfrm>
            <a:off x="817563" y="228600"/>
            <a:ext cx="3990975"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Alerta por descensos significativos de</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Las Temperaturas mínimas del aire</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B27E1CA0-3BD4-017A-F7B2-12324234248C}"/>
              </a:ext>
            </a:extLst>
          </p:cNvPr>
          <p:cNvPicPr>
            <a:picLocks noChangeAspect="1" noChangeArrowheads="1"/>
          </p:cNvPicPr>
          <p:nvPr userDrawn="1"/>
        </p:nvPicPr>
        <p:blipFill>
          <a:blip r:embed="rId4">
            <a:lum bright="70000" contrast="-70000"/>
            <a:extLst>
              <a:ext uri="{28A0092B-C50C-407E-A947-70E740481C1C}">
                <a14:useLocalDpi xmlns:a14="http://schemas.microsoft.com/office/drawing/2010/main" val="0"/>
              </a:ext>
            </a:extLst>
          </a:blip>
          <a:srcRect/>
          <a:stretch>
            <a:fillRect/>
          </a:stretch>
        </p:blipFill>
        <p:spPr bwMode="auto">
          <a:xfrm>
            <a:off x="282575" y="284163"/>
            <a:ext cx="411163" cy="404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23784214"/>
      </p:ext>
    </p:extLst>
  </p:cSld>
  <p:clrMapOvr>
    <a:masterClrMapping/>
  </p:clrMapOvr>
</p:sldLayout>
</file>

<file path=ppt/slideLayouts/slideLayout241.xml><?xml version="1.0" encoding="utf-8"?>
<p:sldLayout xmlns:a="http://schemas.openxmlformats.org/drawingml/2006/main" xmlns:r="http://schemas.openxmlformats.org/officeDocument/2006/relationships" xmlns:p="http://schemas.openxmlformats.org/presentationml/2006/main" preserve="1" userDrawn="1">
  <p:cSld name="Altos valores de radiación ultravioleta">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134E5BE0-494B-6499-96A2-01AD3415BFB7}"/>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1588"/>
            <a:ext cx="12190413"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1BD55C54-FC85-2003-6563-6EF405F34E18}"/>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pic>
        <p:nvPicPr>
          <p:cNvPr id="4" name="Imagen 5">
            <a:extLst>
              <a:ext uri="{FF2B5EF4-FFF2-40B4-BE49-F238E27FC236}">
                <a16:creationId xmlns:a16="http://schemas.microsoft.com/office/drawing/2014/main" id="{55DC75A2-1D4F-1281-B91F-4000B6F107F7}"/>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ángulo: esquinas superiores redondeadas 4">
            <a:extLst>
              <a:ext uri="{FF2B5EF4-FFF2-40B4-BE49-F238E27FC236}">
                <a16:creationId xmlns:a16="http://schemas.microsoft.com/office/drawing/2014/main" id="{F14D8B94-AB8B-8E98-46D0-D24F0AAFB4F8}"/>
              </a:ext>
            </a:extLst>
          </p:cNvPr>
          <p:cNvSpPr/>
          <p:nvPr userDrawn="1"/>
        </p:nvSpPr>
        <p:spPr>
          <a:xfrm rot="5400000">
            <a:off x="2531470" y="-2303023"/>
            <a:ext cx="510532" cy="5573476"/>
          </a:xfrm>
          <a:prstGeom prst="round2SameRect">
            <a:avLst/>
          </a:prstGeom>
          <a:gradFill flip="none" rotWithShape="1">
            <a:gsLst>
              <a:gs pos="0">
                <a:srgbClr val="C91008">
                  <a:shade val="30000"/>
                  <a:satMod val="115000"/>
                </a:srgbClr>
              </a:gs>
              <a:gs pos="50000">
                <a:srgbClr val="C91008">
                  <a:shade val="67500"/>
                  <a:satMod val="115000"/>
                </a:srgbClr>
              </a:gs>
              <a:gs pos="100000">
                <a:srgbClr val="F9652F"/>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6" name="CuadroTexto 7">
            <a:extLst>
              <a:ext uri="{FF2B5EF4-FFF2-40B4-BE49-F238E27FC236}">
                <a16:creationId xmlns:a16="http://schemas.microsoft.com/office/drawing/2014/main" id="{5FC4267D-EE2F-3890-0DCD-AB2BF9C7B3BE}"/>
              </a:ext>
            </a:extLst>
          </p:cNvPr>
          <p:cNvSpPr txBox="1">
            <a:spLocks noChangeArrowheads="1"/>
          </p:cNvSpPr>
          <p:nvPr userDrawn="1"/>
        </p:nvSpPr>
        <p:spPr bwMode="auto">
          <a:xfrm>
            <a:off x="725488" y="236538"/>
            <a:ext cx="4578350"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600" b="1">
                <a:solidFill>
                  <a:schemeClr val="bg1"/>
                </a:solidFill>
                <a:latin typeface="Verdana" panose="020B0604030504040204" pitchFamily="34" charset="0"/>
                <a:ea typeface="Verdana" panose="020B0604030504040204" pitchFamily="34" charset="0"/>
                <a:cs typeface="Verdana" panose="020B0604030504040204" pitchFamily="34" charset="0"/>
              </a:rPr>
              <a:t>Altos valores de radiación ultravioleta</a:t>
            </a:r>
            <a:endParaRPr lang="es-MX" altLang="es-CO" sz="16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D20706A5-9530-B18E-9874-EDAC3EA7F0F8}"/>
              </a:ext>
            </a:extLst>
          </p:cNvPr>
          <p:cNvPicPr>
            <a:picLocks noChangeAspect="1" noChangeArrowheads="1"/>
          </p:cNvPicPr>
          <p:nvPr userDrawn="1"/>
        </p:nvPicPr>
        <p:blipFill>
          <a:blip r:embed="rId4">
            <a:lum bright="70000" contrast="-70000"/>
            <a:extLst>
              <a:ext uri="{28A0092B-C50C-407E-A947-70E740481C1C}">
                <a14:useLocalDpi xmlns:a14="http://schemas.microsoft.com/office/drawing/2010/main" val="0"/>
              </a:ext>
            </a:extLst>
          </a:blip>
          <a:srcRect/>
          <a:stretch>
            <a:fillRect/>
          </a:stretch>
        </p:blipFill>
        <p:spPr bwMode="auto">
          <a:xfrm>
            <a:off x="273050" y="257175"/>
            <a:ext cx="438150" cy="43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Marcador de texto 10"/>
          <p:cNvSpPr>
            <a:spLocks noGrp="1"/>
          </p:cNvSpPr>
          <p:nvPr>
            <p:ph type="body" sz="quarter" idx="11"/>
          </p:nvPr>
        </p:nvSpPr>
        <p:spPr>
          <a:xfrm>
            <a:off x="6075335" y="1441342"/>
            <a:ext cx="5594377" cy="4711808"/>
          </a:xfrm>
        </p:spPr>
        <p:txBody>
          <a:bodyPr>
            <a:normAutofit/>
          </a:bodyPr>
          <a:lstStyle>
            <a:lvl1pPr marL="0" indent="0">
              <a:buNone/>
              <a:defRPr sz="1400">
                <a:solidFill>
                  <a:schemeClr val="tx1">
                    <a:lumMod val="50000"/>
                    <a:lumOff val="50000"/>
                  </a:schemeClr>
                </a:solidFill>
                <a:latin typeface="Verdana" panose="020B0604030504040204" pitchFamily="34" charset="0"/>
                <a:ea typeface="Verdana" panose="020B0604030504040204" pitchFamily="34" charset="0"/>
              </a:defRPr>
            </a:lvl1pPr>
            <a:lvl2pPr>
              <a:defRPr sz="2000">
                <a:solidFill>
                  <a:schemeClr val="tx1">
                    <a:lumMod val="50000"/>
                    <a:lumOff val="50000"/>
                  </a:schemeClr>
                </a:solidFill>
                <a:latin typeface="Verdana" panose="020B0604030504040204" pitchFamily="34" charset="0"/>
                <a:ea typeface="Verdana" panose="020B0604030504040204" pitchFamily="34" charset="0"/>
              </a:defRPr>
            </a:lvl2pPr>
            <a:lvl3pPr>
              <a:defRPr sz="1800">
                <a:solidFill>
                  <a:schemeClr val="tx1">
                    <a:lumMod val="50000"/>
                    <a:lumOff val="50000"/>
                  </a:schemeClr>
                </a:solidFill>
                <a:latin typeface="Verdana" panose="020B0604030504040204" pitchFamily="34" charset="0"/>
                <a:ea typeface="Verdana" panose="020B0604030504040204" pitchFamily="34" charset="0"/>
              </a:defRPr>
            </a:lvl3pPr>
            <a:lvl4pPr>
              <a:defRPr sz="1600">
                <a:solidFill>
                  <a:schemeClr val="tx1">
                    <a:lumMod val="50000"/>
                    <a:lumOff val="50000"/>
                  </a:schemeClr>
                </a:solidFill>
                <a:latin typeface="Verdana" panose="020B0604030504040204" pitchFamily="34" charset="0"/>
                <a:ea typeface="Verdana" panose="020B0604030504040204" pitchFamily="34" charset="0"/>
              </a:defRPr>
            </a:lvl4pPr>
            <a:lvl5pPr>
              <a:defRPr sz="1600">
                <a:solidFill>
                  <a:schemeClr val="tx1">
                    <a:lumMod val="50000"/>
                    <a:lumOff val="50000"/>
                  </a:schemeClr>
                </a:solidFill>
                <a:latin typeface="Verdana" panose="020B0604030504040204" pitchFamily="34" charset="0"/>
                <a:ea typeface="Verdana" panose="020B0604030504040204" pitchFamily="34" charset="0"/>
              </a:defRPr>
            </a:lvl5pPr>
          </a:lstStyle>
          <a:p>
            <a:pPr lvl="0"/>
            <a:r>
              <a:rPr lang="es-ES" dirty="0"/>
              <a:t>Editar el estilo de texto del patrón</a:t>
            </a:r>
          </a:p>
        </p:txBody>
      </p:sp>
      <p:sp>
        <p:nvSpPr>
          <p:cNvPr id="9" name="Marcador de texto 5"/>
          <p:cNvSpPr>
            <a:spLocks noGrp="1"/>
          </p:cNvSpPr>
          <p:nvPr>
            <p:ph type="body" sz="quarter" idx="10"/>
          </p:nvPr>
        </p:nvSpPr>
        <p:spPr>
          <a:xfrm>
            <a:off x="711764" y="536090"/>
            <a:ext cx="4346210" cy="240308"/>
          </a:xfrm>
        </p:spPr>
        <p:txBody>
          <a:bodyPr>
            <a:noAutofit/>
          </a:bodyPr>
          <a:lstStyle>
            <a:lvl1pPr marL="0" indent="0" algn="ctr">
              <a:buNone/>
              <a:defRPr sz="1100">
                <a:solidFill>
                  <a:schemeClr val="bg1"/>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2510568195"/>
      </p:ext>
    </p:extLst>
  </p:cSld>
  <p:clrMapOvr>
    <a:masterClrMapping/>
  </p:clrMapOvr>
</p:sldLayout>
</file>

<file path=ppt/slideLayouts/slideLayout242.xml><?xml version="1.0" encoding="utf-8"?>
<p:sldLayout xmlns:a="http://schemas.openxmlformats.org/drawingml/2006/main" xmlns:r="http://schemas.openxmlformats.org/officeDocument/2006/relationships" xmlns:p="http://schemas.openxmlformats.org/presentationml/2006/main" preserve="1" userDrawn="1">
  <p:cSld name="9_Alertas Hidrológica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E9F48694-50F7-B98F-AAFD-D075F34F2C09}"/>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C24B98C1-A31E-1B3C-515D-D8C5637DFCF5}"/>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cxnSp>
        <p:nvCxnSpPr>
          <p:cNvPr id="4" name="Conector recto 3">
            <a:extLst>
              <a:ext uri="{FF2B5EF4-FFF2-40B4-BE49-F238E27FC236}">
                <a16:creationId xmlns:a16="http://schemas.microsoft.com/office/drawing/2014/main" id="{BD05106A-0CF6-25ED-3967-1F1B3B13090B}"/>
              </a:ext>
            </a:extLst>
          </p:cNvPr>
          <p:cNvCxnSpPr/>
          <p:nvPr userDrawn="1"/>
        </p:nvCxnSpPr>
        <p:spPr>
          <a:xfrm>
            <a:off x="4532313" y="1049338"/>
            <a:ext cx="0" cy="5427662"/>
          </a:xfrm>
          <a:prstGeom prst="line">
            <a:avLst/>
          </a:prstGeom>
          <a:ln w="28575">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pic>
        <p:nvPicPr>
          <p:cNvPr id="5" name="Imagen 6">
            <a:extLst>
              <a:ext uri="{FF2B5EF4-FFF2-40B4-BE49-F238E27FC236}">
                <a16:creationId xmlns:a16="http://schemas.microsoft.com/office/drawing/2014/main" id="{105C92DB-29CC-F5BD-6F42-67D97FAFEB1B}"/>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385550" y="1012825"/>
            <a:ext cx="796925" cy="5668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Imagen 7">
            <a:extLst>
              <a:ext uri="{FF2B5EF4-FFF2-40B4-BE49-F238E27FC236}">
                <a16:creationId xmlns:a16="http://schemas.microsoft.com/office/drawing/2014/main" id="{472C87D9-0169-A4D7-91A5-2CA1C3B27B56}"/>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ángulo: esquinas superiores redondeadas 6">
            <a:extLst>
              <a:ext uri="{FF2B5EF4-FFF2-40B4-BE49-F238E27FC236}">
                <a16:creationId xmlns:a16="http://schemas.microsoft.com/office/drawing/2014/main" id="{F9A5F6D3-E366-097D-598B-3AC0E3C67C7D}"/>
              </a:ext>
            </a:extLst>
          </p:cNvPr>
          <p:cNvSpPr/>
          <p:nvPr userDrawn="1"/>
        </p:nvSpPr>
        <p:spPr>
          <a:xfrm rot="5400000">
            <a:off x="1630363" y="-1401763"/>
            <a:ext cx="509588" cy="37703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8" name="CuadroTexto 9">
            <a:extLst>
              <a:ext uri="{FF2B5EF4-FFF2-40B4-BE49-F238E27FC236}">
                <a16:creationId xmlns:a16="http://schemas.microsoft.com/office/drawing/2014/main" id="{1417AEE7-DA68-5D3B-AE91-1F123248AC00}"/>
              </a:ext>
            </a:extLst>
          </p:cNvPr>
          <p:cNvSpPr txBox="1">
            <a:spLocks noChangeArrowheads="1"/>
          </p:cNvSpPr>
          <p:nvPr userDrawn="1"/>
        </p:nvSpPr>
        <p:spPr bwMode="auto">
          <a:xfrm>
            <a:off x="739775" y="293688"/>
            <a:ext cx="28003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b="1">
                <a:solidFill>
                  <a:schemeClr val="bg1"/>
                </a:solidFill>
                <a:latin typeface="Verdana" panose="020B0604030504040204" pitchFamily="34" charset="0"/>
                <a:ea typeface="Verdana" panose="020B0604030504040204" pitchFamily="34" charset="0"/>
                <a:cs typeface="Verdana" panose="020B0604030504040204" pitchFamily="34" charset="0"/>
              </a:rPr>
              <a:t>Alertas Hidrológicas</a:t>
            </a:r>
            <a:endParaRPr lang="es-MX" altLang="es-CO"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9" name="Imagen 10">
            <a:extLst>
              <a:ext uri="{FF2B5EF4-FFF2-40B4-BE49-F238E27FC236}">
                <a16:creationId xmlns:a16="http://schemas.microsoft.com/office/drawing/2014/main" id="{814EF9B2-FA07-DDED-9556-F74534B93C35}"/>
              </a:ext>
            </a:extLst>
          </p:cNvPr>
          <p:cNvPicPr>
            <a:picLocks noChangeAspect="1" noChangeArrowheads="1"/>
          </p:cNvPicPr>
          <p:nvPr userDrawn="1"/>
        </p:nvPicPr>
        <p:blipFill>
          <a:blip r:embed="rId5">
            <a:lum bright="70000" contrast="-70000"/>
            <a:extLst>
              <a:ext uri="{28A0092B-C50C-407E-A947-70E740481C1C}">
                <a14:useLocalDpi xmlns:a14="http://schemas.microsoft.com/office/drawing/2010/main" val="0"/>
              </a:ext>
            </a:extLst>
          </a:blip>
          <a:srcRect/>
          <a:stretch>
            <a:fillRect/>
          </a:stretch>
        </p:blipFill>
        <p:spPr bwMode="auto">
          <a:xfrm>
            <a:off x="322263" y="280988"/>
            <a:ext cx="24447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72231046"/>
      </p:ext>
    </p:extLst>
  </p:cSld>
  <p:clrMapOvr>
    <a:masterClrMapping/>
  </p:clrMapOvr>
</p:sldLayout>
</file>

<file path=ppt/slideLayouts/slideLayout243.xml><?xml version="1.0" encoding="utf-8"?>
<p:sldLayout xmlns:a="http://schemas.openxmlformats.org/drawingml/2006/main" xmlns:r="http://schemas.openxmlformats.org/officeDocument/2006/relationships" xmlns:p="http://schemas.openxmlformats.org/presentationml/2006/main" preserve="1" userDrawn="1">
  <p:cSld name="Resumen de Alertas Hidrológica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8B43A2F9-E211-5C85-B94C-0047D7E48011}"/>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5F249342-C1ED-A563-ABAE-E4F63895DE64}"/>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BEB9E508-E643-3581-49EA-84D72E680F13}"/>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5" name="CuadroTexto 6">
            <a:extLst>
              <a:ext uri="{FF2B5EF4-FFF2-40B4-BE49-F238E27FC236}">
                <a16:creationId xmlns:a16="http://schemas.microsoft.com/office/drawing/2014/main" id="{D0186EEB-93D2-7A23-BE3A-BD35A4BC2C65}"/>
              </a:ext>
            </a:extLst>
          </p:cNvPr>
          <p:cNvSpPr txBox="1">
            <a:spLocks noChangeArrowheads="1"/>
          </p:cNvSpPr>
          <p:nvPr userDrawn="1"/>
        </p:nvSpPr>
        <p:spPr bwMode="auto">
          <a:xfrm>
            <a:off x="796925" y="307975"/>
            <a:ext cx="44704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b="1">
                <a:solidFill>
                  <a:schemeClr val="bg1"/>
                </a:solidFill>
                <a:latin typeface="Verdana" panose="020B0604030504040204" pitchFamily="34" charset="0"/>
                <a:ea typeface="Verdana" panose="020B0604030504040204" pitchFamily="34" charset="0"/>
                <a:cs typeface="Verdana" panose="020B0604030504040204" pitchFamily="34" charset="0"/>
              </a:rPr>
              <a:t>Resumen de Alertas Hidrológicas</a:t>
            </a:r>
            <a:endParaRPr lang="es-MX" altLang="es-CO"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6" name="Imagen 7">
            <a:extLst>
              <a:ext uri="{FF2B5EF4-FFF2-40B4-BE49-F238E27FC236}">
                <a16:creationId xmlns:a16="http://schemas.microsoft.com/office/drawing/2014/main" id="{504354CB-E63D-543F-28A3-329BD095891F}"/>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242888" y="304800"/>
            <a:ext cx="520700"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8">
            <a:extLst>
              <a:ext uri="{FF2B5EF4-FFF2-40B4-BE49-F238E27FC236}">
                <a16:creationId xmlns:a16="http://schemas.microsoft.com/office/drawing/2014/main" id="{8086C63A-66E2-7074-0929-DCB038D48979}"/>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52105348"/>
      </p:ext>
    </p:extLst>
  </p:cSld>
  <p:clrMapOvr>
    <a:masterClrMapping/>
  </p:clrMapOvr>
</p:sldLayout>
</file>

<file path=ppt/slideLayouts/slideLayout244.xml><?xml version="1.0" encoding="utf-8"?>
<p:sldLayout xmlns:a="http://schemas.openxmlformats.org/drawingml/2006/main" xmlns:r="http://schemas.openxmlformats.org/officeDocument/2006/relationships" xmlns:p="http://schemas.openxmlformats.org/presentationml/2006/main" preserve="1" userDrawn="1">
  <p:cSld name="Área Hidrográfica Caribe">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576209B9-7A47-1957-825D-818BCBD38E68}"/>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0D09AF49-B10A-D105-98B2-1F50947CFC51}"/>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D0BC94D6-5B29-42A5-7573-08014AF6C204}"/>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5" name="CuadroTexto 6">
            <a:extLst>
              <a:ext uri="{FF2B5EF4-FFF2-40B4-BE49-F238E27FC236}">
                <a16:creationId xmlns:a16="http://schemas.microsoft.com/office/drawing/2014/main" id="{D181266E-6575-465C-9932-6A566B264095}"/>
              </a:ext>
            </a:extLst>
          </p:cNvPr>
          <p:cNvSpPr txBox="1">
            <a:spLocks noChangeArrowheads="1"/>
          </p:cNvSpPr>
          <p:nvPr userDrawn="1"/>
        </p:nvSpPr>
        <p:spPr bwMode="auto">
          <a:xfrm>
            <a:off x="785813" y="309563"/>
            <a:ext cx="38544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b="1">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Caribe</a:t>
            </a:r>
            <a:endParaRPr lang="es-MX" altLang="es-CO"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6" name="Imagen 7">
            <a:extLst>
              <a:ext uri="{FF2B5EF4-FFF2-40B4-BE49-F238E27FC236}">
                <a16:creationId xmlns:a16="http://schemas.microsoft.com/office/drawing/2014/main" id="{2EC21FF4-0883-300F-2C24-E0B32FA0D218}"/>
              </a:ext>
            </a:extLst>
          </p:cNvPr>
          <p:cNvPicPr>
            <a:picLocks noChangeAspect="1" noChangeArrowheads="1"/>
          </p:cNvPicPr>
          <p:nvPr userDrawn="1"/>
        </p:nvPicPr>
        <p:blipFill>
          <a:blip r:embed="rId3" cstate="print">
            <a:lum bright="70000" contrast="-70000"/>
            <a:extLst>
              <a:ext uri="{28A0092B-C50C-407E-A947-70E740481C1C}">
                <a14:useLocalDpi xmlns:a14="http://schemas.microsoft.com/office/drawing/2010/main" val="0"/>
              </a:ext>
            </a:extLst>
          </a:blip>
          <a:srcRect/>
          <a:stretch>
            <a:fillRect/>
          </a:stretch>
        </p:blipFill>
        <p:spPr bwMode="auto">
          <a:xfrm>
            <a:off x="342900"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8">
            <a:extLst>
              <a:ext uri="{FF2B5EF4-FFF2-40B4-BE49-F238E27FC236}">
                <a16:creationId xmlns:a16="http://schemas.microsoft.com/office/drawing/2014/main" id="{F215CFB8-481E-276E-E270-632515DE154F}"/>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89469272"/>
      </p:ext>
    </p:extLst>
  </p:cSld>
  <p:clrMapOvr>
    <a:masterClrMapping/>
  </p:clrMapOvr>
</p:sldLayout>
</file>

<file path=ppt/slideLayouts/slideLayout245.xml><?xml version="1.0" encoding="utf-8"?>
<p:sldLayout xmlns:a="http://schemas.openxmlformats.org/drawingml/2006/main" xmlns:r="http://schemas.openxmlformats.org/officeDocument/2006/relationships" xmlns:p="http://schemas.openxmlformats.org/presentationml/2006/main" preserve="1" userDrawn="1">
  <p:cSld name="Área Hidrográfica Pacífico">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46052D1F-1992-608A-472F-3B3F6620CFE7}"/>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D0125A5E-F183-D9FF-951B-7BA29131B546}"/>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pic>
        <p:nvPicPr>
          <p:cNvPr id="4" name="Imagen 5">
            <a:extLst>
              <a:ext uri="{FF2B5EF4-FFF2-40B4-BE49-F238E27FC236}">
                <a16:creationId xmlns:a16="http://schemas.microsoft.com/office/drawing/2014/main" id="{5ADC5BC1-5F71-079D-DBA8-72DE3A2669B0}"/>
              </a:ext>
            </a:extLst>
          </p:cNvPr>
          <p:cNvPicPr>
            <a:picLocks noChangeAspect="1" noChangeArrowheads="1"/>
          </p:cNvPicPr>
          <p:nvPr userDrawn="1"/>
        </p:nvPicPr>
        <p:blipFill>
          <a:blip r:embed="rId3" cstate="print">
            <a:lum bright="70000" contrast="-70000"/>
            <a:extLst>
              <a:ext uri="{28A0092B-C50C-407E-A947-70E740481C1C}">
                <a14:useLocalDpi xmlns:a14="http://schemas.microsoft.com/office/drawing/2010/main" val="0"/>
              </a:ext>
            </a:extLst>
          </a:blip>
          <a:srcRect/>
          <a:stretch>
            <a:fillRect/>
          </a:stretch>
        </p:blipFill>
        <p:spPr bwMode="auto">
          <a:xfrm>
            <a:off x="3668713" y="82550"/>
            <a:ext cx="344487"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ángulo: esquinas superiores redondeadas 4">
            <a:extLst>
              <a:ext uri="{FF2B5EF4-FFF2-40B4-BE49-F238E27FC236}">
                <a16:creationId xmlns:a16="http://schemas.microsoft.com/office/drawing/2014/main" id="{79766033-A59A-36D4-7D13-69D1C71B1D27}"/>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6" name="CuadroTexto 7">
            <a:extLst>
              <a:ext uri="{FF2B5EF4-FFF2-40B4-BE49-F238E27FC236}">
                <a16:creationId xmlns:a16="http://schemas.microsoft.com/office/drawing/2014/main" id="{CDD6279C-1087-11FD-56C1-FD6FC277B134}"/>
              </a:ext>
            </a:extLst>
          </p:cNvPr>
          <p:cNvSpPr txBox="1">
            <a:spLocks noChangeArrowheads="1"/>
          </p:cNvSpPr>
          <p:nvPr userDrawn="1"/>
        </p:nvSpPr>
        <p:spPr bwMode="auto">
          <a:xfrm>
            <a:off x="785813" y="309563"/>
            <a:ext cx="4033837"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b="1">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Pacífico</a:t>
            </a:r>
            <a:endParaRPr lang="es-MX" altLang="es-CO"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D7D52081-AE26-32A1-87DB-78C55D81ABDA}"/>
              </a:ext>
            </a:extLst>
          </p:cNvPr>
          <p:cNvPicPr>
            <a:picLocks noChangeAspect="1" noChangeArrowheads="1"/>
          </p:cNvPicPr>
          <p:nvPr userDrawn="1"/>
        </p:nvPicPr>
        <p:blipFill>
          <a:blip r:embed="rId4" cstate="print">
            <a:lum bright="70000" contrast="-70000"/>
            <a:extLst>
              <a:ext uri="{28A0092B-C50C-407E-A947-70E740481C1C}">
                <a14:useLocalDpi xmlns:a14="http://schemas.microsoft.com/office/drawing/2010/main" val="0"/>
              </a:ext>
            </a:extLst>
          </a:blip>
          <a:srcRect/>
          <a:stretch>
            <a:fillRect/>
          </a:stretch>
        </p:blipFill>
        <p:spPr bwMode="auto">
          <a:xfrm>
            <a:off x="342900"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Imagen 9">
            <a:extLst>
              <a:ext uri="{FF2B5EF4-FFF2-40B4-BE49-F238E27FC236}">
                <a16:creationId xmlns:a16="http://schemas.microsoft.com/office/drawing/2014/main" id="{7601D2DF-A8AE-CB92-E135-96938FDDF15D}"/>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99628014"/>
      </p:ext>
    </p:extLst>
  </p:cSld>
  <p:clrMapOvr>
    <a:masterClrMapping/>
  </p:clrMapOvr>
</p:sldLayout>
</file>

<file path=ppt/slideLayouts/slideLayout246.xml><?xml version="1.0" encoding="utf-8"?>
<p:sldLayout xmlns:a="http://schemas.openxmlformats.org/drawingml/2006/main" xmlns:r="http://schemas.openxmlformats.org/officeDocument/2006/relationships" xmlns:p="http://schemas.openxmlformats.org/presentationml/2006/main" preserve="1" userDrawn="1">
  <p:cSld name="cuenca ALTA rio mag">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67FC73AA-409B-1C8A-9481-C6AA1A402F69}"/>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2D600C14-6E04-1717-63EC-61D2B72E9138}"/>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4ED55E48-D70A-0352-AC78-A521DC70D01F}"/>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5" name="Imagen 6">
            <a:extLst>
              <a:ext uri="{FF2B5EF4-FFF2-40B4-BE49-F238E27FC236}">
                <a16:creationId xmlns:a16="http://schemas.microsoft.com/office/drawing/2014/main" id="{C13BA055-AA09-FFD5-8528-7DD83816780C}"/>
              </a:ext>
            </a:extLst>
          </p:cNvPr>
          <p:cNvPicPr>
            <a:picLocks noChangeAspect="1" noChangeArrowheads="1"/>
          </p:cNvPicPr>
          <p:nvPr userDrawn="1"/>
        </p:nvPicPr>
        <p:blipFill>
          <a:blip r:embed="rId3" cstate="print">
            <a:lum bright="70000" contrast="-70000"/>
            <a:extLst>
              <a:ext uri="{28A0092B-C50C-407E-A947-70E740481C1C}">
                <a14:useLocalDpi xmlns:a14="http://schemas.microsoft.com/office/drawing/2010/main" val="0"/>
              </a:ext>
            </a:extLst>
          </a:blip>
          <a:srcRect/>
          <a:stretch>
            <a:fillRect/>
          </a:stretch>
        </p:blipFill>
        <p:spPr bwMode="auto">
          <a:xfrm>
            <a:off x="342900"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7">
            <a:extLst>
              <a:ext uri="{FF2B5EF4-FFF2-40B4-BE49-F238E27FC236}">
                <a16:creationId xmlns:a16="http://schemas.microsoft.com/office/drawing/2014/main" id="{86559858-6CDF-88C9-035E-784E0D5B0A93}"/>
              </a:ext>
            </a:extLst>
          </p:cNvPr>
          <p:cNvSpPr txBox="1">
            <a:spLocks noChangeArrowheads="1"/>
          </p:cNvSpPr>
          <p:nvPr userDrawn="1"/>
        </p:nvSpPr>
        <p:spPr bwMode="auto">
          <a:xfrm>
            <a:off x="771525" y="225425"/>
            <a:ext cx="4329113"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Magdalena – Cauca</a:t>
            </a:r>
          </a:p>
          <a:p>
            <a:pPr eaLnBrk="1" hangingPunct="1"/>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(Cuenca alta del Río Magdalena)</a:t>
            </a:r>
            <a:endParaRPr lang="es-MX"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53F1EF1F-286B-CB72-E9E0-D733B9D5A166}"/>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848978"/>
      </p:ext>
    </p:extLst>
  </p:cSld>
  <p:clrMapOvr>
    <a:masterClrMapping/>
  </p:clrMapOvr>
</p:sldLayout>
</file>

<file path=ppt/slideLayouts/slideLayout247.xml><?xml version="1.0" encoding="utf-8"?>
<p:sldLayout xmlns:a="http://schemas.openxmlformats.org/drawingml/2006/main" xmlns:r="http://schemas.openxmlformats.org/officeDocument/2006/relationships" xmlns:p="http://schemas.openxmlformats.org/presentationml/2006/main" preserve="1" userDrawn="1">
  <p:cSld name="cuenca MEDIA rio mag">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3EBE0022-80FF-AA5A-FB9C-F63C08312095}"/>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936AE8B6-E3B5-8EA2-6D7C-DBF4742BBAD2}"/>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575F9012-8A79-23D9-C0A1-6D341472F8B2}"/>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5" name="Imagen 6">
            <a:extLst>
              <a:ext uri="{FF2B5EF4-FFF2-40B4-BE49-F238E27FC236}">
                <a16:creationId xmlns:a16="http://schemas.microsoft.com/office/drawing/2014/main" id="{F271CC8C-9CCF-4039-440F-E31877A0CD0B}"/>
              </a:ext>
            </a:extLst>
          </p:cNvPr>
          <p:cNvPicPr>
            <a:picLocks noChangeAspect="1" noChangeArrowheads="1"/>
          </p:cNvPicPr>
          <p:nvPr userDrawn="1"/>
        </p:nvPicPr>
        <p:blipFill>
          <a:blip r:embed="rId3" cstate="print">
            <a:lum bright="70000" contrast="-70000"/>
            <a:extLst>
              <a:ext uri="{28A0092B-C50C-407E-A947-70E740481C1C}">
                <a14:useLocalDpi xmlns:a14="http://schemas.microsoft.com/office/drawing/2010/main" val="0"/>
              </a:ext>
            </a:extLst>
          </a:blip>
          <a:srcRect/>
          <a:stretch>
            <a:fillRect/>
          </a:stretch>
        </p:blipFill>
        <p:spPr bwMode="auto">
          <a:xfrm>
            <a:off x="342900"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7">
            <a:extLst>
              <a:ext uri="{FF2B5EF4-FFF2-40B4-BE49-F238E27FC236}">
                <a16:creationId xmlns:a16="http://schemas.microsoft.com/office/drawing/2014/main" id="{CF09E571-255C-987A-B58B-5F2FC1CB674E}"/>
              </a:ext>
            </a:extLst>
          </p:cNvPr>
          <p:cNvSpPr txBox="1">
            <a:spLocks noChangeArrowheads="1"/>
          </p:cNvSpPr>
          <p:nvPr userDrawn="1"/>
        </p:nvSpPr>
        <p:spPr bwMode="auto">
          <a:xfrm>
            <a:off x="788988" y="233363"/>
            <a:ext cx="4329112"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Magdalena – Cauca</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(Cuenca media del Río Magdalena)</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5559BD90-2D37-1E45-C86F-8920611ACB80}"/>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14326953"/>
      </p:ext>
    </p:extLst>
  </p:cSld>
  <p:clrMapOvr>
    <a:masterClrMapping/>
  </p:clrMapOvr>
</p:sldLayout>
</file>

<file path=ppt/slideLayouts/slideLayout248.xml><?xml version="1.0" encoding="utf-8"?>
<p:sldLayout xmlns:a="http://schemas.openxmlformats.org/drawingml/2006/main" xmlns:r="http://schemas.openxmlformats.org/officeDocument/2006/relationships" xmlns:p="http://schemas.openxmlformats.org/presentationml/2006/main" preserve="1" userDrawn="1">
  <p:cSld name="cuenca BAJA rio mag">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F2020387-CB93-5206-6EEE-5ABC78CA63D1}"/>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4144DB28-1CD2-5547-68D5-21BAD7822F36}"/>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D370FF7D-4326-BA85-356B-86BCC84763AE}"/>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5" name="Imagen 6">
            <a:extLst>
              <a:ext uri="{FF2B5EF4-FFF2-40B4-BE49-F238E27FC236}">
                <a16:creationId xmlns:a16="http://schemas.microsoft.com/office/drawing/2014/main" id="{C9BA3B29-0CCA-D923-8C6F-2EAEEC776BCA}"/>
              </a:ext>
            </a:extLst>
          </p:cNvPr>
          <p:cNvPicPr>
            <a:picLocks noChangeAspect="1" noChangeArrowheads="1"/>
          </p:cNvPicPr>
          <p:nvPr userDrawn="1"/>
        </p:nvPicPr>
        <p:blipFill>
          <a:blip r:embed="rId3" cstate="print">
            <a:lum bright="70000" contrast="-70000"/>
            <a:extLst>
              <a:ext uri="{28A0092B-C50C-407E-A947-70E740481C1C}">
                <a14:useLocalDpi xmlns:a14="http://schemas.microsoft.com/office/drawing/2010/main" val="0"/>
              </a:ext>
            </a:extLst>
          </a:blip>
          <a:srcRect/>
          <a:stretch>
            <a:fillRect/>
          </a:stretch>
        </p:blipFill>
        <p:spPr bwMode="auto">
          <a:xfrm>
            <a:off x="342900"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7">
            <a:extLst>
              <a:ext uri="{FF2B5EF4-FFF2-40B4-BE49-F238E27FC236}">
                <a16:creationId xmlns:a16="http://schemas.microsoft.com/office/drawing/2014/main" id="{74A297BB-8032-61EB-DE12-AF6DF2F51E9D}"/>
              </a:ext>
            </a:extLst>
          </p:cNvPr>
          <p:cNvSpPr txBox="1">
            <a:spLocks noChangeArrowheads="1"/>
          </p:cNvSpPr>
          <p:nvPr userDrawn="1"/>
        </p:nvSpPr>
        <p:spPr bwMode="auto">
          <a:xfrm>
            <a:off x="788988" y="230188"/>
            <a:ext cx="4329112"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Magdalena – Cauca</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(Cuenca baja del Río Magdalena)</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9451DE00-B3FB-4EB4-2629-705EF34CC245}"/>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926710"/>
      </p:ext>
    </p:extLst>
  </p:cSld>
  <p:clrMapOvr>
    <a:masterClrMapping/>
  </p:clrMapOvr>
</p:sldLayout>
</file>

<file path=ppt/slideLayouts/slideLayout249.xml><?xml version="1.0" encoding="utf-8"?>
<p:sldLayout xmlns:a="http://schemas.openxmlformats.org/drawingml/2006/main" xmlns:r="http://schemas.openxmlformats.org/officeDocument/2006/relationships" xmlns:p="http://schemas.openxmlformats.org/presentationml/2006/main" preserve="1" userDrawn="1">
  <p:cSld name="CUENCA rio mag">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BD898F90-0781-6DB1-F69B-0C1CBE0E6067}"/>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55E6A6FB-8065-51AC-8F9A-01971A466854}"/>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0AEFEE09-4910-0E94-C13C-3E5942B650B4}"/>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5" name="Imagen 6">
            <a:extLst>
              <a:ext uri="{FF2B5EF4-FFF2-40B4-BE49-F238E27FC236}">
                <a16:creationId xmlns:a16="http://schemas.microsoft.com/office/drawing/2014/main" id="{4D31B379-10C5-6185-E0D7-90F8459F339A}"/>
              </a:ext>
            </a:extLst>
          </p:cNvPr>
          <p:cNvPicPr>
            <a:picLocks noChangeAspect="1" noChangeArrowheads="1"/>
          </p:cNvPicPr>
          <p:nvPr userDrawn="1"/>
        </p:nvPicPr>
        <p:blipFill>
          <a:blip r:embed="rId3" cstate="print">
            <a:lum bright="70000" contrast="-70000"/>
            <a:extLst>
              <a:ext uri="{28A0092B-C50C-407E-A947-70E740481C1C}">
                <a14:useLocalDpi xmlns:a14="http://schemas.microsoft.com/office/drawing/2010/main" val="0"/>
              </a:ext>
            </a:extLst>
          </a:blip>
          <a:srcRect/>
          <a:stretch>
            <a:fillRect/>
          </a:stretch>
        </p:blipFill>
        <p:spPr bwMode="auto">
          <a:xfrm>
            <a:off x="342900"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7">
            <a:extLst>
              <a:ext uri="{FF2B5EF4-FFF2-40B4-BE49-F238E27FC236}">
                <a16:creationId xmlns:a16="http://schemas.microsoft.com/office/drawing/2014/main" id="{9F3C3A08-FB7A-FB3F-80A5-F41567D5E0B2}"/>
              </a:ext>
            </a:extLst>
          </p:cNvPr>
          <p:cNvSpPr txBox="1">
            <a:spLocks noChangeArrowheads="1"/>
          </p:cNvSpPr>
          <p:nvPr userDrawn="1"/>
        </p:nvSpPr>
        <p:spPr bwMode="auto">
          <a:xfrm>
            <a:off x="788988" y="222250"/>
            <a:ext cx="4330700"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Magdalena – Cauca</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(Cuenca del Río Magdalena)</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E77420CF-E7BA-F466-721A-B769658BAC4E}"/>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2715509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uenca ALTA rio mag">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CC564624-9CEA-CE3A-FCC1-1375AA14E478}"/>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534714DB-C1DF-197E-673C-C218A49CB26D}"/>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D44A03C7-4AB5-534B-1F92-FA904D5DFB38}"/>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5" name="Imagen 6">
            <a:extLst>
              <a:ext uri="{FF2B5EF4-FFF2-40B4-BE49-F238E27FC236}">
                <a16:creationId xmlns:a16="http://schemas.microsoft.com/office/drawing/2014/main" id="{5BB93814-5C58-3B72-7C72-355F5F6CBCD0}"/>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342900"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7">
            <a:extLst>
              <a:ext uri="{FF2B5EF4-FFF2-40B4-BE49-F238E27FC236}">
                <a16:creationId xmlns:a16="http://schemas.microsoft.com/office/drawing/2014/main" id="{4AC2F36C-F368-9515-0B2E-553F08427D13}"/>
              </a:ext>
            </a:extLst>
          </p:cNvPr>
          <p:cNvSpPr txBox="1">
            <a:spLocks noChangeArrowheads="1"/>
          </p:cNvSpPr>
          <p:nvPr userDrawn="1"/>
        </p:nvSpPr>
        <p:spPr bwMode="auto">
          <a:xfrm>
            <a:off x="771525" y="225425"/>
            <a:ext cx="4329113"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Magdalena – Cauca</a:t>
            </a:r>
          </a:p>
          <a:p>
            <a:pPr eaLnBrk="1" hangingPunct="1"/>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(Cuenca alta del Río Magdalena)</a:t>
            </a:r>
            <a:endParaRPr lang="es-MX"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2FDDE851-822A-58DC-D1B4-800605DD8415}"/>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7516108"/>
      </p:ext>
    </p:extLst>
  </p:cSld>
  <p:clrMapOvr>
    <a:masterClrMapping/>
  </p:clrMapOvr>
</p:sldLayout>
</file>

<file path=ppt/slideLayouts/slideLayout250.xml><?xml version="1.0" encoding="utf-8"?>
<p:sldLayout xmlns:a="http://schemas.openxmlformats.org/drawingml/2006/main" xmlns:r="http://schemas.openxmlformats.org/officeDocument/2006/relationships" xmlns:p="http://schemas.openxmlformats.org/presentationml/2006/main" preserve="1" userDrawn="1">
  <p:cSld name="Área Hidrográfica Orinoco">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2274C666-F078-D1E8-4FB5-582766523B8C}"/>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A552E63E-C6BA-1E2F-4CC8-3A05DF63FF05}"/>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3DF61684-8F9D-D9CD-9698-EB639776C51C}"/>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5" name="Imagen 6">
            <a:extLst>
              <a:ext uri="{FF2B5EF4-FFF2-40B4-BE49-F238E27FC236}">
                <a16:creationId xmlns:a16="http://schemas.microsoft.com/office/drawing/2014/main" id="{62CC7B00-366B-C2DC-60B3-8CA0C477B2C0}"/>
              </a:ext>
            </a:extLst>
          </p:cNvPr>
          <p:cNvPicPr>
            <a:picLocks noChangeAspect="1" noChangeArrowheads="1"/>
          </p:cNvPicPr>
          <p:nvPr userDrawn="1"/>
        </p:nvPicPr>
        <p:blipFill>
          <a:blip r:embed="rId3" cstate="print">
            <a:lum bright="70000" contrast="-70000"/>
            <a:extLst>
              <a:ext uri="{28A0092B-C50C-407E-A947-70E740481C1C}">
                <a14:useLocalDpi xmlns:a14="http://schemas.microsoft.com/office/drawing/2010/main" val="0"/>
              </a:ext>
            </a:extLst>
          </a:blip>
          <a:srcRect/>
          <a:stretch>
            <a:fillRect/>
          </a:stretch>
        </p:blipFill>
        <p:spPr bwMode="auto">
          <a:xfrm>
            <a:off x="342900"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7">
            <a:extLst>
              <a:ext uri="{FF2B5EF4-FFF2-40B4-BE49-F238E27FC236}">
                <a16:creationId xmlns:a16="http://schemas.microsoft.com/office/drawing/2014/main" id="{761E86B6-2B96-4A98-C390-4842AE0089F6}"/>
              </a:ext>
            </a:extLst>
          </p:cNvPr>
          <p:cNvSpPr txBox="1">
            <a:spLocks noChangeArrowheads="1"/>
          </p:cNvSpPr>
          <p:nvPr userDrawn="1"/>
        </p:nvSpPr>
        <p:spPr bwMode="auto">
          <a:xfrm>
            <a:off x="771525" y="309563"/>
            <a:ext cx="4030663"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b="1">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Orinoco</a:t>
            </a:r>
            <a:endParaRPr lang="es-MX" altLang="es-CO"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378D2CD5-E912-935A-194C-2F20C7E9F711}"/>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19885534"/>
      </p:ext>
    </p:extLst>
  </p:cSld>
  <p:clrMapOvr>
    <a:masterClrMapping/>
  </p:clrMapOvr>
</p:sldLayout>
</file>

<file path=ppt/slideLayouts/slideLayout251.xml><?xml version="1.0" encoding="utf-8"?>
<p:sldLayout xmlns:a="http://schemas.openxmlformats.org/drawingml/2006/main" xmlns:r="http://schemas.openxmlformats.org/officeDocument/2006/relationships" xmlns:p="http://schemas.openxmlformats.org/presentationml/2006/main" preserve="1" userDrawn="1">
  <p:cSld name="Área Hidrográfica Amazona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6E0F93D1-EA02-18F8-0D71-FEADE83B2C7A}"/>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320653C8-5ECD-FB3C-66A9-E275A16CA8AA}"/>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D78641CE-D191-6BFD-BE8B-F15EBAEA2B77}"/>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5" name="Imagen 6">
            <a:extLst>
              <a:ext uri="{FF2B5EF4-FFF2-40B4-BE49-F238E27FC236}">
                <a16:creationId xmlns:a16="http://schemas.microsoft.com/office/drawing/2014/main" id="{3A59B177-2CF5-5B56-D812-301B5767AD1F}"/>
              </a:ext>
            </a:extLst>
          </p:cNvPr>
          <p:cNvPicPr>
            <a:picLocks noChangeAspect="1" noChangeArrowheads="1"/>
          </p:cNvPicPr>
          <p:nvPr userDrawn="1"/>
        </p:nvPicPr>
        <p:blipFill>
          <a:blip r:embed="rId3" cstate="print">
            <a:lum bright="70000" contrast="-70000"/>
            <a:extLst>
              <a:ext uri="{28A0092B-C50C-407E-A947-70E740481C1C}">
                <a14:useLocalDpi xmlns:a14="http://schemas.microsoft.com/office/drawing/2010/main" val="0"/>
              </a:ext>
            </a:extLst>
          </a:blip>
          <a:srcRect/>
          <a:stretch>
            <a:fillRect/>
          </a:stretch>
        </p:blipFill>
        <p:spPr bwMode="auto">
          <a:xfrm>
            <a:off x="342900"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7">
            <a:extLst>
              <a:ext uri="{FF2B5EF4-FFF2-40B4-BE49-F238E27FC236}">
                <a16:creationId xmlns:a16="http://schemas.microsoft.com/office/drawing/2014/main" id="{3B11A645-1DCC-3966-B168-99BDF0D291AF}"/>
              </a:ext>
            </a:extLst>
          </p:cNvPr>
          <p:cNvSpPr txBox="1">
            <a:spLocks noChangeArrowheads="1"/>
          </p:cNvSpPr>
          <p:nvPr userDrawn="1"/>
        </p:nvSpPr>
        <p:spPr bwMode="auto">
          <a:xfrm>
            <a:off x="801688" y="298450"/>
            <a:ext cx="43529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b="1">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Amazonas</a:t>
            </a:r>
            <a:endParaRPr lang="es-MX" altLang="es-CO"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E32B94C5-6808-8A73-BB8D-07B663481430}"/>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95773754"/>
      </p:ext>
    </p:extLst>
  </p:cSld>
  <p:clrMapOvr>
    <a:masterClrMapping/>
  </p:clrMapOvr>
</p:sldLayout>
</file>

<file path=ppt/slideLayouts/slideLayout252.xml><?xml version="1.0" encoding="utf-8"?>
<p:sldLayout xmlns:a="http://schemas.openxmlformats.org/drawingml/2006/main" xmlns:r="http://schemas.openxmlformats.org/officeDocument/2006/relationships" xmlns:p="http://schemas.openxmlformats.org/presentationml/2006/main" preserve="1" userDrawn="1">
  <p:cSld name="Pronóstico amenaza deslizamientos tierra">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B56D8AE4-0294-19E3-FAB9-2692B93D874A}"/>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02E00985-CE99-C980-5190-3A1E0F099915}"/>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5" name="Rectángulo: esquinas superiores redondeadas 4">
            <a:extLst>
              <a:ext uri="{FF2B5EF4-FFF2-40B4-BE49-F238E27FC236}">
                <a16:creationId xmlns:a16="http://schemas.microsoft.com/office/drawing/2014/main" id="{46040D07-081B-1B16-7A7F-C3D68EDF4346}"/>
              </a:ext>
            </a:extLst>
          </p:cNvPr>
          <p:cNvSpPr/>
          <p:nvPr userDrawn="1"/>
        </p:nvSpPr>
        <p:spPr>
          <a:xfrm rot="5400000">
            <a:off x="2532063" y="-2303463"/>
            <a:ext cx="509588" cy="5573713"/>
          </a:xfrm>
          <a:prstGeom prst="round2SameRect">
            <a:avLst/>
          </a:prstGeom>
          <a:gradFill flip="none" rotWithShape="1">
            <a:gsLst>
              <a:gs pos="0">
                <a:srgbClr val="6C320A"/>
              </a:gs>
              <a:gs pos="33000">
                <a:schemeClr val="accent6">
                  <a:lumMod val="50000"/>
                </a:scheme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6" name="CuadroTexto 6">
            <a:extLst>
              <a:ext uri="{FF2B5EF4-FFF2-40B4-BE49-F238E27FC236}">
                <a16:creationId xmlns:a16="http://schemas.microsoft.com/office/drawing/2014/main" id="{BFF054CF-01A8-CB4A-1F88-2A867FF813A8}"/>
              </a:ext>
            </a:extLst>
          </p:cNvPr>
          <p:cNvSpPr txBox="1">
            <a:spLocks noChangeArrowheads="1"/>
          </p:cNvSpPr>
          <p:nvPr userDrawn="1"/>
        </p:nvSpPr>
        <p:spPr bwMode="auto">
          <a:xfrm>
            <a:off x="1044575" y="231775"/>
            <a:ext cx="3190875"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Deslizamientos de Tierra</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7">
            <a:extLst>
              <a:ext uri="{FF2B5EF4-FFF2-40B4-BE49-F238E27FC236}">
                <a16:creationId xmlns:a16="http://schemas.microsoft.com/office/drawing/2014/main" id="{0BA840CF-CC6E-D2A3-211A-BBA901E50859}"/>
              </a:ext>
            </a:extLst>
          </p:cNvPr>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307975" y="206375"/>
            <a:ext cx="547688" cy="547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Imagen 8">
            <a:extLst>
              <a:ext uri="{FF2B5EF4-FFF2-40B4-BE49-F238E27FC236}">
                <a16:creationId xmlns:a16="http://schemas.microsoft.com/office/drawing/2014/main" id="{9BC27E62-3DF6-CD82-3919-DA9368DFBC2D}"/>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Marcador de texto 12"/>
          <p:cNvSpPr>
            <a:spLocks noGrp="1"/>
          </p:cNvSpPr>
          <p:nvPr>
            <p:ph type="body" sz="quarter" idx="10"/>
          </p:nvPr>
        </p:nvSpPr>
        <p:spPr>
          <a:xfrm>
            <a:off x="1171067" y="780402"/>
            <a:ext cx="4263576" cy="261610"/>
          </a:xfrm>
        </p:spPr>
        <p:txBody>
          <a:bodyPr>
            <a:noAutofit/>
          </a:bodyPr>
          <a:lstStyle>
            <a:lvl1pPr marL="0" indent="0" algn="l">
              <a:buNone/>
              <a:defRPr sz="1200" b="1">
                <a:solidFill>
                  <a:schemeClr val="accent6">
                    <a:lumMod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3187568670"/>
      </p:ext>
    </p:extLst>
  </p:cSld>
  <p:clrMapOvr>
    <a:masterClrMapping/>
  </p:clrMapOvr>
</p:sldLayout>
</file>

<file path=ppt/slideLayouts/slideLayout253.xml><?xml version="1.0" encoding="utf-8"?>
<p:sldLayout xmlns:a="http://schemas.openxmlformats.org/drawingml/2006/main" xmlns:r="http://schemas.openxmlformats.org/officeDocument/2006/relationships" xmlns:p="http://schemas.openxmlformats.org/presentationml/2006/main" preserve="1" userDrawn="1">
  <p:cSld name="Pronóstico amenaza incendios vegetal">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A00EC861-7E41-2CBE-6714-04BF4B8825A1}"/>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FA801894-B6BC-6679-6D74-3192E6C146C5}"/>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5" name="Rectángulo: esquinas superiores redondeadas 4">
            <a:extLst>
              <a:ext uri="{FF2B5EF4-FFF2-40B4-BE49-F238E27FC236}">
                <a16:creationId xmlns:a16="http://schemas.microsoft.com/office/drawing/2014/main" id="{AEAE54F1-15F1-2718-49C5-1C09D8014B6D}"/>
              </a:ext>
            </a:extLst>
          </p:cNvPr>
          <p:cNvSpPr/>
          <p:nvPr userDrawn="1"/>
        </p:nvSpPr>
        <p:spPr>
          <a:xfrm rot="5400000">
            <a:off x="2532063" y="-2303463"/>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6" name="CuadroTexto 6">
            <a:extLst>
              <a:ext uri="{FF2B5EF4-FFF2-40B4-BE49-F238E27FC236}">
                <a16:creationId xmlns:a16="http://schemas.microsoft.com/office/drawing/2014/main" id="{7DBBDF20-5353-4E8E-9E65-1C60E5F46527}"/>
              </a:ext>
            </a:extLst>
          </p:cNvPr>
          <p:cNvSpPr txBox="1">
            <a:spLocks noChangeArrowheads="1"/>
          </p:cNvSpPr>
          <p:nvPr userDrawn="1"/>
        </p:nvSpPr>
        <p:spPr bwMode="auto">
          <a:xfrm>
            <a:off x="811213" y="222250"/>
            <a:ext cx="3735387"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7">
            <a:extLst>
              <a:ext uri="{FF2B5EF4-FFF2-40B4-BE49-F238E27FC236}">
                <a16:creationId xmlns:a16="http://schemas.microsoft.com/office/drawing/2014/main" id="{AF11FE57-BE05-E661-CECD-4CB442F76FBA}"/>
              </a:ext>
            </a:extLst>
          </p:cNvPr>
          <p:cNvPicPr>
            <a:picLocks noChangeAspect="1" noChangeArrowheads="1"/>
          </p:cNvPicPr>
          <p:nvPr userDrawn="1"/>
        </p:nvPicPr>
        <p:blipFill>
          <a:blip r:embed="rId3" cstate="print">
            <a:lum bright="70000" contrast="-70000"/>
            <a:extLst>
              <a:ext uri="{28A0092B-C50C-407E-A947-70E740481C1C}">
                <a14:useLocalDpi xmlns:a14="http://schemas.microsoft.com/office/drawing/2010/main" val="0"/>
              </a:ext>
            </a:extLst>
          </a:blip>
          <a:srcRect/>
          <a:stretch>
            <a:fillRect/>
          </a:stretch>
        </p:blipFill>
        <p:spPr bwMode="auto">
          <a:xfrm>
            <a:off x="361950"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Imagen 8">
            <a:extLst>
              <a:ext uri="{FF2B5EF4-FFF2-40B4-BE49-F238E27FC236}">
                <a16:creationId xmlns:a16="http://schemas.microsoft.com/office/drawing/2014/main" id="{B8F219AE-21A9-DD7D-09A2-60B499384B58}"/>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Marcador de texto 12"/>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1608524932"/>
      </p:ext>
    </p:extLst>
  </p:cSld>
  <p:clrMapOvr>
    <a:masterClrMapping/>
  </p:clrMapOvr>
</p:sldLayout>
</file>

<file path=ppt/slideLayouts/slideLayout254.xml><?xml version="1.0" encoding="utf-8"?>
<p:sldLayout xmlns:a="http://schemas.openxmlformats.org/drawingml/2006/main" xmlns:r="http://schemas.openxmlformats.org/officeDocument/2006/relationships" xmlns:p="http://schemas.openxmlformats.org/presentationml/2006/main" preserve="1" userDrawn="1">
  <p:cSld name="Aletas Meteomarinas CARIBE">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3A2EA7D7-A4FD-45CE-4679-0E8D6D50351A}"/>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ángulo redondeado 7">
            <a:extLst>
              <a:ext uri="{FF2B5EF4-FFF2-40B4-BE49-F238E27FC236}">
                <a16:creationId xmlns:a16="http://schemas.microsoft.com/office/drawing/2014/main" id="{BB856F90-AF4B-D57B-7D46-15A9483D4E3E}"/>
              </a:ext>
            </a:extLst>
          </p:cNvPr>
          <p:cNvSpPr/>
          <p:nvPr userDrawn="1"/>
        </p:nvSpPr>
        <p:spPr>
          <a:xfrm>
            <a:off x="8615363" y="1047750"/>
            <a:ext cx="3421062" cy="509746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a:p>
        </p:txBody>
      </p:sp>
      <p:sp>
        <p:nvSpPr>
          <p:cNvPr id="4" name="CuadroTexto 5">
            <a:extLst>
              <a:ext uri="{FF2B5EF4-FFF2-40B4-BE49-F238E27FC236}">
                <a16:creationId xmlns:a16="http://schemas.microsoft.com/office/drawing/2014/main" id="{AB1B6DED-645F-900E-A6D6-CA26417E52A9}"/>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5" name="object 2">
            <a:extLst>
              <a:ext uri="{FF2B5EF4-FFF2-40B4-BE49-F238E27FC236}">
                <a16:creationId xmlns:a16="http://schemas.microsoft.com/office/drawing/2014/main" id="{BF4BCFB9-D3C1-7712-70B4-D82DEE7707E2}"/>
              </a:ext>
            </a:extLst>
          </p:cNvPr>
          <p:cNvSpPr>
            <a:spLocks noChangeArrowheads="1"/>
          </p:cNvSpPr>
          <p:nvPr userDrawn="1"/>
        </p:nvSpPr>
        <p:spPr bwMode="auto">
          <a:xfrm>
            <a:off x="69850" y="1201738"/>
            <a:ext cx="8543925" cy="5016500"/>
          </a:xfrm>
          <a:prstGeom prst="rect">
            <a:avLst/>
          </a:prstGeom>
          <a:blipFill dpi="0" rotWithShape="1">
            <a:blip r:embed="rId3"/>
            <a:srcRect/>
            <a:stretch>
              <a:fillRect/>
            </a:stretch>
          </a:blipFill>
          <a:ln>
            <a:noFill/>
          </a:ln>
        </p:spPr>
        <p:txBody>
          <a:bodyPr lIns="0" tIns="0" rIns="0" bIns="0"/>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defTabSz="914126" eaLnBrk="1" hangingPunct="1">
              <a:defRPr/>
            </a:pPr>
            <a:endParaRPr lang="es-CO" altLang="es-CO" sz="3198" dirty="0">
              <a:solidFill>
                <a:prstClr val="black"/>
              </a:solidFill>
              <a:sym typeface="Arial"/>
            </a:endParaRPr>
          </a:p>
        </p:txBody>
      </p:sp>
      <p:sp>
        <p:nvSpPr>
          <p:cNvPr id="6" name="CuadroTexto 7">
            <a:extLst>
              <a:ext uri="{FF2B5EF4-FFF2-40B4-BE49-F238E27FC236}">
                <a16:creationId xmlns:a16="http://schemas.microsoft.com/office/drawing/2014/main" id="{3FE60B71-E611-DFFF-260D-1BF9AC2A55CB}"/>
              </a:ext>
            </a:extLst>
          </p:cNvPr>
          <p:cNvSpPr txBox="1">
            <a:spLocks noChangeArrowheads="1"/>
          </p:cNvSpPr>
          <p:nvPr userDrawn="1"/>
        </p:nvSpPr>
        <p:spPr bwMode="auto">
          <a:xfrm>
            <a:off x="8666163" y="1174750"/>
            <a:ext cx="32004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1400" b="1">
                <a:solidFill>
                  <a:srgbClr val="004070"/>
                </a:solidFill>
                <a:latin typeface="Verdana" panose="020B0604030504040204" pitchFamily="34" charset="0"/>
                <a:ea typeface="Verdana" panose="020B0604030504040204" pitchFamily="34" charset="0"/>
                <a:cs typeface="Verdana" panose="020B0604030504040204" pitchFamily="34" charset="0"/>
              </a:rPr>
              <a:t>Abreviaturas</a:t>
            </a:r>
            <a:endParaRPr lang="es-MX" altLang="es-CO" sz="1400" b="1">
              <a:solidFill>
                <a:srgbClr val="004070"/>
              </a:solidFill>
              <a:latin typeface="Verdana" panose="020B0604030504040204" pitchFamily="34" charset="0"/>
              <a:ea typeface="Verdana" panose="020B0604030504040204" pitchFamily="34" charset="0"/>
              <a:cs typeface="Verdana" panose="020B0604030504040204" pitchFamily="34" charset="0"/>
            </a:endParaRPr>
          </a:p>
        </p:txBody>
      </p:sp>
      <p:sp>
        <p:nvSpPr>
          <p:cNvPr id="7" name="CuadroTexto 8">
            <a:extLst>
              <a:ext uri="{FF2B5EF4-FFF2-40B4-BE49-F238E27FC236}">
                <a16:creationId xmlns:a16="http://schemas.microsoft.com/office/drawing/2014/main" id="{EC51B162-E5DB-BC7F-B002-20D4D79E5A03}"/>
              </a:ext>
            </a:extLst>
          </p:cNvPr>
          <p:cNvSpPr txBox="1">
            <a:spLocks noChangeArrowheads="1"/>
          </p:cNvSpPr>
          <p:nvPr userDrawn="1"/>
        </p:nvSpPr>
        <p:spPr bwMode="auto">
          <a:xfrm>
            <a:off x="8777288" y="1495425"/>
            <a:ext cx="3194050"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VV</a:t>
            </a:r>
            <a:r>
              <a:rPr lang="es-CO" altLang="es-CO" sz="900">
                <a:latin typeface="Verdana" panose="020B0604030504040204" pitchFamily="34" charset="0"/>
                <a:ea typeface="Verdana" panose="020B0604030504040204" pitchFamily="34" charset="0"/>
                <a:cs typeface="Verdana" panose="020B0604030504040204" pitchFamily="34" charset="0"/>
              </a:rPr>
              <a:t> </a:t>
            </a:r>
            <a:r>
              <a:rPr lang="es-CO" altLang="es-CO" sz="900">
                <a:solidFill>
                  <a:srgbClr val="7F7F7F"/>
                </a:solidFill>
                <a:latin typeface="Verdana" panose="020B0604030504040204" pitchFamily="34" charset="0"/>
                <a:ea typeface="Verdana" panose="020B0604030504040204" pitchFamily="34" charset="0"/>
                <a:cs typeface="Verdana" panose="020B0604030504040204" pitchFamily="34" charset="0"/>
              </a:rPr>
              <a:t>– Velocidad del viento máxima probable.</a:t>
            </a:r>
          </a:p>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DV</a:t>
            </a:r>
            <a:r>
              <a:rPr lang="es-CO" altLang="es-CO" sz="900">
                <a:solidFill>
                  <a:srgbClr val="7F7F7F"/>
                </a:solidFill>
                <a:latin typeface="Verdana" panose="020B0604030504040204" pitchFamily="34" charset="0"/>
                <a:ea typeface="Verdana" panose="020B0604030504040204" pitchFamily="34" charset="0"/>
                <a:cs typeface="Verdana" panose="020B0604030504040204" pitchFamily="34" charset="0"/>
              </a:rPr>
              <a:t> – Dirección predominante del viento.</a:t>
            </a:r>
          </a:p>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AO</a:t>
            </a:r>
            <a:r>
              <a:rPr lang="es-CO" altLang="es-CO" sz="900">
                <a:solidFill>
                  <a:srgbClr val="7F7F7F"/>
                </a:solidFill>
                <a:latin typeface="Verdana" panose="020B0604030504040204" pitchFamily="34" charset="0"/>
                <a:ea typeface="Verdana" panose="020B0604030504040204" pitchFamily="34" charset="0"/>
                <a:cs typeface="Verdana" panose="020B0604030504040204" pitchFamily="34" charset="0"/>
              </a:rPr>
              <a:t> – Altura significativa de la ola.</a:t>
            </a:r>
            <a:endParaRPr lang="es-MX" altLang="es-CO" sz="900">
              <a:solidFill>
                <a:srgbClr val="7F7F7F"/>
              </a:solidFill>
              <a:latin typeface="Verdana" panose="020B0604030504040204" pitchFamily="34" charset="0"/>
              <a:ea typeface="Verdana" panose="020B0604030504040204" pitchFamily="34" charset="0"/>
              <a:cs typeface="Verdana" panose="020B0604030504040204" pitchFamily="34" charset="0"/>
            </a:endParaRPr>
          </a:p>
        </p:txBody>
      </p:sp>
      <p:sp>
        <p:nvSpPr>
          <p:cNvPr id="8" name="CuadroTexto 9">
            <a:extLst>
              <a:ext uri="{FF2B5EF4-FFF2-40B4-BE49-F238E27FC236}">
                <a16:creationId xmlns:a16="http://schemas.microsoft.com/office/drawing/2014/main" id="{34638D73-4242-353B-2F67-6B8C7BFCFB12}"/>
              </a:ext>
            </a:extLst>
          </p:cNvPr>
          <p:cNvSpPr txBox="1">
            <a:spLocks noChangeArrowheads="1"/>
          </p:cNvSpPr>
          <p:nvPr userDrawn="1"/>
        </p:nvSpPr>
        <p:spPr bwMode="auto">
          <a:xfrm>
            <a:off x="8666163" y="2020888"/>
            <a:ext cx="3200400"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1400" b="1">
                <a:solidFill>
                  <a:srgbClr val="004070"/>
                </a:solidFill>
                <a:latin typeface="Verdana" panose="020B0604030504040204" pitchFamily="34" charset="0"/>
                <a:ea typeface="Verdana" panose="020B0604030504040204" pitchFamily="34" charset="0"/>
                <a:cs typeface="Verdana" panose="020B0604030504040204" pitchFamily="34" charset="0"/>
              </a:rPr>
              <a:t>Convenciones</a:t>
            </a:r>
            <a:endParaRPr lang="es-MX" altLang="es-CO" sz="1400" b="1">
              <a:solidFill>
                <a:srgbClr val="004070"/>
              </a:solidFill>
              <a:latin typeface="Verdana" panose="020B0604030504040204" pitchFamily="34" charset="0"/>
              <a:ea typeface="Verdana" panose="020B0604030504040204" pitchFamily="34" charset="0"/>
              <a:cs typeface="Verdana" panose="020B0604030504040204" pitchFamily="34" charset="0"/>
            </a:endParaRPr>
          </a:p>
        </p:txBody>
      </p:sp>
      <p:sp>
        <p:nvSpPr>
          <p:cNvPr id="9" name="CuadroTexto 10">
            <a:extLst>
              <a:ext uri="{FF2B5EF4-FFF2-40B4-BE49-F238E27FC236}">
                <a16:creationId xmlns:a16="http://schemas.microsoft.com/office/drawing/2014/main" id="{0B40857D-AB63-9767-927B-B5EB7A5467CE}"/>
              </a:ext>
            </a:extLst>
          </p:cNvPr>
          <p:cNvSpPr txBox="1">
            <a:spLocks noChangeArrowheads="1"/>
          </p:cNvSpPr>
          <p:nvPr userDrawn="1"/>
        </p:nvSpPr>
        <p:spPr bwMode="auto">
          <a:xfrm>
            <a:off x="9231313" y="2359025"/>
            <a:ext cx="2667000" cy="1508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Tiempo Lluvioso</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Probabilidad de lluvias moderadas a fuertes, en algunos casos con posibilidad de tormentas eléctricas y rachas de viento.</a:t>
            </a:r>
          </a:p>
          <a:p>
            <a:pPr eaLnBrk="1" hangingPunct="1"/>
            <a:r>
              <a:rPr lang="es-CO" altLang="es-CO" sz="30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Sugerencia o recomendación</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A las embarcaciones de poco calado, consultar con las Capitanías de puerto antes de zarpar en zonas de inminente tempestad.</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A los bañistas y habitantes costeros, estar atentos a la evolución de las condiciones meteorológicas y a los avisos de las autoridades locales.</a:t>
            </a:r>
          </a:p>
        </p:txBody>
      </p:sp>
      <p:pic>
        <p:nvPicPr>
          <p:cNvPr id="10" name="Picture 49">
            <a:extLst>
              <a:ext uri="{FF2B5EF4-FFF2-40B4-BE49-F238E27FC236}">
                <a16:creationId xmlns:a16="http://schemas.microsoft.com/office/drawing/2014/main" id="{21016589-5153-4027-9FD5-EF7E6515276C}"/>
              </a:ext>
            </a:extLst>
          </p:cNvPr>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8818563" y="2376488"/>
            <a:ext cx="36671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CuadroTexto 12">
            <a:extLst>
              <a:ext uri="{FF2B5EF4-FFF2-40B4-BE49-F238E27FC236}">
                <a16:creationId xmlns:a16="http://schemas.microsoft.com/office/drawing/2014/main" id="{A5B282D3-0713-5594-EA62-2E823F6BD053}"/>
              </a:ext>
            </a:extLst>
          </p:cNvPr>
          <p:cNvSpPr txBox="1">
            <a:spLocks noChangeArrowheads="1"/>
          </p:cNvSpPr>
          <p:nvPr userDrawn="1"/>
        </p:nvSpPr>
        <p:spPr bwMode="auto">
          <a:xfrm>
            <a:off x="9231313" y="3871913"/>
            <a:ext cx="2667000" cy="877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Pleamar</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La marea alcanzará su máximo nivel en el intervalo de tiempo establecido.</a:t>
            </a:r>
          </a:p>
          <a:p>
            <a:pPr eaLnBrk="1" hangingPunct="1"/>
            <a:r>
              <a:rPr lang="es-CO" altLang="es-CO" sz="30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Sugerencia o recomendación</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Se sugiere a los habitantes costeros estar atentos a la evolución del fenómeno.</a:t>
            </a:r>
            <a:endParaRPr lang="es-CO" altLang="es-CO" sz="700">
              <a:solidFill>
                <a:srgbClr val="7F7F7F"/>
              </a:solidFill>
              <a:latin typeface="Verdana" panose="020B0604030504040204" pitchFamily="34" charset="0"/>
              <a:ea typeface="Verdana" panose="020B0604030504040204" pitchFamily="34" charset="0"/>
              <a:cs typeface="Calibri" panose="020F0502020204030204" pitchFamily="34" charset="0"/>
            </a:endParaRPr>
          </a:p>
        </p:txBody>
      </p:sp>
      <p:pic>
        <p:nvPicPr>
          <p:cNvPr id="12" name="Picture 49">
            <a:extLst>
              <a:ext uri="{FF2B5EF4-FFF2-40B4-BE49-F238E27FC236}">
                <a16:creationId xmlns:a16="http://schemas.microsoft.com/office/drawing/2014/main" id="{F71B74F2-01FE-E5FC-0192-2B7C1A921E1D}"/>
              </a:ext>
            </a:extLst>
          </p:cNvPr>
          <p:cNvPicPr>
            <a:picLocks noChangeAspect="1" noChangeArrowheads="1"/>
          </p:cNvPicPr>
          <p:nvPr userDrawn="1"/>
        </p:nvPicPr>
        <p:blipFill>
          <a:blip r:embed="rId5" cstate="print">
            <a:extLst>
              <a:ext uri="{28A0092B-C50C-407E-A947-70E740481C1C}">
                <a14:useLocalDpi xmlns:a14="http://schemas.microsoft.com/office/drawing/2010/main" val="0"/>
              </a:ext>
            </a:extLst>
          </a:blip>
          <a:srcRect/>
          <a:stretch>
            <a:fillRect/>
          </a:stretch>
        </p:blipFill>
        <p:spPr bwMode="auto">
          <a:xfrm>
            <a:off x="8818563" y="3921125"/>
            <a:ext cx="366712"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CuadroTexto 14">
            <a:extLst>
              <a:ext uri="{FF2B5EF4-FFF2-40B4-BE49-F238E27FC236}">
                <a16:creationId xmlns:a16="http://schemas.microsoft.com/office/drawing/2014/main" id="{9D9F0629-1905-6C55-AD9F-B59E345D6362}"/>
              </a:ext>
            </a:extLst>
          </p:cNvPr>
          <p:cNvSpPr txBox="1">
            <a:spLocks noChangeArrowheads="1"/>
          </p:cNvSpPr>
          <p:nvPr userDrawn="1"/>
        </p:nvSpPr>
        <p:spPr bwMode="auto">
          <a:xfrm>
            <a:off x="9231313" y="4778375"/>
            <a:ext cx="2667000" cy="1292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Viento y oleaje</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Velocidad del viento y altura del oleaje con valores por encima de lo normal para la época.</a:t>
            </a:r>
          </a:p>
          <a:p>
            <a:pPr eaLnBrk="1" hangingPunct="1"/>
            <a:r>
              <a:rPr lang="es-CO" altLang="es-CO" sz="30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Sugerencia o recomendación</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A los bañistas y habitantes costeros, estar atentos a la evolución del fenómeno y a las indicaciones de las autoridades locales.</a:t>
            </a:r>
          </a:p>
          <a:p>
            <a:pPr eaLnBrk="1" hangingPunct="1"/>
            <a:endPar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endParaRP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A las embarcaciones de poco calado, consultar con las Capitanías de puerto antes de zarpar</a:t>
            </a:r>
            <a:r>
              <a:rPr lang="es-CO" altLang="es-CO" sz="800">
                <a:solidFill>
                  <a:srgbClr val="154699"/>
                </a:solidFill>
                <a:latin typeface="Arial Narrow" panose="020B0606020202030204" pitchFamily="34" charset="0"/>
              </a:rPr>
              <a:t>.</a:t>
            </a:r>
          </a:p>
        </p:txBody>
      </p:sp>
      <p:pic>
        <p:nvPicPr>
          <p:cNvPr id="14" name="Picture 49">
            <a:extLst>
              <a:ext uri="{FF2B5EF4-FFF2-40B4-BE49-F238E27FC236}">
                <a16:creationId xmlns:a16="http://schemas.microsoft.com/office/drawing/2014/main" id="{7C209E8A-62E3-8A36-B138-7544D8E256D0}"/>
              </a:ext>
            </a:extLst>
          </p:cNvPr>
          <p:cNvPicPr>
            <a:picLocks noChangeAspect="1" noChangeArrowheads="1"/>
          </p:cNvPicPr>
          <p:nvPr userDrawn="1"/>
        </p:nvPicPr>
        <p:blipFill>
          <a:blip r:embed="rId6" cstate="print">
            <a:extLst>
              <a:ext uri="{28A0092B-C50C-407E-A947-70E740481C1C}">
                <a14:useLocalDpi xmlns:a14="http://schemas.microsoft.com/office/drawing/2010/main" val="0"/>
              </a:ext>
            </a:extLst>
          </a:blip>
          <a:srcRect/>
          <a:stretch>
            <a:fillRect/>
          </a:stretch>
        </p:blipFill>
        <p:spPr bwMode="auto">
          <a:xfrm>
            <a:off x="8818563" y="4803775"/>
            <a:ext cx="366712"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CuadroTexto 16">
            <a:extLst>
              <a:ext uri="{FF2B5EF4-FFF2-40B4-BE49-F238E27FC236}">
                <a16:creationId xmlns:a16="http://schemas.microsoft.com/office/drawing/2014/main" id="{9AC8FF0F-F1BD-D74D-1E53-532C428B58E0}"/>
              </a:ext>
            </a:extLst>
          </p:cNvPr>
          <p:cNvSpPr txBox="1">
            <a:spLocks noChangeArrowheads="1"/>
          </p:cNvSpPr>
          <p:nvPr userDrawn="1"/>
        </p:nvSpPr>
        <p:spPr bwMode="auto">
          <a:xfrm>
            <a:off x="8601075" y="6218238"/>
            <a:ext cx="34829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600">
                <a:solidFill>
                  <a:srgbClr val="7F7F7F"/>
                </a:solidFill>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rPr>
              <a:t>* La altura significativa de la ola, representa la media del tercio más alto de las olas, por lo cual la altura máxima posible puede ser incluso superior al doble de este valor.</a:t>
            </a:r>
            <a:endParaRPr lang="es-CO" altLang="es-CO" sz="600">
              <a:solidFill>
                <a:srgbClr val="7F7F7F"/>
              </a:solidFill>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endParaRPr>
          </a:p>
        </p:txBody>
      </p:sp>
      <p:sp>
        <p:nvSpPr>
          <p:cNvPr id="16" name="Rectángulo: esquinas superiores redondeadas 15">
            <a:extLst>
              <a:ext uri="{FF2B5EF4-FFF2-40B4-BE49-F238E27FC236}">
                <a16:creationId xmlns:a16="http://schemas.microsoft.com/office/drawing/2014/main" id="{4A59E3F0-D637-8AEC-DAF5-FAFC549ADEC5}"/>
              </a:ext>
            </a:extLst>
          </p:cNvPr>
          <p:cNvSpPr/>
          <p:nvPr userDrawn="1"/>
        </p:nvSpPr>
        <p:spPr>
          <a:xfrm rot="5400000">
            <a:off x="2532063" y="-2303463"/>
            <a:ext cx="509588" cy="5573713"/>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17" name="CuadroTexto 18">
            <a:extLst>
              <a:ext uri="{FF2B5EF4-FFF2-40B4-BE49-F238E27FC236}">
                <a16:creationId xmlns:a16="http://schemas.microsoft.com/office/drawing/2014/main" id="{D1520518-4E06-D5A5-FF06-EC7DB5DEA0C7}"/>
              </a:ext>
            </a:extLst>
          </p:cNvPr>
          <p:cNvSpPr txBox="1">
            <a:spLocks noChangeArrowheads="1"/>
          </p:cNvSpPr>
          <p:nvPr userDrawn="1"/>
        </p:nvSpPr>
        <p:spPr bwMode="auto">
          <a:xfrm>
            <a:off x="1014413" y="203200"/>
            <a:ext cx="3784600"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600" b="1">
                <a:solidFill>
                  <a:srgbClr val="00FFFF"/>
                </a:solidFill>
                <a:latin typeface="Verdana" panose="020B0604030504040204" pitchFamily="34" charset="0"/>
                <a:ea typeface="Verdana" panose="020B0604030504040204" pitchFamily="34" charset="0"/>
                <a:cs typeface="Verdana" panose="020B0604030504040204" pitchFamily="34" charset="0"/>
              </a:rPr>
              <a:t>Alertas Meteomarinas Vigentes</a:t>
            </a:r>
          </a:p>
          <a:p>
            <a:pPr eaLnBrk="1" hangingPunct="1"/>
            <a:r>
              <a:rPr lang="es-ES" altLang="es-CO" sz="1400">
                <a:solidFill>
                  <a:schemeClr val="bg1"/>
                </a:solidFill>
                <a:latin typeface="Verdana" panose="020B0604030504040204" pitchFamily="34" charset="0"/>
                <a:ea typeface="Verdana" panose="020B0604030504040204" pitchFamily="34" charset="0"/>
                <a:cs typeface="Verdana" panose="020B0604030504040204" pitchFamily="34" charset="0"/>
              </a:rPr>
              <a:t>Mar Caribe Colombiano</a:t>
            </a:r>
            <a:endParaRPr lang="es-MX" altLang="es-CO" sz="140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18" name="Imagen 19">
            <a:extLst>
              <a:ext uri="{FF2B5EF4-FFF2-40B4-BE49-F238E27FC236}">
                <a16:creationId xmlns:a16="http://schemas.microsoft.com/office/drawing/2014/main" id="{39525F0D-D143-1261-52B8-05E075BE384A}"/>
              </a:ext>
            </a:extLst>
          </p:cNvPr>
          <p:cNvPicPr>
            <a:picLocks noChangeAspect="1" noChangeArrowheads="1"/>
          </p:cNvPicPr>
          <p:nvPr userDrawn="1"/>
        </p:nvPicPr>
        <p:blipFill>
          <a:blip r:embed="rId7">
            <a:lum bright="70000" contrast="-70000"/>
            <a:extLst>
              <a:ext uri="{28A0092B-C50C-407E-A947-70E740481C1C}">
                <a14:useLocalDpi xmlns:a14="http://schemas.microsoft.com/office/drawing/2010/main" val="0"/>
              </a:ext>
            </a:extLst>
          </a:blip>
          <a:srcRect/>
          <a:stretch>
            <a:fillRect/>
          </a:stretch>
        </p:blipFill>
        <p:spPr bwMode="auto">
          <a:xfrm>
            <a:off x="320675" y="354013"/>
            <a:ext cx="557213" cy="27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Imagen 20">
            <a:extLst>
              <a:ext uri="{FF2B5EF4-FFF2-40B4-BE49-F238E27FC236}">
                <a16:creationId xmlns:a16="http://schemas.microsoft.com/office/drawing/2014/main" id="{A1977507-4D5B-4E97-5681-50ABFA447609}"/>
              </a:ext>
            </a:extLst>
          </p:cNvPr>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87713945"/>
      </p:ext>
    </p:extLst>
  </p:cSld>
  <p:clrMapOvr>
    <a:masterClrMapping/>
  </p:clrMapOvr>
</p:sldLayout>
</file>

<file path=ppt/slideLayouts/slideLayout255.xml><?xml version="1.0" encoding="utf-8"?>
<p:sldLayout xmlns:a="http://schemas.openxmlformats.org/drawingml/2006/main" xmlns:r="http://schemas.openxmlformats.org/officeDocument/2006/relationships" xmlns:p="http://schemas.openxmlformats.org/presentationml/2006/main" preserve="1" userDrawn="1">
  <p:cSld name="Aletas Meteomarinas PACIFICO">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4C9B7CA9-629E-167C-F7B7-31E92F557C0A}"/>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ángulo redondeado 7">
            <a:extLst>
              <a:ext uri="{FF2B5EF4-FFF2-40B4-BE49-F238E27FC236}">
                <a16:creationId xmlns:a16="http://schemas.microsoft.com/office/drawing/2014/main" id="{750B8DF9-CD0A-8DDB-BEB4-C09586AA4673}"/>
              </a:ext>
            </a:extLst>
          </p:cNvPr>
          <p:cNvSpPr/>
          <p:nvPr userDrawn="1"/>
        </p:nvSpPr>
        <p:spPr>
          <a:xfrm>
            <a:off x="8615363" y="1047750"/>
            <a:ext cx="3421062" cy="509746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a:p>
        </p:txBody>
      </p:sp>
      <p:sp>
        <p:nvSpPr>
          <p:cNvPr id="4" name="CuadroTexto 5">
            <a:extLst>
              <a:ext uri="{FF2B5EF4-FFF2-40B4-BE49-F238E27FC236}">
                <a16:creationId xmlns:a16="http://schemas.microsoft.com/office/drawing/2014/main" id="{4A67C985-3F14-F467-8DC7-3A2E7BEF1216}"/>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5" name="CuadroTexto 6">
            <a:extLst>
              <a:ext uri="{FF2B5EF4-FFF2-40B4-BE49-F238E27FC236}">
                <a16:creationId xmlns:a16="http://schemas.microsoft.com/office/drawing/2014/main" id="{E68A0ABE-6C0A-05D8-45CE-1038B195F505}"/>
              </a:ext>
            </a:extLst>
          </p:cNvPr>
          <p:cNvSpPr txBox="1">
            <a:spLocks noChangeArrowheads="1"/>
          </p:cNvSpPr>
          <p:nvPr userDrawn="1"/>
        </p:nvSpPr>
        <p:spPr bwMode="auto">
          <a:xfrm>
            <a:off x="8666163" y="1174750"/>
            <a:ext cx="32004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1400" b="1">
                <a:solidFill>
                  <a:srgbClr val="004070"/>
                </a:solidFill>
                <a:latin typeface="Verdana" panose="020B0604030504040204" pitchFamily="34" charset="0"/>
                <a:ea typeface="Verdana" panose="020B0604030504040204" pitchFamily="34" charset="0"/>
                <a:cs typeface="Verdana" panose="020B0604030504040204" pitchFamily="34" charset="0"/>
              </a:rPr>
              <a:t>Abreviaturas</a:t>
            </a:r>
            <a:endParaRPr lang="es-MX" altLang="es-CO" sz="1400" b="1">
              <a:solidFill>
                <a:srgbClr val="004070"/>
              </a:solidFill>
              <a:latin typeface="Verdana" panose="020B0604030504040204" pitchFamily="34" charset="0"/>
              <a:ea typeface="Verdana" panose="020B0604030504040204" pitchFamily="34" charset="0"/>
              <a:cs typeface="Verdana" panose="020B0604030504040204" pitchFamily="34" charset="0"/>
            </a:endParaRPr>
          </a:p>
        </p:txBody>
      </p:sp>
      <p:sp>
        <p:nvSpPr>
          <p:cNvPr id="6" name="CuadroTexto 7">
            <a:extLst>
              <a:ext uri="{FF2B5EF4-FFF2-40B4-BE49-F238E27FC236}">
                <a16:creationId xmlns:a16="http://schemas.microsoft.com/office/drawing/2014/main" id="{0B52FCD5-45D8-C1DE-1C6F-19874B08C3A7}"/>
              </a:ext>
            </a:extLst>
          </p:cNvPr>
          <p:cNvSpPr txBox="1">
            <a:spLocks noChangeArrowheads="1"/>
          </p:cNvSpPr>
          <p:nvPr userDrawn="1"/>
        </p:nvSpPr>
        <p:spPr bwMode="auto">
          <a:xfrm>
            <a:off x="8777288" y="1495425"/>
            <a:ext cx="3194050"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VV</a:t>
            </a:r>
            <a:r>
              <a:rPr lang="es-CO" altLang="es-CO" sz="900">
                <a:latin typeface="Verdana" panose="020B0604030504040204" pitchFamily="34" charset="0"/>
                <a:ea typeface="Verdana" panose="020B0604030504040204" pitchFamily="34" charset="0"/>
                <a:cs typeface="Verdana" panose="020B0604030504040204" pitchFamily="34" charset="0"/>
              </a:rPr>
              <a:t> </a:t>
            </a:r>
            <a:r>
              <a:rPr lang="es-CO" altLang="es-CO" sz="900">
                <a:solidFill>
                  <a:srgbClr val="7F7F7F"/>
                </a:solidFill>
                <a:latin typeface="Verdana" panose="020B0604030504040204" pitchFamily="34" charset="0"/>
                <a:ea typeface="Verdana" panose="020B0604030504040204" pitchFamily="34" charset="0"/>
                <a:cs typeface="Verdana" panose="020B0604030504040204" pitchFamily="34" charset="0"/>
              </a:rPr>
              <a:t>– Velocidad del viento máxima probable.</a:t>
            </a:r>
          </a:p>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DV</a:t>
            </a:r>
            <a:r>
              <a:rPr lang="es-CO" altLang="es-CO" sz="900">
                <a:solidFill>
                  <a:srgbClr val="7F7F7F"/>
                </a:solidFill>
                <a:latin typeface="Verdana" panose="020B0604030504040204" pitchFamily="34" charset="0"/>
                <a:ea typeface="Verdana" panose="020B0604030504040204" pitchFamily="34" charset="0"/>
                <a:cs typeface="Verdana" panose="020B0604030504040204" pitchFamily="34" charset="0"/>
              </a:rPr>
              <a:t> – Dirección predominante del viento.</a:t>
            </a:r>
          </a:p>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AO</a:t>
            </a:r>
            <a:r>
              <a:rPr lang="es-CO" altLang="es-CO" sz="900">
                <a:solidFill>
                  <a:srgbClr val="7F7F7F"/>
                </a:solidFill>
                <a:latin typeface="Verdana" panose="020B0604030504040204" pitchFamily="34" charset="0"/>
                <a:ea typeface="Verdana" panose="020B0604030504040204" pitchFamily="34" charset="0"/>
                <a:cs typeface="Verdana" panose="020B0604030504040204" pitchFamily="34" charset="0"/>
              </a:rPr>
              <a:t> – Altura significativa de la ola.</a:t>
            </a:r>
            <a:endParaRPr lang="es-MX" altLang="es-CO" sz="900">
              <a:solidFill>
                <a:srgbClr val="7F7F7F"/>
              </a:solidFill>
              <a:latin typeface="Verdana" panose="020B0604030504040204" pitchFamily="34" charset="0"/>
              <a:ea typeface="Verdana" panose="020B0604030504040204" pitchFamily="34" charset="0"/>
              <a:cs typeface="Verdana" panose="020B0604030504040204" pitchFamily="34" charset="0"/>
            </a:endParaRPr>
          </a:p>
        </p:txBody>
      </p:sp>
      <p:sp>
        <p:nvSpPr>
          <p:cNvPr id="7" name="CuadroTexto 8">
            <a:extLst>
              <a:ext uri="{FF2B5EF4-FFF2-40B4-BE49-F238E27FC236}">
                <a16:creationId xmlns:a16="http://schemas.microsoft.com/office/drawing/2014/main" id="{81976528-B43A-926D-A2DB-CC0DC2083C6E}"/>
              </a:ext>
            </a:extLst>
          </p:cNvPr>
          <p:cNvSpPr txBox="1">
            <a:spLocks noChangeArrowheads="1"/>
          </p:cNvSpPr>
          <p:nvPr userDrawn="1"/>
        </p:nvSpPr>
        <p:spPr bwMode="auto">
          <a:xfrm>
            <a:off x="8666163" y="2020888"/>
            <a:ext cx="3200400"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1400" b="1">
                <a:solidFill>
                  <a:srgbClr val="004070"/>
                </a:solidFill>
                <a:latin typeface="Verdana" panose="020B0604030504040204" pitchFamily="34" charset="0"/>
                <a:ea typeface="Verdana" panose="020B0604030504040204" pitchFamily="34" charset="0"/>
                <a:cs typeface="Verdana" panose="020B0604030504040204" pitchFamily="34" charset="0"/>
              </a:rPr>
              <a:t>Convenciones</a:t>
            </a:r>
            <a:endParaRPr lang="es-MX" altLang="es-CO" sz="1400" b="1">
              <a:solidFill>
                <a:srgbClr val="004070"/>
              </a:solidFill>
              <a:latin typeface="Verdana" panose="020B0604030504040204" pitchFamily="34" charset="0"/>
              <a:ea typeface="Verdana" panose="020B0604030504040204" pitchFamily="34" charset="0"/>
              <a:cs typeface="Verdana" panose="020B0604030504040204" pitchFamily="34" charset="0"/>
            </a:endParaRPr>
          </a:p>
        </p:txBody>
      </p:sp>
      <p:sp>
        <p:nvSpPr>
          <p:cNvPr id="8" name="CuadroTexto 9">
            <a:extLst>
              <a:ext uri="{FF2B5EF4-FFF2-40B4-BE49-F238E27FC236}">
                <a16:creationId xmlns:a16="http://schemas.microsoft.com/office/drawing/2014/main" id="{39A0FE05-0756-EA62-422E-0FAE67111DE5}"/>
              </a:ext>
            </a:extLst>
          </p:cNvPr>
          <p:cNvSpPr txBox="1">
            <a:spLocks noChangeArrowheads="1"/>
          </p:cNvSpPr>
          <p:nvPr userDrawn="1"/>
        </p:nvSpPr>
        <p:spPr bwMode="auto">
          <a:xfrm>
            <a:off x="9231313" y="2359025"/>
            <a:ext cx="2667000" cy="1508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Tiempo Lluvioso</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Probabilidad de lluvias moderadas a fuertes, en algunos casos con posibilidad de tormentas eléctricas y rachas de viento.</a:t>
            </a:r>
          </a:p>
          <a:p>
            <a:pPr eaLnBrk="1" hangingPunct="1"/>
            <a:r>
              <a:rPr lang="es-CO" altLang="es-CO" sz="30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Sugerencia o recomendación</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A las embarcaciones de poco calado, consultar con las Capitanías de puerto antes de zarpar en zonas de inminente tempestad.</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A los bañistas y habitantes costeros, estar atentos a la evolución de las condiciones meteorológicas y a los avisos de las autoridades locales.</a:t>
            </a:r>
          </a:p>
        </p:txBody>
      </p:sp>
      <p:pic>
        <p:nvPicPr>
          <p:cNvPr id="9" name="Picture 49">
            <a:extLst>
              <a:ext uri="{FF2B5EF4-FFF2-40B4-BE49-F238E27FC236}">
                <a16:creationId xmlns:a16="http://schemas.microsoft.com/office/drawing/2014/main" id="{123EE79E-36F6-0561-E1B2-EA49DF7269A6}"/>
              </a:ext>
            </a:extLst>
          </p:cNvPr>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8818563" y="2376488"/>
            <a:ext cx="36671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CuadroTexto 11">
            <a:extLst>
              <a:ext uri="{FF2B5EF4-FFF2-40B4-BE49-F238E27FC236}">
                <a16:creationId xmlns:a16="http://schemas.microsoft.com/office/drawing/2014/main" id="{36676B12-0ACA-149B-9B99-44FE36CFF34B}"/>
              </a:ext>
            </a:extLst>
          </p:cNvPr>
          <p:cNvSpPr txBox="1">
            <a:spLocks noChangeArrowheads="1"/>
          </p:cNvSpPr>
          <p:nvPr userDrawn="1"/>
        </p:nvSpPr>
        <p:spPr bwMode="auto">
          <a:xfrm>
            <a:off x="9231313" y="3871913"/>
            <a:ext cx="2667000" cy="877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Pleamar</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La marea alcanzará su máximo nivel en el intervalo de tiempo establecido.</a:t>
            </a:r>
          </a:p>
          <a:p>
            <a:pPr eaLnBrk="1" hangingPunct="1"/>
            <a:r>
              <a:rPr lang="es-CO" altLang="es-CO" sz="30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Sugerencia o recomendación</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Se sugiere a los habitantes costeros estar atentos a la evolución del fenómeno.</a:t>
            </a:r>
            <a:endParaRPr lang="es-CO" altLang="es-CO" sz="700">
              <a:solidFill>
                <a:srgbClr val="7F7F7F"/>
              </a:solidFill>
              <a:latin typeface="Verdana" panose="020B0604030504040204" pitchFamily="34" charset="0"/>
              <a:ea typeface="Verdana" panose="020B0604030504040204" pitchFamily="34" charset="0"/>
              <a:cs typeface="Calibri" panose="020F0502020204030204" pitchFamily="34" charset="0"/>
            </a:endParaRPr>
          </a:p>
        </p:txBody>
      </p:sp>
      <p:pic>
        <p:nvPicPr>
          <p:cNvPr id="11" name="Picture 49">
            <a:extLst>
              <a:ext uri="{FF2B5EF4-FFF2-40B4-BE49-F238E27FC236}">
                <a16:creationId xmlns:a16="http://schemas.microsoft.com/office/drawing/2014/main" id="{87BF4916-9101-9555-B882-25C7CA49EA64}"/>
              </a:ext>
            </a:extLst>
          </p:cNvPr>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8818563" y="3921125"/>
            <a:ext cx="366712"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CuadroTexto 13">
            <a:extLst>
              <a:ext uri="{FF2B5EF4-FFF2-40B4-BE49-F238E27FC236}">
                <a16:creationId xmlns:a16="http://schemas.microsoft.com/office/drawing/2014/main" id="{60D8C8F6-2FF2-68E4-9695-228A5C363492}"/>
              </a:ext>
            </a:extLst>
          </p:cNvPr>
          <p:cNvSpPr txBox="1">
            <a:spLocks noChangeArrowheads="1"/>
          </p:cNvSpPr>
          <p:nvPr userDrawn="1"/>
        </p:nvSpPr>
        <p:spPr bwMode="auto">
          <a:xfrm>
            <a:off x="9231313" y="4778375"/>
            <a:ext cx="2667000" cy="1292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Viento y oleaje</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Velocidad del viento y altura del oleaje con valores por encima de lo normal para la época.</a:t>
            </a:r>
          </a:p>
          <a:p>
            <a:pPr eaLnBrk="1" hangingPunct="1"/>
            <a:r>
              <a:rPr lang="es-CO" altLang="es-CO" sz="30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Sugerencia o recomendación</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A los bañistas y habitantes costeros, estar atentos a la evolución del fenómeno y a las indicaciones de las autoridades locales.</a:t>
            </a:r>
          </a:p>
          <a:p>
            <a:pPr eaLnBrk="1" hangingPunct="1"/>
            <a:endPar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endParaRP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A las embarcaciones de poco calado, consultar con las Capitanías de puerto antes de zarpar</a:t>
            </a:r>
            <a:r>
              <a:rPr lang="es-CO" altLang="es-CO" sz="800">
                <a:solidFill>
                  <a:srgbClr val="154699"/>
                </a:solidFill>
                <a:latin typeface="Arial Narrow" panose="020B0606020202030204" pitchFamily="34" charset="0"/>
              </a:rPr>
              <a:t>.</a:t>
            </a:r>
          </a:p>
        </p:txBody>
      </p:sp>
      <p:pic>
        <p:nvPicPr>
          <p:cNvPr id="13" name="Picture 49">
            <a:extLst>
              <a:ext uri="{FF2B5EF4-FFF2-40B4-BE49-F238E27FC236}">
                <a16:creationId xmlns:a16="http://schemas.microsoft.com/office/drawing/2014/main" id="{C6597DA1-7040-69D9-CED1-7817E5927842}"/>
              </a:ext>
            </a:extLst>
          </p:cNvPr>
          <p:cNvPicPr>
            <a:picLocks noChangeAspect="1" noChangeArrowheads="1"/>
          </p:cNvPicPr>
          <p:nvPr userDrawn="1"/>
        </p:nvPicPr>
        <p:blipFill>
          <a:blip r:embed="rId5" cstate="print">
            <a:extLst>
              <a:ext uri="{28A0092B-C50C-407E-A947-70E740481C1C}">
                <a14:useLocalDpi xmlns:a14="http://schemas.microsoft.com/office/drawing/2010/main" val="0"/>
              </a:ext>
            </a:extLst>
          </a:blip>
          <a:srcRect/>
          <a:stretch>
            <a:fillRect/>
          </a:stretch>
        </p:blipFill>
        <p:spPr bwMode="auto">
          <a:xfrm>
            <a:off x="8818563" y="4803775"/>
            <a:ext cx="366712"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CuadroTexto 15">
            <a:extLst>
              <a:ext uri="{FF2B5EF4-FFF2-40B4-BE49-F238E27FC236}">
                <a16:creationId xmlns:a16="http://schemas.microsoft.com/office/drawing/2014/main" id="{144E67D3-7B96-4947-0C91-3DB18ED41AE4}"/>
              </a:ext>
            </a:extLst>
          </p:cNvPr>
          <p:cNvSpPr txBox="1">
            <a:spLocks noChangeArrowheads="1"/>
          </p:cNvSpPr>
          <p:nvPr userDrawn="1"/>
        </p:nvSpPr>
        <p:spPr bwMode="auto">
          <a:xfrm>
            <a:off x="8601075" y="6218238"/>
            <a:ext cx="34829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600">
                <a:solidFill>
                  <a:srgbClr val="7F7F7F"/>
                </a:solidFill>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rPr>
              <a:t>* La altura significativa de la ola, representa la media del tercio más alto de las olas, por lo cual la altura máxima posible puede ser incluso superior al doble de este valor.</a:t>
            </a:r>
            <a:endParaRPr lang="es-CO" altLang="es-CO" sz="600">
              <a:solidFill>
                <a:srgbClr val="7F7F7F"/>
              </a:solidFill>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endParaRPr>
          </a:p>
        </p:txBody>
      </p:sp>
      <p:sp>
        <p:nvSpPr>
          <p:cNvPr id="15" name="Google Shape;392;p105">
            <a:extLst>
              <a:ext uri="{FF2B5EF4-FFF2-40B4-BE49-F238E27FC236}">
                <a16:creationId xmlns:a16="http://schemas.microsoft.com/office/drawing/2014/main" id="{2CF34E53-BD28-9A7F-501D-0A1CBFE13833}"/>
              </a:ext>
            </a:extLst>
          </p:cNvPr>
          <p:cNvSpPr>
            <a:spLocks noChangeArrowheads="1"/>
          </p:cNvSpPr>
          <p:nvPr userDrawn="1"/>
        </p:nvSpPr>
        <p:spPr bwMode="auto">
          <a:xfrm>
            <a:off x="53975" y="1063625"/>
            <a:ext cx="8609013" cy="5376863"/>
          </a:xfrm>
          <a:prstGeom prst="rect">
            <a:avLst/>
          </a:prstGeom>
          <a:blipFill dpi="0" rotWithShape="1">
            <a:blip r:embed="rId6"/>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buClr>
                <a:srgbClr val="000000"/>
              </a:buClr>
              <a:buSzPts val="1800"/>
              <a:buFont typeface="Arial" panose="020B0604020202020204" pitchFamily="34" charset="0"/>
              <a:buNone/>
            </a:pPr>
            <a:endParaRPr lang="es-CO" altLang="es-CO">
              <a:solidFill>
                <a:srgbClr val="000000"/>
              </a:solidFill>
              <a:cs typeface="Calibri" panose="020F0502020204030204" pitchFamily="34" charset="0"/>
              <a:sym typeface="Calibri" panose="020F0502020204030204" pitchFamily="34" charset="0"/>
            </a:endParaRPr>
          </a:p>
        </p:txBody>
      </p:sp>
      <p:sp>
        <p:nvSpPr>
          <p:cNvPr id="16" name="Rectángulo: esquinas superiores redondeadas 15">
            <a:extLst>
              <a:ext uri="{FF2B5EF4-FFF2-40B4-BE49-F238E27FC236}">
                <a16:creationId xmlns:a16="http://schemas.microsoft.com/office/drawing/2014/main" id="{77ED8788-4E27-84F4-42FB-04C1078DEA7C}"/>
              </a:ext>
            </a:extLst>
          </p:cNvPr>
          <p:cNvSpPr/>
          <p:nvPr userDrawn="1"/>
        </p:nvSpPr>
        <p:spPr>
          <a:xfrm rot="5400000">
            <a:off x="2532063" y="-2303463"/>
            <a:ext cx="509588" cy="5573713"/>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17" name="Imagen 18">
            <a:extLst>
              <a:ext uri="{FF2B5EF4-FFF2-40B4-BE49-F238E27FC236}">
                <a16:creationId xmlns:a16="http://schemas.microsoft.com/office/drawing/2014/main" id="{B1A616AD-65A6-ACDD-6D1F-1E5408B3EED9}"/>
              </a:ext>
            </a:extLst>
          </p:cNvPr>
          <p:cNvPicPr>
            <a:picLocks noChangeAspect="1" noChangeArrowheads="1"/>
          </p:cNvPicPr>
          <p:nvPr userDrawn="1"/>
        </p:nvPicPr>
        <p:blipFill>
          <a:blip r:embed="rId7">
            <a:lum bright="70000" contrast="-70000"/>
            <a:extLst>
              <a:ext uri="{28A0092B-C50C-407E-A947-70E740481C1C}">
                <a14:useLocalDpi xmlns:a14="http://schemas.microsoft.com/office/drawing/2010/main" val="0"/>
              </a:ext>
            </a:extLst>
          </a:blip>
          <a:srcRect/>
          <a:stretch>
            <a:fillRect/>
          </a:stretch>
        </p:blipFill>
        <p:spPr bwMode="auto">
          <a:xfrm>
            <a:off x="320675" y="354013"/>
            <a:ext cx="557213" cy="27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CuadroTexto 19">
            <a:extLst>
              <a:ext uri="{FF2B5EF4-FFF2-40B4-BE49-F238E27FC236}">
                <a16:creationId xmlns:a16="http://schemas.microsoft.com/office/drawing/2014/main" id="{0FBDB79D-A1F5-BACA-6C83-D61DF14BC12D}"/>
              </a:ext>
            </a:extLst>
          </p:cNvPr>
          <p:cNvSpPr txBox="1">
            <a:spLocks noChangeArrowheads="1"/>
          </p:cNvSpPr>
          <p:nvPr userDrawn="1"/>
        </p:nvSpPr>
        <p:spPr bwMode="auto">
          <a:xfrm>
            <a:off x="1027113" y="203200"/>
            <a:ext cx="3784600"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600" b="1">
                <a:solidFill>
                  <a:srgbClr val="00FFFF"/>
                </a:solidFill>
                <a:latin typeface="Verdana" panose="020B0604030504040204" pitchFamily="34" charset="0"/>
                <a:ea typeface="Verdana" panose="020B0604030504040204" pitchFamily="34" charset="0"/>
                <a:cs typeface="Verdana" panose="020B0604030504040204" pitchFamily="34" charset="0"/>
              </a:rPr>
              <a:t>Alertas Meteomarinas Vigentes</a:t>
            </a:r>
          </a:p>
          <a:p>
            <a:pPr eaLnBrk="1" hangingPunct="1"/>
            <a:r>
              <a:rPr lang="es-ES" altLang="es-CO" sz="1400">
                <a:solidFill>
                  <a:schemeClr val="bg1"/>
                </a:solidFill>
                <a:latin typeface="Verdana" panose="020B0604030504040204" pitchFamily="34" charset="0"/>
                <a:ea typeface="Verdana" panose="020B0604030504040204" pitchFamily="34" charset="0"/>
                <a:cs typeface="Verdana" panose="020B0604030504040204" pitchFamily="34" charset="0"/>
              </a:rPr>
              <a:t>Océano Pacifico Nacional</a:t>
            </a:r>
            <a:endParaRPr lang="es-MX" altLang="es-CO" sz="140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19" name="Imagen 20">
            <a:extLst>
              <a:ext uri="{FF2B5EF4-FFF2-40B4-BE49-F238E27FC236}">
                <a16:creationId xmlns:a16="http://schemas.microsoft.com/office/drawing/2014/main" id="{E2648E7F-C34B-A57F-4B63-54E62D720A7D}"/>
              </a:ext>
            </a:extLst>
          </p:cNvPr>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22629612"/>
      </p:ext>
    </p:extLst>
  </p:cSld>
  <p:clrMapOvr>
    <a:masterClrMapping/>
  </p:clrMapOvr>
</p:sldLayout>
</file>

<file path=ppt/slideLayouts/slideLayout256.xml><?xml version="1.0" encoding="utf-8"?>
<p:sldLayout xmlns:a="http://schemas.openxmlformats.org/drawingml/2006/main" xmlns:r="http://schemas.openxmlformats.org/officeDocument/2006/relationships" xmlns:p="http://schemas.openxmlformats.org/presentationml/2006/main" preserve="1" userDrawn="1">
  <p:cSld name="3_Pronóstico amenaza incendios vegetal">
    <p:spTree>
      <p:nvGrpSpPr>
        <p:cNvPr id="1" name=""/>
        <p:cNvGrpSpPr/>
        <p:nvPr/>
      </p:nvGrpSpPr>
      <p:grpSpPr>
        <a:xfrm>
          <a:off x="0" y="0"/>
          <a:ext cx="0" cy="0"/>
          <a:chOff x="0" y="0"/>
          <a:chExt cx="0" cy="0"/>
        </a:xfrm>
      </p:grpSpPr>
      <p:pic>
        <p:nvPicPr>
          <p:cNvPr id="2" name="Imagen 3">
            <a:extLst>
              <a:ext uri="{FF2B5EF4-FFF2-40B4-BE49-F238E27FC236}">
                <a16:creationId xmlns:a16="http://schemas.microsoft.com/office/drawing/2014/main" id="{2868D31F-5A1E-D38F-B075-DAD0ABD82113}"/>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b="7147"/>
          <a:stretch>
            <a:fillRect/>
          </a:stretch>
        </p:blipFill>
        <p:spPr bwMode="auto">
          <a:xfrm>
            <a:off x="-1588" y="222250"/>
            <a:ext cx="12193588" cy="6470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Imagen 4" descr="Forma&#10;&#10;Descripción generada automáticamente con confianza baja">
            <a:extLst>
              <a:ext uri="{FF2B5EF4-FFF2-40B4-BE49-F238E27FC236}">
                <a16:creationId xmlns:a16="http://schemas.microsoft.com/office/drawing/2014/main" id="{FAF54088-9CAD-A776-413A-D731EBC7B095}"/>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1588"/>
            <a:ext cx="12190413"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ángulo 3">
            <a:extLst>
              <a:ext uri="{FF2B5EF4-FFF2-40B4-BE49-F238E27FC236}">
                <a16:creationId xmlns:a16="http://schemas.microsoft.com/office/drawing/2014/main" id="{EF421901-AAFF-45E4-3D41-DFF868BCC977}"/>
              </a:ext>
            </a:extLst>
          </p:cNvPr>
          <p:cNvSpPr/>
          <p:nvPr userDrawn="1"/>
        </p:nvSpPr>
        <p:spPr>
          <a:xfrm>
            <a:off x="-1934" y="222422"/>
            <a:ext cx="12192000" cy="6471015"/>
          </a:xfrm>
          <a:prstGeom prst="rect">
            <a:avLst/>
          </a:prstGeom>
          <a:gradFill flip="none" rotWithShape="1">
            <a:gsLst>
              <a:gs pos="0">
                <a:srgbClr val="FF0000">
                  <a:alpha val="0"/>
                </a:srgb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a:p>
        </p:txBody>
      </p:sp>
      <p:sp>
        <p:nvSpPr>
          <p:cNvPr id="5" name="CuadroTexto 6">
            <a:extLst>
              <a:ext uri="{FF2B5EF4-FFF2-40B4-BE49-F238E27FC236}">
                <a16:creationId xmlns:a16="http://schemas.microsoft.com/office/drawing/2014/main" id="{AF7E7FD5-DB05-1A4A-E605-7969A81D6420}"/>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pic>
        <p:nvPicPr>
          <p:cNvPr id="6" name="Imagen 7" descr="Forma, Rectángulo&#10;&#10;Descripción generada automáticamente con confianza media">
            <a:extLst>
              <a:ext uri="{FF2B5EF4-FFF2-40B4-BE49-F238E27FC236}">
                <a16:creationId xmlns:a16="http://schemas.microsoft.com/office/drawing/2014/main" id="{353C0C4D-DB26-1AC5-B206-488EFE0F59B6}"/>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ángulo: esquinas superiores redondeadas 6">
            <a:extLst>
              <a:ext uri="{FF2B5EF4-FFF2-40B4-BE49-F238E27FC236}">
                <a16:creationId xmlns:a16="http://schemas.microsoft.com/office/drawing/2014/main" id="{E2160B18-A76B-6AB3-7C4F-69CFE6A99212}"/>
              </a:ext>
            </a:extLst>
          </p:cNvPr>
          <p:cNvSpPr/>
          <p:nvPr userDrawn="1"/>
        </p:nvSpPr>
        <p:spPr>
          <a:xfrm rot="5400000">
            <a:off x="2532063" y="-2303463"/>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8" name="CuadroTexto 9">
            <a:extLst>
              <a:ext uri="{FF2B5EF4-FFF2-40B4-BE49-F238E27FC236}">
                <a16:creationId xmlns:a16="http://schemas.microsoft.com/office/drawing/2014/main" id="{B2E7DAD1-8A95-E58C-539C-58BBB47BB900}"/>
              </a:ext>
            </a:extLst>
          </p:cNvPr>
          <p:cNvSpPr txBox="1">
            <a:spLocks noChangeArrowheads="1"/>
          </p:cNvSpPr>
          <p:nvPr userDrawn="1"/>
        </p:nvSpPr>
        <p:spPr bwMode="auto">
          <a:xfrm>
            <a:off x="811213" y="222250"/>
            <a:ext cx="3735387"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9" name="Imagen 10">
            <a:extLst>
              <a:ext uri="{FF2B5EF4-FFF2-40B4-BE49-F238E27FC236}">
                <a16:creationId xmlns:a16="http://schemas.microsoft.com/office/drawing/2014/main" id="{AB355BA5-1127-A8F0-B679-C92F70518BAA}"/>
              </a:ext>
            </a:extLst>
          </p:cNvPr>
          <p:cNvPicPr>
            <a:picLocks noChangeAspect="1" noChangeArrowheads="1"/>
          </p:cNvPicPr>
          <p:nvPr userDrawn="1"/>
        </p:nvPicPr>
        <p:blipFill>
          <a:blip r:embed="rId5" cstate="print">
            <a:lum bright="70000" contrast="-70000"/>
            <a:extLst>
              <a:ext uri="{28A0092B-C50C-407E-A947-70E740481C1C}">
                <a14:useLocalDpi xmlns:a14="http://schemas.microsoft.com/office/drawing/2010/main" val="0"/>
              </a:ext>
            </a:extLst>
          </a:blip>
          <a:srcRect/>
          <a:stretch>
            <a:fillRect/>
          </a:stretch>
        </p:blipFill>
        <p:spPr bwMode="auto">
          <a:xfrm>
            <a:off x="361950"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Imagen 11">
            <a:extLst>
              <a:ext uri="{FF2B5EF4-FFF2-40B4-BE49-F238E27FC236}">
                <a16:creationId xmlns:a16="http://schemas.microsoft.com/office/drawing/2014/main" id="{E89E0944-3F9F-B901-B9C0-50C14BCC0699}"/>
              </a:ext>
            </a:extLst>
          </p:cNvPr>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34891558"/>
      </p:ext>
    </p:extLst>
  </p:cSld>
  <p:clrMapOvr>
    <a:masterClrMapping/>
  </p:clrMapOvr>
</p:sldLayout>
</file>

<file path=ppt/slideLayouts/slideLayout257.xml><?xml version="1.0" encoding="utf-8"?>
<p:sldLayout xmlns:a="http://schemas.openxmlformats.org/drawingml/2006/main" xmlns:r="http://schemas.openxmlformats.org/officeDocument/2006/relationships" xmlns:p="http://schemas.openxmlformats.org/presentationml/2006/main" preserve="1" userDrawn="1">
  <p:cSld name="1_Diapositiva de título">
    <p:spTree>
      <p:nvGrpSpPr>
        <p:cNvPr id="1" name=""/>
        <p:cNvGrpSpPr/>
        <p:nvPr/>
      </p:nvGrpSpPr>
      <p:grpSpPr>
        <a:xfrm>
          <a:off x="0" y="0"/>
          <a:ext cx="0" cy="0"/>
          <a:chOff x="0" y="0"/>
          <a:chExt cx="0" cy="0"/>
        </a:xfrm>
      </p:grpSpPr>
      <p:sp>
        <p:nvSpPr>
          <p:cNvPr id="4" name="Rectángulo: esquinas superiores redondeadas 3">
            <a:extLst>
              <a:ext uri="{FF2B5EF4-FFF2-40B4-BE49-F238E27FC236}">
                <a16:creationId xmlns:a16="http://schemas.microsoft.com/office/drawing/2014/main" id="{F3B6DB49-E251-DD59-7525-01D5B25E7A51}"/>
              </a:ext>
            </a:extLst>
          </p:cNvPr>
          <p:cNvSpPr/>
          <p:nvPr userDrawn="1"/>
        </p:nvSpPr>
        <p:spPr>
          <a:xfrm rot="5400000">
            <a:off x="2532063" y="-2303463"/>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5" name="CuadroTexto 4">
            <a:extLst>
              <a:ext uri="{FF2B5EF4-FFF2-40B4-BE49-F238E27FC236}">
                <a16:creationId xmlns:a16="http://schemas.microsoft.com/office/drawing/2014/main" id="{E64D0E3E-87E4-1E7C-ABFE-4FAC0E247EE2}"/>
              </a:ext>
            </a:extLst>
          </p:cNvPr>
          <p:cNvSpPr txBox="1">
            <a:spLocks noChangeArrowheads="1"/>
          </p:cNvSpPr>
          <p:nvPr userDrawn="1"/>
        </p:nvSpPr>
        <p:spPr bwMode="auto">
          <a:xfrm>
            <a:off x="811213" y="222250"/>
            <a:ext cx="3735387"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6" name="Imagen 5">
            <a:extLst>
              <a:ext uri="{FF2B5EF4-FFF2-40B4-BE49-F238E27FC236}">
                <a16:creationId xmlns:a16="http://schemas.microsoft.com/office/drawing/2014/main" id="{B78CDF3C-EFE5-4276-1F01-EC40323B4359}"/>
              </a:ext>
            </a:extLst>
          </p:cNvPr>
          <p:cNvPicPr>
            <a:picLocks noChangeAspect="1" noChangeArrowheads="1"/>
          </p:cNvPicPr>
          <p:nvPr userDrawn="1"/>
        </p:nvPicPr>
        <p:blipFill>
          <a:blip r:embed="rId2" cstate="print">
            <a:lum bright="70000" contrast="-70000"/>
            <a:extLst>
              <a:ext uri="{28A0092B-C50C-407E-A947-70E740481C1C}">
                <a14:useLocalDpi xmlns:a14="http://schemas.microsoft.com/office/drawing/2010/main" val="0"/>
              </a:ext>
            </a:extLst>
          </a:blip>
          <a:srcRect/>
          <a:stretch>
            <a:fillRect/>
          </a:stretch>
        </p:blipFill>
        <p:spPr bwMode="auto">
          <a:xfrm>
            <a:off x="361950"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6">
            <a:extLst>
              <a:ext uri="{FF2B5EF4-FFF2-40B4-BE49-F238E27FC236}">
                <a16:creationId xmlns:a16="http://schemas.microsoft.com/office/drawing/2014/main" id="{EA36AB66-FBF7-6B50-C7D0-0F98D62DE008}"/>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ítulo 1"/>
          <p:cNvSpPr>
            <a:spLocks noGrp="1"/>
          </p:cNvSpPr>
          <p:nvPr>
            <p:ph type="ctrTitle"/>
          </p:nvPr>
        </p:nvSpPr>
        <p:spPr>
          <a:xfrm>
            <a:off x="1524000" y="1652232"/>
            <a:ext cx="9144000" cy="2387600"/>
          </a:xfrm>
        </p:spPr>
        <p:txBody>
          <a:bodyPr anchor="b">
            <a:normAutofit/>
          </a:bodyPr>
          <a:lstStyle>
            <a:lvl1pPr algn="ctr">
              <a:defRPr sz="4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Subtítulo 2"/>
          <p:cNvSpPr>
            <a:spLocks noGrp="1"/>
          </p:cNvSpPr>
          <p:nvPr>
            <p:ph type="subTitle" idx="1"/>
          </p:nvPr>
        </p:nvSpPr>
        <p:spPr>
          <a:xfrm>
            <a:off x="1524000" y="4131907"/>
            <a:ext cx="9144000" cy="1655762"/>
          </a:xfrm>
        </p:spPr>
        <p:txBody>
          <a:bodyPr>
            <a:normAutofit/>
          </a:bodyPr>
          <a:lstStyle>
            <a:lvl1pPr marL="0" indent="0" algn="ctr">
              <a:buNone/>
              <a:defRPr sz="1800">
                <a:latin typeface="Verdana" panose="020B0604030504040204" pitchFamily="34" charset="0"/>
                <a:ea typeface="Verdan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editar el estilo de subtítulo del patrón</a:t>
            </a:r>
            <a:endParaRPr lang="es-MX"/>
          </a:p>
        </p:txBody>
      </p:sp>
      <p:sp>
        <p:nvSpPr>
          <p:cNvPr id="15" name="Marcador de texto 12"/>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2020017314"/>
      </p:ext>
    </p:extLst>
  </p:cSld>
  <p:clrMapOvr>
    <a:masterClrMapping/>
  </p:clrMapOvr>
</p:sldLayout>
</file>

<file path=ppt/slideLayouts/slideLayout258.xml><?xml version="1.0" encoding="utf-8"?>
<p:sldLayout xmlns:a="http://schemas.openxmlformats.org/drawingml/2006/main" xmlns:r="http://schemas.openxmlformats.org/officeDocument/2006/relationships" xmlns:p="http://schemas.openxmlformats.org/presentationml/2006/main" preserve="1" userDrawn="1">
  <p:cSld name="Título y objetos">
    <p:spTree>
      <p:nvGrpSpPr>
        <p:cNvPr id="1" name=""/>
        <p:cNvGrpSpPr/>
        <p:nvPr/>
      </p:nvGrpSpPr>
      <p:grpSpPr>
        <a:xfrm>
          <a:off x="0" y="0"/>
          <a:ext cx="0" cy="0"/>
          <a:chOff x="0" y="0"/>
          <a:chExt cx="0" cy="0"/>
        </a:xfrm>
      </p:grpSpPr>
      <p:sp>
        <p:nvSpPr>
          <p:cNvPr id="4" name="Rectángulo: esquinas superiores redondeadas 3">
            <a:extLst>
              <a:ext uri="{FF2B5EF4-FFF2-40B4-BE49-F238E27FC236}">
                <a16:creationId xmlns:a16="http://schemas.microsoft.com/office/drawing/2014/main" id="{C3AF8A24-C545-E1AD-996B-869A7AC33CF6}"/>
              </a:ext>
            </a:extLst>
          </p:cNvPr>
          <p:cNvSpPr/>
          <p:nvPr userDrawn="1"/>
        </p:nvSpPr>
        <p:spPr>
          <a:xfrm rot="5400000">
            <a:off x="2532063" y="-2303463"/>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5" name="CuadroTexto 4">
            <a:extLst>
              <a:ext uri="{FF2B5EF4-FFF2-40B4-BE49-F238E27FC236}">
                <a16:creationId xmlns:a16="http://schemas.microsoft.com/office/drawing/2014/main" id="{1CBF3338-A076-EE6B-EF1D-984F2F704EB3}"/>
              </a:ext>
            </a:extLst>
          </p:cNvPr>
          <p:cNvSpPr txBox="1">
            <a:spLocks noChangeArrowheads="1"/>
          </p:cNvSpPr>
          <p:nvPr userDrawn="1"/>
        </p:nvSpPr>
        <p:spPr bwMode="auto">
          <a:xfrm>
            <a:off x="811213" y="222250"/>
            <a:ext cx="3735387"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6" name="Imagen 5">
            <a:extLst>
              <a:ext uri="{FF2B5EF4-FFF2-40B4-BE49-F238E27FC236}">
                <a16:creationId xmlns:a16="http://schemas.microsoft.com/office/drawing/2014/main" id="{4A0FDE72-1350-5275-2635-E829231FDD96}"/>
              </a:ext>
            </a:extLst>
          </p:cNvPr>
          <p:cNvPicPr>
            <a:picLocks noChangeAspect="1" noChangeArrowheads="1"/>
          </p:cNvPicPr>
          <p:nvPr userDrawn="1"/>
        </p:nvPicPr>
        <p:blipFill>
          <a:blip r:embed="rId2" cstate="print">
            <a:lum bright="70000" contrast="-70000"/>
            <a:extLst>
              <a:ext uri="{28A0092B-C50C-407E-A947-70E740481C1C}">
                <a14:useLocalDpi xmlns:a14="http://schemas.microsoft.com/office/drawing/2010/main" val="0"/>
              </a:ext>
            </a:extLst>
          </a:blip>
          <a:srcRect/>
          <a:stretch>
            <a:fillRect/>
          </a:stretch>
        </p:blipFill>
        <p:spPr bwMode="auto">
          <a:xfrm>
            <a:off x="361950"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6">
            <a:extLst>
              <a:ext uri="{FF2B5EF4-FFF2-40B4-BE49-F238E27FC236}">
                <a16:creationId xmlns:a16="http://schemas.microsoft.com/office/drawing/2014/main" id="{4BD3BB2D-435F-33E5-93DE-6B6A861918AE}"/>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ítulo 1"/>
          <p:cNvSpPr>
            <a:spLocks noGrp="1"/>
          </p:cNvSpPr>
          <p:nvPr>
            <p:ph type="title"/>
          </p:nvPr>
        </p:nvSpPr>
        <p:spPr>
          <a:xfrm>
            <a:off x="838200" y="1597441"/>
            <a:ext cx="10515600" cy="1325563"/>
          </a:xfrm>
        </p:spPr>
        <p:txBody>
          <a:bodyPr>
            <a:normAutofit/>
          </a:bodyPr>
          <a:lstStyle>
            <a:lvl1pPr>
              <a:defRPr sz="32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838200" y="3112167"/>
            <a:ext cx="10515600" cy="3064795"/>
          </a:xfrm>
        </p:spPr>
        <p:txBody>
          <a:bodyPr>
            <a:normAutofit/>
          </a:bodyPr>
          <a:lstStyle>
            <a:lvl1pPr>
              <a:defRPr sz="2000">
                <a:latin typeface="Verdana" panose="020B0604030504040204" pitchFamily="34" charset="0"/>
                <a:ea typeface="Verdana" panose="020B0604030504040204" pitchFamily="34" charset="0"/>
              </a:defRPr>
            </a:lvl1pPr>
            <a:lvl2pPr>
              <a:defRPr sz="1800">
                <a:latin typeface="Verdana" panose="020B0604030504040204" pitchFamily="34" charset="0"/>
                <a:ea typeface="Verdana" panose="020B0604030504040204" pitchFamily="34" charset="0"/>
              </a:defRPr>
            </a:lvl2pPr>
            <a:lvl3pPr>
              <a:defRPr sz="1600">
                <a:latin typeface="Verdana" panose="020B0604030504040204" pitchFamily="34" charset="0"/>
                <a:ea typeface="Verdana" panose="020B0604030504040204" pitchFamily="34" charset="0"/>
              </a:defRPr>
            </a:lvl3pPr>
            <a:lvl4pPr>
              <a:defRPr sz="1400">
                <a:latin typeface="Verdana" panose="020B0604030504040204" pitchFamily="34" charset="0"/>
                <a:ea typeface="Verdana" panose="020B0604030504040204" pitchFamily="34" charset="0"/>
              </a:defRPr>
            </a:lvl4pPr>
            <a:lvl5pPr>
              <a:defRPr sz="14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15" name="Marcador de texto 12"/>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4003007934"/>
      </p:ext>
    </p:extLst>
  </p:cSld>
  <p:clrMapOvr>
    <a:masterClrMapping/>
  </p:clrMapOvr>
</p:sldLayout>
</file>

<file path=ppt/slideLayouts/slideLayout259.xml><?xml version="1.0" encoding="utf-8"?>
<p:sldLayout xmlns:a="http://schemas.openxmlformats.org/drawingml/2006/main" xmlns:r="http://schemas.openxmlformats.org/officeDocument/2006/relationships" xmlns:p="http://schemas.openxmlformats.org/presentationml/2006/main" preserve="1" userDrawn="1">
  <p:cSld name="Dos objetos">
    <p:spTree>
      <p:nvGrpSpPr>
        <p:cNvPr id="1" name=""/>
        <p:cNvGrpSpPr/>
        <p:nvPr/>
      </p:nvGrpSpPr>
      <p:grpSpPr>
        <a:xfrm>
          <a:off x="0" y="0"/>
          <a:ext cx="0" cy="0"/>
          <a:chOff x="0" y="0"/>
          <a:chExt cx="0" cy="0"/>
        </a:xfrm>
      </p:grpSpPr>
      <p:sp>
        <p:nvSpPr>
          <p:cNvPr id="5" name="Rectángulo: esquinas superiores redondeadas 4">
            <a:extLst>
              <a:ext uri="{FF2B5EF4-FFF2-40B4-BE49-F238E27FC236}">
                <a16:creationId xmlns:a16="http://schemas.microsoft.com/office/drawing/2014/main" id="{0AA59AFB-C3E4-789F-95A6-7C4235898A07}"/>
              </a:ext>
            </a:extLst>
          </p:cNvPr>
          <p:cNvSpPr/>
          <p:nvPr userDrawn="1"/>
        </p:nvSpPr>
        <p:spPr>
          <a:xfrm rot="5400000">
            <a:off x="2532063" y="-2303463"/>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6" name="CuadroTexto 4">
            <a:extLst>
              <a:ext uri="{FF2B5EF4-FFF2-40B4-BE49-F238E27FC236}">
                <a16:creationId xmlns:a16="http://schemas.microsoft.com/office/drawing/2014/main" id="{40D6FD53-09B7-D292-0CE8-81BDCEDD1B43}"/>
              </a:ext>
            </a:extLst>
          </p:cNvPr>
          <p:cNvSpPr txBox="1">
            <a:spLocks noChangeArrowheads="1"/>
          </p:cNvSpPr>
          <p:nvPr userDrawn="1"/>
        </p:nvSpPr>
        <p:spPr bwMode="auto">
          <a:xfrm>
            <a:off x="811213" y="222250"/>
            <a:ext cx="3735387"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5">
            <a:extLst>
              <a:ext uri="{FF2B5EF4-FFF2-40B4-BE49-F238E27FC236}">
                <a16:creationId xmlns:a16="http://schemas.microsoft.com/office/drawing/2014/main" id="{63DCE700-4BAD-6C51-1A1A-7F0F5E6D707D}"/>
              </a:ext>
            </a:extLst>
          </p:cNvPr>
          <p:cNvPicPr>
            <a:picLocks noChangeAspect="1" noChangeArrowheads="1"/>
          </p:cNvPicPr>
          <p:nvPr userDrawn="1"/>
        </p:nvPicPr>
        <p:blipFill>
          <a:blip r:embed="rId2" cstate="print">
            <a:lum bright="70000" contrast="-70000"/>
            <a:extLst>
              <a:ext uri="{28A0092B-C50C-407E-A947-70E740481C1C}">
                <a14:useLocalDpi xmlns:a14="http://schemas.microsoft.com/office/drawing/2010/main" val="0"/>
              </a:ext>
            </a:extLst>
          </a:blip>
          <a:srcRect/>
          <a:stretch>
            <a:fillRect/>
          </a:stretch>
        </p:blipFill>
        <p:spPr bwMode="auto">
          <a:xfrm>
            <a:off x="361950"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Imagen 6">
            <a:extLst>
              <a:ext uri="{FF2B5EF4-FFF2-40B4-BE49-F238E27FC236}">
                <a16:creationId xmlns:a16="http://schemas.microsoft.com/office/drawing/2014/main" id="{AE513062-5B5B-9809-CFC1-7354E9589CD8}"/>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ítulo 1"/>
          <p:cNvSpPr>
            <a:spLocks noGrp="1"/>
          </p:cNvSpPr>
          <p:nvPr>
            <p:ph type="title"/>
          </p:nvPr>
        </p:nvSpPr>
        <p:spPr>
          <a:xfrm>
            <a:off x="838200" y="1699569"/>
            <a:ext cx="10515600" cy="1325563"/>
          </a:xfrm>
        </p:spPr>
        <p:txBody>
          <a:bodyPr>
            <a:normAutofit/>
          </a:bodyPr>
          <a:lstStyle>
            <a:lvl1pPr>
              <a:defRPr sz="28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sz="half" idx="1"/>
          </p:nvPr>
        </p:nvSpPr>
        <p:spPr>
          <a:xfrm>
            <a:off x="838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contenido 3"/>
          <p:cNvSpPr>
            <a:spLocks noGrp="1"/>
          </p:cNvSpPr>
          <p:nvPr>
            <p:ph sz="half" idx="2"/>
          </p:nvPr>
        </p:nvSpPr>
        <p:spPr>
          <a:xfrm>
            <a:off x="6172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8" name="Marcador de texto 12"/>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352230043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uenca MEDIA rio mag">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F46AD144-4C40-0B84-EBDE-8A663F5E6BEB}"/>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62D5556E-44F1-6DBB-C75C-278F4A46215B}"/>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1EA0FB73-9691-4ABE-4F2A-B3A4A73FF5EA}"/>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5" name="Imagen 6">
            <a:extLst>
              <a:ext uri="{FF2B5EF4-FFF2-40B4-BE49-F238E27FC236}">
                <a16:creationId xmlns:a16="http://schemas.microsoft.com/office/drawing/2014/main" id="{98FA8569-24E6-E746-7BF6-D01B71076060}"/>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342900"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7">
            <a:extLst>
              <a:ext uri="{FF2B5EF4-FFF2-40B4-BE49-F238E27FC236}">
                <a16:creationId xmlns:a16="http://schemas.microsoft.com/office/drawing/2014/main" id="{4D75F48F-7069-42D5-8D89-B98BC97A6C59}"/>
              </a:ext>
            </a:extLst>
          </p:cNvPr>
          <p:cNvSpPr txBox="1">
            <a:spLocks noChangeArrowheads="1"/>
          </p:cNvSpPr>
          <p:nvPr userDrawn="1"/>
        </p:nvSpPr>
        <p:spPr bwMode="auto">
          <a:xfrm>
            <a:off x="788988" y="233363"/>
            <a:ext cx="4329112"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Magdalena – Cauca</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(Cuenca media del Río Magdalena)</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8D60309B-D3BA-4F33-7DAE-DC30ACBE5FB3}"/>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00481127"/>
      </p:ext>
    </p:extLst>
  </p:cSld>
  <p:clrMapOvr>
    <a:masterClrMapping/>
  </p:clrMapOvr>
</p:sldLayout>
</file>

<file path=ppt/slideLayouts/slideLayout260.xml><?xml version="1.0" encoding="utf-8"?>
<p:sldLayout xmlns:a="http://schemas.openxmlformats.org/drawingml/2006/main" xmlns:r="http://schemas.openxmlformats.org/officeDocument/2006/relationships" xmlns:p="http://schemas.openxmlformats.org/presentationml/2006/main" preserve="1" userDrawn="1">
  <p:cSld name="Solo el título">
    <p:spTree>
      <p:nvGrpSpPr>
        <p:cNvPr id="1" name=""/>
        <p:cNvGrpSpPr/>
        <p:nvPr/>
      </p:nvGrpSpPr>
      <p:grpSpPr>
        <a:xfrm>
          <a:off x="0" y="0"/>
          <a:ext cx="0" cy="0"/>
          <a:chOff x="0" y="0"/>
          <a:chExt cx="0" cy="0"/>
        </a:xfrm>
      </p:grpSpPr>
      <p:sp>
        <p:nvSpPr>
          <p:cNvPr id="3" name="Rectángulo: esquinas superiores redondeadas 2">
            <a:extLst>
              <a:ext uri="{FF2B5EF4-FFF2-40B4-BE49-F238E27FC236}">
                <a16:creationId xmlns:a16="http://schemas.microsoft.com/office/drawing/2014/main" id="{3F0EF2FC-BED6-98AC-69A3-34940F67BBAE}"/>
              </a:ext>
            </a:extLst>
          </p:cNvPr>
          <p:cNvSpPr/>
          <p:nvPr userDrawn="1"/>
        </p:nvSpPr>
        <p:spPr>
          <a:xfrm rot="5400000">
            <a:off x="2532063" y="-2303463"/>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4" name="CuadroTexto 4">
            <a:extLst>
              <a:ext uri="{FF2B5EF4-FFF2-40B4-BE49-F238E27FC236}">
                <a16:creationId xmlns:a16="http://schemas.microsoft.com/office/drawing/2014/main" id="{335EE675-3719-0066-DEC5-36EEBE5A1B9E}"/>
              </a:ext>
            </a:extLst>
          </p:cNvPr>
          <p:cNvSpPr txBox="1">
            <a:spLocks noChangeArrowheads="1"/>
          </p:cNvSpPr>
          <p:nvPr userDrawn="1"/>
        </p:nvSpPr>
        <p:spPr bwMode="auto">
          <a:xfrm>
            <a:off x="811213" y="222250"/>
            <a:ext cx="3735387"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5" name="Imagen 5">
            <a:extLst>
              <a:ext uri="{FF2B5EF4-FFF2-40B4-BE49-F238E27FC236}">
                <a16:creationId xmlns:a16="http://schemas.microsoft.com/office/drawing/2014/main" id="{8B63CCAF-5AFB-0195-8127-5E5366D56757}"/>
              </a:ext>
            </a:extLst>
          </p:cNvPr>
          <p:cNvPicPr>
            <a:picLocks noChangeAspect="1" noChangeArrowheads="1"/>
          </p:cNvPicPr>
          <p:nvPr userDrawn="1"/>
        </p:nvPicPr>
        <p:blipFill>
          <a:blip r:embed="rId2" cstate="print">
            <a:lum bright="70000" contrast="-70000"/>
            <a:extLst>
              <a:ext uri="{28A0092B-C50C-407E-A947-70E740481C1C}">
                <a14:useLocalDpi xmlns:a14="http://schemas.microsoft.com/office/drawing/2010/main" val="0"/>
              </a:ext>
            </a:extLst>
          </a:blip>
          <a:srcRect/>
          <a:stretch>
            <a:fillRect/>
          </a:stretch>
        </p:blipFill>
        <p:spPr bwMode="auto">
          <a:xfrm>
            <a:off x="361950"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6">
            <a:extLst>
              <a:ext uri="{FF2B5EF4-FFF2-40B4-BE49-F238E27FC236}">
                <a16:creationId xmlns:a16="http://schemas.microsoft.com/office/drawing/2014/main" id="{17075587-D313-02CC-DD1F-E5BF1AF351EA}"/>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ítulo 1"/>
          <p:cNvSpPr>
            <a:spLocks noGrp="1"/>
          </p:cNvSpPr>
          <p:nvPr>
            <p:ph type="title"/>
          </p:nvPr>
        </p:nvSpPr>
        <p:spPr>
          <a:xfrm>
            <a:off x="838200" y="1370142"/>
            <a:ext cx="10515600" cy="705794"/>
          </a:xfrm>
        </p:spPr>
        <p:txBody>
          <a:bodyPr>
            <a:normAutofit/>
          </a:bodyPr>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6" name="Marcador de texto 12"/>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1663760865"/>
      </p:ext>
    </p:extLst>
  </p:cSld>
  <p:clrMapOvr>
    <a:masterClrMapping/>
  </p:clrMapOvr>
</p:sldLayout>
</file>

<file path=ppt/slideLayouts/slideLayout261.xml><?xml version="1.0" encoding="utf-8"?>
<p:sldLayout xmlns:a="http://schemas.openxmlformats.org/drawingml/2006/main" xmlns:r="http://schemas.openxmlformats.org/officeDocument/2006/relationships" xmlns:p="http://schemas.openxmlformats.org/presentationml/2006/main" preserve="1" userDrawn="1">
  <p:cSld name="2_En blanco">
    <p:spTree>
      <p:nvGrpSpPr>
        <p:cNvPr id="1" name=""/>
        <p:cNvGrpSpPr/>
        <p:nvPr/>
      </p:nvGrpSpPr>
      <p:grpSpPr>
        <a:xfrm>
          <a:off x="0" y="0"/>
          <a:ext cx="0" cy="0"/>
          <a:chOff x="0" y="0"/>
          <a:chExt cx="0" cy="0"/>
        </a:xfrm>
      </p:grpSpPr>
      <p:sp>
        <p:nvSpPr>
          <p:cNvPr id="2" name="Rectángulo: esquinas superiores redondeadas 1">
            <a:extLst>
              <a:ext uri="{FF2B5EF4-FFF2-40B4-BE49-F238E27FC236}">
                <a16:creationId xmlns:a16="http://schemas.microsoft.com/office/drawing/2014/main" id="{848AB408-DB5C-D7EF-9178-F4240D3D032C}"/>
              </a:ext>
            </a:extLst>
          </p:cNvPr>
          <p:cNvSpPr/>
          <p:nvPr userDrawn="1"/>
        </p:nvSpPr>
        <p:spPr>
          <a:xfrm rot="5400000">
            <a:off x="2532063" y="-2303463"/>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3" name="CuadroTexto 4">
            <a:extLst>
              <a:ext uri="{FF2B5EF4-FFF2-40B4-BE49-F238E27FC236}">
                <a16:creationId xmlns:a16="http://schemas.microsoft.com/office/drawing/2014/main" id="{69A669AF-80F0-288A-1FC8-EA847A4228EC}"/>
              </a:ext>
            </a:extLst>
          </p:cNvPr>
          <p:cNvSpPr txBox="1">
            <a:spLocks noChangeArrowheads="1"/>
          </p:cNvSpPr>
          <p:nvPr userDrawn="1"/>
        </p:nvSpPr>
        <p:spPr bwMode="auto">
          <a:xfrm>
            <a:off x="811213" y="222250"/>
            <a:ext cx="3735387"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4" name="Imagen 5">
            <a:extLst>
              <a:ext uri="{FF2B5EF4-FFF2-40B4-BE49-F238E27FC236}">
                <a16:creationId xmlns:a16="http://schemas.microsoft.com/office/drawing/2014/main" id="{C21F4CDD-249B-EF94-F1C4-6E5DC4BC26EC}"/>
              </a:ext>
            </a:extLst>
          </p:cNvPr>
          <p:cNvPicPr>
            <a:picLocks noChangeAspect="1" noChangeArrowheads="1"/>
          </p:cNvPicPr>
          <p:nvPr userDrawn="1"/>
        </p:nvPicPr>
        <p:blipFill>
          <a:blip r:embed="rId2" cstate="print">
            <a:lum bright="70000" contrast="-70000"/>
            <a:extLst>
              <a:ext uri="{28A0092B-C50C-407E-A947-70E740481C1C}">
                <a14:useLocalDpi xmlns:a14="http://schemas.microsoft.com/office/drawing/2010/main" val="0"/>
              </a:ext>
            </a:extLst>
          </a:blip>
          <a:srcRect/>
          <a:stretch>
            <a:fillRect/>
          </a:stretch>
        </p:blipFill>
        <p:spPr bwMode="auto">
          <a:xfrm>
            <a:off x="361950"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Imagen 6">
            <a:extLst>
              <a:ext uri="{FF2B5EF4-FFF2-40B4-BE49-F238E27FC236}">
                <a16:creationId xmlns:a16="http://schemas.microsoft.com/office/drawing/2014/main" id="{A07FF7A4-17C3-20FB-4CD5-0A77EA9F6983}"/>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Marcador de texto 12"/>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773590162"/>
      </p:ext>
    </p:extLst>
  </p:cSld>
  <p:clrMapOvr>
    <a:masterClrMapping/>
  </p:clrMapOvr>
</p:sldLayout>
</file>

<file path=ppt/slideLayouts/slideLayout262.xml><?xml version="1.0" encoding="utf-8"?>
<p:sldLayout xmlns:a="http://schemas.openxmlformats.org/drawingml/2006/main" xmlns:r="http://schemas.openxmlformats.org/officeDocument/2006/relationships" xmlns:p="http://schemas.openxmlformats.org/presentationml/2006/main" preserve="1" userDrawn="1">
  <p:cSld name="Contenido con título">
    <p:spTree>
      <p:nvGrpSpPr>
        <p:cNvPr id="1" name=""/>
        <p:cNvGrpSpPr/>
        <p:nvPr/>
      </p:nvGrpSpPr>
      <p:grpSpPr>
        <a:xfrm>
          <a:off x="0" y="0"/>
          <a:ext cx="0" cy="0"/>
          <a:chOff x="0" y="0"/>
          <a:chExt cx="0" cy="0"/>
        </a:xfrm>
      </p:grpSpPr>
      <p:sp>
        <p:nvSpPr>
          <p:cNvPr id="5" name="Rectángulo: esquinas superiores redondeadas 4">
            <a:extLst>
              <a:ext uri="{FF2B5EF4-FFF2-40B4-BE49-F238E27FC236}">
                <a16:creationId xmlns:a16="http://schemas.microsoft.com/office/drawing/2014/main" id="{18FDD61D-0B64-95DF-ED8C-D16656DE68F9}"/>
              </a:ext>
            </a:extLst>
          </p:cNvPr>
          <p:cNvSpPr/>
          <p:nvPr userDrawn="1"/>
        </p:nvSpPr>
        <p:spPr>
          <a:xfrm rot="5400000">
            <a:off x="2532063" y="-2303463"/>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6" name="CuadroTexto 4">
            <a:extLst>
              <a:ext uri="{FF2B5EF4-FFF2-40B4-BE49-F238E27FC236}">
                <a16:creationId xmlns:a16="http://schemas.microsoft.com/office/drawing/2014/main" id="{B0EC3696-150B-AC76-5544-644A3227BBD0}"/>
              </a:ext>
            </a:extLst>
          </p:cNvPr>
          <p:cNvSpPr txBox="1">
            <a:spLocks noChangeArrowheads="1"/>
          </p:cNvSpPr>
          <p:nvPr userDrawn="1"/>
        </p:nvSpPr>
        <p:spPr bwMode="auto">
          <a:xfrm>
            <a:off x="811213" y="222250"/>
            <a:ext cx="3735387"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5">
            <a:extLst>
              <a:ext uri="{FF2B5EF4-FFF2-40B4-BE49-F238E27FC236}">
                <a16:creationId xmlns:a16="http://schemas.microsoft.com/office/drawing/2014/main" id="{71A4BF05-206C-6551-10C3-ABC9648087AF}"/>
              </a:ext>
            </a:extLst>
          </p:cNvPr>
          <p:cNvPicPr>
            <a:picLocks noChangeAspect="1" noChangeArrowheads="1"/>
          </p:cNvPicPr>
          <p:nvPr userDrawn="1"/>
        </p:nvPicPr>
        <p:blipFill>
          <a:blip r:embed="rId2" cstate="print">
            <a:lum bright="70000" contrast="-70000"/>
            <a:extLst>
              <a:ext uri="{28A0092B-C50C-407E-A947-70E740481C1C}">
                <a14:useLocalDpi xmlns:a14="http://schemas.microsoft.com/office/drawing/2010/main" val="0"/>
              </a:ext>
            </a:extLst>
          </a:blip>
          <a:srcRect/>
          <a:stretch>
            <a:fillRect/>
          </a:stretch>
        </p:blipFill>
        <p:spPr bwMode="auto">
          <a:xfrm>
            <a:off x="361950"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Imagen 6">
            <a:extLst>
              <a:ext uri="{FF2B5EF4-FFF2-40B4-BE49-F238E27FC236}">
                <a16:creationId xmlns:a16="http://schemas.microsoft.com/office/drawing/2014/main" id="{86B6D154-7A92-2698-94BF-8CBB529DC1C2}"/>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ítulo 1"/>
          <p:cNvSpPr>
            <a:spLocks noGrp="1"/>
          </p:cNvSpPr>
          <p:nvPr>
            <p:ph type="title"/>
          </p:nvPr>
        </p:nvSpPr>
        <p:spPr>
          <a:xfrm>
            <a:off x="839788" y="1465560"/>
            <a:ext cx="3932237" cy="1600200"/>
          </a:xfrm>
        </p:spPr>
        <p:txBody>
          <a:bodyPr anchor="b"/>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5183188" y="1465560"/>
            <a:ext cx="6172200" cy="4395490"/>
          </a:xfrm>
        </p:spPr>
        <p:txBody>
          <a:bodyPr/>
          <a:lstStyle>
            <a:lvl1pPr>
              <a:defRPr sz="2400">
                <a:latin typeface="Verdana" panose="020B0604030504040204" pitchFamily="34" charset="0"/>
                <a:ea typeface="Verdana" panose="020B0604030504040204" pitchFamily="34" charset="0"/>
              </a:defRPr>
            </a:lvl1pPr>
            <a:lvl2pPr>
              <a:defRPr sz="2000">
                <a:latin typeface="Verdana" panose="020B0604030504040204" pitchFamily="34" charset="0"/>
                <a:ea typeface="Verdana" panose="020B0604030504040204" pitchFamily="34" charset="0"/>
              </a:defRPr>
            </a:lvl2pPr>
            <a:lvl3pPr>
              <a:defRPr sz="1800">
                <a:latin typeface="Verdana" panose="020B0604030504040204" pitchFamily="34" charset="0"/>
                <a:ea typeface="Verdana" panose="020B0604030504040204" pitchFamily="34" charset="0"/>
              </a:defRPr>
            </a:lvl3pPr>
            <a:lvl4pPr>
              <a:defRPr sz="1600">
                <a:latin typeface="Verdana" panose="020B0604030504040204" pitchFamily="34" charset="0"/>
                <a:ea typeface="Verdana" panose="020B0604030504040204" pitchFamily="34" charset="0"/>
              </a:defRPr>
            </a:lvl4pPr>
            <a:lvl5pPr>
              <a:defRPr sz="1600">
                <a:latin typeface="Verdana" panose="020B0604030504040204" pitchFamily="34" charset="0"/>
                <a:ea typeface="Verdana" panose="020B0604030504040204" pitchFamily="34" charset="0"/>
              </a:defRPr>
            </a:lvl5pPr>
            <a:lvl6pPr>
              <a:defRPr sz="2000"/>
            </a:lvl6pPr>
            <a:lvl7pPr>
              <a:defRPr sz="2000"/>
            </a:lvl7pPr>
            <a:lvl8pPr>
              <a:defRPr sz="2000"/>
            </a:lvl8pPr>
            <a:lvl9pPr>
              <a:defRPr sz="2000"/>
            </a:lvl9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texto 3"/>
          <p:cNvSpPr>
            <a:spLocks noGrp="1"/>
          </p:cNvSpPr>
          <p:nvPr>
            <p:ph type="body" sz="half" idx="2"/>
          </p:nvPr>
        </p:nvSpPr>
        <p:spPr>
          <a:xfrm>
            <a:off x="839788" y="3146854"/>
            <a:ext cx="3932237" cy="2722134"/>
          </a:xfrm>
        </p:spPr>
        <p:txBody>
          <a:bodyPr>
            <a:normAutofit/>
          </a:bodyPr>
          <a:lstStyle>
            <a:lvl1pPr marL="0" indent="0">
              <a:buNone/>
              <a:defRPr sz="1200">
                <a:latin typeface="Verdana" panose="020B0604030504040204" pitchFamily="34" charset="0"/>
                <a:ea typeface="Verdana" panose="020B060403050404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dirty="0"/>
              <a:t>Editar el estilo de texto del patrón</a:t>
            </a:r>
          </a:p>
        </p:txBody>
      </p:sp>
      <p:sp>
        <p:nvSpPr>
          <p:cNvPr id="8" name="Marcador de texto 12"/>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465783800"/>
      </p:ext>
    </p:extLst>
  </p:cSld>
  <p:clrMapOvr>
    <a:masterClrMapping/>
  </p:clrMapOvr>
</p:sldLayout>
</file>

<file path=ppt/slideLayouts/slideLayout263.xml><?xml version="1.0" encoding="utf-8"?>
<p:sldLayout xmlns:a="http://schemas.openxmlformats.org/drawingml/2006/main" xmlns:r="http://schemas.openxmlformats.org/officeDocument/2006/relationships" xmlns:p="http://schemas.openxmlformats.org/presentationml/2006/main" userDrawn="1">
  <p:cSld name="Diapositiva de título">
    <p:spTree>
      <p:nvGrpSpPr>
        <p:cNvPr id="1" name=""/>
        <p:cNvGrpSpPr/>
        <p:nvPr/>
      </p:nvGrpSpPr>
      <p:grpSpPr>
        <a:xfrm>
          <a:off x="0" y="0"/>
          <a:ext cx="0" cy="0"/>
          <a:chOff x="0" y="0"/>
          <a:chExt cx="0" cy="0"/>
        </a:xfrm>
      </p:grpSpPr>
      <p:sp>
        <p:nvSpPr>
          <p:cNvPr id="4" name="Rectángulo: esquinas superiores redondeadas 3">
            <a:extLst>
              <a:ext uri="{FF2B5EF4-FFF2-40B4-BE49-F238E27FC236}">
                <a16:creationId xmlns:a16="http://schemas.microsoft.com/office/drawing/2014/main" id="{797A1417-573C-8DAF-583B-3A80A8C40BC1}"/>
              </a:ext>
            </a:extLst>
          </p:cNvPr>
          <p:cNvSpPr/>
          <p:nvPr userDrawn="1"/>
        </p:nvSpPr>
        <p:spPr>
          <a:xfrm rot="5400000">
            <a:off x="2532063" y="-2303463"/>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5" name="CuadroTexto 4">
            <a:extLst>
              <a:ext uri="{FF2B5EF4-FFF2-40B4-BE49-F238E27FC236}">
                <a16:creationId xmlns:a16="http://schemas.microsoft.com/office/drawing/2014/main" id="{CCF531A7-3778-38FF-AB15-17A464A864EE}"/>
              </a:ext>
            </a:extLst>
          </p:cNvPr>
          <p:cNvSpPr txBox="1">
            <a:spLocks noChangeArrowheads="1"/>
          </p:cNvSpPr>
          <p:nvPr userDrawn="1"/>
        </p:nvSpPr>
        <p:spPr bwMode="auto">
          <a:xfrm>
            <a:off x="811213" y="222250"/>
            <a:ext cx="3735387"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6" name="Imagen 5">
            <a:extLst>
              <a:ext uri="{FF2B5EF4-FFF2-40B4-BE49-F238E27FC236}">
                <a16:creationId xmlns:a16="http://schemas.microsoft.com/office/drawing/2014/main" id="{4D816A09-BB50-1A9F-0E9C-FDEB2B0343C5}"/>
              </a:ext>
            </a:extLst>
          </p:cNvPr>
          <p:cNvPicPr>
            <a:picLocks noChangeAspect="1" noChangeArrowheads="1"/>
          </p:cNvPicPr>
          <p:nvPr userDrawn="1"/>
        </p:nvPicPr>
        <p:blipFill>
          <a:blip r:embed="rId2" cstate="print">
            <a:lum bright="70000" contrast="-70000"/>
            <a:extLst>
              <a:ext uri="{28A0092B-C50C-407E-A947-70E740481C1C}">
                <a14:useLocalDpi xmlns:a14="http://schemas.microsoft.com/office/drawing/2010/main" val="0"/>
              </a:ext>
            </a:extLst>
          </a:blip>
          <a:srcRect/>
          <a:stretch>
            <a:fillRect/>
          </a:stretch>
        </p:blipFill>
        <p:spPr bwMode="auto">
          <a:xfrm>
            <a:off x="361950"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Imagen 6">
            <a:extLst>
              <a:ext uri="{FF2B5EF4-FFF2-40B4-BE49-F238E27FC236}">
                <a16:creationId xmlns:a16="http://schemas.microsoft.com/office/drawing/2014/main" id="{2BB0F60E-6503-7909-548A-AE450A4BFF9A}"/>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MX"/>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editar el estilo de subtítulo del patrón</a:t>
            </a:r>
            <a:endParaRPr lang="es-MX"/>
          </a:p>
        </p:txBody>
      </p:sp>
      <p:sp>
        <p:nvSpPr>
          <p:cNvPr id="7" name="Marcador de texto 12"/>
          <p:cNvSpPr>
            <a:spLocks noGrp="1"/>
          </p:cNvSpPr>
          <p:nvPr>
            <p:ph type="body" sz="quarter" idx="13"/>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3775316701"/>
      </p:ext>
    </p:extLst>
  </p:cSld>
  <p:clrMapOvr>
    <a:masterClrMapping/>
  </p:clrMapOvr>
</p:sldLayout>
</file>

<file path=ppt/slideLayouts/slideLayout264.xml><?xml version="1.0" encoding="utf-8"?>
<p:sldLayout xmlns:a="http://schemas.openxmlformats.org/drawingml/2006/main" xmlns:r="http://schemas.openxmlformats.org/officeDocument/2006/relationships" xmlns:p="http://schemas.openxmlformats.org/presentationml/2006/main" userDrawn="1">
  <p:cSld name="1_Solo el título">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DF3D4DD0-9430-A8B5-2B2D-723F1376B35C}"/>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2B6DCEBD-6ADC-1D6C-BD1B-BA07EB3D806D}"/>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pic>
        <p:nvPicPr>
          <p:cNvPr id="4" name="Imagen 5">
            <a:extLst>
              <a:ext uri="{FF2B5EF4-FFF2-40B4-BE49-F238E27FC236}">
                <a16:creationId xmlns:a16="http://schemas.microsoft.com/office/drawing/2014/main" id="{AD1E84B0-7F17-EFB8-C3AE-38FA465E51DC}"/>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ítulo 1"/>
          <p:cNvSpPr>
            <a:spLocks noGrp="1"/>
          </p:cNvSpPr>
          <p:nvPr>
            <p:ph type="title"/>
          </p:nvPr>
        </p:nvSpPr>
        <p:spPr>
          <a:xfrm>
            <a:off x="838200" y="1144588"/>
            <a:ext cx="10515600" cy="471488"/>
          </a:xfrm>
        </p:spPr>
        <p:txBody>
          <a:bodyPr>
            <a:normAutofit/>
          </a:bodyPr>
          <a:lstStyle>
            <a:lvl1pPr>
              <a:defRPr sz="2000">
                <a:solidFill>
                  <a:srgbClr val="96BE53"/>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CO" dirty="0"/>
          </a:p>
        </p:txBody>
      </p:sp>
      <p:sp>
        <p:nvSpPr>
          <p:cNvPr id="5" name="Marcador de fecha 2">
            <a:extLst>
              <a:ext uri="{FF2B5EF4-FFF2-40B4-BE49-F238E27FC236}">
                <a16:creationId xmlns:a16="http://schemas.microsoft.com/office/drawing/2014/main" id="{58B01904-8AF4-0DCD-3A5D-57238E6F62DA}"/>
              </a:ext>
            </a:extLst>
          </p:cNvPr>
          <p:cNvSpPr>
            <a:spLocks noGrp="1"/>
          </p:cNvSpPr>
          <p:nvPr>
            <p:ph type="dt" sz="half" idx="10"/>
          </p:nvPr>
        </p:nvSpPr>
        <p:spPr>
          <a:xfrm>
            <a:off x="838200" y="6356350"/>
            <a:ext cx="2743200" cy="365125"/>
          </a:xfrm>
          <a:prstGeom prst="rect">
            <a:avLst/>
          </a:prstGeom>
        </p:spPr>
        <p:txBody>
          <a:bodyPr/>
          <a:lstStyle>
            <a:lvl1pPr eaLnBrk="1" fontAlgn="auto" hangingPunct="1">
              <a:spcBef>
                <a:spcPts val="0"/>
              </a:spcBef>
              <a:spcAft>
                <a:spcPts val="0"/>
              </a:spcAft>
              <a:defRPr>
                <a:latin typeface="+mn-lt"/>
              </a:defRPr>
            </a:lvl1pPr>
          </a:lstStyle>
          <a:p>
            <a:pPr>
              <a:defRPr/>
            </a:pPr>
            <a:fld id="{2A3DF7FA-0AB6-489B-A4A7-E3FFB3B9F77D}" type="datetimeFigureOut">
              <a:rPr lang="es-CO"/>
              <a:pPr>
                <a:defRPr/>
              </a:pPr>
              <a:t>25/01/2025</a:t>
            </a:fld>
            <a:endParaRPr lang="es-CO"/>
          </a:p>
        </p:txBody>
      </p:sp>
      <p:sp>
        <p:nvSpPr>
          <p:cNvPr id="6" name="Marcador de pie de página 3">
            <a:extLst>
              <a:ext uri="{FF2B5EF4-FFF2-40B4-BE49-F238E27FC236}">
                <a16:creationId xmlns:a16="http://schemas.microsoft.com/office/drawing/2014/main" id="{4B6FEEC5-4552-854F-35B7-82B3B680CC72}"/>
              </a:ext>
            </a:extLst>
          </p:cNvPr>
          <p:cNvSpPr>
            <a:spLocks noGrp="1"/>
          </p:cNvSpPr>
          <p:nvPr>
            <p:ph type="ftr" sz="quarter" idx="11"/>
          </p:nvPr>
        </p:nvSpPr>
        <p:spPr>
          <a:xfrm>
            <a:off x="4038600" y="6356350"/>
            <a:ext cx="41148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es-CO"/>
          </a:p>
        </p:txBody>
      </p:sp>
      <p:sp>
        <p:nvSpPr>
          <p:cNvPr id="8" name="Marcador de número de diapositiva 4">
            <a:extLst>
              <a:ext uri="{FF2B5EF4-FFF2-40B4-BE49-F238E27FC236}">
                <a16:creationId xmlns:a16="http://schemas.microsoft.com/office/drawing/2014/main" id="{4802638F-7729-7879-8F79-4940CC009AA9}"/>
              </a:ext>
            </a:extLst>
          </p:cNvPr>
          <p:cNvSpPr>
            <a:spLocks noGrp="1"/>
          </p:cNvSpPr>
          <p:nvPr>
            <p:ph type="sldNum" sz="quarter" idx="12"/>
          </p:nvPr>
        </p:nvSpPr>
        <p:spPr>
          <a:xfrm>
            <a:off x="8610600" y="6356350"/>
            <a:ext cx="2743200" cy="365125"/>
          </a:xfrm>
          <a:prstGeom prst="rect">
            <a:avLst/>
          </a:prstGeom>
        </p:spPr>
        <p:txBody>
          <a:bodyPr/>
          <a:lstStyle>
            <a:lvl1pPr eaLnBrk="1" fontAlgn="auto" hangingPunct="1">
              <a:spcBef>
                <a:spcPts val="0"/>
              </a:spcBef>
              <a:spcAft>
                <a:spcPts val="0"/>
              </a:spcAft>
              <a:defRPr>
                <a:latin typeface="+mn-lt"/>
              </a:defRPr>
            </a:lvl1pPr>
          </a:lstStyle>
          <a:p>
            <a:pPr>
              <a:defRPr/>
            </a:pPr>
            <a:fld id="{DA0D43A3-7DD8-498C-856E-B5AD6673A26D}" type="slidenum">
              <a:rPr lang="es-CO"/>
              <a:pPr>
                <a:defRPr/>
              </a:pPr>
              <a:t>‹Nº›</a:t>
            </a:fld>
            <a:endParaRPr lang="es-CO"/>
          </a:p>
        </p:txBody>
      </p:sp>
    </p:spTree>
    <p:extLst>
      <p:ext uri="{BB962C8B-B14F-4D97-AF65-F5344CB8AC3E}">
        <p14:creationId xmlns:p14="http://schemas.microsoft.com/office/powerpoint/2010/main" val="1607484862"/>
      </p:ext>
    </p:extLst>
  </p:cSld>
  <p:clrMapOvr>
    <a:masterClrMapping/>
  </p:clrMapOvr>
</p:sldLayout>
</file>

<file path=ppt/slideLayouts/slideLayout265.xml><?xml version="1.0" encoding="utf-8"?>
<p:sldLayout xmlns:a="http://schemas.openxmlformats.org/drawingml/2006/main" xmlns:r="http://schemas.openxmlformats.org/officeDocument/2006/relationships" xmlns:p="http://schemas.openxmlformats.org/presentationml/2006/main" matchingName="Área Hidrográfica CUENCA rio mag">
  <p:cSld name="Área Hidrográfica CUENCA rio mag">
    <p:spTree>
      <p:nvGrpSpPr>
        <p:cNvPr id="1" name="Shape 204"/>
        <p:cNvGrpSpPr/>
        <p:nvPr/>
      </p:nvGrpSpPr>
      <p:grpSpPr>
        <a:xfrm>
          <a:off x="0" y="0"/>
          <a:ext cx="0" cy="0"/>
          <a:chOff x="0" y="0"/>
          <a:chExt cx="0" cy="0"/>
        </a:xfrm>
      </p:grpSpPr>
      <p:sp>
        <p:nvSpPr>
          <p:cNvPr id="2" name="Google Shape;205;p65">
            <a:extLst>
              <a:ext uri="{FF2B5EF4-FFF2-40B4-BE49-F238E27FC236}">
                <a16:creationId xmlns:a16="http://schemas.microsoft.com/office/drawing/2014/main" id="{A4CA99FD-9877-846C-E683-5DD7CEC1F35C}"/>
              </a:ext>
            </a:extLst>
          </p:cNvPr>
          <p:cNvSpPr>
            <a:spLocks/>
          </p:cNvSpPr>
          <p:nvPr/>
        </p:nvSpPr>
        <p:spPr bwMode="auto">
          <a:xfrm rot="10800000">
            <a:off x="2954338" y="-7938"/>
            <a:ext cx="6223000" cy="666751"/>
          </a:xfrm>
          <a:custGeom>
            <a:avLst/>
            <a:gdLst>
              <a:gd name="T0" fmla="*/ 320956 w 6222675"/>
              <a:gd name="T1" fmla="*/ 0 h 665995"/>
              <a:gd name="T2" fmla="*/ 6027317 w 6222675"/>
              <a:gd name="T3" fmla="*/ 0 h 665995"/>
              <a:gd name="T4" fmla="*/ 6138624 w 6222675"/>
              <a:gd name="T5" fmla="*/ 186118 h 665995"/>
              <a:gd name="T6" fmla="*/ 6378975 w 6222675"/>
              <a:gd name="T7" fmla="*/ 1135848 h 665995"/>
              <a:gd name="T8" fmla="*/ 6332054 w 6222675"/>
              <a:gd name="T9" fmla="*/ 1141570 h 665995"/>
              <a:gd name="T10" fmla="*/ 182846 w 6222675"/>
              <a:gd name="T11" fmla="*/ 1124150 h 665995"/>
              <a:gd name="T12" fmla="*/ 0 w 6222675"/>
              <a:gd name="T13" fmla="*/ 1123177 h 665995"/>
              <a:gd name="T14" fmla="*/ 209703 w 6222675"/>
              <a:gd name="T15" fmla="*/ 186118 h 665995"/>
              <a:gd name="T16" fmla="*/ 320956 w 6222675"/>
              <a:gd name="T17" fmla="*/ 0 h 66599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solidFill>
            <a:srgbClr val="0070C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45700" rIns="91425" bIns="45700" anchor="ctr"/>
          <a:lstStyle/>
          <a:p>
            <a:endParaRPr lang="es-CO"/>
          </a:p>
        </p:txBody>
      </p:sp>
      <p:pic>
        <p:nvPicPr>
          <p:cNvPr id="3" name="Google Shape;206;p65" descr="Forma, Rectángulo&#10;&#10;Descripción generada automáticamente con confianza media">
            <a:extLst>
              <a:ext uri="{FF2B5EF4-FFF2-40B4-BE49-F238E27FC236}">
                <a16:creationId xmlns:a16="http://schemas.microsoft.com/office/drawing/2014/main" id="{481CF2BF-3A3C-B393-103A-8014E2288D6F}"/>
              </a:ext>
            </a:extLst>
          </p:cNvPr>
          <p:cNvPicPr preferRelativeResize="0">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Google Shape;207;p65">
            <a:extLst>
              <a:ext uri="{FF2B5EF4-FFF2-40B4-BE49-F238E27FC236}">
                <a16:creationId xmlns:a16="http://schemas.microsoft.com/office/drawing/2014/main" id="{B6A728CA-3CCB-82A9-B0C1-B464402184B5}"/>
              </a:ext>
            </a:extLst>
          </p:cNvPr>
          <p:cNvSpPr txBox="1">
            <a:spLocks noChangeArrowheads="1"/>
          </p:cNvSpPr>
          <p:nvPr/>
        </p:nvSpPr>
        <p:spPr bwMode="auto">
          <a:xfrm>
            <a:off x="5370513" y="6638925"/>
            <a:ext cx="1450975" cy="261938"/>
          </a:xfrm>
          <a:prstGeom prst="rect">
            <a:avLst/>
          </a:prstGeom>
          <a:noFill/>
          <a:ln>
            <a:noFill/>
          </a:ln>
        </p:spPr>
        <p:txBody>
          <a:bodyPr lIns="91425" tIns="45700" rIns="91425" bIns="45700">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fontAlgn="auto" hangingPunct="1">
              <a:spcBef>
                <a:spcPts val="0"/>
              </a:spcBef>
              <a:spcAft>
                <a:spcPts val="0"/>
              </a:spcAft>
              <a:defRPr/>
            </a:pPr>
            <a:r>
              <a:rPr lang="es-CO" altLang="es-CO" sz="1100" b="1">
                <a:solidFill>
                  <a:srgbClr val="FFFFFF"/>
                </a:solidFill>
                <a:latin typeface="Helvetica Neue" charset="0"/>
                <a:cs typeface="Helvetica Neue" charset="0"/>
                <a:sym typeface="Helvetica Neue" charset="0"/>
              </a:rPr>
              <a:t>www.ideam.gov.co</a:t>
            </a:r>
            <a:endParaRPr lang="es-CO" altLang="es-CO"/>
          </a:p>
        </p:txBody>
      </p:sp>
      <p:pic>
        <p:nvPicPr>
          <p:cNvPr id="5" name="Google Shape;208;p65" descr="Forma&#10;&#10;Descripción generada automáticamente con confianza baja">
            <a:extLst>
              <a:ext uri="{FF2B5EF4-FFF2-40B4-BE49-F238E27FC236}">
                <a16:creationId xmlns:a16="http://schemas.microsoft.com/office/drawing/2014/main" id="{90927D69-716D-1163-02C3-F0E2D7AC9D8B}"/>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588"/>
            <a:ext cx="12190413"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Google Shape;209;p65">
            <a:extLst>
              <a:ext uri="{FF2B5EF4-FFF2-40B4-BE49-F238E27FC236}">
                <a16:creationId xmlns:a16="http://schemas.microsoft.com/office/drawing/2014/main" id="{6924A20E-C6E2-2FF9-7096-B13C9DE184D6}"/>
              </a:ext>
            </a:extLst>
          </p:cNvPr>
          <p:cNvSpPr txBox="1">
            <a:spLocks noChangeArrowheads="1"/>
          </p:cNvSpPr>
          <p:nvPr/>
        </p:nvSpPr>
        <p:spPr bwMode="auto">
          <a:xfrm>
            <a:off x="3840163" y="41275"/>
            <a:ext cx="4938712" cy="584200"/>
          </a:xfrm>
          <a:prstGeom prst="rect">
            <a:avLst/>
          </a:prstGeom>
          <a:noFill/>
          <a:ln>
            <a:noFill/>
          </a:ln>
        </p:spPr>
        <p:txBody>
          <a:bodyPr lIns="91425" tIns="45700" rIns="91425" bIns="45700">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fontAlgn="auto" hangingPunct="1">
              <a:spcBef>
                <a:spcPts val="0"/>
              </a:spcBef>
              <a:spcAft>
                <a:spcPts val="0"/>
              </a:spcAft>
              <a:defRPr/>
            </a:pPr>
            <a:r>
              <a:rPr lang="es-CO" altLang="es-CO" sz="1600" b="1">
                <a:solidFill>
                  <a:srgbClr val="FFFFFF"/>
                </a:solidFill>
                <a:latin typeface="Verdana" panose="020B0604030504040204" pitchFamily="34" charset="0"/>
                <a:sym typeface="Verdana" panose="020B0604030504040204" pitchFamily="34" charset="0"/>
              </a:rPr>
              <a:t>Área Hidrográfica del Magdalena – Cauca</a:t>
            </a:r>
            <a:endParaRPr lang="es-CO" altLang="es-CO"/>
          </a:p>
          <a:p>
            <a:pPr algn="ctr" eaLnBrk="1" fontAlgn="auto" hangingPunct="1">
              <a:spcBef>
                <a:spcPts val="0"/>
              </a:spcBef>
              <a:spcAft>
                <a:spcPts val="0"/>
              </a:spcAft>
              <a:defRPr/>
            </a:pPr>
            <a:r>
              <a:rPr lang="es-CO" altLang="es-CO" sz="1600" b="1">
                <a:solidFill>
                  <a:srgbClr val="FFFFFF"/>
                </a:solidFill>
                <a:latin typeface="Verdana" panose="020B0604030504040204" pitchFamily="34" charset="0"/>
                <a:sym typeface="Verdana" panose="020B0604030504040204" pitchFamily="34" charset="0"/>
              </a:rPr>
              <a:t>(Cuenca alta del Río Cauca)</a:t>
            </a:r>
          </a:p>
        </p:txBody>
      </p:sp>
      <p:pic>
        <p:nvPicPr>
          <p:cNvPr id="7" name="Google Shape;210;p65">
            <a:extLst>
              <a:ext uri="{FF2B5EF4-FFF2-40B4-BE49-F238E27FC236}">
                <a16:creationId xmlns:a16="http://schemas.microsoft.com/office/drawing/2014/main" id="{A344C4CE-857B-2422-806E-6B41BF1892C3}"/>
              </a:ext>
            </a:extLst>
          </p:cNvPr>
          <p:cNvPicPr preferRelativeResize="0">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02013" y="82550"/>
            <a:ext cx="344487"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06913583"/>
      </p:ext>
    </p:extLst>
  </p:cSld>
  <p:clrMapOvr>
    <a:masterClrMapping/>
  </p:clrMapOvr>
</p:sldLayout>
</file>

<file path=ppt/slideLayouts/slideLayout266.xml><?xml version="1.0" encoding="utf-8"?>
<p:sldLayout xmlns:a="http://schemas.openxmlformats.org/drawingml/2006/main" xmlns:r="http://schemas.openxmlformats.org/officeDocument/2006/relationships" xmlns:p="http://schemas.openxmlformats.org/presentationml/2006/main" preserve="1" userDrawn="1">
  <p:cSld name="Condiciones Hidrometeorologica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7F254F28-89AB-0C3C-A6A5-D5A7E097073E}"/>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99D64C9A-0265-BA1C-B485-B0CBDE7481BB}"/>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Rectángulo 3">
            <a:extLst>
              <a:ext uri="{FF2B5EF4-FFF2-40B4-BE49-F238E27FC236}">
                <a16:creationId xmlns:a16="http://schemas.microsoft.com/office/drawing/2014/main" id="{970561F7-4D7E-FF7C-4682-6547688C10A7}"/>
              </a:ext>
            </a:extLst>
          </p:cNvPr>
          <p:cNvSpPr/>
          <p:nvPr userDrawn="1"/>
        </p:nvSpPr>
        <p:spPr>
          <a:xfrm>
            <a:off x="-1588" y="949325"/>
            <a:ext cx="12193588" cy="5122863"/>
          </a:xfrm>
          <a:prstGeom prst="rect">
            <a:avLst/>
          </a:prstGeom>
          <a:solidFill>
            <a:srgbClr val="D5EEF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a:p>
        </p:txBody>
      </p:sp>
      <p:grpSp>
        <p:nvGrpSpPr>
          <p:cNvPr id="5" name="Grupo 6">
            <a:extLst>
              <a:ext uri="{FF2B5EF4-FFF2-40B4-BE49-F238E27FC236}">
                <a16:creationId xmlns:a16="http://schemas.microsoft.com/office/drawing/2014/main" id="{2EDC0FE5-F556-F47D-58F5-6895CFC58F6F}"/>
              </a:ext>
            </a:extLst>
          </p:cNvPr>
          <p:cNvGrpSpPr>
            <a:grpSpLocks/>
          </p:cNvGrpSpPr>
          <p:nvPr userDrawn="1"/>
        </p:nvGrpSpPr>
        <p:grpSpPr bwMode="auto">
          <a:xfrm>
            <a:off x="1409700" y="1103313"/>
            <a:ext cx="4243388" cy="4918075"/>
            <a:chOff x="811676" y="914400"/>
            <a:chExt cx="4430249" cy="5133796"/>
          </a:xfrm>
        </p:grpSpPr>
        <p:pic>
          <p:nvPicPr>
            <p:cNvPr id="6" name="Google Shape;16;p72">
              <a:extLst>
                <a:ext uri="{FF2B5EF4-FFF2-40B4-BE49-F238E27FC236}">
                  <a16:creationId xmlns:a16="http://schemas.microsoft.com/office/drawing/2014/main" id="{71DFCD70-9E72-5905-D1CB-428F9283F056}"/>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1676" y="922338"/>
              <a:ext cx="388937" cy="4675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Google Shape;17;p72">
              <a:extLst>
                <a:ext uri="{FF2B5EF4-FFF2-40B4-BE49-F238E27FC236}">
                  <a16:creationId xmlns:a16="http://schemas.microsoft.com/office/drawing/2014/main" id="{9E6E5110-99F7-61DA-D475-FD68BB6A3217}"/>
                </a:ext>
              </a:extLst>
            </p:cNvPr>
            <p:cNvSpPr>
              <a:spLocks noChangeArrowheads="1"/>
            </p:cNvSpPr>
            <p:nvPr/>
          </p:nvSpPr>
          <p:spPr bwMode="auto">
            <a:xfrm>
              <a:off x="823913" y="914400"/>
              <a:ext cx="4408487" cy="4683125"/>
            </a:xfrm>
            <a:prstGeom prst="rect">
              <a:avLst/>
            </a:prstGeom>
            <a:noFill/>
            <a:ln w="12700">
              <a:solidFill>
                <a:schemeClr val="bg1"/>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lIns="91425" tIns="45700" rIns="91425" bIns="45700"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buClr>
                  <a:srgbClr val="FFFFFF"/>
                </a:buClr>
                <a:buSzPts val="1800"/>
                <a:buFont typeface="Calibri" panose="020F0502020204030204" pitchFamily="34" charset="0"/>
                <a:buNone/>
              </a:pPr>
              <a:endParaRPr lang="es-CO" altLang="es-CO">
                <a:solidFill>
                  <a:srgbClr val="FFFFFF"/>
                </a:solidFill>
                <a:cs typeface="Calibri" panose="020F0502020204030204" pitchFamily="34" charset="0"/>
                <a:sym typeface="Calibri" panose="020F0502020204030204" pitchFamily="34" charset="0"/>
              </a:endParaRPr>
            </a:p>
          </p:txBody>
        </p:sp>
        <p:sp>
          <p:nvSpPr>
            <p:cNvPr id="8" name="Google Shape;19;p72">
              <a:extLst>
                <a:ext uri="{FF2B5EF4-FFF2-40B4-BE49-F238E27FC236}">
                  <a16:creationId xmlns:a16="http://schemas.microsoft.com/office/drawing/2014/main" id="{01D6A5D3-FE00-BFBC-A7F2-68654D8C69D9}"/>
                </a:ext>
              </a:extLst>
            </p:cNvPr>
            <p:cNvSpPr txBox="1">
              <a:spLocks noChangeArrowheads="1"/>
            </p:cNvSpPr>
            <p:nvPr/>
          </p:nvSpPr>
          <p:spPr bwMode="auto">
            <a:xfrm>
              <a:off x="814389" y="5599113"/>
              <a:ext cx="4427536" cy="44908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spAutoFit/>
            </a:bodyPr>
            <a:lstStyle>
              <a:lvl1pPr marL="342900" indent="-342900">
                <a:defRPr>
                  <a:solidFill>
                    <a:schemeClr val="tx1"/>
                  </a:solidFill>
                  <a:latin typeface="Calibri" panose="020F0502020204030204" pitchFamily="34" charset="0"/>
                </a:defRPr>
              </a:lvl1pPr>
              <a:lvl2pPr marL="84138">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lvl="1" algn="ctr" eaLnBrk="1" hangingPunct="1">
                <a:lnSpc>
                  <a:spcPct val="122000"/>
                </a:lnSpc>
                <a:buClr>
                  <a:srgbClr val="000000"/>
                </a:buClr>
                <a:buSzPts val="900"/>
                <a:buFont typeface="Calibri" panose="020F0502020204030204" pitchFamily="34" charset="0"/>
                <a:buNone/>
              </a:pPr>
              <a:endParaRPr lang="es-CO" altLang="es-CO" sz="900" b="1">
                <a:solidFill>
                  <a:srgbClr val="000000"/>
                </a:solidFill>
                <a:latin typeface="Arial Narrow" panose="020B0606020202030204" pitchFamily="34" charset="0"/>
                <a:ea typeface="Arial Narrow" panose="020B0606020202030204" pitchFamily="34" charset="0"/>
                <a:cs typeface="Arial Narrow" panose="020B0606020202030204" pitchFamily="34" charset="0"/>
                <a:sym typeface="Arial Narrow" panose="020B0606020202030204" pitchFamily="34" charset="0"/>
              </a:endParaRPr>
            </a:p>
            <a:p>
              <a:pPr lvl="1" algn="ctr" eaLnBrk="1" hangingPunct="1">
                <a:lnSpc>
                  <a:spcPct val="122000"/>
                </a:lnSpc>
                <a:buClr>
                  <a:srgbClr val="000000"/>
                </a:buClr>
                <a:buSzPts val="900"/>
                <a:buFont typeface="Calibri" panose="020F0502020204030204" pitchFamily="34" charset="0"/>
                <a:buNone/>
              </a:pPr>
              <a:endParaRPr lang="es-CO" altLang="es-CO" sz="900" b="1">
                <a:solidFill>
                  <a:srgbClr val="000000"/>
                </a:solidFill>
                <a:latin typeface="Arial Narrow" panose="020B0606020202030204" pitchFamily="34" charset="0"/>
                <a:ea typeface="Arial Narrow" panose="020B0606020202030204" pitchFamily="34" charset="0"/>
                <a:cs typeface="Arial Narrow" panose="020B0606020202030204" pitchFamily="34" charset="0"/>
                <a:sym typeface="Arial Narrow" panose="020B0606020202030204" pitchFamily="34" charset="0"/>
              </a:endParaRPr>
            </a:p>
          </p:txBody>
        </p:sp>
      </p:grpSp>
      <p:sp>
        <p:nvSpPr>
          <p:cNvPr id="9" name="Google Shape;17;p72">
            <a:extLst>
              <a:ext uri="{FF2B5EF4-FFF2-40B4-BE49-F238E27FC236}">
                <a16:creationId xmlns:a16="http://schemas.microsoft.com/office/drawing/2014/main" id="{E2FF97BB-9D3A-4114-BC44-B9CA2FF2124C}"/>
              </a:ext>
            </a:extLst>
          </p:cNvPr>
          <p:cNvSpPr>
            <a:spLocks noChangeArrowheads="1"/>
          </p:cNvSpPr>
          <p:nvPr/>
        </p:nvSpPr>
        <p:spPr bwMode="auto">
          <a:xfrm>
            <a:off x="6872288" y="1071563"/>
            <a:ext cx="4043362" cy="4595812"/>
          </a:xfrm>
          <a:prstGeom prst="rect">
            <a:avLst/>
          </a:prstGeom>
          <a:noFill/>
          <a:ln w="12700">
            <a:solidFill>
              <a:schemeClr val="bg1"/>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lIns="91425" tIns="45700" rIns="91425" bIns="45700"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buClr>
                <a:srgbClr val="FFFFFF"/>
              </a:buClr>
              <a:buSzPts val="1800"/>
              <a:buFont typeface="Calibri" panose="020F0502020204030204" pitchFamily="34" charset="0"/>
              <a:buNone/>
            </a:pPr>
            <a:endParaRPr lang="es-CO" altLang="es-CO">
              <a:solidFill>
                <a:srgbClr val="FFFFFF"/>
              </a:solidFill>
              <a:cs typeface="Calibri" panose="020F0502020204030204" pitchFamily="34" charset="0"/>
              <a:sym typeface="Calibri" panose="020F0502020204030204" pitchFamily="34" charset="0"/>
            </a:endParaRPr>
          </a:p>
        </p:txBody>
      </p:sp>
      <p:sp>
        <p:nvSpPr>
          <p:cNvPr id="10" name="Google Shape;19;p72">
            <a:extLst>
              <a:ext uri="{FF2B5EF4-FFF2-40B4-BE49-F238E27FC236}">
                <a16:creationId xmlns:a16="http://schemas.microsoft.com/office/drawing/2014/main" id="{EF723BC6-4282-51DD-9F69-88B981EEDA21}"/>
              </a:ext>
            </a:extLst>
          </p:cNvPr>
          <p:cNvSpPr txBox="1">
            <a:spLocks noChangeArrowheads="1"/>
          </p:cNvSpPr>
          <p:nvPr/>
        </p:nvSpPr>
        <p:spPr bwMode="auto">
          <a:xfrm>
            <a:off x="6872288" y="5578475"/>
            <a:ext cx="4043362" cy="4302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spAutoFit/>
          </a:bodyPr>
          <a:lstStyle>
            <a:lvl1pPr marL="342900" indent="-342900">
              <a:defRPr>
                <a:solidFill>
                  <a:schemeClr val="tx1"/>
                </a:solidFill>
                <a:latin typeface="Calibri" panose="020F0502020204030204" pitchFamily="34" charset="0"/>
              </a:defRPr>
            </a:lvl1pPr>
            <a:lvl2pPr marL="84138">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lvl="1" algn="ctr" eaLnBrk="1" hangingPunct="1">
              <a:lnSpc>
                <a:spcPct val="122000"/>
              </a:lnSpc>
              <a:buClr>
                <a:srgbClr val="000000"/>
              </a:buClr>
              <a:buSzPts val="900"/>
              <a:buFont typeface="Calibri" panose="020F0502020204030204" pitchFamily="34" charset="0"/>
              <a:buNone/>
            </a:pPr>
            <a:endParaRPr lang="es-CO" altLang="es-CO" sz="900" b="1">
              <a:solidFill>
                <a:srgbClr val="000000"/>
              </a:solidFill>
              <a:latin typeface="Arial Narrow" panose="020B0606020202030204" pitchFamily="34" charset="0"/>
              <a:ea typeface="Arial Narrow" panose="020B0606020202030204" pitchFamily="34" charset="0"/>
              <a:cs typeface="Arial Narrow" panose="020B0606020202030204" pitchFamily="34" charset="0"/>
              <a:sym typeface="Arial Narrow" panose="020B0606020202030204" pitchFamily="34" charset="0"/>
            </a:endParaRPr>
          </a:p>
          <a:p>
            <a:pPr lvl="1" algn="ctr" eaLnBrk="1" hangingPunct="1">
              <a:lnSpc>
                <a:spcPct val="122000"/>
              </a:lnSpc>
              <a:buClr>
                <a:srgbClr val="000000"/>
              </a:buClr>
              <a:buSzPts val="900"/>
              <a:buFont typeface="Calibri" panose="020F0502020204030204" pitchFamily="34" charset="0"/>
              <a:buNone/>
            </a:pPr>
            <a:endParaRPr lang="es-CO" altLang="es-CO" sz="900" b="1">
              <a:solidFill>
                <a:srgbClr val="000000"/>
              </a:solidFill>
              <a:latin typeface="Arial Narrow" panose="020B0606020202030204" pitchFamily="34" charset="0"/>
              <a:ea typeface="Arial Narrow" panose="020B0606020202030204" pitchFamily="34" charset="0"/>
              <a:cs typeface="Arial Narrow" panose="020B0606020202030204" pitchFamily="34" charset="0"/>
              <a:sym typeface="Arial Narrow" panose="020B0606020202030204" pitchFamily="34" charset="0"/>
            </a:endParaRPr>
          </a:p>
        </p:txBody>
      </p:sp>
      <p:pic>
        <p:nvPicPr>
          <p:cNvPr id="11" name="Imagen 12">
            <a:extLst>
              <a:ext uri="{FF2B5EF4-FFF2-40B4-BE49-F238E27FC236}">
                <a16:creationId xmlns:a16="http://schemas.microsoft.com/office/drawing/2014/main" id="{85A029D4-EA37-12F7-27FE-99F593306CCC}"/>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646363" y="6105525"/>
            <a:ext cx="6899275" cy="565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Imagen 13">
            <a:extLst>
              <a:ext uri="{FF2B5EF4-FFF2-40B4-BE49-F238E27FC236}">
                <a16:creationId xmlns:a16="http://schemas.microsoft.com/office/drawing/2014/main" id="{2EC759DF-7F9B-C5CE-E084-26FC9FCC19F2}"/>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Rectángulo: esquinas superiores redondeadas 12">
            <a:extLst>
              <a:ext uri="{FF2B5EF4-FFF2-40B4-BE49-F238E27FC236}">
                <a16:creationId xmlns:a16="http://schemas.microsoft.com/office/drawing/2014/main" id="{182EE0A1-FE8E-85F2-A404-4F8DFF2DCA93}"/>
              </a:ext>
            </a:extLst>
          </p:cNvPr>
          <p:cNvSpPr/>
          <p:nvPr userDrawn="1"/>
        </p:nvSpPr>
        <p:spPr>
          <a:xfrm rot="5400000">
            <a:off x="2532063" y="-2303463"/>
            <a:ext cx="509588" cy="5573713"/>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14" name="Imagen 13">
            <a:extLst>
              <a:ext uri="{FF2B5EF4-FFF2-40B4-BE49-F238E27FC236}">
                <a16:creationId xmlns:a16="http://schemas.microsoft.com/office/drawing/2014/main" id="{4128E9EE-640F-99BA-FEF2-91DBC050BC46}"/>
              </a:ext>
            </a:extLst>
          </p:cNvPr>
          <p:cNvPicPr>
            <a:picLocks noChangeAspect="1"/>
          </p:cNvPicPr>
          <p:nvPr userDrawn="1"/>
        </p:nvPicPr>
        <p:blipFill>
          <a:blip r:embed="rId6">
            <a:duotone>
              <a:schemeClr val="bg2">
                <a:shade val="45000"/>
                <a:satMod val="135000"/>
              </a:schemeClr>
              <a:prstClr val="white"/>
            </a:duotone>
          </a:blip>
          <a:stretch>
            <a:fillRect/>
          </a:stretch>
        </p:blipFill>
        <p:spPr>
          <a:xfrm>
            <a:off x="331263" y="293163"/>
            <a:ext cx="369332" cy="369332"/>
          </a:xfrm>
          <a:prstGeom prst="rect">
            <a:avLst/>
          </a:prstGeom>
        </p:spPr>
      </p:pic>
      <p:sp>
        <p:nvSpPr>
          <p:cNvPr id="15" name="CuadroTexto 16">
            <a:extLst>
              <a:ext uri="{FF2B5EF4-FFF2-40B4-BE49-F238E27FC236}">
                <a16:creationId xmlns:a16="http://schemas.microsoft.com/office/drawing/2014/main" id="{318EBD73-63D3-D00D-64AF-0EBAF401BCD0}"/>
              </a:ext>
            </a:extLst>
          </p:cNvPr>
          <p:cNvSpPr txBox="1">
            <a:spLocks noChangeArrowheads="1"/>
          </p:cNvSpPr>
          <p:nvPr userDrawn="1"/>
        </p:nvSpPr>
        <p:spPr bwMode="auto">
          <a:xfrm>
            <a:off x="844550" y="298450"/>
            <a:ext cx="452596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b="1">
                <a:solidFill>
                  <a:schemeClr val="bg1"/>
                </a:solidFill>
                <a:latin typeface="Verdana" panose="020B0604030504040204" pitchFamily="34" charset="0"/>
                <a:ea typeface="Verdana" panose="020B0604030504040204" pitchFamily="34" charset="0"/>
                <a:cs typeface="Verdana" panose="020B0604030504040204" pitchFamily="34" charset="0"/>
              </a:rPr>
              <a:t>Condiciones Hidrometeorológicas</a:t>
            </a:r>
            <a:endParaRPr lang="es-MX" altLang="es-CO"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44" name="Marcador de texto 43"/>
          <p:cNvSpPr>
            <a:spLocks noGrp="1"/>
          </p:cNvSpPr>
          <p:nvPr>
            <p:ph type="body" sz="quarter" idx="10"/>
          </p:nvPr>
        </p:nvSpPr>
        <p:spPr>
          <a:xfrm>
            <a:off x="6983414" y="5598571"/>
            <a:ext cx="3838575" cy="361950"/>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48" name="Marcador de texto 43"/>
          <p:cNvSpPr>
            <a:spLocks noGrp="1"/>
          </p:cNvSpPr>
          <p:nvPr>
            <p:ph type="body" sz="quarter" idx="11"/>
          </p:nvPr>
        </p:nvSpPr>
        <p:spPr>
          <a:xfrm>
            <a:off x="1613125" y="5608619"/>
            <a:ext cx="3838575" cy="361950"/>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1452752870"/>
      </p:ext>
    </p:extLst>
  </p:cSld>
  <p:clrMapOvr>
    <a:masterClrMapping/>
  </p:clrMapOvr>
</p:sldLayout>
</file>

<file path=ppt/slideLayouts/slideLayout267.xml><?xml version="1.0" encoding="utf-8"?>
<p:sldLayout xmlns:a="http://schemas.openxmlformats.org/drawingml/2006/main" xmlns:r="http://schemas.openxmlformats.org/officeDocument/2006/relationships" xmlns:p="http://schemas.openxmlformats.org/presentationml/2006/main" preserve="1" userDrawn="1">
  <p:cSld name="Condiciones Hidrometeorológica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3EF96214-1D88-B692-C263-98511D05DA98}"/>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3" name="Google Shape;22;p73">
            <a:extLst>
              <a:ext uri="{FF2B5EF4-FFF2-40B4-BE49-F238E27FC236}">
                <a16:creationId xmlns:a16="http://schemas.microsoft.com/office/drawing/2014/main" id="{1F3E63FD-CC4F-DBEC-FD41-45A5184BE8C0}"/>
              </a:ext>
            </a:extLst>
          </p:cNvPr>
          <p:cNvGraphicFramePr/>
          <p:nvPr/>
        </p:nvGraphicFramePr>
        <p:xfrm>
          <a:off x="0" y="1074738"/>
          <a:ext cx="12190413" cy="5087937"/>
        </p:xfrm>
        <a:graphic>
          <a:graphicData uri="http://schemas.openxmlformats.org/drawingml/2006/table">
            <a:tbl>
              <a:tblPr>
                <a:tableStyleId>{10A1B5D5-9B99-4C35-A422-299274C87663}</a:tableStyleId>
              </a:tblPr>
              <a:tblGrid>
                <a:gridCol w="5029343">
                  <a:extLst>
                    <a:ext uri="{9D8B030D-6E8A-4147-A177-3AD203B41FA5}">
                      <a16:colId xmlns:a16="http://schemas.microsoft.com/office/drawing/2014/main" val="20000"/>
                    </a:ext>
                  </a:extLst>
                </a:gridCol>
                <a:gridCol w="7161070">
                  <a:extLst>
                    <a:ext uri="{9D8B030D-6E8A-4147-A177-3AD203B41FA5}">
                      <a16:colId xmlns:a16="http://schemas.microsoft.com/office/drawing/2014/main" val="20001"/>
                    </a:ext>
                  </a:extLst>
                </a:gridCol>
              </a:tblGrid>
              <a:tr h="315522">
                <a:tc>
                  <a:txBody>
                    <a:bodyPr/>
                    <a:lstStyle/>
                    <a:p>
                      <a:pPr marL="0" marR="0" lvl="0" indent="0" algn="ctr" rtl="0">
                        <a:lnSpc>
                          <a:spcPct val="100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Condiciones meteorológicas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85081" marR="85081" marT="42552" marB="42552" anchor="ctr">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Lluvias destacadas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63800" marR="63800" marT="0" marB="0" anchor="ctr">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4772415">
                <a:tc>
                  <a:txBody>
                    <a:bodyPr/>
                    <a:lstStyle/>
                    <a:p>
                      <a:pPr marL="0" marR="0" lvl="0" indent="0" algn="ctr" rtl="0">
                        <a:lnSpc>
                          <a:spcPct val="100000"/>
                        </a:lnSpc>
                        <a:spcBef>
                          <a:spcPts val="0"/>
                        </a:spcBef>
                        <a:spcAft>
                          <a:spcPts val="0"/>
                        </a:spcAft>
                        <a:buClr>
                          <a:srgbClr val="000000"/>
                        </a:buClr>
                        <a:buSzPts val="1400"/>
                        <a:buFont typeface="Arial"/>
                        <a:buNone/>
                      </a:pPr>
                      <a:endParaRPr sz="1300" b="0" u="none" strike="noStrike" cap="none" dirty="0">
                        <a:latin typeface="Arial Narrow"/>
                        <a:ea typeface="Arial Narrow"/>
                        <a:cs typeface="Arial Narrow"/>
                        <a:sym typeface="Arial Narrow"/>
                      </a:endParaRPr>
                    </a:p>
                  </a:txBody>
                  <a:tcPr marL="85081" marR="85081" marT="42552" marB="42552">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b="1" u="none" strike="noStrike" cap="none" dirty="0">
                        <a:latin typeface="Arial Narrow"/>
                        <a:ea typeface="Arial Narrow"/>
                        <a:cs typeface="Arial Narrow"/>
                        <a:sym typeface="Arial Narrow"/>
                      </a:endParaRPr>
                    </a:p>
                  </a:txBody>
                  <a:tcPr marL="85081" marR="85081" marT="42552" marB="42552">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bl>
          </a:graphicData>
        </a:graphic>
      </p:graphicFrame>
      <p:sp>
        <p:nvSpPr>
          <p:cNvPr id="4" name="CuadroTexto 5">
            <a:extLst>
              <a:ext uri="{FF2B5EF4-FFF2-40B4-BE49-F238E27FC236}">
                <a16:creationId xmlns:a16="http://schemas.microsoft.com/office/drawing/2014/main" id="{666CC060-CDCD-AB3B-E4C0-9F6CBB400455}"/>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pic>
        <p:nvPicPr>
          <p:cNvPr id="5" name="Imagen 6">
            <a:extLst>
              <a:ext uri="{FF2B5EF4-FFF2-40B4-BE49-F238E27FC236}">
                <a16:creationId xmlns:a16="http://schemas.microsoft.com/office/drawing/2014/main" id="{A852B245-49B7-D60E-23AA-33D246F67B61}"/>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335088" y="6294438"/>
            <a:ext cx="9521825" cy="287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Google Shape;23;p73">
            <a:extLst>
              <a:ext uri="{FF2B5EF4-FFF2-40B4-BE49-F238E27FC236}">
                <a16:creationId xmlns:a16="http://schemas.microsoft.com/office/drawing/2014/main" id="{3522BA91-ACD9-DE72-7C1E-B51C978DCB93}"/>
              </a:ext>
            </a:extLst>
          </p:cNvPr>
          <p:cNvSpPr/>
          <p:nvPr userDrawn="1"/>
        </p:nvSpPr>
        <p:spPr>
          <a:xfrm>
            <a:off x="522288" y="1516063"/>
            <a:ext cx="4003675" cy="4295775"/>
          </a:xfrm>
          <a:prstGeom prst="rect">
            <a:avLst/>
          </a:prstGeom>
          <a:noFill/>
          <a:ln w="9525" cap="flat" cmpd="sng">
            <a:solidFill>
              <a:schemeClr val="bg2">
                <a:lumMod val="90000"/>
              </a:schemeClr>
            </a:solidFill>
            <a:prstDash val="solid"/>
            <a:round/>
            <a:headEnd type="none" w="sm" len="sm"/>
            <a:tailEnd type="none" w="sm" len="sm"/>
          </a:ln>
        </p:spPr>
        <p:txBody>
          <a:bodyPr spcFirstLastPara="1" lIns="91425" tIns="45700" rIns="91425" bIns="45700" anchor="ctr"/>
          <a:lstStyle/>
          <a:p>
            <a:pPr algn="ctr" eaLnBrk="1" fontAlgn="auto" hangingPunct="1">
              <a:spcBef>
                <a:spcPts val="0"/>
              </a:spcBef>
              <a:spcAft>
                <a:spcPts val="0"/>
              </a:spcAft>
              <a:buClr>
                <a:srgbClr val="FFFFFF"/>
              </a:buClr>
              <a:buSzPts val="1800"/>
              <a:buFont typeface="Calibri"/>
              <a:buNone/>
              <a:defRPr/>
            </a:pPr>
            <a:endParaRPr>
              <a:solidFill>
                <a:srgbClr val="FFFFFF"/>
              </a:solidFill>
              <a:latin typeface="Calibri"/>
              <a:ea typeface="Calibri"/>
              <a:cs typeface="Calibri"/>
              <a:sym typeface="Calibri"/>
            </a:endParaRPr>
          </a:p>
        </p:txBody>
      </p:sp>
      <p:sp>
        <p:nvSpPr>
          <p:cNvPr id="7" name="Rectángulo: esquinas superiores redondeadas 6">
            <a:extLst>
              <a:ext uri="{FF2B5EF4-FFF2-40B4-BE49-F238E27FC236}">
                <a16:creationId xmlns:a16="http://schemas.microsoft.com/office/drawing/2014/main" id="{25CBAEC6-D033-D361-21E2-1FE1647E35F9}"/>
              </a:ext>
            </a:extLst>
          </p:cNvPr>
          <p:cNvSpPr/>
          <p:nvPr userDrawn="1"/>
        </p:nvSpPr>
        <p:spPr>
          <a:xfrm rot="5400000">
            <a:off x="2532063" y="-2303463"/>
            <a:ext cx="509588" cy="5573713"/>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8" name="Imagen 7">
            <a:extLst>
              <a:ext uri="{FF2B5EF4-FFF2-40B4-BE49-F238E27FC236}">
                <a16:creationId xmlns:a16="http://schemas.microsoft.com/office/drawing/2014/main" id="{3AA4D15E-C4F4-E1B4-D9E9-33FAFFA5E3E5}"/>
              </a:ext>
            </a:extLst>
          </p:cNvPr>
          <p:cNvPicPr>
            <a:picLocks noChangeAspect="1"/>
          </p:cNvPicPr>
          <p:nvPr userDrawn="1"/>
        </p:nvPicPr>
        <p:blipFill>
          <a:blip r:embed="rId4">
            <a:duotone>
              <a:schemeClr val="bg2">
                <a:shade val="45000"/>
                <a:satMod val="135000"/>
              </a:schemeClr>
              <a:prstClr val="white"/>
            </a:duotone>
          </a:blip>
          <a:stretch>
            <a:fillRect/>
          </a:stretch>
        </p:blipFill>
        <p:spPr>
          <a:xfrm>
            <a:off x="331263" y="293163"/>
            <a:ext cx="369332" cy="369332"/>
          </a:xfrm>
          <a:prstGeom prst="rect">
            <a:avLst/>
          </a:prstGeom>
        </p:spPr>
      </p:pic>
      <p:sp>
        <p:nvSpPr>
          <p:cNvPr id="9" name="CuadroTexto 10">
            <a:extLst>
              <a:ext uri="{FF2B5EF4-FFF2-40B4-BE49-F238E27FC236}">
                <a16:creationId xmlns:a16="http://schemas.microsoft.com/office/drawing/2014/main" id="{584D4F68-21AC-C34A-5147-71E4FBAE7390}"/>
              </a:ext>
            </a:extLst>
          </p:cNvPr>
          <p:cNvSpPr txBox="1">
            <a:spLocks noChangeArrowheads="1"/>
          </p:cNvSpPr>
          <p:nvPr userDrawn="1"/>
        </p:nvSpPr>
        <p:spPr bwMode="auto">
          <a:xfrm>
            <a:off x="844550" y="298450"/>
            <a:ext cx="452596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b="1">
                <a:solidFill>
                  <a:schemeClr val="bg1"/>
                </a:solidFill>
                <a:latin typeface="Verdana" panose="020B0604030504040204" pitchFamily="34" charset="0"/>
                <a:ea typeface="Verdana" panose="020B0604030504040204" pitchFamily="34" charset="0"/>
                <a:cs typeface="Verdana" panose="020B0604030504040204" pitchFamily="34" charset="0"/>
              </a:rPr>
              <a:t>Condiciones Hidrometeorológicas</a:t>
            </a:r>
            <a:endParaRPr lang="es-MX" altLang="es-CO"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10" name="Imagen 11">
            <a:extLst>
              <a:ext uri="{FF2B5EF4-FFF2-40B4-BE49-F238E27FC236}">
                <a16:creationId xmlns:a16="http://schemas.microsoft.com/office/drawing/2014/main" id="{878A2409-F1E8-1F7D-B08A-E27B23CE46CE}"/>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 name="Marcador de texto 43"/>
          <p:cNvSpPr>
            <a:spLocks noGrp="1"/>
          </p:cNvSpPr>
          <p:nvPr>
            <p:ph type="body" sz="quarter" idx="12"/>
          </p:nvPr>
        </p:nvSpPr>
        <p:spPr>
          <a:xfrm>
            <a:off x="5370482" y="1603433"/>
            <a:ext cx="6501220" cy="4309486"/>
          </a:xfrm>
        </p:spPr>
        <p:txBody>
          <a:bodyPr>
            <a:noAutofit/>
          </a:bodyPr>
          <a:lstStyle>
            <a:lvl1pPr marL="0" indent="0" algn="just">
              <a:buNone/>
              <a:defRPr sz="105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24" name="Marcador de texto 43"/>
          <p:cNvSpPr>
            <a:spLocks noGrp="1"/>
          </p:cNvSpPr>
          <p:nvPr>
            <p:ph type="body" sz="quarter" idx="13"/>
          </p:nvPr>
        </p:nvSpPr>
        <p:spPr>
          <a:xfrm>
            <a:off x="521652" y="5895773"/>
            <a:ext cx="4003851" cy="159316"/>
          </a:xfrm>
        </p:spPr>
        <p:txBody>
          <a:bodyPr>
            <a:noAutofit/>
          </a:bodyPr>
          <a:lstStyle>
            <a:lvl1pPr marL="0" indent="0" algn="ctr">
              <a:buNone/>
              <a:defRPr sz="800" b="1">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4066859803"/>
      </p:ext>
    </p:extLst>
  </p:cSld>
  <p:clrMapOvr>
    <a:masterClrMapping/>
  </p:clrMapOvr>
</p:sldLayout>
</file>

<file path=ppt/slideLayouts/slideLayout268.xml><?xml version="1.0" encoding="utf-8"?>
<p:sldLayout xmlns:a="http://schemas.openxmlformats.org/drawingml/2006/main" xmlns:r="http://schemas.openxmlformats.org/officeDocument/2006/relationships" xmlns:p="http://schemas.openxmlformats.org/presentationml/2006/main" preserve="1" userDrawn="1">
  <p:cSld name="Pronóstico de precipitacione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5C273637-27CB-BBCE-94BF-AA0DDEFA87C5}"/>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1CD71DBE-0A6C-65F4-AABD-B64E8B77242E}"/>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pic>
        <p:nvPicPr>
          <p:cNvPr id="4" name="Imagen 5">
            <a:extLst>
              <a:ext uri="{FF2B5EF4-FFF2-40B4-BE49-F238E27FC236}">
                <a16:creationId xmlns:a16="http://schemas.microsoft.com/office/drawing/2014/main" id="{8B03B9D7-4474-2AE0-E7B0-698690A15B89}"/>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316163" y="6091238"/>
            <a:ext cx="7559675" cy="525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dondear rectángulo de esquina del mismo lado 4">
            <a:extLst>
              <a:ext uri="{FF2B5EF4-FFF2-40B4-BE49-F238E27FC236}">
                <a16:creationId xmlns:a16="http://schemas.microsoft.com/office/drawing/2014/main" id="{73D6DCBD-99BB-7D4A-E61B-0C549D73D465}"/>
              </a:ext>
            </a:extLst>
          </p:cNvPr>
          <p:cNvSpPr/>
          <p:nvPr userDrawn="1"/>
        </p:nvSpPr>
        <p:spPr>
          <a:xfrm rot="16200000">
            <a:off x="9786938" y="3590925"/>
            <a:ext cx="604837" cy="4202113"/>
          </a:xfrm>
          <a:prstGeom prst="round2SameRect">
            <a:avLst>
              <a:gd name="adj1" fmla="val 43219"/>
              <a:gd name="adj2" fmla="val 0"/>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a:p>
        </p:txBody>
      </p:sp>
      <p:pic>
        <p:nvPicPr>
          <p:cNvPr id="6" name="Imagen 7">
            <a:extLst>
              <a:ext uri="{FF2B5EF4-FFF2-40B4-BE49-F238E27FC236}">
                <a16:creationId xmlns:a16="http://schemas.microsoft.com/office/drawing/2014/main" id="{78805481-01E5-2724-C5E5-4568D586286B}"/>
              </a:ext>
            </a:extLst>
          </p:cNvPr>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8234363" y="5473700"/>
            <a:ext cx="254000" cy="439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CuadroTexto 8">
            <a:extLst>
              <a:ext uri="{FF2B5EF4-FFF2-40B4-BE49-F238E27FC236}">
                <a16:creationId xmlns:a16="http://schemas.microsoft.com/office/drawing/2014/main" id="{9E21EF1B-B3A3-2987-3117-DFFC7079A420}"/>
              </a:ext>
            </a:extLst>
          </p:cNvPr>
          <p:cNvSpPr txBox="1">
            <a:spLocks noChangeArrowheads="1"/>
          </p:cNvSpPr>
          <p:nvPr userDrawn="1"/>
        </p:nvSpPr>
        <p:spPr bwMode="auto">
          <a:xfrm>
            <a:off x="8613775" y="5413375"/>
            <a:ext cx="2936875"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just" eaLnBrk="1" hangingPunct="1"/>
            <a:r>
              <a:rPr lang="es-CO" altLang="es-CO" sz="1000">
                <a:solidFill>
                  <a:schemeClr val="bg1"/>
                </a:solidFill>
                <a:latin typeface="Verdana" panose="020B0604030504040204" pitchFamily="34" charset="0"/>
                <a:ea typeface="Verdana" panose="020B0604030504040204" pitchFamily="34" charset="0"/>
                <a:cs typeface="Verdana" panose="020B0604030504040204" pitchFamily="34" charset="0"/>
              </a:rPr>
              <a:t>Para mayor información sobre el estado del tiempo, alertas y pronósticos, consulte la aplicación móvil MI PRONÓSTICO.</a:t>
            </a:r>
            <a:endParaRPr lang="es-MX" altLang="es-CO" sz="100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8" name="Rectángulo 7">
            <a:extLst>
              <a:ext uri="{FF2B5EF4-FFF2-40B4-BE49-F238E27FC236}">
                <a16:creationId xmlns:a16="http://schemas.microsoft.com/office/drawing/2014/main" id="{650E1391-4ECB-C5D9-BC32-2995E0F01204}"/>
              </a:ext>
            </a:extLst>
          </p:cNvPr>
          <p:cNvSpPr/>
          <p:nvPr userDrawn="1"/>
        </p:nvSpPr>
        <p:spPr>
          <a:xfrm>
            <a:off x="850900" y="1120789"/>
            <a:ext cx="4627563" cy="4503737"/>
          </a:xfrm>
          <a:prstGeom prst="rect">
            <a:avLst/>
          </a:prstGeom>
          <a:no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a:p>
        </p:txBody>
      </p:sp>
      <p:pic>
        <p:nvPicPr>
          <p:cNvPr id="9" name="Imagen 10">
            <a:extLst>
              <a:ext uri="{FF2B5EF4-FFF2-40B4-BE49-F238E27FC236}">
                <a16:creationId xmlns:a16="http://schemas.microsoft.com/office/drawing/2014/main" id="{BAE1DC5B-8940-5539-06F3-D146D05EF8E0}"/>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ángulo: esquinas superiores redondeadas 9">
            <a:extLst>
              <a:ext uri="{FF2B5EF4-FFF2-40B4-BE49-F238E27FC236}">
                <a16:creationId xmlns:a16="http://schemas.microsoft.com/office/drawing/2014/main" id="{A18650BD-44FE-EC4E-E678-23FA8DA2396A}"/>
              </a:ext>
            </a:extLst>
          </p:cNvPr>
          <p:cNvSpPr/>
          <p:nvPr userDrawn="1"/>
        </p:nvSpPr>
        <p:spPr>
          <a:xfrm rot="5400000">
            <a:off x="2532063" y="-2303463"/>
            <a:ext cx="509588" cy="5573713"/>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11" name="Imagen 12">
            <a:extLst>
              <a:ext uri="{FF2B5EF4-FFF2-40B4-BE49-F238E27FC236}">
                <a16:creationId xmlns:a16="http://schemas.microsoft.com/office/drawing/2014/main" id="{952BF7C9-F204-BD6B-5D55-BBD92463D6D0}"/>
              </a:ext>
            </a:extLst>
          </p:cNvPr>
          <p:cNvPicPr>
            <a:picLocks noChangeAspect="1" noChangeArrowheads="1"/>
          </p:cNvPicPr>
          <p:nvPr userDrawn="1"/>
        </p:nvPicPr>
        <p:blipFill>
          <a:blip r:embed="rId6">
            <a:lum bright="70000" contrast="-70000"/>
            <a:extLst>
              <a:ext uri="{28A0092B-C50C-407E-A947-70E740481C1C}">
                <a14:useLocalDpi xmlns:a14="http://schemas.microsoft.com/office/drawing/2010/main" val="0"/>
              </a:ext>
            </a:extLst>
          </a:blip>
          <a:srcRect/>
          <a:stretch>
            <a:fillRect/>
          </a:stretch>
        </p:blipFill>
        <p:spPr bwMode="auto">
          <a:xfrm>
            <a:off x="331788" y="284163"/>
            <a:ext cx="403225" cy="404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CuadroTexto 13">
            <a:extLst>
              <a:ext uri="{FF2B5EF4-FFF2-40B4-BE49-F238E27FC236}">
                <a16:creationId xmlns:a16="http://schemas.microsoft.com/office/drawing/2014/main" id="{C85EDD78-B124-0122-CD82-DCD7174D4EDE}"/>
              </a:ext>
            </a:extLst>
          </p:cNvPr>
          <p:cNvSpPr txBox="1">
            <a:spLocks noChangeArrowheads="1"/>
          </p:cNvSpPr>
          <p:nvPr userDrawn="1"/>
        </p:nvSpPr>
        <p:spPr bwMode="auto">
          <a:xfrm>
            <a:off x="850900" y="211138"/>
            <a:ext cx="360045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precipitación para</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las próximas seis (6) horas</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22" name="Marcador de texto 43"/>
          <p:cNvSpPr>
            <a:spLocks noGrp="1"/>
          </p:cNvSpPr>
          <p:nvPr>
            <p:ph type="body" sz="quarter" idx="12"/>
          </p:nvPr>
        </p:nvSpPr>
        <p:spPr>
          <a:xfrm>
            <a:off x="5951621" y="1116438"/>
            <a:ext cx="5438274" cy="3836114"/>
          </a:xfrm>
        </p:spPr>
        <p:txBody>
          <a:bodyPr>
            <a:noAutofit/>
          </a:bodyPr>
          <a:lstStyle>
            <a:lvl1pPr marL="0" indent="0" algn="just">
              <a:buNone/>
              <a:defRPr sz="12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1655589372"/>
      </p:ext>
    </p:extLst>
  </p:cSld>
  <p:clrMapOvr>
    <a:masterClrMapping/>
  </p:clrMapOvr>
</p:sldLayout>
</file>

<file path=ppt/slideLayouts/slideLayout269.xml><?xml version="1.0" encoding="utf-8"?>
<p:sldLayout xmlns:a="http://schemas.openxmlformats.org/drawingml/2006/main" xmlns:r="http://schemas.openxmlformats.org/officeDocument/2006/relationships" xmlns:p="http://schemas.openxmlformats.org/presentationml/2006/main" preserve="1" userDrawn="1">
  <p:cSld name="Alerta por descensos temperatura">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D875D9D3-75DC-3BBF-47D7-D9AC61EAEA97}"/>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A8099ABF-2021-384F-E8BD-D02DA0EFD2F8}"/>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pic>
        <p:nvPicPr>
          <p:cNvPr id="4" name="Imagen 5">
            <a:extLst>
              <a:ext uri="{FF2B5EF4-FFF2-40B4-BE49-F238E27FC236}">
                <a16:creationId xmlns:a16="http://schemas.microsoft.com/office/drawing/2014/main" id="{72171EA5-00D8-AA03-3678-DE643BEE92B0}"/>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ángulo: esquinas superiores redondeadas 4">
            <a:extLst>
              <a:ext uri="{FF2B5EF4-FFF2-40B4-BE49-F238E27FC236}">
                <a16:creationId xmlns:a16="http://schemas.microsoft.com/office/drawing/2014/main" id="{586D503A-2909-72D6-E9DA-F94DAF5A95E0}"/>
              </a:ext>
            </a:extLst>
          </p:cNvPr>
          <p:cNvSpPr/>
          <p:nvPr userDrawn="1"/>
        </p:nvSpPr>
        <p:spPr>
          <a:xfrm rot="5400000">
            <a:off x="2532063" y="-2303463"/>
            <a:ext cx="509588" cy="5573713"/>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6" name="CuadroTexto 7">
            <a:extLst>
              <a:ext uri="{FF2B5EF4-FFF2-40B4-BE49-F238E27FC236}">
                <a16:creationId xmlns:a16="http://schemas.microsoft.com/office/drawing/2014/main" id="{0006F6AD-A000-1E8A-19EA-A4F93B945F22}"/>
              </a:ext>
            </a:extLst>
          </p:cNvPr>
          <p:cNvSpPr txBox="1">
            <a:spLocks noChangeArrowheads="1"/>
          </p:cNvSpPr>
          <p:nvPr userDrawn="1"/>
        </p:nvSpPr>
        <p:spPr bwMode="auto">
          <a:xfrm>
            <a:off x="817563" y="228600"/>
            <a:ext cx="3990975"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Alerta por descensos significativos de</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Las Temperaturas mínimas del aire</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C2310E57-2497-CA7B-E09F-B2087E6A57BE}"/>
              </a:ext>
            </a:extLst>
          </p:cNvPr>
          <p:cNvPicPr>
            <a:picLocks noChangeAspect="1" noChangeArrowheads="1"/>
          </p:cNvPicPr>
          <p:nvPr userDrawn="1"/>
        </p:nvPicPr>
        <p:blipFill>
          <a:blip r:embed="rId4">
            <a:lum bright="70000" contrast="-70000"/>
            <a:extLst>
              <a:ext uri="{28A0092B-C50C-407E-A947-70E740481C1C}">
                <a14:useLocalDpi xmlns:a14="http://schemas.microsoft.com/office/drawing/2010/main" val="0"/>
              </a:ext>
            </a:extLst>
          </a:blip>
          <a:srcRect/>
          <a:stretch>
            <a:fillRect/>
          </a:stretch>
        </p:blipFill>
        <p:spPr bwMode="auto">
          <a:xfrm>
            <a:off x="282575" y="284163"/>
            <a:ext cx="411163" cy="404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8786505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uenca BAJA rio mag">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C2635506-D757-B59C-7581-F1083E1F26F5}"/>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D905A76D-C424-9BDF-056B-99CB3F94211D}"/>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C90C14CF-7F22-3081-C8D0-154A2D8738D9}"/>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5" name="Imagen 6">
            <a:extLst>
              <a:ext uri="{FF2B5EF4-FFF2-40B4-BE49-F238E27FC236}">
                <a16:creationId xmlns:a16="http://schemas.microsoft.com/office/drawing/2014/main" id="{591ACAE1-6DFC-E44E-0F78-A114BD27A2E2}"/>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342900"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7">
            <a:extLst>
              <a:ext uri="{FF2B5EF4-FFF2-40B4-BE49-F238E27FC236}">
                <a16:creationId xmlns:a16="http://schemas.microsoft.com/office/drawing/2014/main" id="{662CBC6F-9B27-15E7-3EE5-36705E43F377}"/>
              </a:ext>
            </a:extLst>
          </p:cNvPr>
          <p:cNvSpPr txBox="1">
            <a:spLocks noChangeArrowheads="1"/>
          </p:cNvSpPr>
          <p:nvPr userDrawn="1"/>
        </p:nvSpPr>
        <p:spPr bwMode="auto">
          <a:xfrm>
            <a:off x="788988" y="230188"/>
            <a:ext cx="4329112"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Magdalena – Cauca</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(Cuenca baja del Río Magdalena)</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61716053-2ECD-0490-0778-C3F48EB05DDF}"/>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21345640"/>
      </p:ext>
    </p:extLst>
  </p:cSld>
  <p:clrMapOvr>
    <a:masterClrMapping/>
  </p:clrMapOvr>
</p:sldLayout>
</file>

<file path=ppt/slideLayouts/slideLayout270.xml><?xml version="1.0" encoding="utf-8"?>
<p:sldLayout xmlns:a="http://schemas.openxmlformats.org/drawingml/2006/main" xmlns:r="http://schemas.openxmlformats.org/officeDocument/2006/relationships" xmlns:p="http://schemas.openxmlformats.org/presentationml/2006/main" preserve="1" userDrawn="1">
  <p:cSld name="Altos valores de radiación ultravioleta">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671506A9-0E77-4850-C62E-95B49CB531FF}"/>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1588"/>
            <a:ext cx="12190413"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9F6F905F-D792-E15A-5FCA-E893488402CC}"/>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pic>
        <p:nvPicPr>
          <p:cNvPr id="4" name="Imagen 5">
            <a:extLst>
              <a:ext uri="{FF2B5EF4-FFF2-40B4-BE49-F238E27FC236}">
                <a16:creationId xmlns:a16="http://schemas.microsoft.com/office/drawing/2014/main" id="{C9504EC2-E93C-6AF0-9812-96D8C5084FA1}"/>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ángulo: esquinas superiores redondeadas 4">
            <a:extLst>
              <a:ext uri="{FF2B5EF4-FFF2-40B4-BE49-F238E27FC236}">
                <a16:creationId xmlns:a16="http://schemas.microsoft.com/office/drawing/2014/main" id="{9A708046-9224-72C2-4C62-EEF9F07EB916}"/>
              </a:ext>
            </a:extLst>
          </p:cNvPr>
          <p:cNvSpPr/>
          <p:nvPr userDrawn="1"/>
        </p:nvSpPr>
        <p:spPr>
          <a:xfrm rot="5400000">
            <a:off x="2531470" y="-2303023"/>
            <a:ext cx="510532" cy="5573476"/>
          </a:xfrm>
          <a:prstGeom prst="round2SameRect">
            <a:avLst/>
          </a:prstGeom>
          <a:gradFill flip="none" rotWithShape="1">
            <a:gsLst>
              <a:gs pos="0">
                <a:srgbClr val="C91008">
                  <a:shade val="30000"/>
                  <a:satMod val="115000"/>
                </a:srgbClr>
              </a:gs>
              <a:gs pos="50000">
                <a:srgbClr val="C91008">
                  <a:shade val="67500"/>
                  <a:satMod val="115000"/>
                </a:srgbClr>
              </a:gs>
              <a:gs pos="100000">
                <a:srgbClr val="F9652F"/>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6" name="CuadroTexto 7">
            <a:extLst>
              <a:ext uri="{FF2B5EF4-FFF2-40B4-BE49-F238E27FC236}">
                <a16:creationId xmlns:a16="http://schemas.microsoft.com/office/drawing/2014/main" id="{2126BB40-1BC9-C979-7842-FE977EB85977}"/>
              </a:ext>
            </a:extLst>
          </p:cNvPr>
          <p:cNvSpPr txBox="1">
            <a:spLocks noChangeArrowheads="1"/>
          </p:cNvSpPr>
          <p:nvPr userDrawn="1"/>
        </p:nvSpPr>
        <p:spPr bwMode="auto">
          <a:xfrm>
            <a:off x="725488" y="236538"/>
            <a:ext cx="4578350"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600" b="1">
                <a:solidFill>
                  <a:schemeClr val="bg1"/>
                </a:solidFill>
                <a:latin typeface="Verdana" panose="020B0604030504040204" pitchFamily="34" charset="0"/>
                <a:ea typeface="Verdana" panose="020B0604030504040204" pitchFamily="34" charset="0"/>
                <a:cs typeface="Verdana" panose="020B0604030504040204" pitchFamily="34" charset="0"/>
              </a:rPr>
              <a:t>Altos valores de radiación ultravioleta</a:t>
            </a:r>
            <a:endParaRPr lang="es-MX" altLang="es-CO" sz="16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585CADD3-1BD0-28DB-A40C-22B65A8C31F8}"/>
              </a:ext>
            </a:extLst>
          </p:cNvPr>
          <p:cNvPicPr>
            <a:picLocks noChangeAspect="1" noChangeArrowheads="1"/>
          </p:cNvPicPr>
          <p:nvPr userDrawn="1"/>
        </p:nvPicPr>
        <p:blipFill>
          <a:blip r:embed="rId4">
            <a:lum bright="70000" contrast="-70000"/>
            <a:extLst>
              <a:ext uri="{28A0092B-C50C-407E-A947-70E740481C1C}">
                <a14:useLocalDpi xmlns:a14="http://schemas.microsoft.com/office/drawing/2010/main" val="0"/>
              </a:ext>
            </a:extLst>
          </a:blip>
          <a:srcRect/>
          <a:stretch>
            <a:fillRect/>
          </a:stretch>
        </p:blipFill>
        <p:spPr bwMode="auto">
          <a:xfrm>
            <a:off x="273050" y="257175"/>
            <a:ext cx="438150" cy="43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Marcador de texto 10"/>
          <p:cNvSpPr>
            <a:spLocks noGrp="1"/>
          </p:cNvSpPr>
          <p:nvPr>
            <p:ph type="body" sz="quarter" idx="11"/>
          </p:nvPr>
        </p:nvSpPr>
        <p:spPr>
          <a:xfrm>
            <a:off x="6075335" y="1441342"/>
            <a:ext cx="5594377" cy="4711808"/>
          </a:xfrm>
        </p:spPr>
        <p:txBody>
          <a:bodyPr>
            <a:normAutofit/>
          </a:bodyPr>
          <a:lstStyle>
            <a:lvl1pPr marL="0" indent="0">
              <a:buNone/>
              <a:defRPr sz="1400">
                <a:solidFill>
                  <a:schemeClr val="tx1">
                    <a:lumMod val="50000"/>
                    <a:lumOff val="50000"/>
                  </a:schemeClr>
                </a:solidFill>
                <a:latin typeface="Verdana" panose="020B0604030504040204" pitchFamily="34" charset="0"/>
                <a:ea typeface="Verdana" panose="020B0604030504040204" pitchFamily="34" charset="0"/>
              </a:defRPr>
            </a:lvl1pPr>
            <a:lvl2pPr>
              <a:defRPr sz="2000">
                <a:solidFill>
                  <a:schemeClr val="tx1">
                    <a:lumMod val="50000"/>
                    <a:lumOff val="50000"/>
                  </a:schemeClr>
                </a:solidFill>
                <a:latin typeface="Verdana" panose="020B0604030504040204" pitchFamily="34" charset="0"/>
                <a:ea typeface="Verdana" panose="020B0604030504040204" pitchFamily="34" charset="0"/>
              </a:defRPr>
            </a:lvl2pPr>
            <a:lvl3pPr>
              <a:defRPr sz="1800">
                <a:solidFill>
                  <a:schemeClr val="tx1">
                    <a:lumMod val="50000"/>
                    <a:lumOff val="50000"/>
                  </a:schemeClr>
                </a:solidFill>
                <a:latin typeface="Verdana" panose="020B0604030504040204" pitchFamily="34" charset="0"/>
                <a:ea typeface="Verdana" panose="020B0604030504040204" pitchFamily="34" charset="0"/>
              </a:defRPr>
            </a:lvl3pPr>
            <a:lvl4pPr>
              <a:defRPr sz="1600">
                <a:solidFill>
                  <a:schemeClr val="tx1">
                    <a:lumMod val="50000"/>
                    <a:lumOff val="50000"/>
                  </a:schemeClr>
                </a:solidFill>
                <a:latin typeface="Verdana" panose="020B0604030504040204" pitchFamily="34" charset="0"/>
                <a:ea typeface="Verdana" panose="020B0604030504040204" pitchFamily="34" charset="0"/>
              </a:defRPr>
            </a:lvl4pPr>
            <a:lvl5pPr>
              <a:defRPr sz="1600">
                <a:solidFill>
                  <a:schemeClr val="tx1">
                    <a:lumMod val="50000"/>
                    <a:lumOff val="50000"/>
                  </a:schemeClr>
                </a:solidFill>
                <a:latin typeface="Verdana" panose="020B0604030504040204" pitchFamily="34" charset="0"/>
                <a:ea typeface="Verdana" panose="020B0604030504040204" pitchFamily="34" charset="0"/>
              </a:defRPr>
            </a:lvl5pPr>
          </a:lstStyle>
          <a:p>
            <a:pPr lvl="0"/>
            <a:r>
              <a:rPr lang="es-ES" dirty="0"/>
              <a:t>Editar el estilo de texto del patrón</a:t>
            </a:r>
          </a:p>
        </p:txBody>
      </p:sp>
      <p:sp>
        <p:nvSpPr>
          <p:cNvPr id="9" name="Marcador de texto 5"/>
          <p:cNvSpPr>
            <a:spLocks noGrp="1"/>
          </p:cNvSpPr>
          <p:nvPr>
            <p:ph type="body" sz="quarter" idx="10"/>
          </p:nvPr>
        </p:nvSpPr>
        <p:spPr>
          <a:xfrm>
            <a:off x="711764" y="536090"/>
            <a:ext cx="4346210" cy="240308"/>
          </a:xfrm>
        </p:spPr>
        <p:txBody>
          <a:bodyPr>
            <a:noAutofit/>
          </a:bodyPr>
          <a:lstStyle>
            <a:lvl1pPr marL="0" indent="0" algn="ctr">
              <a:buNone/>
              <a:defRPr sz="1100">
                <a:solidFill>
                  <a:schemeClr val="bg1"/>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3138718265"/>
      </p:ext>
    </p:extLst>
  </p:cSld>
  <p:clrMapOvr>
    <a:masterClrMapping/>
  </p:clrMapOvr>
</p:sldLayout>
</file>

<file path=ppt/slideLayouts/slideLayout271.xml><?xml version="1.0" encoding="utf-8"?>
<p:sldLayout xmlns:a="http://schemas.openxmlformats.org/drawingml/2006/main" xmlns:r="http://schemas.openxmlformats.org/officeDocument/2006/relationships" xmlns:p="http://schemas.openxmlformats.org/presentationml/2006/main" preserve="1" userDrawn="1">
  <p:cSld name="9_Alertas Hidrológica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926E0742-D037-1FB2-CDC0-0F2702E555CD}"/>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77CAE2A0-2E88-D01D-973D-E9B0390938AD}"/>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cxnSp>
        <p:nvCxnSpPr>
          <p:cNvPr id="4" name="Conector recto 3">
            <a:extLst>
              <a:ext uri="{FF2B5EF4-FFF2-40B4-BE49-F238E27FC236}">
                <a16:creationId xmlns:a16="http://schemas.microsoft.com/office/drawing/2014/main" id="{91DAE727-ED56-AD91-AF78-87E5F6CEC631}"/>
              </a:ext>
            </a:extLst>
          </p:cNvPr>
          <p:cNvCxnSpPr/>
          <p:nvPr userDrawn="1"/>
        </p:nvCxnSpPr>
        <p:spPr>
          <a:xfrm>
            <a:off x="4532313" y="1049338"/>
            <a:ext cx="0" cy="5427662"/>
          </a:xfrm>
          <a:prstGeom prst="line">
            <a:avLst/>
          </a:prstGeom>
          <a:ln w="28575">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pic>
        <p:nvPicPr>
          <p:cNvPr id="5" name="Imagen 6">
            <a:extLst>
              <a:ext uri="{FF2B5EF4-FFF2-40B4-BE49-F238E27FC236}">
                <a16:creationId xmlns:a16="http://schemas.microsoft.com/office/drawing/2014/main" id="{C6201369-14BD-FAF2-ED26-AD5B09403018}"/>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385550" y="1012825"/>
            <a:ext cx="796925" cy="5668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Imagen 7">
            <a:extLst>
              <a:ext uri="{FF2B5EF4-FFF2-40B4-BE49-F238E27FC236}">
                <a16:creationId xmlns:a16="http://schemas.microsoft.com/office/drawing/2014/main" id="{5C138ECA-F43A-2013-D433-7EAD70635394}"/>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ángulo: esquinas superiores redondeadas 6">
            <a:extLst>
              <a:ext uri="{FF2B5EF4-FFF2-40B4-BE49-F238E27FC236}">
                <a16:creationId xmlns:a16="http://schemas.microsoft.com/office/drawing/2014/main" id="{4AD38FC3-61EE-008D-3F6F-A04419690CEA}"/>
              </a:ext>
            </a:extLst>
          </p:cNvPr>
          <p:cNvSpPr/>
          <p:nvPr userDrawn="1"/>
        </p:nvSpPr>
        <p:spPr>
          <a:xfrm rot="5400000">
            <a:off x="1630363" y="-1401763"/>
            <a:ext cx="509588" cy="37703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8" name="CuadroTexto 9">
            <a:extLst>
              <a:ext uri="{FF2B5EF4-FFF2-40B4-BE49-F238E27FC236}">
                <a16:creationId xmlns:a16="http://schemas.microsoft.com/office/drawing/2014/main" id="{874F7CA6-7C7B-C445-E91C-BC62BC3DDFE4}"/>
              </a:ext>
            </a:extLst>
          </p:cNvPr>
          <p:cNvSpPr txBox="1">
            <a:spLocks noChangeArrowheads="1"/>
          </p:cNvSpPr>
          <p:nvPr userDrawn="1"/>
        </p:nvSpPr>
        <p:spPr bwMode="auto">
          <a:xfrm>
            <a:off x="739775" y="293688"/>
            <a:ext cx="28003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b="1">
                <a:solidFill>
                  <a:schemeClr val="bg1"/>
                </a:solidFill>
                <a:latin typeface="Verdana" panose="020B0604030504040204" pitchFamily="34" charset="0"/>
                <a:ea typeface="Verdana" panose="020B0604030504040204" pitchFamily="34" charset="0"/>
                <a:cs typeface="Verdana" panose="020B0604030504040204" pitchFamily="34" charset="0"/>
              </a:rPr>
              <a:t>Alertas Hidrológicas</a:t>
            </a:r>
            <a:endParaRPr lang="es-MX" altLang="es-CO"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9" name="Imagen 10">
            <a:extLst>
              <a:ext uri="{FF2B5EF4-FFF2-40B4-BE49-F238E27FC236}">
                <a16:creationId xmlns:a16="http://schemas.microsoft.com/office/drawing/2014/main" id="{2B7503D4-8782-21D5-315A-8C740B7073C1}"/>
              </a:ext>
            </a:extLst>
          </p:cNvPr>
          <p:cNvPicPr>
            <a:picLocks noChangeAspect="1" noChangeArrowheads="1"/>
          </p:cNvPicPr>
          <p:nvPr userDrawn="1"/>
        </p:nvPicPr>
        <p:blipFill>
          <a:blip r:embed="rId5">
            <a:lum bright="70000" contrast="-70000"/>
            <a:extLst>
              <a:ext uri="{28A0092B-C50C-407E-A947-70E740481C1C}">
                <a14:useLocalDpi xmlns:a14="http://schemas.microsoft.com/office/drawing/2010/main" val="0"/>
              </a:ext>
            </a:extLst>
          </a:blip>
          <a:srcRect/>
          <a:stretch>
            <a:fillRect/>
          </a:stretch>
        </p:blipFill>
        <p:spPr bwMode="auto">
          <a:xfrm>
            <a:off x="322263" y="280988"/>
            <a:ext cx="24447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56121804"/>
      </p:ext>
    </p:extLst>
  </p:cSld>
  <p:clrMapOvr>
    <a:masterClrMapping/>
  </p:clrMapOvr>
</p:sldLayout>
</file>

<file path=ppt/slideLayouts/slideLayout272.xml><?xml version="1.0" encoding="utf-8"?>
<p:sldLayout xmlns:a="http://schemas.openxmlformats.org/drawingml/2006/main" xmlns:r="http://schemas.openxmlformats.org/officeDocument/2006/relationships" xmlns:p="http://schemas.openxmlformats.org/presentationml/2006/main" preserve="1" userDrawn="1">
  <p:cSld name="Resumen de Alertas Hidrológica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DC0D9448-A31F-DED4-98F3-780A4D4E0123}"/>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807A9432-2F15-61E7-DBDE-9279F862C41B}"/>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A487224E-36D7-5601-29AC-9B82578E20F1}"/>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5" name="CuadroTexto 6">
            <a:extLst>
              <a:ext uri="{FF2B5EF4-FFF2-40B4-BE49-F238E27FC236}">
                <a16:creationId xmlns:a16="http://schemas.microsoft.com/office/drawing/2014/main" id="{5C2442A6-CD7B-8484-81C4-09FF6FC226B2}"/>
              </a:ext>
            </a:extLst>
          </p:cNvPr>
          <p:cNvSpPr txBox="1">
            <a:spLocks noChangeArrowheads="1"/>
          </p:cNvSpPr>
          <p:nvPr userDrawn="1"/>
        </p:nvSpPr>
        <p:spPr bwMode="auto">
          <a:xfrm>
            <a:off x="796925" y="307975"/>
            <a:ext cx="44704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b="1">
                <a:solidFill>
                  <a:schemeClr val="bg1"/>
                </a:solidFill>
                <a:latin typeface="Verdana" panose="020B0604030504040204" pitchFamily="34" charset="0"/>
                <a:ea typeface="Verdana" panose="020B0604030504040204" pitchFamily="34" charset="0"/>
                <a:cs typeface="Verdana" panose="020B0604030504040204" pitchFamily="34" charset="0"/>
              </a:rPr>
              <a:t>Resumen de Alertas Hidrológicas</a:t>
            </a:r>
            <a:endParaRPr lang="es-MX" altLang="es-CO"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6" name="Imagen 7">
            <a:extLst>
              <a:ext uri="{FF2B5EF4-FFF2-40B4-BE49-F238E27FC236}">
                <a16:creationId xmlns:a16="http://schemas.microsoft.com/office/drawing/2014/main" id="{3AA0EA90-B53E-EE01-5A61-CCA93F1A19C5}"/>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242888" y="304800"/>
            <a:ext cx="520700"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8">
            <a:extLst>
              <a:ext uri="{FF2B5EF4-FFF2-40B4-BE49-F238E27FC236}">
                <a16:creationId xmlns:a16="http://schemas.microsoft.com/office/drawing/2014/main" id="{100645F7-7634-A8EA-1A70-13E78D5754ED}"/>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57597698"/>
      </p:ext>
    </p:extLst>
  </p:cSld>
  <p:clrMapOvr>
    <a:masterClrMapping/>
  </p:clrMapOvr>
</p:sldLayout>
</file>

<file path=ppt/slideLayouts/slideLayout273.xml><?xml version="1.0" encoding="utf-8"?>
<p:sldLayout xmlns:a="http://schemas.openxmlformats.org/drawingml/2006/main" xmlns:r="http://schemas.openxmlformats.org/officeDocument/2006/relationships" xmlns:p="http://schemas.openxmlformats.org/presentationml/2006/main" preserve="1" userDrawn="1">
  <p:cSld name="Área Hidrográfica Caribe">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DA02C022-15BD-FAEB-07BB-7419A3B4DF30}"/>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6D71C612-BA9E-2246-F0EB-77A605D16F57}"/>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CD58E0F9-01A3-32FD-F6A9-B1F7942B7954}"/>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5" name="CuadroTexto 6">
            <a:extLst>
              <a:ext uri="{FF2B5EF4-FFF2-40B4-BE49-F238E27FC236}">
                <a16:creationId xmlns:a16="http://schemas.microsoft.com/office/drawing/2014/main" id="{2073482B-64A8-86E2-E761-F6B2CF98F58B}"/>
              </a:ext>
            </a:extLst>
          </p:cNvPr>
          <p:cNvSpPr txBox="1">
            <a:spLocks noChangeArrowheads="1"/>
          </p:cNvSpPr>
          <p:nvPr userDrawn="1"/>
        </p:nvSpPr>
        <p:spPr bwMode="auto">
          <a:xfrm>
            <a:off x="785813" y="309563"/>
            <a:ext cx="38544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b="1">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Caribe</a:t>
            </a:r>
            <a:endParaRPr lang="es-MX" altLang="es-CO"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6" name="Imagen 7">
            <a:extLst>
              <a:ext uri="{FF2B5EF4-FFF2-40B4-BE49-F238E27FC236}">
                <a16:creationId xmlns:a16="http://schemas.microsoft.com/office/drawing/2014/main" id="{D22C83BB-CE27-0C08-50FD-EECEE4FF1D56}"/>
              </a:ext>
            </a:extLst>
          </p:cNvPr>
          <p:cNvPicPr>
            <a:picLocks noChangeAspect="1" noChangeArrowheads="1"/>
          </p:cNvPicPr>
          <p:nvPr userDrawn="1"/>
        </p:nvPicPr>
        <p:blipFill>
          <a:blip r:embed="rId3" cstate="print">
            <a:lum bright="70000" contrast="-70000"/>
            <a:extLst>
              <a:ext uri="{28A0092B-C50C-407E-A947-70E740481C1C}">
                <a14:useLocalDpi xmlns:a14="http://schemas.microsoft.com/office/drawing/2010/main" val="0"/>
              </a:ext>
            </a:extLst>
          </a:blip>
          <a:srcRect/>
          <a:stretch>
            <a:fillRect/>
          </a:stretch>
        </p:blipFill>
        <p:spPr bwMode="auto">
          <a:xfrm>
            <a:off x="342900"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8">
            <a:extLst>
              <a:ext uri="{FF2B5EF4-FFF2-40B4-BE49-F238E27FC236}">
                <a16:creationId xmlns:a16="http://schemas.microsoft.com/office/drawing/2014/main" id="{AF10CBE3-6F6B-3068-677A-BF05EC4CDDE4}"/>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59819431"/>
      </p:ext>
    </p:extLst>
  </p:cSld>
  <p:clrMapOvr>
    <a:masterClrMapping/>
  </p:clrMapOvr>
</p:sldLayout>
</file>

<file path=ppt/slideLayouts/slideLayout274.xml><?xml version="1.0" encoding="utf-8"?>
<p:sldLayout xmlns:a="http://schemas.openxmlformats.org/drawingml/2006/main" xmlns:r="http://schemas.openxmlformats.org/officeDocument/2006/relationships" xmlns:p="http://schemas.openxmlformats.org/presentationml/2006/main" preserve="1" userDrawn="1">
  <p:cSld name="Área Hidrográfica Pacífico">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35415CCE-11EE-E140-A9F9-547E9EF9F517}"/>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82DD2335-F4BF-789F-3BE5-DD2A49164CE0}"/>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pic>
        <p:nvPicPr>
          <p:cNvPr id="4" name="Imagen 5">
            <a:extLst>
              <a:ext uri="{FF2B5EF4-FFF2-40B4-BE49-F238E27FC236}">
                <a16:creationId xmlns:a16="http://schemas.microsoft.com/office/drawing/2014/main" id="{C3BCE01D-C3E6-C883-FBDE-DBA356063C37}"/>
              </a:ext>
            </a:extLst>
          </p:cNvPr>
          <p:cNvPicPr>
            <a:picLocks noChangeAspect="1" noChangeArrowheads="1"/>
          </p:cNvPicPr>
          <p:nvPr userDrawn="1"/>
        </p:nvPicPr>
        <p:blipFill>
          <a:blip r:embed="rId3" cstate="print">
            <a:lum bright="70000" contrast="-70000"/>
            <a:extLst>
              <a:ext uri="{28A0092B-C50C-407E-A947-70E740481C1C}">
                <a14:useLocalDpi xmlns:a14="http://schemas.microsoft.com/office/drawing/2010/main" val="0"/>
              </a:ext>
            </a:extLst>
          </a:blip>
          <a:srcRect/>
          <a:stretch>
            <a:fillRect/>
          </a:stretch>
        </p:blipFill>
        <p:spPr bwMode="auto">
          <a:xfrm>
            <a:off x="3668713" y="82550"/>
            <a:ext cx="344487"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ángulo: esquinas superiores redondeadas 4">
            <a:extLst>
              <a:ext uri="{FF2B5EF4-FFF2-40B4-BE49-F238E27FC236}">
                <a16:creationId xmlns:a16="http://schemas.microsoft.com/office/drawing/2014/main" id="{9D275AF8-DA43-2DA2-BEB8-647695D861CF}"/>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6" name="CuadroTexto 7">
            <a:extLst>
              <a:ext uri="{FF2B5EF4-FFF2-40B4-BE49-F238E27FC236}">
                <a16:creationId xmlns:a16="http://schemas.microsoft.com/office/drawing/2014/main" id="{9D89C9D7-C2F6-3BDF-353B-2EA98AEAE4AF}"/>
              </a:ext>
            </a:extLst>
          </p:cNvPr>
          <p:cNvSpPr txBox="1">
            <a:spLocks noChangeArrowheads="1"/>
          </p:cNvSpPr>
          <p:nvPr userDrawn="1"/>
        </p:nvSpPr>
        <p:spPr bwMode="auto">
          <a:xfrm>
            <a:off x="785813" y="309563"/>
            <a:ext cx="4033837"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b="1">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Pacífico</a:t>
            </a:r>
            <a:endParaRPr lang="es-MX" altLang="es-CO"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73B2EF2B-40F9-1E57-BA57-99D4910B5C90}"/>
              </a:ext>
            </a:extLst>
          </p:cNvPr>
          <p:cNvPicPr>
            <a:picLocks noChangeAspect="1" noChangeArrowheads="1"/>
          </p:cNvPicPr>
          <p:nvPr userDrawn="1"/>
        </p:nvPicPr>
        <p:blipFill>
          <a:blip r:embed="rId4" cstate="print">
            <a:lum bright="70000" contrast="-70000"/>
            <a:extLst>
              <a:ext uri="{28A0092B-C50C-407E-A947-70E740481C1C}">
                <a14:useLocalDpi xmlns:a14="http://schemas.microsoft.com/office/drawing/2010/main" val="0"/>
              </a:ext>
            </a:extLst>
          </a:blip>
          <a:srcRect/>
          <a:stretch>
            <a:fillRect/>
          </a:stretch>
        </p:blipFill>
        <p:spPr bwMode="auto">
          <a:xfrm>
            <a:off x="342900"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Imagen 9">
            <a:extLst>
              <a:ext uri="{FF2B5EF4-FFF2-40B4-BE49-F238E27FC236}">
                <a16:creationId xmlns:a16="http://schemas.microsoft.com/office/drawing/2014/main" id="{A37D2499-96B0-9D39-60F7-8B7C3EF36365}"/>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73452335"/>
      </p:ext>
    </p:extLst>
  </p:cSld>
  <p:clrMapOvr>
    <a:masterClrMapping/>
  </p:clrMapOvr>
</p:sldLayout>
</file>

<file path=ppt/slideLayouts/slideLayout275.xml><?xml version="1.0" encoding="utf-8"?>
<p:sldLayout xmlns:a="http://schemas.openxmlformats.org/drawingml/2006/main" xmlns:r="http://schemas.openxmlformats.org/officeDocument/2006/relationships" xmlns:p="http://schemas.openxmlformats.org/presentationml/2006/main" preserve="1" userDrawn="1">
  <p:cSld name="cuenca ALTA rio mag">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CC564624-9CEA-CE3A-FCC1-1375AA14E478}"/>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534714DB-C1DF-197E-673C-C218A49CB26D}"/>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D44A03C7-4AB5-534B-1F92-FA904D5DFB38}"/>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5" name="Imagen 6">
            <a:extLst>
              <a:ext uri="{FF2B5EF4-FFF2-40B4-BE49-F238E27FC236}">
                <a16:creationId xmlns:a16="http://schemas.microsoft.com/office/drawing/2014/main" id="{5BB93814-5C58-3B72-7C72-355F5F6CBCD0}"/>
              </a:ext>
            </a:extLst>
          </p:cNvPr>
          <p:cNvPicPr>
            <a:picLocks noChangeAspect="1" noChangeArrowheads="1"/>
          </p:cNvPicPr>
          <p:nvPr userDrawn="1"/>
        </p:nvPicPr>
        <p:blipFill>
          <a:blip r:embed="rId3" cstate="print">
            <a:lum bright="70000" contrast="-70000"/>
            <a:extLst>
              <a:ext uri="{28A0092B-C50C-407E-A947-70E740481C1C}">
                <a14:useLocalDpi xmlns:a14="http://schemas.microsoft.com/office/drawing/2010/main" val="0"/>
              </a:ext>
            </a:extLst>
          </a:blip>
          <a:srcRect/>
          <a:stretch>
            <a:fillRect/>
          </a:stretch>
        </p:blipFill>
        <p:spPr bwMode="auto">
          <a:xfrm>
            <a:off x="342900"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7">
            <a:extLst>
              <a:ext uri="{FF2B5EF4-FFF2-40B4-BE49-F238E27FC236}">
                <a16:creationId xmlns:a16="http://schemas.microsoft.com/office/drawing/2014/main" id="{4AC2F36C-F368-9515-0B2E-553F08427D13}"/>
              </a:ext>
            </a:extLst>
          </p:cNvPr>
          <p:cNvSpPr txBox="1">
            <a:spLocks noChangeArrowheads="1"/>
          </p:cNvSpPr>
          <p:nvPr userDrawn="1"/>
        </p:nvSpPr>
        <p:spPr bwMode="auto">
          <a:xfrm>
            <a:off x="771525" y="225425"/>
            <a:ext cx="4329113"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Magdalena – Cauca</a:t>
            </a:r>
          </a:p>
          <a:p>
            <a:pPr eaLnBrk="1" hangingPunct="1"/>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(Cuenca alta del Río Magdalena)</a:t>
            </a:r>
            <a:endParaRPr lang="es-MX"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2FDDE851-822A-58DC-D1B4-800605DD8415}"/>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45051125"/>
      </p:ext>
    </p:extLst>
  </p:cSld>
  <p:clrMapOvr>
    <a:masterClrMapping/>
  </p:clrMapOvr>
</p:sldLayout>
</file>

<file path=ppt/slideLayouts/slideLayout276.xml><?xml version="1.0" encoding="utf-8"?>
<p:sldLayout xmlns:a="http://schemas.openxmlformats.org/drawingml/2006/main" xmlns:r="http://schemas.openxmlformats.org/officeDocument/2006/relationships" xmlns:p="http://schemas.openxmlformats.org/presentationml/2006/main" preserve="1" userDrawn="1">
  <p:cSld name="cuenca MEDIA rio mag">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F46AD144-4C40-0B84-EBDE-8A663F5E6BEB}"/>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62D5556E-44F1-6DBB-C75C-278F4A46215B}"/>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1EA0FB73-9691-4ABE-4F2A-B3A4A73FF5EA}"/>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5" name="Imagen 6">
            <a:extLst>
              <a:ext uri="{FF2B5EF4-FFF2-40B4-BE49-F238E27FC236}">
                <a16:creationId xmlns:a16="http://schemas.microsoft.com/office/drawing/2014/main" id="{98FA8569-24E6-E746-7BF6-D01B71076060}"/>
              </a:ext>
            </a:extLst>
          </p:cNvPr>
          <p:cNvPicPr>
            <a:picLocks noChangeAspect="1" noChangeArrowheads="1"/>
          </p:cNvPicPr>
          <p:nvPr userDrawn="1"/>
        </p:nvPicPr>
        <p:blipFill>
          <a:blip r:embed="rId3" cstate="print">
            <a:lum bright="70000" contrast="-70000"/>
            <a:extLst>
              <a:ext uri="{28A0092B-C50C-407E-A947-70E740481C1C}">
                <a14:useLocalDpi xmlns:a14="http://schemas.microsoft.com/office/drawing/2010/main" val="0"/>
              </a:ext>
            </a:extLst>
          </a:blip>
          <a:srcRect/>
          <a:stretch>
            <a:fillRect/>
          </a:stretch>
        </p:blipFill>
        <p:spPr bwMode="auto">
          <a:xfrm>
            <a:off x="342900"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7">
            <a:extLst>
              <a:ext uri="{FF2B5EF4-FFF2-40B4-BE49-F238E27FC236}">
                <a16:creationId xmlns:a16="http://schemas.microsoft.com/office/drawing/2014/main" id="{4D75F48F-7069-42D5-8D89-B98BC97A6C59}"/>
              </a:ext>
            </a:extLst>
          </p:cNvPr>
          <p:cNvSpPr txBox="1">
            <a:spLocks noChangeArrowheads="1"/>
          </p:cNvSpPr>
          <p:nvPr userDrawn="1"/>
        </p:nvSpPr>
        <p:spPr bwMode="auto">
          <a:xfrm>
            <a:off x="788988" y="233363"/>
            <a:ext cx="4329112"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Magdalena – Cauca</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(Cuenca media del Río Magdalena)</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8D60309B-D3BA-4F33-7DAE-DC30ACBE5FB3}"/>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03462936"/>
      </p:ext>
    </p:extLst>
  </p:cSld>
  <p:clrMapOvr>
    <a:masterClrMapping/>
  </p:clrMapOvr>
</p:sldLayout>
</file>

<file path=ppt/slideLayouts/slideLayout277.xml><?xml version="1.0" encoding="utf-8"?>
<p:sldLayout xmlns:a="http://schemas.openxmlformats.org/drawingml/2006/main" xmlns:r="http://schemas.openxmlformats.org/officeDocument/2006/relationships" xmlns:p="http://schemas.openxmlformats.org/presentationml/2006/main" preserve="1" userDrawn="1">
  <p:cSld name="cuenca BAJA rio mag">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C2635506-D757-B59C-7581-F1083E1F26F5}"/>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D905A76D-C424-9BDF-056B-99CB3F94211D}"/>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C90C14CF-7F22-3081-C8D0-154A2D8738D9}"/>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5" name="Imagen 6">
            <a:extLst>
              <a:ext uri="{FF2B5EF4-FFF2-40B4-BE49-F238E27FC236}">
                <a16:creationId xmlns:a16="http://schemas.microsoft.com/office/drawing/2014/main" id="{591ACAE1-6DFC-E44E-0F78-A114BD27A2E2}"/>
              </a:ext>
            </a:extLst>
          </p:cNvPr>
          <p:cNvPicPr>
            <a:picLocks noChangeAspect="1" noChangeArrowheads="1"/>
          </p:cNvPicPr>
          <p:nvPr userDrawn="1"/>
        </p:nvPicPr>
        <p:blipFill>
          <a:blip r:embed="rId3" cstate="print">
            <a:lum bright="70000" contrast="-70000"/>
            <a:extLst>
              <a:ext uri="{28A0092B-C50C-407E-A947-70E740481C1C}">
                <a14:useLocalDpi xmlns:a14="http://schemas.microsoft.com/office/drawing/2010/main" val="0"/>
              </a:ext>
            </a:extLst>
          </a:blip>
          <a:srcRect/>
          <a:stretch>
            <a:fillRect/>
          </a:stretch>
        </p:blipFill>
        <p:spPr bwMode="auto">
          <a:xfrm>
            <a:off x="342900"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7">
            <a:extLst>
              <a:ext uri="{FF2B5EF4-FFF2-40B4-BE49-F238E27FC236}">
                <a16:creationId xmlns:a16="http://schemas.microsoft.com/office/drawing/2014/main" id="{662CBC6F-9B27-15E7-3EE5-36705E43F377}"/>
              </a:ext>
            </a:extLst>
          </p:cNvPr>
          <p:cNvSpPr txBox="1">
            <a:spLocks noChangeArrowheads="1"/>
          </p:cNvSpPr>
          <p:nvPr userDrawn="1"/>
        </p:nvSpPr>
        <p:spPr bwMode="auto">
          <a:xfrm>
            <a:off x="788988" y="230188"/>
            <a:ext cx="4329112"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Magdalena – Cauca</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(Cuenca baja del Río Magdalena)</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61716053-2ECD-0490-0778-C3F48EB05DDF}"/>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84801828"/>
      </p:ext>
    </p:extLst>
  </p:cSld>
  <p:clrMapOvr>
    <a:masterClrMapping/>
  </p:clrMapOvr>
</p:sldLayout>
</file>

<file path=ppt/slideLayouts/slideLayout278.xml><?xml version="1.0" encoding="utf-8"?>
<p:sldLayout xmlns:a="http://schemas.openxmlformats.org/drawingml/2006/main" xmlns:r="http://schemas.openxmlformats.org/officeDocument/2006/relationships" xmlns:p="http://schemas.openxmlformats.org/presentationml/2006/main" preserve="1" userDrawn="1">
  <p:cSld name="CUENCA rio mag">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9F1B54E5-ABFB-D270-2286-C0D2640A031D}"/>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48F4E8E6-3A8E-5926-683F-57CF6850AB20}"/>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305000D7-7CBF-2F4A-ECBD-75436887F9DA}"/>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5" name="Imagen 6">
            <a:extLst>
              <a:ext uri="{FF2B5EF4-FFF2-40B4-BE49-F238E27FC236}">
                <a16:creationId xmlns:a16="http://schemas.microsoft.com/office/drawing/2014/main" id="{E4FED567-2A12-AC52-CFF8-22AF7B6FA52E}"/>
              </a:ext>
            </a:extLst>
          </p:cNvPr>
          <p:cNvPicPr>
            <a:picLocks noChangeAspect="1" noChangeArrowheads="1"/>
          </p:cNvPicPr>
          <p:nvPr userDrawn="1"/>
        </p:nvPicPr>
        <p:blipFill>
          <a:blip r:embed="rId3" cstate="print">
            <a:lum bright="70000" contrast="-70000"/>
            <a:extLst>
              <a:ext uri="{28A0092B-C50C-407E-A947-70E740481C1C}">
                <a14:useLocalDpi xmlns:a14="http://schemas.microsoft.com/office/drawing/2010/main" val="0"/>
              </a:ext>
            </a:extLst>
          </a:blip>
          <a:srcRect/>
          <a:stretch>
            <a:fillRect/>
          </a:stretch>
        </p:blipFill>
        <p:spPr bwMode="auto">
          <a:xfrm>
            <a:off x="342900"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7">
            <a:extLst>
              <a:ext uri="{FF2B5EF4-FFF2-40B4-BE49-F238E27FC236}">
                <a16:creationId xmlns:a16="http://schemas.microsoft.com/office/drawing/2014/main" id="{807D0440-5104-98F6-2C45-81A84C94DB59}"/>
              </a:ext>
            </a:extLst>
          </p:cNvPr>
          <p:cNvSpPr txBox="1">
            <a:spLocks noChangeArrowheads="1"/>
          </p:cNvSpPr>
          <p:nvPr userDrawn="1"/>
        </p:nvSpPr>
        <p:spPr bwMode="auto">
          <a:xfrm>
            <a:off x="788988" y="222250"/>
            <a:ext cx="4330700"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Magdalena – Cauca</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(Cuenca del Río Magdalena)</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3D15465D-58C5-DABC-F5A2-A96B3439C3B0}"/>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09184987"/>
      </p:ext>
    </p:extLst>
  </p:cSld>
  <p:clrMapOvr>
    <a:masterClrMapping/>
  </p:clrMapOvr>
</p:sldLayout>
</file>

<file path=ppt/slideLayouts/slideLayout279.xml><?xml version="1.0" encoding="utf-8"?>
<p:sldLayout xmlns:a="http://schemas.openxmlformats.org/drawingml/2006/main" xmlns:r="http://schemas.openxmlformats.org/officeDocument/2006/relationships" xmlns:p="http://schemas.openxmlformats.org/presentationml/2006/main" preserve="1" userDrawn="1">
  <p:cSld name="Área Hidrográfica Orinoco">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6614EEA1-4078-8B07-9A2A-6D4C1F4389AC}"/>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70936F1C-FF7B-34A2-B6AF-6037BC1F75A3}"/>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B01CE209-72C9-DD66-3F17-D282B8987A52}"/>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5" name="Imagen 6">
            <a:extLst>
              <a:ext uri="{FF2B5EF4-FFF2-40B4-BE49-F238E27FC236}">
                <a16:creationId xmlns:a16="http://schemas.microsoft.com/office/drawing/2014/main" id="{869794E3-E2D6-C1A0-5BB5-E9B5C38F6CAC}"/>
              </a:ext>
            </a:extLst>
          </p:cNvPr>
          <p:cNvPicPr>
            <a:picLocks noChangeAspect="1" noChangeArrowheads="1"/>
          </p:cNvPicPr>
          <p:nvPr userDrawn="1"/>
        </p:nvPicPr>
        <p:blipFill>
          <a:blip r:embed="rId3" cstate="print">
            <a:lum bright="70000" contrast="-70000"/>
            <a:extLst>
              <a:ext uri="{28A0092B-C50C-407E-A947-70E740481C1C}">
                <a14:useLocalDpi xmlns:a14="http://schemas.microsoft.com/office/drawing/2010/main" val="0"/>
              </a:ext>
            </a:extLst>
          </a:blip>
          <a:srcRect/>
          <a:stretch>
            <a:fillRect/>
          </a:stretch>
        </p:blipFill>
        <p:spPr bwMode="auto">
          <a:xfrm>
            <a:off x="342900"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7">
            <a:extLst>
              <a:ext uri="{FF2B5EF4-FFF2-40B4-BE49-F238E27FC236}">
                <a16:creationId xmlns:a16="http://schemas.microsoft.com/office/drawing/2014/main" id="{4109A55D-6C47-AB5C-F18A-CF5F44207FA0}"/>
              </a:ext>
            </a:extLst>
          </p:cNvPr>
          <p:cNvSpPr txBox="1">
            <a:spLocks noChangeArrowheads="1"/>
          </p:cNvSpPr>
          <p:nvPr userDrawn="1"/>
        </p:nvSpPr>
        <p:spPr bwMode="auto">
          <a:xfrm>
            <a:off x="771525" y="309563"/>
            <a:ext cx="4030663"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b="1" dirty="0">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Orinoco</a:t>
            </a:r>
            <a:endParaRPr lang="es-MX" altLang="es-CO"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502097D0-1575-1CE4-E898-4726F4A2B78E}"/>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9333756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CUENCA rio mag">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9F1B54E5-ABFB-D270-2286-C0D2640A031D}"/>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48F4E8E6-3A8E-5926-683F-57CF6850AB20}"/>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305000D7-7CBF-2F4A-ECBD-75436887F9DA}"/>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5" name="Imagen 6">
            <a:extLst>
              <a:ext uri="{FF2B5EF4-FFF2-40B4-BE49-F238E27FC236}">
                <a16:creationId xmlns:a16="http://schemas.microsoft.com/office/drawing/2014/main" id="{E4FED567-2A12-AC52-CFF8-22AF7B6FA52E}"/>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342900"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7">
            <a:extLst>
              <a:ext uri="{FF2B5EF4-FFF2-40B4-BE49-F238E27FC236}">
                <a16:creationId xmlns:a16="http://schemas.microsoft.com/office/drawing/2014/main" id="{807D0440-5104-98F6-2C45-81A84C94DB59}"/>
              </a:ext>
            </a:extLst>
          </p:cNvPr>
          <p:cNvSpPr txBox="1">
            <a:spLocks noChangeArrowheads="1"/>
          </p:cNvSpPr>
          <p:nvPr userDrawn="1"/>
        </p:nvSpPr>
        <p:spPr bwMode="auto">
          <a:xfrm>
            <a:off x="788988" y="222250"/>
            <a:ext cx="4330700"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Magdalena – Cauca</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(Cuenca del Río Magdalena)</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3D15465D-58C5-DABC-F5A2-A96B3439C3B0}"/>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6943140"/>
      </p:ext>
    </p:extLst>
  </p:cSld>
  <p:clrMapOvr>
    <a:masterClrMapping/>
  </p:clrMapOvr>
</p:sldLayout>
</file>

<file path=ppt/slideLayouts/slideLayout280.xml><?xml version="1.0" encoding="utf-8"?>
<p:sldLayout xmlns:a="http://schemas.openxmlformats.org/drawingml/2006/main" xmlns:r="http://schemas.openxmlformats.org/officeDocument/2006/relationships" xmlns:p="http://schemas.openxmlformats.org/presentationml/2006/main" preserve="1" userDrawn="1">
  <p:cSld name="Área Hidrográfica Amazona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1F946165-1D73-5026-9D03-0D9EB9BEAF20}"/>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9AD46ADC-E45F-20D3-AFD0-87ED04F6117F}"/>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A3B30B9B-5B7E-8071-7FDD-BCCAE835D7C7}"/>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5" name="Imagen 6">
            <a:extLst>
              <a:ext uri="{FF2B5EF4-FFF2-40B4-BE49-F238E27FC236}">
                <a16:creationId xmlns:a16="http://schemas.microsoft.com/office/drawing/2014/main" id="{4AA2093F-2437-BAF3-A5E7-9FFDD699A0B3}"/>
              </a:ext>
            </a:extLst>
          </p:cNvPr>
          <p:cNvPicPr>
            <a:picLocks noChangeAspect="1" noChangeArrowheads="1"/>
          </p:cNvPicPr>
          <p:nvPr userDrawn="1"/>
        </p:nvPicPr>
        <p:blipFill>
          <a:blip r:embed="rId3" cstate="print">
            <a:lum bright="70000" contrast="-70000"/>
            <a:extLst>
              <a:ext uri="{28A0092B-C50C-407E-A947-70E740481C1C}">
                <a14:useLocalDpi xmlns:a14="http://schemas.microsoft.com/office/drawing/2010/main" val="0"/>
              </a:ext>
            </a:extLst>
          </a:blip>
          <a:srcRect/>
          <a:stretch>
            <a:fillRect/>
          </a:stretch>
        </p:blipFill>
        <p:spPr bwMode="auto">
          <a:xfrm>
            <a:off x="342900"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7">
            <a:extLst>
              <a:ext uri="{FF2B5EF4-FFF2-40B4-BE49-F238E27FC236}">
                <a16:creationId xmlns:a16="http://schemas.microsoft.com/office/drawing/2014/main" id="{2CFA2B2F-FCF2-C9A1-9BA3-AA583FE6BE6F}"/>
              </a:ext>
            </a:extLst>
          </p:cNvPr>
          <p:cNvSpPr txBox="1">
            <a:spLocks noChangeArrowheads="1"/>
          </p:cNvSpPr>
          <p:nvPr userDrawn="1"/>
        </p:nvSpPr>
        <p:spPr bwMode="auto">
          <a:xfrm>
            <a:off x="801688" y="298450"/>
            <a:ext cx="43529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b="1">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Amazonas</a:t>
            </a:r>
            <a:endParaRPr lang="es-MX" altLang="es-CO"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D85D5640-40AC-3F45-A6E2-5F127B94A856}"/>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93107471"/>
      </p:ext>
    </p:extLst>
  </p:cSld>
  <p:clrMapOvr>
    <a:masterClrMapping/>
  </p:clrMapOvr>
</p:sldLayout>
</file>

<file path=ppt/slideLayouts/slideLayout281.xml><?xml version="1.0" encoding="utf-8"?>
<p:sldLayout xmlns:a="http://schemas.openxmlformats.org/drawingml/2006/main" xmlns:r="http://schemas.openxmlformats.org/officeDocument/2006/relationships" xmlns:p="http://schemas.openxmlformats.org/presentationml/2006/main" preserve="1" userDrawn="1">
  <p:cSld name="Pronóstico amenaza deslizamientos tierra">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71940E32-70C4-A755-35C4-46B5B37757A7}"/>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386C4B20-BC6C-27CE-7D8A-BB6137DD5214}"/>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5" name="Rectángulo: esquinas superiores redondeadas 4">
            <a:extLst>
              <a:ext uri="{FF2B5EF4-FFF2-40B4-BE49-F238E27FC236}">
                <a16:creationId xmlns:a16="http://schemas.microsoft.com/office/drawing/2014/main" id="{5D1B51E6-B6D9-6775-A148-C1C0E0AA11B7}"/>
              </a:ext>
            </a:extLst>
          </p:cNvPr>
          <p:cNvSpPr/>
          <p:nvPr userDrawn="1"/>
        </p:nvSpPr>
        <p:spPr>
          <a:xfrm rot="5400000">
            <a:off x="2532063" y="-2303463"/>
            <a:ext cx="509588" cy="5573713"/>
          </a:xfrm>
          <a:prstGeom prst="round2SameRect">
            <a:avLst/>
          </a:prstGeom>
          <a:gradFill flip="none" rotWithShape="1">
            <a:gsLst>
              <a:gs pos="0">
                <a:srgbClr val="6C320A"/>
              </a:gs>
              <a:gs pos="33000">
                <a:schemeClr val="accent6">
                  <a:lumMod val="50000"/>
                </a:scheme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6" name="CuadroTexto 6">
            <a:extLst>
              <a:ext uri="{FF2B5EF4-FFF2-40B4-BE49-F238E27FC236}">
                <a16:creationId xmlns:a16="http://schemas.microsoft.com/office/drawing/2014/main" id="{9527643A-F38C-3C52-C2BC-CCA2536051F5}"/>
              </a:ext>
            </a:extLst>
          </p:cNvPr>
          <p:cNvSpPr txBox="1">
            <a:spLocks noChangeArrowheads="1"/>
          </p:cNvSpPr>
          <p:nvPr userDrawn="1"/>
        </p:nvSpPr>
        <p:spPr bwMode="auto">
          <a:xfrm>
            <a:off x="1044575" y="231775"/>
            <a:ext cx="3190875"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Deslizamientos de Tierra</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7">
            <a:extLst>
              <a:ext uri="{FF2B5EF4-FFF2-40B4-BE49-F238E27FC236}">
                <a16:creationId xmlns:a16="http://schemas.microsoft.com/office/drawing/2014/main" id="{59B7E138-2E27-0C7C-A4C1-C432263B0DD0}"/>
              </a:ext>
            </a:extLst>
          </p:cNvPr>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307975" y="206375"/>
            <a:ext cx="547688" cy="547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Imagen 8">
            <a:extLst>
              <a:ext uri="{FF2B5EF4-FFF2-40B4-BE49-F238E27FC236}">
                <a16:creationId xmlns:a16="http://schemas.microsoft.com/office/drawing/2014/main" id="{4F2724EF-5E03-01FD-B876-C7282ECF17CA}"/>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Marcador de texto 12"/>
          <p:cNvSpPr>
            <a:spLocks noGrp="1"/>
          </p:cNvSpPr>
          <p:nvPr>
            <p:ph type="body" sz="quarter" idx="10"/>
          </p:nvPr>
        </p:nvSpPr>
        <p:spPr>
          <a:xfrm>
            <a:off x="1171067" y="780402"/>
            <a:ext cx="4263576" cy="261610"/>
          </a:xfrm>
        </p:spPr>
        <p:txBody>
          <a:bodyPr>
            <a:noAutofit/>
          </a:bodyPr>
          <a:lstStyle>
            <a:lvl1pPr marL="0" indent="0" algn="l">
              <a:buNone/>
              <a:defRPr sz="1200" b="1">
                <a:solidFill>
                  <a:schemeClr val="accent6">
                    <a:lumMod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1303056687"/>
      </p:ext>
    </p:extLst>
  </p:cSld>
  <p:clrMapOvr>
    <a:masterClrMapping/>
  </p:clrMapOvr>
</p:sldLayout>
</file>

<file path=ppt/slideLayouts/slideLayout282.xml><?xml version="1.0" encoding="utf-8"?>
<p:sldLayout xmlns:a="http://schemas.openxmlformats.org/drawingml/2006/main" xmlns:r="http://schemas.openxmlformats.org/officeDocument/2006/relationships" xmlns:p="http://schemas.openxmlformats.org/presentationml/2006/main" preserve="1" userDrawn="1">
  <p:cSld name="Pronóstico amenaza incendios vegetal">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9E358C06-D655-5C73-E8CF-3DD9B4AA6244}"/>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B6AD6CA7-42FF-85BE-D54B-65031693959C}"/>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5" name="Rectángulo: esquinas superiores redondeadas 4">
            <a:extLst>
              <a:ext uri="{FF2B5EF4-FFF2-40B4-BE49-F238E27FC236}">
                <a16:creationId xmlns:a16="http://schemas.microsoft.com/office/drawing/2014/main" id="{A9420856-955A-9325-5DDB-B3E2D0D16EF9}"/>
              </a:ext>
            </a:extLst>
          </p:cNvPr>
          <p:cNvSpPr/>
          <p:nvPr userDrawn="1"/>
        </p:nvSpPr>
        <p:spPr>
          <a:xfrm rot="5400000">
            <a:off x="2532063" y="-2303463"/>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6" name="CuadroTexto 6">
            <a:extLst>
              <a:ext uri="{FF2B5EF4-FFF2-40B4-BE49-F238E27FC236}">
                <a16:creationId xmlns:a16="http://schemas.microsoft.com/office/drawing/2014/main" id="{D1C4CF70-0E46-B34B-B39C-EDDA9109FCA0}"/>
              </a:ext>
            </a:extLst>
          </p:cNvPr>
          <p:cNvSpPr txBox="1">
            <a:spLocks noChangeArrowheads="1"/>
          </p:cNvSpPr>
          <p:nvPr userDrawn="1"/>
        </p:nvSpPr>
        <p:spPr bwMode="auto">
          <a:xfrm>
            <a:off x="811213" y="222250"/>
            <a:ext cx="3735387"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7">
            <a:extLst>
              <a:ext uri="{FF2B5EF4-FFF2-40B4-BE49-F238E27FC236}">
                <a16:creationId xmlns:a16="http://schemas.microsoft.com/office/drawing/2014/main" id="{576DF904-D42D-91D6-5E4E-29BA23933C24}"/>
              </a:ext>
            </a:extLst>
          </p:cNvPr>
          <p:cNvPicPr>
            <a:picLocks noChangeAspect="1" noChangeArrowheads="1"/>
          </p:cNvPicPr>
          <p:nvPr userDrawn="1"/>
        </p:nvPicPr>
        <p:blipFill>
          <a:blip r:embed="rId3" cstate="print">
            <a:lum bright="70000" contrast="-70000"/>
            <a:extLst>
              <a:ext uri="{28A0092B-C50C-407E-A947-70E740481C1C}">
                <a14:useLocalDpi xmlns:a14="http://schemas.microsoft.com/office/drawing/2010/main" val="0"/>
              </a:ext>
            </a:extLst>
          </a:blip>
          <a:srcRect/>
          <a:stretch>
            <a:fillRect/>
          </a:stretch>
        </p:blipFill>
        <p:spPr bwMode="auto">
          <a:xfrm>
            <a:off x="361950"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Imagen 8">
            <a:extLst>
              <a:ext uri="{FF2B5EF4-FFF2-40B4-BE49-F238E27FC236}">
                <a16:creationId xmlns:a16="http://schemas.microsoft.com/office/drawing/2014/main" id="{956A6C42-0361-B30E-ED33-8563E2571AFA}"/>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Marcador de texto 12"/>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3863049440"/>
      </p:ext>
    </p:extLst>
  </p:cSld>
  <p:clrMapOvr>
    <a:masterClrMapping/>
  </p:clrMapOvr>
</p:sldLayout>
</file>

<file path=ppt/slideLayouts/slideLayout283.xml><?xml version="1.0" encoding="utf-8"?>
<p:sldLayout xmlns:a="http://schemas.openxmlformats.org/drawingml/2006/main" xmlns:r="http://schemas.openxmlformats.org/officeDocument/2006/relationships" xmlns:p="http://schemas.openxmlformats.org/presentationml/2006/main" preserve="1" userDrawn="1">
  <p:cSld name="Aletas Meteomarinas CARIBE">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B6598B50-D2FF-1FDE-BCC9-66E83D0B9239}"/>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ángulo redondeado 7">
            <a:extLst>
              <a:ext uri="{FF2B5EF4-FFF2-40B4-BE49-F238E27FC236}">
                <a16:creationId xmlns:a16="http://schemas.microsoft.com/office/drawing/2014/main" id="{D816EF6A-FCB4-43C2-B861-828D61CD7C4A}"/>
              </a:ext>
            </a:extLst>
          </p:cNvPr>
          <p:cNvSpPr/>
          <p:nvPr userDrawn="1"/>
        </p:nvSpPr>
        <p:spPr>
          <a:xfrm>
            <a:off x="8615363" y="1047750"/>
            <a:ext cx="3421062" cy="509746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a:p>
        </p:txBody>
      </p:sp>
      <p:sp>
        <p:nvSpPr>
          <p:cNvPr id="4" name="CuadroTexto 5">
            <a:extLst>
              <a:ext uri="{FF2B5EF4-FFF2-40B4-BE49-F238E27FC236}">
                <a16:creationId xmlns:a16="http://schemas.microsoft.com/office/drawing/2014/main" id="{AEDAF8DE-C457-113E-93BE-51D90100A67D}"/>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5" name="object 2">
            <a:extLst>
              <a:ext uri="{FF2B5EF4-FFF2-40B4-BE49-F238E27FC236}">
                <a16:creationId xmlns:a16="http://schemas.microsoft.com/office/drawing/2014/main" id="{22070363-20FB-DC88-82C2-CA89AD108B94}"/>
              </a:ext>
            </a:extLst>
          </p:cNvPr>
          <p:cNvSpPr>
            <a:spLocks noChangeArrowheads="1"/>
          </p:cNvSpPr>
          <p:nvPr userDrawn="1"/>
        </p:nvSpPr>
        <p:spPr bwMode="auto">
          <a:xfrm>
            <a:off x="69850" y="1201738"/>
            <a:ext cx="8543925" cy="5016500"/>
          </a:xfrm>
          <a:prstGeom prst="rect">
            <a:avLst/>
          </a:prstGeom>
          <a:blipFill dpi="0" rotWithShape="1">
            <a:blip r:embed="rId3"/>
            <a:srcRect/>
            <a:stretch>
              <a:fillRect/>
            </a:stretch>
          </a:blipFill>
          <a:ln>
            <a:noFill/>
          </a:ln>
        </p:spPr>
        <p:txBody>
          <a:bodyPr lIns="0" tIns="0" rIns="0" bIns="0"/>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defTabSz="914126" eaLnBrk="1" hangingPunct="1">
              <a:defRPr/>
            </a:pPr>
            <a:endParaRPr lang="es-CO" altLang="es-CO" sz="3198" dirty="0">
              <a:solidFill>
                <a:prstClr val="black"/>
              </a:solidFill>
              <a:sym typeface="Arial"/>
            </a:endParaRPr>
          </a:p>
        </p:txBody>
      </p:sp>
      <p:sp>
        <p:nvSpPr>
          <p:cNvPr id="6" name="CuadroTexto 7">
            <a:extLst>
              <a:ext uri="{FF2B5EF4-FFF2-40B4-BE49-F238E27FC236}">
                <a16:creationId xmlns:a16="http://schemas.microsoft.com/office/drawing/2014/main" id="{A0A4FCCC-3C09-D8E8-E7F3-8599D6BD752B}"/>
              </a:ext>
            </a:extLst>
          </p:cNvPr>
          <p:cNvSpPr txBox="1">
            <a:spLocks noChangeArrowheads="1"/>
          </p:cNvSpPr>
          <p:nvPr userDrawn="1"/>
        </p:nvSpPr>
        <p:spPr bwMode="auto">
          <a:xfrm>
            <a:off x="8666163" y="1174750"/>
            <a:ext cx="32004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1400" b="1">
                <a:solidFill>
                  <a:srgbClr val="004070"/>
                </a:solidFill>
                <a:latin typeface="Verdana" panose="020B0604030504040204" pitchFamily="34" charset="0"/>
                <a:ea typeface="Verdana" panose="020B0604030504040204" pitchFamily="34" charset="0"/>
                <a:cs typeface="Verdana" panose="020B0604030504040204" pitchFamily="34" charset="0"/>
              </a:rPr>
              <a:t>Abreviaturas</a:t>
            </a:r>
            <a:endParaRPr lang="es-MX" altLang="es-CO" sz="1400" b="1">
              <a:solidFill>
                <a:srgbClr val="004070"/>
              </a:solidFill>
              <a:latin typeface="Verdana" panose="020B0604030504040204" pitchFamily="34" charset="0"/>
              <a:ea typeface="Verdana" panose="020B0604030504040204" pitchFamily="34" charset="0"/>
              <a:cs typeface="Verdana" panose="020B0604030504040204" pitchFamily="34" charset="0"/>
            </a:endParaRPr>
          </a:p>
        </p:txBody>
      </p:sp>
      <p:sp>
        <p:nvSpPr>
          <p:cNvPr id="7" name="CuadroTexto 8">
            <a:extLst>
              <a:ext uri="{FF2B5EF4-FFF2-40B4-BE49-F238E27FC236}">
                <a16:creationId xmlns:a16="http://schemas.microsoft.com/office/drawing/2014/main" id="{A299AF67-BD8C-95FA-013E-04C6845E7A72}"/>
              </a:ext>
            </a:extLst>
          </p:cNvPr>
          <p:cNvSpPr txBox="1">
            <a:spLocks noChangeArrowheads="1"/>
          </p:cNvSpPr>
          <p:nvPr userDrawn="1"/>
        </p:nvSpPr>
        <p:spPr bwMode="auto">
          <a:xfrm>
            <a:off x="8777288" y="1495425"/>
            <a:ext cx="3194050"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VV</a:t>
            </a:r>
            <a:r>
              <a:rPr lang="es-CO" altLang="es-CO" sz="900">
                <a:latin typeface="Verdana" panose="020B0604030504040204" pitchFamily="34" charset="0"/>
                <a:ea typeface="Verdana" panose="020B0604030504040204" pitchFamily="34" charset="0"/>
                <a:cs typeface="Verdana" panose="020B0604030504040204" pitchFamily="34" charset="0"/>
              </a:rPr>
              <a:t> </a:t>
            </a:r>
            <a:r>
              <a:rPr lang="es-CO" altLang="es-CO" sz="900">
                <a:solidFill>
                  <a:srgbClr val="7F7F7F"/>
                </a:solidFill>
                <a:latin typeface="Verdana" panose="020B0604030504040204" pitchFamily="34" charset="0"/>
                <a:ea typeface="Verdana" panose="020B0604030504040204" pitchFamily="34" charset="0"/>
                <a:cs typeface="Verdana" panose="020B0604030504040204" pitchFamily="34" charset="0"/>
              </a:rPr>
              <a:t>– Velocidad del viento máxima probable.</a:t>
            </a:r>
          </a:p>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DV</a:t>
            </a:r>
            <a:r>
              <a:rPr lang="es-CO" altLang="es-CO" sz="900">
                <a:solidFill>
                  <a:srgbClr val="7F7F7F"/>
                </a:solidFill>
                <a:latin typeface="Verdana" panose="020B0604030504040204" pitchFamily="34" charset="0"/>
                <a:ea typeface="Verdana" panose="020B0604030504040204" pitchFamily="34" charset="0"/>
                <a:cs typeface="Verdana" panose="020B0604030504040204" pitchFamily="34" charset="0"/>
              </a:rPr>
              <a:t> – Dirección predominante del viento.</a:t>
            </a:r>
          </a:p>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AO</a:t>
            </a:r>
            <a:r>
              <a:rPr lang="es-CO" altLang="es-CO" sz="900">
                <a:solidFill>
                  <a:srgbClr val="7F7F7F"/>
                </a:solidFill>
                <a:latin typeface="Verdana" panose="020B0604030504040204" pitchFamily="34" charset="0"/>
                <a:ea typeface="Verdana" panose="020B0604030504040204" pitchFamily="34" charset="0"/>
                <a:cs typeface="Verdana" panose="020B0604030504040204" pitchFamily="34" charset="0"/>
              </a:rPr>
              <a:t> – Altura significativa de la ola.</a:t>
            </a:r>
            <a:endParaRPr lang="es-MX" altLang="es-CO" sz="900">
              <a:solidFill>
                <a:srgbClr val="7F7F7F"/>
              </a:solidFill>
              <a:latin typeface="Verdana" panose="020B0604030504040204" pitchFamily="34" charset="0"/>
              <a:ea typeface="Verdana" panose="020B0604030504040204" pitchFamily="34" charset="0"/>
              <a:cs typeface="Verdana" panose="020B0604030504040204" pitchFamily="34" charset="0"/>
            </a:endParaRPr>
          </a:p>
        </p:txBody>
      </p:sp>
      <p:sp>
        <p:nvSpPr>
          <p:cNvPr id="8" name="CuadroTexto 9">
            <a:extLst>
              <a:ext uri="{FF2B5EF4-FFF2-40B4-BE49-F238E27FC236}">
                <a16:creationId xmlns:a16="http://schemas.microsoft.com/office/drawing/2014/main" id="{10964E42-F7BF-2CFD-B241-4A742886BA87}"/>
              </a:ext>
            </a:extLst>
          </p:cNvPr>
          <p:cNvSpPr txBox="1">
            <a:spLocks noChangeArrowheads="1"/>
          </p:cNvSpPr>
          <p:nvPr userDrawn="1"/>
        </p:nvSpPr>
        <p:spPr bwMode="auto">
          <a:xfrm>
            <a:off x="8666163" y="2020888"/>
            <a:ext cx="3200400"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1400" b="1">
                <a:solidFill>
                  <a:srgbClr val="004070"/>
                </a:solidFill>
                <a:latin typeface="Verdana" panose="020B0604030504040204" pitchFamily="34" charset="0"/>
                <a:ea typeface="Verdana" panose="020B0604030504040204" pitchFamily="34" charset="0"/>
                <a:cs typeface="Verdana" panose="020B0604030504040204" pitchFamily="34" charset="0"/>
              </a:rPr>
              <a:t>Convenciones</a:t>
            </a:r>
            <a:endParaRPr lang="es-MX" altLang="es-CO" sz="1400" b="1">
              <a:solidFill>
                <a:srgbClr val="004070"/>
              </a:solidFill>
              <a:latin typeface="Verdana" panose="020B0604030504040204" pitchFamily="34" charset="0"/>
              <a:ea typeface="Verdana" panose="020B0604030504040204" pitchFamily="34" charset="0"/>
              <a:cs typeface="Verdana" panose="020B0604030504040204" pitchFamily="34" charset="0"/>
            </a:endParaRPr>
          </a:p>
        </p:txBody>
      </p:sp>
      <p:sp>
        <p:nvSpPr>
          <p:cNvPr id="9" name="CuadroTexto 10">
            <a:extLst>
              <a:ext uri="{FF2B5EF4-FFF2-40B4-BE49-F238E27FC236}">
                <a16:creationId xmlns:a16="http://schemas.microsoft.com/office/drawing/2014/main" id="{EB4AB3F8-F053-0508-AADE-836083D2E9BB}"/>
              </a:ext>
            </a:extLst>
          </p:cNvPr>
          <p:cNvSpPr txBox="1">
            <a:spLocks noChangeArrowheads="1"/>
          </p:cNvSpPr>
          <p:nvPr userDrawn="1"/>
        </p:nvSpPr>
        <p:spPr bwMode="auto">
          <a:xfrm>
            <a:off x="9231313" y="2359025"/>
            <a:ext cx="2667000" cy="1508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Tiempo Lluvioso</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Probabilidad de lluvias moderadas a fuertes, en algunos casos con posibilidad de tormentas eléctricas y rachas de viento.</a:t>
            </a:r>
          </a:p>
          <a:p>
            <a:pPr eaLnBrk="1" hangingPunct="1"/>
            <a:r>
              <a:rPr lang="es-CO" altLang="es-CO" sz="30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Sugerencia o recomendación</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A las embarcaciones de poco calado, consultar con las Capitanías de puerto antes de zarpar en zonas de inminente tempestad.</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A los bañistas y habitantes costeros, estar atentos a la evolución de las condiciones meteorológicas y a los avisos de las autoridades locales.</a:t>
            </a:r>
          </a:p>
        </p:txBody>
      </p:sp>
      <p:pic>
        <p:nvPicPr>
          <p:cNvPr id="10" name="Picture 49">
            <a:extLst>
              <a:ext uri="{FF2B5EF4-FFF2-40B4-BE49-F238E27FC236}">
                <a16:creationId xmlns:a16="http://schemas.microsoft.com/office/drawing/2014/main" id="{D05CCB77-DCBE-3F5E-A69A-C7BEE6C15287}"/>
              </a:ext>
            </a:extLst>
          </p:cNvPr>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8818563" y="2376488"/>
            <a:ext cx="36671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CuadroTexto 12">
            <a:extLst>
              <a:ext uri="{FF2B5EF4-FFF2-40B4-BE49-F238E27FC236}">
                <a16:creationId xmlns:a16="http://schemas.microsoft.com/office/drawing/2014/main" id="{7BDD2599-6A9A-8C52-7893-76BCC692403B}"/>
              </a:ext>
            </a:extLst>
          </p:cNvPr>
          <p:cNvSpPr txBox="1">
            <a:spLocks noChangeArrowheads="1"/>
          </p:cNvSpPr>
          <p:nvPr userDrawn="1"/>
        </p:nvSpPr>
        <p:spPr bwMode="auto">
          <a:xfrm>
            <a:off x="9231313" y="3871913"/>
            <a:ext cx="2667000" cy="877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Pleamar</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La marea alcanzará su máximo nivel en el intervalo de tiempo establecido.</a:t>
            </a:r>
          </a:p>
          <a:p>
            <a:pPr eaLnBrk="1" hangingPunct="1"/>
            <a:r>
              <a:rPr lang="es-CO" altLang="es-CO" sz="30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Sugerencia o recomendación</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Se sugiere a los habitantes costeros estar atentos a la evolución del fenómeno.</a:t>
            </a:r>
            <a:endParaRPr lang="es-CO" altLang="es-CO" sz="700">
              <a:solidFill>
                <a:srgbClr val="7F7F7F"/>
              </a:solidFill>
              <a:latin typeface="Verdana" panose="020B0604030504040204" pitchFamily="34" charset="0"/>
              <a:ea typeface="Verdana" panose="020B0604030504040204" pitchFamily="34" charset="0"/>
              <a:cs typeface="Calibri" panose="020F0502020204030204" pitchFamily="34" charset="0"/>
            </a:endParaRPr>
          </a:p>
        </p:txBody>
      </p:sp>
      <p:pic>
        <p:nvPicPr>
          <p:cNvPr id="12" name="Picture 49">
            <a:extLst>
              <a:ext uri="{FF2B5EF4-FFF2-40B4-BE49-F238E27FC236}">
                <a16:creationId xmlns:a16="http://schemas.microsoft.com/office/drawing/2014/main" id="{6594D065-52FD-30F2-578F-3801F5984954}"/>
              </a:ext>
            </a:extLst>
          </p:cNvPr>
          <p:cNvPicPr>
            <a:picLocks noChangeAspect="1" noChangeArrowheads="1"/>
          </p:cNvPicPr>
          <p:nvPr userDrawn="1"/>
        </p:nvPicPr>
        <p:blipFill>
          <a:blip r:embed="rId5" cstate="print">
            <a:extLst>
              <a:ext uri="{28A0092B-C50C-407E-A947-70E740481C1C}">
                <a14:useLocalDpi xmlns:a14="http://schemas.microsoft.com/office/drawing/2010/main" val="0"/>
              </a:ext>
            </a:extLst>
          </a:blip>
          <a:srcRect/>
          <a:stretch>
            <a:fillRect/>
          </a:stretch>
        </p:blipFill>
        <p:spPr bwMode="auto">
          <a:xfrm>
            <a:off x="8818563" y="3921125"/>
            <a:ext cx="366712"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CuadroTexto 14">
            <a:extLst>
              <a:ext uri="{FF2B5EF4-FFF2-40B4-BE49-F238E27FC236}">
                <a16:creationId xmlns:a16="http://schemas.microsoft.com/office/drawing/2014/main" id="{CBC6147C-9D9D-4DC4-38FA-B3033740CABA}"/>
              </a:ext>
            </a:extLst>
          </p:cNvPr>
          <p:cNvSpPr txBox="1">
            <a:spLocks noChangeArrowheads="1"/>
          </p:cNvSpPr>
          <p:nvPr userDrawn="1"/>
        </p:nvSpPr>
        <p:spPr bwMode="auto">
          <a:xfrm>
            <a:off x="9231313" y="4778375"/>
            <a:ext cx="2667000" cy="1292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Viento y oleaje</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Velocidad del viento y altura del oleaje con valores por encima de lo normal para la época.</a:t>
            </a:r>
          </a:p>
          <a:p>
            <a:pPr eaLnBrk="1" hangingPunct="1"/>
            <a:r>
              <a:rPr lang="es-CO" altLang="es-CO" sz="30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Sugerencia o recomendación</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A los bañistas y habitantes costeros, estar atentos a la evolución del fenómeno y a las indicaciones de las autoridades locales.</a:t>
            </a:r>
          </a:p>
          <a:p>
            <a:pPr eaLnBrk="1" hangingPunct="1"/>
            <a:endPar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endParaRP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A las embarcaciones de poco calado, consultar con las Capitanías de puerto antes de zarpar</a:t>
            </a:r>
            <a:r>
              <a:rPr lang="es-CO" altLang="es-CO" sz="800">
                <a:solidFill>
                  <a:srgbClr val="154699"/>
                </a:solidFill>
                <a:latin typeface="Arial Narrow" panose="020B0606020202030204" pitchFamily="34" charset="0"/>
              </a:rPr>
              <a:t>.</a:t>
            </a:r>
          </a:p>
        </p:txBody>
      </p:sp>
      <p:pic>
        <p:nvPicPr>
          <p:cNvPr id="14" name="Picture 49">
            <a:extLst>
              <a:ext uri="{FF2B5EF4-FFF2-40B4-BE49-F238E27FC236}">
                <a16:creationId xmlns:a16="http://schemas.microsoft.com/office/drawing/2014/main" id="{D70B8A94-B2E2-8427-A96F-05C06585984E}"/>
              </a:ext>
            </a:extLst>
          </p:cNvPr>
          <p:cNvPicPr>
            <a:picLocks noChangeAspect="1" noChangeArrowheads="1"/>
          </p:cNvPicPr>
          <p:nvPr userDrawn="1"/>
        </p:nvPicPr>
        <p:blipFill>
          <a:blip r:embed="rId6" cstate="print">
            <a:extLst>
              <a:ext uri="{28A0092B-C50C-407E-A947-70E740481C1C}">
                <a14:useLocalDpi xmlns:a14="http://schemas.microsoft.com/office/drawing/2010/main" val="0"/>
              </a:ext>
            </a:extLst>
          </a:blip>
          <a:srcRect/>
          <a:stretch>
            <a:fillRect/>
          </a:stretch>
        </p:blipFill>
        <p:spPr bwMode="auto">
          <a:xfrm>
            <a:off x="8818563" y="4803775"/>
            <a:ext cx="366712"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CuadroTexto 16">
            <a:extLst>
              <a:ext uri="{FF2B5EF4-FFF2-40B4-BE49-F238E27FC236}">
                <a16:creationId xmlns:a16="http://schemas.microsoft.com/office/drawing/2014/main" id="{F7301A29-F763-08E6-CD98-DA1AEB208BB2}"/>
              </a:ext>
            </a:extLst>
          </p:cNvPr>
          <p:cNvSpPr txBox="1">
            <a:spLocks noChangeArrowheads="1"/>
          </p:cNvSpPr>
          <p:nvPr userDrawn="1"/>
        </p:nvSpPr>
        <p:spPr bwMode="auto">
          <a:xfrm>
            <a:off x="8601075" y="6218238"/>
            <a:ext cx="34829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600">
                <a:solidFill>
                  <a:srgbClr val="7F7F7F"/>
                </a:solidFill>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rPr>
              <a:t>* La altura significativa de la ola, representa la media del tercio más alto de las olas, por lo cual la altura máxima posible puede ser incluso superior al doble de este valor.</a:t>
            </a:r>
            <a:endParaRPr lang="es-CO" altLang="es-CO" sz="600">
              <a:solidFill>
                <a:srgbClr val="7F7F7F"/>
              </a:solidFill>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endParaRPr>
          </a:p>
        </p:txBody>
      </p:sp>
      <p:sp>
        <p:nvSpPr>
          <p:cNvPr id="16" name="Rectángulo: esquinas superiores redondeadas 15">
            <a:extLst>
              <a:ext uri="{FF2B5EF4-FFF2-40B4-BE49-F238E27FC236}">
                <a16:creationId xmlns:a16="http://schemas.microsoft.com/office/drawing/2014/main" id="{B0DA3A5D-F2D9-8579-89BD-9A97CBB0789E}"/>
              </a:ext>
            </a:extLst>
          </p:cNvPr>
          <p:cNvSpPr/>
          <p:nvPr userDrawn="1"/>
        </p:nvSpPr>
        <p:spPr>
          <a:xfrm rot="5400000">
            <a:off x="2532063" y="-2303463"/>
            <a:ext cx="509588" cy="5573713"/>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17" name="CuadroTexto 18">
            <a:extLst>
              <a:ext uri="{FF2B5EF4-FFF2-40B4-BE49-F238E27FC236}">
                <a16:creationId xmlns:a16="http://schemas.microsoft.com/office/drawing/2014/main" id="{46CAF2F2-9F61-D599-D904-A1A9EB4BDEB2}"/>
              </a:ext>
            </a:extLst>
          </p:cNvPr>
          <p:cNvSpPr txBox="1">
            <a:spLocks noChangeArrowheads="1"/>
          </p:cNvSpPr>
          <p:nvPr userDrawn="1"/>
        </p:nvSpPr>
        <p:spPr bwMode="auto">
          <a:xfrm>
            <a:off x="1014413" y="203200"/>
            <a:ext cx="3784600"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600" b="1">
                <a:solidFill>
                  <a:srgbClr val="00FFFF"/>
                </a:solidFill>
                <a:latin typeface="Verdana" panose="020B0604030504040204" pitchFamily="34" charset="0"/>
                <a:ea typeface="Verdana" panose="020B0604030504040204" pitchFamily="34" charset="0"/>
                <a:cs typeface="Verdana" panose="020B0604030504040204" pitchFamily="34" charset="0"/>
              </a:rPr>
              <a:t>Alertas Meteomarinas Vigentes</a:t>
            </a:r>
          </a:p>
          <a:p>
            <a:pPr eaLnBrk="1" hangingPunct="1"/>
            <a:r>
              <a:rPr lang="es-ES" altLang="es-CO" sz="1400">
                <a:solidFill>
                  <a:schemeClr val="bg1"/>
                </a:solidFill>
                <a:latin typeface="Verdana" panose="020B0604030504040204" pitchFamily="34" charset="0"/>
                <a:ea typeface="Verdana" panose="020B0604030504040204" pitchFamily="34" charset="0"/>
                <a:cs typeface="Verdana" panose="020B0604030504040204" pitchFamily="34" charset="0"/>
              </a:rPr>
              <a:t>Mar Caribe Colombiano</a:t>
            </a:r>
            <a:endParaRPr lang="es-MX" altLang="es-CO" sz="140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18" name="Imagen 19">
            <a:extLst>
              <a:ext uri="{FF2B5EF4-FFF2-40B4-BE49-F238E27FC236}">
                <a16:creationId xmlns:a16="http://schemas.microsoft.com/office/drawing/2014/main" id="{F3D309A5-633F-F770-707F-4085DE170159}"/>
              </a:ext>
            </a:extLst>
          </p:cNvPr>
          <p:cNvPicPr>
            <a:picLocks noChangeAspect="1" noChangeArrowheads="1"/>
          </p:cNvPicPr>
          <p:nvPr userDrawn="1"/>
        </p:nvPicPr>
        <p:blipFill>
          <a:blip r:embed="rId7">
            <a:lum bright="70000" contrast="-70000"/>
            <a:extLst>
              <a:ext uri="{28A0092B-C50C-407E-A947-70E740481C1C}">
                <a14:useLocalDpi xmlns:a14="http://schemas.microsoft.com/office/drawing/2010/main" val="0"/>
              </a:ext>
            </a:extLst>
          </a:blip>
          <a:srcRect/>
          <a:stretch>
            <a:fillRect/>
          </a:stretch>
        </p:blipFill>
        <p:spPr bwMode="auto">
          <a:xfrm>
            <a:off x="320675" y="354013"/>
            <a:ext cx="557213" cy="27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Imagen 20">
            <a:extLst>
              <a:ext uri="{FF2B5EF4-FFF2-40B4-BE49-F238E27FC236}">
                <a16:creationId xmlns:a16="http://schemas.microsoft.com/office/drawing/2014/main" id="{AD8EA7BD-8EA3-730E-CCBA-122A6F03154D}"/>
              </a:ext>
            </a:extLst>
          </p:cNvPr>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52584461"/>
      </p:ext>
    </p:extLst>
  </p:cSld>
  <p:clrMapOvr>
    <a:masterClrMapping/>
  </p:clrMapOvr>
</p:sldLayout>
</file>

<file path=ppt/slideLayouts/slideLayout284.xml><?xml version="1.0" encoding="utf-8"?>
<p:sldLayout xmlns:a="http://schemas.openxmlformats.org/drawingml/2006/main" xmlns:r="http://schemas.openxmlformats.org/officeDocument/2006/relationships" xmlns:p="http://schemas.openxmlformats.org/presentationml/2006/main" preserve="1" userDrawn="1">
  <p:cSld name="Aletas Meteomarinas PACIFICO">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7D84D897-C25C-1895-E136-CDD00E24C9AB}"/>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ángulo redondeado 7">
            <a:extLst>
              <a:ext uri="{FF2B5EF4-FFF2-40B4-BE49-F238E27FC236}">
                <a16:creationId xmlns:a16="http://schemas.microsoft.com/office/drawing/2014/main" id="{CEAEB55C-FECB-90CB-43DF-EF6D690217C7}"/>
              </a:ext>
            </a:extLst>
          </p:cNvPr>
          <p:cNvSpPr/>
          <p:nvPr userDrawn="1"/>
        </p:nvSpPr>
        <p:spPr>
          <a:xfrm>
            <a:off x="8615363" y="1047750"/>
            <a:ext cx="3421062" cy="509746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a:p>
        </p:txBody>
      </p:sp>
      <p:sp>
        <p:nvSpPr>
          <p:cNvPr id="4" name="CuadroTexto 5">
            <a:extLst>
              <a:ext uri="{FF2B5EF4-FFF2-40B4-BE49-F238E27FC236}">
                <a16:creationId xmlns:a16="http://schemas.microsoft.com/office/drawing/2014/main" id="{E042431F-9B07-39F0-ACFF-0FC4580A862A}"/>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5" name="CuadroTexto 6">
            <a:extLst>
              <a:ext uri="{FF2B5EF4-FFF2-40B4-BE49-F238E27FC236}">
                <a16:creationId xmlns:a16="http://schemas.microsoft.com/office/drawing/2014/main" id="{F6CBA6AA-DDAE-808E-A7A4-E9B5487DA03E}"/>
              </a:ext>
            </a:extLst>
          </p:cNvPr>
          <p:cNvSpPr txBox="1">
            <a:spLocks noChangeArrowheads="1"/>
          </p:cNvSpPr>
          <p:nvPr userDrawn="1"/>
        </p:nvSpPr>
        <p:spPr bwMode="auto">
          <a:xfrm>
            <a:off x="8666163" y="1174750"/>
            <a:ext cx="32004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1400" b="1">
                <a:solidFill>
                  <a:srgbClr val="004070"/>
                </a:solidFill>
                <a:latin typeface="Verdana" panose="020B0604030504040204" pitchFamily="34" charset="0"/>
                <a:ea typeface="Verdana" panose="020B0604030504040204" pitchFamily="34" charset="0"/>
                <a:cs typeface="Verdana" panose="020B0604030504040204" pitchFamily="34" charset="0"/>
              </a:rPr>
              <a:t>Abreviaturas</a:t>
            </a:r>
            <a:endParaRPr lang="es-MX" altLang="es-CO" sz="1400" b="1">
              <a:solidFill>
                <a:srgbClr val="004070"/>
              </a:solidFill>
              <a:latin typeface="Verdana" panose="020B0604030504040204" pitchFamily="34" charset="0"/>
              <a:ea typeface="Verdana" panose="020B0604030504040204" pitchFamily="34" charset="0"/>
              <a:cs typeface="Verdana" panose="020B0604030504040204" pitchFamily="34" charset="0"/>
            </a:endParaRPr>
          </a:p>
        </p:txBody>
      </p:sp>
      <p:sp>
        <p:nvSpPr>
          <p:cNvPr id="6" name="CuadroTexto 7">
            <a:extLst>
              <a:ext uri="{FF2B5EF4-FFF2-40B4-BE49-F238E27FC236}">
                <a16:creationId xmlns:a16="http://schemas.microsoft.com/office/drawing/2014/main" id="{9AD4848F-B64C-79FF-FB78-BE429A21D6B3}"/>
              </a:ext>
            </a:extLst>
          </p:cNvPr>
          <p:cNvSpPr txBox="1">
            <a:spLocks noChangeArrowheads="1"/>
          </p:cNvSpPr>
          <p:nvPr userDrawn="1"/>
        </p:nvSpPr>
        <p:spPr bwMode="auto">
          <a:xfrm>
            <a:off x="8777288" y="1495425"/>
            <a:ext cx="3194050"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VV</a:t>
            </a:r>
            <a:r>
              <a:rPr lang="es-CO" altLang="es-CO" sz="900">
                <a:latin typeface="Verdana" panose="020B0604030504040204" pitchFamily="34" charset="0"/>
                <a:ea typeface="Verdana" panose="020B0604030504040204" pitchFamily="34" charset="0"/>
                <a:cs typeface="Verdana" panose="020B0604030504040204" pitchFamily="34" charset="0"/>
              </a:rPr>
              <a:t> </a:t>
            </a:r>
            <a:r>
              <a:rPr lang="es-CO" altLang="es-CO" sz="900">
                <a:solidFill>
                  <a:srgbClr val="7F7F7F"/>
                </a:solidFill>
                <a:latin typeface="Verdana" panose="020B0604030504040204" pitchFamily="34" charset="0"/>
                <a:ea typeface="Verdana" panose="020B0604030504040204" pitchFamily="34" charset="0"/>
                <a:cs typeface="Verdana" panose="020B0604030504040204" pitchFamily="34" charset="0"/>
              </a:rPr>
              <a:t>– Velocidad del viento máxima probable.</a:t>
            </a:r>
          </a:p>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DV</a:t>
            </a:r>
            <a:r>
              <a:rPr lang="es-CO" altLang="es-CO" sz="900">
                <a:solidFill>
                  <a:srgbClr val="7F7F7F"/>
                </a:solidFill>
                <a:latin typeface="Verdana" panose="020B0604030504040204" pitchFamily="34" charset="0"/>
                <a:ea typeface="Verdana" panose="020B0604030504040204" pitchFamily="34" charset="0"/>
                <a:cs typeface="Verdana" panose="020B0604030504040204" pitchFamily="34" charset="0"/>
              </a:rPr>
              <a:t> – Dirección predominante del viento.</a:t>
            </a:r>
          </a:p>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AO</a:t>
            </a:r>
            <a:r>
              <a:rPr lang="es-CO" altLang="es-CO" sz="900">
                <a:solidFill>
                  <a:srgbClr val="7F7F7F"/>
                </a:solidFill>
                <a:latin typeface="Verdana" panose="020B0604030504040204" pitchFamily="34" charset="0"/>
                <a:ea typeface="Verdana" panose="020B0604030504040204" pitchFamily="34" charset="0"/>
                <a:cs typeface="Verdana" panose="020B0604030504040204" pitchFamily="34" charset="0"/>
              </a:rPr>
              <a:t> – Altura significativa de la ola.</a:t>
            </a:r>
            <a:endParaRPr lang="es-MX" altLang="es-CO" sz="900">
              <a:solidFill>
                <a:srgbClr val="7F7F7F"/>
              </a:solidFill>
              <a:latin typeface="Verdana" panose="020B0604030504040204" pitchFamily="34" charset="0"/>
              <a:ea typeface="Verdana" panose="020B0604030504040204" pitchFamily="34" charset="0"/>
              <a:cs typeface="Verdana" panose="020B0604030504040204" pitchFamily="34" charset="0"/>
            </a:endParaRPr>
          </a:p>
        </p:txBody>
      </p:sp>
      <p:sp>
        <p:nvSpPr>
          <p:cNvPr id="7" name="CuadroTexto 8">
            <a:extLst>
              <a:ext uri="{FF2B5EF4-FFF2-40B4-BE49-F238E27FC236}">
                <a16:creationId xmlns:a16="http://schemas.microsoft.com/office/drawing/2014/main" id="{243475D1-9E26-65EF-D994-7A9BBB14010F}"/>
              </a:ext>
            </a:extLst>
          </p:cNvPr>
          <p:cNvSpPr txBox="1">
            <a:spLocks noChangeArrowheads="1"/>
          </p:cNvSpPr>
          <p:nvPr userDrawn="1"/>
        </p:nvSpPr>
        <p:spPr bwMode="auto">
          <a:xfrm>
            <a:off x="8666163" y="2020888"/>
            <a:ext cx="3200400"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1400" b="1">
                <a:solidFill>
                  <a:srgbClr val="004070"/>
                </a:solidFill>
                <a:latin typeface="Verdana" panose="020B0604030504040204" pitchFamily="34" charset="0"/>
                <a:ea typeface="Verdana" panose="020B0604030504040204" pitchFamily="34" charset="0"/>
                <a:cs typeface="Verdana" panose="020B0604030504040204" pitchFamily="34" charset="0"/>
              </a:rPr>
              <a:t>Convenciones</a:t>
            </a:r>
            <a:endParaRPr lang="es-MX" altLang="es-CO" sz="1400" b="1">
              <a:solidFill>
                <a:srgbClr val="004070"/>
              </a:solidFill>
              <a:latin typeface="Verdana" panose="020B0604030504040204" pitchFamily="34" charset="0"/>
              <a:ea typeface="Verdana" panose="020B0604030504040204" pitchFamily="34" charset="0"/>
              <a:cs typeface="Verdana" panose="020B0604030504040204" pitchFamily="34" charset="0"/>
            </a:endParaRPr>
          </a:p>
        </p:txBody>
      </p:sp>
      <p:sp>
        <p:nvSpPr>
          <p:cNvPr id="8" name="CuadroTexto 9">
            <a:extLst>
              <a:ext uri="{FF2B5EF4-FFF2-40B4-BE49-F238E27FC236}">
                <a16:creationId xmlns:a16="http://schemas.microsoft.com/office/drawing/2014/main" id="{72C28D9B-F182-850F-1A7F-E859495A660B}"/>
              </a:ext>
            </a:extLst>
          </p:cNvPr>
          <p:cNvSpPr txBox="1">
            <a:spLocks noChangeArrowheads="1"/>
          </p:cNvSpPr>
          <p:nvPr userDrawn="1"/>
        </p:nvSpPr>
        <p:spPr bwMode="auto">
          <a:xfrm>
            <a:off x="9231313" y="2359025"/>
            <a:ext cx="2667000" cy="1508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Tiempo Lluvioso</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Probabilidad de lluvias moderadas a fuertes, en algunos casos con posibilidad de tormentas eléctricas y rachas de viento.</a:t>
            </a:r>
          </a:p>
          <a:p>
            <a:pPr eaLnBrk="1" hangingPunct="1"/>
            <a:r>
              <a:rPr lang="es-CO" altLang="es-CO" sz="30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Sugerencia o recomendación</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A las embarcaciones de poco calado, consultar con las Capitanías de puerto antes de zarpar en zonas de inminente tempestad.</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A los bañistas y habitantes costeros, estar atentos a la evolución de las condiciones meteorológicas y a los avisos de las autoridades locales.</a:t>
            </a:r>
          </a:p>
        </p:txBody>
      </p:sp>
      <p:pic>
        <p:nvPicPr>
          <p:cNvPr id="9" name="Picture 49">
            <a:extLst>
              <a:ext uri="{FF2B5EF4-FFF2-40B4-BE49-F238E27FC236}">
                <a16:creationId xmlns:a16="http://schemas.microsoft.com/office/drawing/2014/main" id="{B9E2B1C3-85D5-6055-13E7-FC8FD43BE1E8}"/>
              </a:ext>
            </a:extLst>
          </p:cNvPr>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8818563" y="2376488"/>
            <a:ext cx="36671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CuadroTexto 11">
            <a:extLst>
              <a:ext uri="{FF2B5EF4-FFF2-40B4-BE49-F238E27FC236}">
                <a16:creationId xmlns:a16="http://schemas.microsoft.com/office/drawing/2014/main" id="{59007060-0E2A-C869-A553-DB8C6492CCE2}"/>
              </a:ext>
            </a:extLst>
          </p:cNvPr>
          <p:cNvSpPr txBox="1">
            <a:spLocks noChangeArrowheads="1"/>
          </p:cNvSpPr>
          <p:nvPr userDrawn="1"/>
        </p:nvSpPr>
        <p:spPr bwMode="auto">
          <a:xfrm>
            <a:off x="9231313" y="3871913"/>
            <a:ext cx="2667000" cy="877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Pleamar</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La marea alcanzará su máximo nivel en el intervalo de tiempo establecido.</a:t>
            </a:r>
          </a:p>
          <a:p>
            <a:pPr eaLnBrk="1" hangingPunct="1"/>
            <a:r>
              <a:rPr lang="es-CO" altLang="es-CO" sz="30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Sugerencia o recomendación</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Se sugiere a los habitantes costeros estar atentos a la evolución del fenómeno.</a:t>
            </a:r>
            <a:endParaRPr lang="es-CO" altLang="es-CO" sz="700">
              <a:solidFill>
                <a:srgbClr val="7F7F7F"/>
              </a:solidFill>
              <a:latin typeface="Verdana" panose="020B0604030504040204" pitchFamily="34" charset="0"/>
              <a:ea typeface="Verdana" panose="020B0604030504040204" pitchFamily="34" charset="0"/>
              <a:cs typeface="Calibri" panose="020F0502020204030204" pitchFamily="34" charset="0"/>
            </a:endParaRPr>
          </a:p>
        </p:txBody>
      </p:sp>
      <p:pic>
        <p:nvPicPr>
          <p:cNvPr id="11" name="Picture 49">
            <a:extLst>
              <a:ext uri="{FF2B5EF4-FFF2-40B4-BE49-F238E27FC236}">
                <a16:creationId xmlns:a16="http://schemas.microsoft.com/office/drawing/2014/main" id="{AB04F118-EA66-763B-2289-B03F479F1310}"/>
              </a:ext>
            </a:extLst>
          </p:cNvPr>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8818563" y="3921125"/>
            <a:ext cx="366712"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CuadroTexto 13">
            <a:extLst>
              <a:ext uri="{FF2B5EF4-FFF2-40B4-BE49-F238E27FC236}">
                <a16:creationId xmlns:a16="http://schemas.microsoft.com/office/drawing/2014/main" id="{7DA637C8-E65F-C2D8-0AB3-59F09F85B21D}"/>
              </a:ext>
            </a:extLst>
          </p:cNvPr>
          <p:cNvSpPr txBox="1">
            <a:spLocks noChangeArrowheads="1"/>
          </p:cNvSpPr>
          <p:nvPr userDrawn="1"/>
        </p:nvSpPr>
        <p:spPr bwMode="auto">
          <a:xfrm>
            <a:off x="9231313" y="4778375"/>
            <a:ext cx="2667000" cy="1292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Viento y oleaje</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Velocidad del viento y altura del oleaje con valores por encima de lo normal para la época.</a:t>
            </a:r>
          </a:p>
          <a:p>
            <a:pPr eaLnBrk="1" hangingPunct="1"/>
            <a:r>
              <a:rPr lang="es-CO" altLang="es-CO" sz="30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Sugerencia o recomendación</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A los bañistas y habitantes costeros, estar atentos a la evolución del fenómeno y a las indicaciones de las autoridades locales.</a:t>
            </a:r>
          </a:p>
          <a:p>
            <a:pPr eaLnBrk="1" hangingPunct="1"/>
            <a:endPar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endParaRP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A las embarcaciones de poco calado, consultar con las Capitanías de puerto antes de zarpar</a:t>
            </a:r>
            <a:r>
              <a:rPr lang="es-CO" altLang="es-CO" sz="800">
                <a:solidFill>
                  <a:srgbClr val="154699"/>
                </a:solidFill>
                <a:latin typeface="Arial Narrow" panose="020B0606020202030204" pitchFamily="34" charset="0"/>
              </a:rPr>
              <a:t>.</a:t>
            </a:r>
          </a:p>
        </p:txBody>
      </p:sp>
      <p:pic>
        <p:nvPicPr>
          <p:cNvPr id="13" name="Picture 49">
            <a:extLst>
              <a:ext uri="{FF2B5EF4-FFF2-40B4-BE49-F238E27FC236}">
                <a16:creationId xmlns:a16="http://schemas.microsoft.com/office/drawing/2014/main" id="{4405B829-5E66-7E63-6EC8-3086D8432F9E}"/>
              </a:ext>
            </a:extLst>
          </p:cNvPr>
          <p:cNvPicPr>
            <a:picLocks noChangeAspect="1" noChangeArrowheads="1"/>
          </p:cNvPicPr>
          <p:nvPr userDrawn="1"/>
        </p:nvPicPr>
        <p:blipFill>
          <a:blip r:embed="rId5" cstate="print">
            <a:extLst>
              <a:ext uri="{28A0092B-C50C-407E-A947-70E740481C1C}">
                <a14:useLocalDpi xmlns:a14="http://schemas.microsoft.com/office/drawing/2010/main" val="0"/>
              </a:ext>
            </a:extLst>
          </a:blip>
          <a:srcRect/>
          <a:stretch>
            <a:fillRect/>
          </a:stretch>
        </p:blipFill>
        <p:spPr bwMode="auto">
          <a:xfrm>
            <a:off x="8818563" y="4803775"/>
            <a:ext cx="366712"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CuadroTexto 15">
            <a:extLst>
              <a:ext uri="{FF2B5EF4-FFF2-40B4-BE49-F238E27FC236}">
                <a16:creationId xmlns:a16="http://schemas.microsoft.com/office/drawing/2014/main" id="{60F37D3C-D2B7-66C7-54C2-683C01F28F9C}"/>
              </a:ext>
            </a:extLst>
          </p:cNvPr>
          <p:cNvSpPr txBox="1">
            <a:spLocks noChangeArrowheads="1"/>
          </p:cNvSpPr>
          <p:nvPr userDrawn="1"/>
        </p:nvSpPr>
        <p:spPr bwMode="auto">
          <a:xfrm>
            <a:off x="8601075" y="6218238"/>
            <a:ext cx="34829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600">
                <a:solidFill>
                  <a:srgbClr val="7F7F7F"/>
                </a:solidFill>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rPr>
              <a:t>* La altura significativa de la ola, representa la media del tercio más alto de las olas, por lo cual la altura máxima posible puede ser incluso superior al doble de este valor.</a:t>
            </a:r>
            <a:endParaRPr lang="es-CO" altLang="es-CO" sz="600">
              <a:solidFill>
                <a:srgbClr val="7F7F7F"/>
              </a:solidFill>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endParaRPr>
          </a:p>
        </p:txBody>
      </p:sp>
      <p:sp>
        <p:nvSpPr>
          <p:cNvPr id="15" name="Google Shape;392;p105">
            <a:extLst>
              <a:ext uri="{FF2B5EF4-FFF2-40B4-BE49-F238E27FC236}">
                <a16:creationId xmlns:a16="http://schemas.microsoft.com/office/drawing/2014/main" id="{A640A6E2-5529-E299-5216-ACA1FB4EE261}"/>
              </a:ext>
            </a:extLst>
          </p:cNvPr>
          <p:cNvSpPr>
            <a:spLocks noChangeArrowheads="1"/>
          </p:cNvSpPr>
          <p:nvPr userDrawn="1"/>
        </p:nvSpPr>
        <p:spPr bwMode="auto">
          <a:xfrm>
            <a:off x="53975" y="1063625"/>
            <a:ext cx="8609013" cy="5376863"/>
          </a:xfrm>
          <a:prstGeom prst="rect">
            <a:avLst/>
          </a:prstGeom>
          <a:blipFill dpi="0" rotWithShape="1">
            <a:blip r:embed="rId6"/>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buClr>
                <a:srgbClr val="000000"/>
              </a:buClr>
              <a:buSzPts val="1800"/>
              <a:buFont typeface="Arial" panose="020B0604020202020204" pitchFamily="34" charset="0"/>
              <a:buNone/>
            </a:pPr>
            <a:endParaRPr lang="es-CO" altLang="es-CO">
              <a:solidFill>
                <a:srgbClr val="000000"/>
              </a:solidFill>
              <a:cs typeface="Calibri" panose="020F0502020204030204" pitchFamily="34" charset="0"/>
              <a:sym typeface="Calibri" panose="020F0502020204030204" pitchFamily="34" charset="0"/>
            </a:endParaRPr>
          </a:p>
        </p:txBody>
      </p:sp>
      <p:sp>
        <p:nvSpPr>
          <p:cNvPr id="16" name="Rectángulo: esquinas superiores redondeadas 15">
            <a:extLst>
              <a:ext uri="{FF2B5EF4-FFF2-40B4-BE49-F238E27FC236}">
                <a16:creationId xmlns:a16="http://schemas.microsoft.com/office/drawing/2014/main" id="{615DCE22-F107-982A-C63D-8E301F6EC384}"/>
              </a:ext>
            </a:extLst>
          </p:cNvPr>
          <p:cNvSpPr/>
          <p:nvPr userDrawn="1"/>
        </p:nvSpPr>
        <p:spPr>
          <a:xfrm rot="5400000">
            <a:off x="2532063" y="-2303463"/>
            <a:ext cx="509588" cy="5573713"/>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17" name="Imagen 18">
            <a:extLst>
              <a:ext uri="{FF2B5EF4-FFF2-40B4-BE49-F238E27FC236}">
                <a16:creationId xmlns:a16="http://schemas.microsoft.com/office/drawing/2014/main" id="{F0AA2151-294D-9C5B-558D-B490E1E329D1}"/>
              </a:ext>
            </a:extLst>
          </p:cNvPr>
          <p:cNvPicPr>
            <a:picLocks noChangeAspect="1" noChangeArrowheads="1"/>
          </p:cNvPicPr>
          <p:nvPr userDrawn="1"/>
        </p:nvPicPr>
        <p:blipFill>
          <a:blip r:embed="rId7">
            <a:lum bright="70000" contrast="-70000"/>
            <a:extLst>
              <a:ext uri="{28A0092B-C50C-407E-A947-70E740481C1C}">
                <a14:useLocalDpi xmlns:a14="http://schemas.microsoft.com/office/drawing/2010/main" val="0"/>
              </a:ext>
            </a:extLst>
          </a:blip>
          <a:srcRect/>
          <a:stretch>
            <a:fillRect/>
          </a:stretch>
        </p:blipFill>
        <p:spPr bwMode="auto">
          <a:xfrm>
            <a:off x="320675" y="354013"/>
            <a:ext cx="557213" cy="27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CuadroTexto 19">
            <a:extLst>
              <a:ext uri="{FF2B5EF4-FFF2-40B4-BE49-F238E27FC236}">
                <a16:creationId xmlns:a16="http://schemas.microsoft.com/office/drawing/2014/main" id="{154B319B-F5DA-DBB0-43C7-B5B0B6EB59FD}"/>
              </a:ext>
            </a:extLst>
          </p:cNvPr>
          <p:cNvSpPr txBox="1">
            <a:spLocks noChangeArrowheads="1"/>
          </p:cNvSpPr>
          <p:nvPr userDrawn="1"/>
        </p:nvSpPr>
        <p:spPr bwMode="auto">
          <a:xfrm>
            <a:off x="1027113" y="203200"/>
            <a:ext cx="3784600"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600" b="1">
                <a:solidFill>
                  <a:srgbClr val="00FFFF"/>
                </a:solidFill>
                <a:latin typeface="Verdana" panose="020B0604030504040204" pitchFamily="34" charset="0"/>
                <a:ea typeface="Verdana" panose="020B0604030504040204" pitchFamily="34" charset="0"/>
                <a:cs typeface="Verdana" panose="020B0604030504040204" pitchFamily="34" charset="0"/>
              </a:rPr>
              <a:t>Alertas Meteomarinas Vigentes</a:t>
            </a:r>
          </a:p>
          <a:p>
            <a:pPr eaLnBrk="1" hangingPunct="1"/>
            <a:r>
              <a:rPr lang="es-ES" altLang="es-CO" sz="1400">
                <a:solidFill>
                  <a:schemeClr val="bg1"/>
                </a:solidFill>
                <a:latin typeface="Verdana" panose="020B0604030504040204" pitchFamily="34" charset="0"/>
                <a:ea typeface="Verdana" panose="020B0604030504040204" pitchFamily="34" charset="0"/>
                <a:cs typeface="Verdana" panose="020B0604030504040204" pitchFamily="34" charset="0"/>
              </a:rPr>
              <a:t>Océano Pacifico Nacional</a:t>
            </a:r>
            <a:endParaRPr lang="es-MX" altLang="es-CO" sz="140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19" name="Imagen 20">
            <a:extLst>
              <a:ext uri="{FF2B5EF4-FFF2-40B4-BE49-F238E27FC236}">
                <a16:creationId xmlns:a16="http://schemas.microsoft.com/office/drawing/2014/main" id="{C9E7A25F-9D2A-A23F-9CD8-CFC2631E1B85}"/>
              </a:ext>
            </a:extLst>
          </p:cNvPr>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56904350"/>
      </p:ext>
    </p:extLst>
  </p:cSld>
  <p:clrMapOvr>
    <a:masterClrMapping/>
  </p:clrMapOvr>
</p:sldLayout>
</file>

<file path=ppt/slideLayouts/slideLayout285.xml><?xml version="1.0" encoding="utf-8"?>
<p:sldLayout xmlns:a="http://schemas.openxmlformats.org/drawingml/2006/main" xmlns:r="http://schemas.openxmlformats.org/officeDocument/2006/relationships" xmlns:p="http://schemas.openxmlformats.org/presentationml/2006/main" preserve="1" userDrawn="1">
  <p:cSld name="3_Pronóstico amenaza incendios vegetal">
    <p:spTree>
      <p:nvGrpSpPr>
        <p:cNvPr id="1" name=""/>
        <p:cNvGrpSpPr/>
        <p:nvPr/>
      </p:nvGrpSpPr>
      <p:grpSpPr>
        <a:xfrm>
          <a:off x="0" y="0"/>
          <a:ext cx="0" cy="0"/>
          <a:chOff x="0" y="0"/>
          <a:chExt cx="0" cy="0"/>
        </a:xfrm>
      </p:grpSpPr>
      <p:pic>
        <p:nvPicPr>
          <p:cNvPr id="2" name="Imagen 3">
            <a:extLst>
              <a:ext uri="{FF2B5EF4-FFF2-40B4-BE49-F238E27FC236}">
                <a16:creationId xmlns:a16="http://schemas.microsoft.com/office/drawing/2014/main" id="{0D6820B2-85C3-BB2F-DC40-69FB34C5F374}"/>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b="7147"/>
          <a:stretch>
            <a:fillRect/>
          </a:stretch>
        </p:blipFill>
        <p:spPr bwMode="auto">
          <a:xfrm>
            <a:off x="-1588" y="222250"/>
            <a:ext cx="12193588" cy="6470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Imagen 4" descr="Forma&#10;&#10;Descripción generada automáticamente con confianza baja">
            <a:extLst>
              <a:ext uri="{FF2B5EF4-FFF2-40B4-BE49-F238E27FC236}">
                <a16:creationId xmlns:a16="http://schemas.microsoft.com/office/drawing/2014/main" id="{91C9C982-FCCB-A17A-5855-EEE7A0B73BE3}"/>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1588"/>
            <a:ext cx="12190413"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ángulo 3">
            <a:extLst>
              <a:ext uri="{FF2B5EF4-FFF2-40B4-BE49-F238E27FC236}">
                <a16:creationId xmlns:a16="http://schemas.microsoft.com/office/drawing/2014/main" id="{94CFFB82-926F-6323-7E95-77732C91AE5E}"/>
              </a:ext>
            </a:extLst>
          </p:cNvPr>
          <p:cNvSpPr/>
          <p:nvPr userDrawn="1"/>
        </p:nvSpPr>
        <p:spPr>
          <a:xfrm>
            <a:off x="-1934" y="222422"/>
            <a:ext cx="12192000" cy="6471015"/>
          </a:xfrm>
          <a:prstGeom prst="rect">
            <a:avLst/>
          </a:prstGeom>
          <a:gradFill flip="none" rotWithShape="1">
            <a:gsLst>
              <a:gs pos="0">
                <a:srgbClr val="FF0000">
                  <a:alpha val="0"/>
                </a:srgb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a:p>
        </p:txBody>
      </p:sp>
      <p:sp>
        <p:nvSpPr>
          <p:cNvPr id="5" name="CuadroTexto 6">
            <a:extLst>
              <a:ext uri="{FF2B5EF4-FFF2-40B4-BE49-F238E27FC236}">
                <a16:creationId xmlns:a16="http://schemas.microsoft.com/office/drawing/2014/main" id="{C6279E38-EE9C-111F-1BAE-9E8BC76ADD8F}"/>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pic>
        <p:nvPicPr>
          <p:cNvPr id="6" name="Imagen 7" descr="Forma, Rectángulo&#10;&#10;Descripción generada automáticamente con confianza media">
            <a:extLst>
              <a:ext uri="{FF2B5EF4-FFF2-40B4-BE49-F238E27FC236}">
                <a16:creationId xmlns:a16="http://schemas.microsoft.com/office/drawing/2014/main" id="{CEA3B3A2-403E-082F-794E-86F3625C9D03}"/>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ángulo: esquinas superiores redondeadas 6">
            <a:extLst>
              <a:ext uri="{FF2B5EF4-FFF2-40B4-BE49-F238E27FC236}">
                <a16:creationId xmlns:a16="http://schemas.microsoft.com/office/drawing/2014/main" id="{8415859D-9BE1-55F7-6D69-3E44F3B15D4F}"/>
              </a:ext>
            </a:extLst>
          </p:cNvPr>
          <p:cNvSpPr/>
          <p:nvPr userDrawn="1"/>
        </p:nvSpPr>
        <p:spPr>
          <a:xfrm rot="5400000">
            <a:off x="2532063" y="-2303463"/>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8" name="CuadroTexto 9">
            <a:extLst>
              <a:ext uri="{FF2B5EF4-FFF2-40B4-BE49-F238E27FC236}">
                <a16:creationId xmlns:a16="http://schemas.microsoft.com/office/drawing/2014/main" id="{C40333E1-6F60-6E53-1FEA-D87F708DFE5E}"/>
              </a:ext>
            </a:extLst>
          </p:cNvPr>
          <p:cNvSpPr txBox="1">
            <a:spLocks noChangeArrowheads="1"/>
          </p:cNvSpPr>
          <p:nvPr userDrawn="1"/>
        </p:nvSpPr>
        <p:spPr bwMode="auto">
          <a:xfrm>
            <a:off x="811213" y="222250"/>
            <a:ext cx="3735387"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9" name="Imagen 10">
            <a:extLst>
              <a:ext uri="{FF2B5EF4-FFF2-40B4-BE49-F238E27FC236}">
                <a16:creationId xmlns:a16="http://schemas.microsoft.com/office/drawing/2014/main" id="{1158EF48-ADE4-5FD3-E1E2-83ABD31BCA02}"/>
              </a:ext>
            </a:extLst>
          </p:cNvPr>
          <p:cNvPicPr>
            <a:picLocks noChangeAspect="1" noChangeArrowheads="1"/>
          </p:cNvPicPr>
          <p:nvPr userDrawn="1"/>
        </p:nvPicPr>
        <p:blipFill>
          <a:blip r:embed="rId5" cstate="print">
            <a:lum bright="70000" contrast="-70000"/>
            <a:extLst>
              <a:ext uri="{28A0092B-C50C-407E-A947-70E740481C1C}">
                <a14:useLocalDpi xmlns:a14="http://schemas.microsoft.com/office/drawing/2010/main" val="0"/>
              </a:ext>
            </a:extLst>
          </a:blip>
          <a:srcRect/>
          <a:stretch>
            <a:fillRect/>
          </a:stretch>
        </p:blipFill>
        <p:spPr bwMode="auto">
          <a:xfrm>
            <a:off x="361950"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Imagen 11">
            <a:extLst>
              <a:ext uri="{FF2B5EF4-FFF2-40B4-BE49-F238E27FC236}">
                <a16:creationId xmlns:a16="http://schemas.microsoft.com/office/drawing/2014/main" id="{0BB560F9-9940-E444-2CA1-65BC3ADE2202}"/>
              </a:ext>
            </a:extLst>
          </p:cNvPr>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23618099"/>
      </p:ext>
    </p:extLst>
  </p:cSld>
  <p:clrMapOvr>
    <a:masterClrMapping/>
  </p:clrMapOvr>
</p:sldLayout>
</file>

<file path=ppt/slideLayouts/slideLayout286.xml><?xml version="1.0" encoding="utf-8"?>
<p:sldLayout xmlns:a="http://schemas.openxmlformats.org/drawingml/2006/main" xmlns:r="http://schemas.openxmlformats.org/officeDocument/2006/relationships" xmlns:p="http://schemas.openxmlformats.org/presentationml/2006/main" preserve="1" userDrawn="1">
  <p:cSld name="1_Diapositiva de título">
    <p:spTree>
      <p:nvGrpSpPr>
        <p:cNvPr id="1" name=""/>
        <p:cNvGrpSpPr/>
        <p:nvPr/>
      </p:nvGrpSpPr>
      <p:grpSpPr>
        <a:xfrm>
          <a:off x="0" y="0"/>
          <a:ext cx="0" cy="0"/>
          <a:chOff x="0" y="0"/>
          <a:chExt cx="0" cy="0"/>
        </a:xfrm>
      </p:grpSpPr>
      <p:sp>
        <p:nvSpPr>
          <p:cNvPr id="4" name="Rectángulo: esquinas superiores redondeadas 3">
            <a:extLst>
              <a:ext uri="{FF2B5EF4-FFF2-40B4-BE49-F238E27FC236}">
                <a16:creationId xmlns:a16="http://schemas.microsoft.com/office/drawing/2014/main" id="{F0D66FD0-33FA-6A87-2C52-2E75FEB4D4D3}"/>
              </a:ext>
            </a:extLst>
          </p:cNvPr>
          <p:cNvSpPr/>
          <p:nvPr userDrawn="1"/>
        </p:nvSpPr>
        <p:spPr>
          <a:xfrm rot="5400000">
            <a:off x="2532063" y="-2303463"/>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5" name="CuadroTexto 4">
            <a:extLst>
              <a:ext uri="{FF2B5EF4-FFF2-40B4-BE49-F238E27FC236}">
                <a16:creationId xmlns:a16="http://schemas.microsoft.com/office/drawing/2014/main" id="{CAC46C5B-F1CF-909F-41DA-99AD533F1D47}"/>
              </a:ext>
            </a:extLst>
          </p:cNvPr>
          <p:cNvSpPr txBox="1">
            <a:spLocks noChangeArrowheads="1"/>
          </p:cNvSpPr>
          <p:nvPr userDrawn="1"/>
        </p:nvSpPr>
        <p:spPr bwMode="auto">
          <a:xfrm>
            <a:off x="811213" y="222250"/>
            <a:ext cx="3735387"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6" name="Imagen 5">
            <a:extLst>
              <a:ext uri="{FF2B5EF4-FFF2-40B4-BE49-F238E27FC236}">
                <a16:creationId xmlns:a16="http://schemas.microsoft.com/office/drawing/2014/main" id="{C1CF15F0-7C82-DDF8-9307-27CF1A0263B1}"/>
              </a:ext>
            </a:extLst>
          </p:cNvPr>
          <p:cNvPicPr>
            <a:picLocks noChangeAspect="1" noChangeArrowheads="1"/>
          </p:cNvPicPr>
          <p:nvPr userDrawn="1"/>
        </p:nvPicPr>
        <p:blipFill>
          <a:blip r:embed="rId2" cstate="print">
            <a:lum bright="70000" contrast="-70000"/>
            <a:extLst>
              <a:ext uri="{28A0092B-C50C-407E-A947-70E740481C1C}">
                <a14:useLocalDpi xmlns:a14="http://schemas.microsoft.com/office/drawing/2010/main" val="0"/>
              </a:ext>
            </a:extLst>
          </a:blip>
          <a:srcRect/>
          <a:stretch>
            <a:fillRect/>
          </a:stretch>
        </p:blipFill>
        <p:spPr bwMode="auto">
          <a:xfrm>
            <a:off x="361950"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6">
            <a:extLst>
              <a:ext uri="{FF2B5EF4-FFF2-40B4-BE49-F238E27FC236}">
                <a16:creationId xmlns:a16="http://schemas.microsoft.com/office/drawing/2014/main" id="{AC48526E-B168-B6B1-9CBE-3A1886C051CB}"/>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ítulo 1"/>
          <p:cNvSpPr>
            <a:spLocks noGrp="1"/>
          </p:cNvSpPr>
          <p:nvPr>
            <p:ph type="ctrTitle"/>
          </p:nvPr>
        </p:nvSpPr>
        <p:spPr>
          <a:xfrm>
            <a:off x="1524000" y="1652232"/>
            <a:ext cx="9144000" cy="2387600"/>
          </a:xfrm>
        </p:spPr>
        <p:txBody>
          <a:bodyPr anchor="b">
            <a:normAutofit/>
          </a:bodyPr>
          <a:lstStyle>
            <a:lvl1pPr algn="ctr">
              <a:defRPr sz="4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Subtítulo 2"/>
          <p:cNvSpPr>
            <a:spLocks noGrp="1"/>
          </p:cNvSpPr>
          <p:nvPr>
            <p:ph type="subTitle" idx="1"/>
          </p:nvPr>
        </p:nvSpPr>
        <p:spPr>
          <a:xfrm>
            <a:off x="1524000" y="4131907"/>
            <a:ext cx="9144000" cy="1655762"/>
          </a:xfrm>
        </p:spPr>
        <p:txBody>
          <a:bodyPr>
            <a:normAutofit/>
          </a:bodyPr>
          <a:lstStyle>
            <a:lvl1pPr marL="0" indent="0" algn="ctr">
              <a:buNone/>
              <a:defRPr sz="1800">
                <a:latin typeface="Verdana" panose="020B0604030504040204" pitchFamily="34" charset="0"/>
                <a:ea typeface="Verdan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editar el estilo de subtítulo del patrón</a:t>
            </a:r>
            <a:endParaRPr lang="es-MX"/>
          </a:p>
        </p:txBody>
      </p:sp>
      <p:sp>
        <p:nvSpPr>
          <p:cNvPr id="15" name="Marcador de texto 12"/>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2563347549"/>
      </p:ext>
    </p:extLst>
  </p:cSld>
  <p:clrMapOvr>
    <a:masterClrMapping/>
  </p:clrMapOvr>
</p:sldLayout>
</file>

<file path=ppt/slideLayouts/slideLayout287.xml><?xml version="1.0" encoding="utf-8"?>
<p:sldLayout xmlns:a="http://schemas.openxmlformats.org/drawingml/2006/main" xmlns:r="http://schemas.openxmlformats.org/officeDocument/2006/relationships" xmlns:p="http://schemas.openxmlformats.org/presentationml/2006/main" preserve="1" userDrawn="1">
  <p:cSld name="Título y objetos">
    <p:spTree>
      <p:nvGrpSpPr>
        <p:cNvPr id="1" name=""/>
        <p:cNvGrpSpPr/>
        <p:nvPr/>
      </p:nvGrpSpPr>
      <p:grpSpPr>
        <a:xfrm>
          <a:off x="0" y="0"/>
          <a:ext cx="0" cy="0"/>
          <a:chOff x="0" y="0"/>
          <a:chExt cx="0" cy="0"/>
        </a:xfrm>
      </p:grpSpPr>
      <p:sp>
        <p:nvSpPr>
          <p:cNvPr id="4" name="Rectángulo: esquinas superiores redondeadas 3">
            <a:extLst>
              <a:ext uri="{FF2B5EF4-FFF2-40B4-BE49-F238E27FC236}">
                <a16:creationId xmlns:a16="http://schemas.microsoft.com/office/drawing/2014/main" id="{D3122A9F-46B6-950B-31BD-32BD30B1DCE2}"/>
              </a:ext>
            </a:extLst>
          </p:cNvPr>
          <p:cNvSpPr/>
          <p:nvPr userDrawn="1"/>
        </p:nvSpPr>
        <p:spPr>
          <a:xfrm rot="5400000">
            <a:off x="2532063" y="-2303463"/>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5" name="CuadroTexto 4">
            <a:extLst>
              <a:ext uri="{FF2B5EF4-FFF2-40B4-BE49-F238E27FC236}">
                <a16:creationId xmlns:a16="http://schemas.microsoft.com/office/drawing/2014/main" id="{BBC5B89A-BA26-17FE-FABE-1DDFB6881A8D}"/>
              </a:ext>
            </a:extLst>
          </p:cNvPr>
          <p:cNvSpPr txBox="1">
            <a:spLocks noChangeArrowheads="1"/>
          </p:cNvSpPr>
          <p:nvPr userDrawn="1"/>
        </p:nvSpPr>
        <p:spPr bwMode="auto">
          <a:xfrm>
            <a:off x="811213" y="222250"/>
            <a:ext cx="3735387"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6" name="Imagen 5">
            <a:extLst>
              <a:ext uri="{FF2B5EF4-FFF2-40B4-BE49-F238E27FC236}">
                <a16:creationId xmlns:a16="http://schemas.microsoft.com/office/drawing/2014/main" id="{68C903B2-ED86-6315-DD44-76C2DC893230}"/>
              </a:ext>
            </a:extLst>
          </p:cNvPr>
          <p:cNvPicPr>
            <a:picLocks noChangeAspect="1" noChangeArrowheads="1"/>
          </p:cNvPicPr>
          <p:nvPr userDrawn="1"/>
        </p:nvPicPr>
        <p:blipFill>
          <a:blip r:embed="rId2" cstate="print">
            <a:lum bright="70000" contrast="-70000"/>
            <a:extLst>
              <a:ext uri="{28A0092B-C50C-407E-A947-70E740481C1C}">
                <a14:useLocalDpi xmlns:a14="http://schemas.microsoft.com/office/drawing/2010/main" val="0"/>
              </a:ext>
            </a:extLst>
          </a:blip>
          <a:srcRect/>
          <a:stretch>
            <a:fillRect/>
          </a:stretch>
        </p:blipFill>
        <p:spPr bwMode="auto">
          <a:xfrm>
            <a:off x="361950"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6">
            <a:extLst>
              <a:ext uri="{FF2B5EF4-FFF2-40B4-BE49-F238E27FC236}">
                <a16:creationId xmlns:a16="http://schemas.microsoft.com/office/drawing/2014/main" id="{F65DD5FC-500B-B967-7605-C45FD680E862}"/>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ítulo 1"/>
          <p:cNvSpPr>
            <a:spLocks noGrp="1"/>
          </p:cNvSpPr>
          <p:nvPr>
            <p:ph type="title"/>
          </p:nvPr>
        </p:nvSpPr>
        <p:spPr>
          <a:xfrm>
            <a:off x="838200" y="1597441"/>
            <a:ext cx="10515600" cy="1325563"/>
          </a:xfrm>
        </p:spPr>
        <p:txBody>
          <a:bodyPr>
            <a:normAutofit/>
          </a:bodyPr>
          <a:lstStyle>
            <a:lvl1pPr>
              <a:defRPr sz="32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838200" y="3112167"/>
            <a:ext cx="10515600" cy="3064795"/>
          </a:xfrm>
        </p:spPr>
        <p:txBody>
          <a:bodyPr>
            <a:normAutofit/>
          </a:bodyPr>
          <a:lstStyle>
            <a:lvl1pPr>
              <a:defRPr sz="2000">
                <a:latin typeface="Verdana" panose="020B0604030504040204" pitchFamily="34" charset="0"/>
                <a:ea typeface="Verdana" panose="020B0604030504040204" pitchFamily="34" charset="0"/>
              </a:defRPr>
            </a:lvl1pPr>
            <a:lvl2pPr>
              <a:defRPr sz="1800">
                <a:latin typeface="Verdana" panose="020B0604030504040204" pitchFamily="34" charset="0"/>
                <a:ea typeface="Verdana" panose="020B0604030504040204" pitchFamily="34" charset="0"/>
              </a:defRPr>
            </a:lvl2pPr>
            <a:lvl3pPr>
              <a:defRPr sz="1600">
                <a:latin typeface="Verdana" panose="020B0604030504040204" pitchFamily="34" charset="0"/>
                <a:ea typeface="Verdana" panose="020B0604030504040204" pitchFamily="34" charset="0"/>
              </a:defRPr>
            </a:lvl3pPr>
            <a:lvl4pPr>
              <a:defRPr sz="1400">
                <a:latin typeface="Verdana" panose="020B0604030504040204" pitchFamily="34" charset="0"/>
                <a:ea typeface="Verdana" panose="020B0604030504040204" pitchFamily="34" charset="0"/>
              </a:defRPr>
            </a:lvl4pPr>
            <a:lvl5pPr>
              <a:defRPr sz="14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15" name="Marcador de texto 12"/>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2656287132"/>
      </p:ext>
    </p:extLst>
  </p:cSld>
  <p:clrMapOvr>
    <a:masterClrMapping/>
  </p:clrMapOvr>
</p:sldLayout>
</file>

<file path=ppt/slideLayouts/slideLayout288.xml><?xml version="1.0" encoding="utf-8"?>
<p:sldLayout xmlns:a="http://schemas.openxmlformats.org/drawingml/2006/main" xmlns:r="http://schemas.openxmlformats.org/officeDocument/2006/relationships" xmlns:p="http://schemas.openxmlformats.org/presentationml/2006/main" preserve="1" userDrawn="1">
  <p:cSld name="Dos objetos">
    <p:spTree>
      <p:nvGrpSpPr>
        <p:cNvPr id="1" name=""/>
        <p:cNvGrpSpPr/>
        <p:nvPr/>
      </p:nvGrpSpPr>
      <p:grpSpPr>
        <a:xfrm>
          <a:off x="0" y="0"/>
          <a:ext cx="0" cy="0"/>
          <a:chOff x="0" y="0"/>
          <a:chExt cx="0" cy="0"/>
        </a:xfrm>
      </p:grpSpPr>
      <p:sp>
        <p:nvSpPr>
          <p:cNvPr id="5" name="Rectángulo: esquinas superiores redondeadas 4">
            <a:extLst>
              <a:ext uri="{FF2B5EF4-FFF2-40B4-BE49-F238E27FC236}">
                <a16:creationId xmlns:a16="http://schemas.microsoft.com/office/drawing/2014/main" id="{53F26CA1-5CA3-F875-7647-10CF7EEF3FF8}"/>
              </a:ext>
            </a:extLst>
          </p:cNvPr>
          <p:cNvSpPr/>
          <p:nvPr userDrawn="1"/>
        </p:nvSpPr>
        <p:spPr>
          <a:xfrm rot="5400000">
            <a:off x="2532063" y="-2303463"/>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6" name="CuadroTexto 4">
            <a:extLst>
              <a:ext uri="{FF2B5EF4-FFF2-40B4-BE49-F238E27FC236}">
                <a16:creationId xmlns:a16="http://schemas.microsoft.com/office/drawing/2014/main" id="{250FFAD4-BB43-CA8B-34EC-3520836F53B0}"/>
              </a:ext>
            </a:extLst>
          </p:cNvPr>
          <p:cNvSpPr txBox="1">
            <a:spLocks noChangeArrowheads="1"/>
          </p:cNvSpPr>
          <p:nvPr userDrawn="1"/>
        </p:nvSpPr>
        <p:spPr bwMode="auto">
          <a:xfrm>
            <a:off x="811213" y="222250"/>
            <a:ext cx="3735387"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5">
            <a:extLst>
              <a:ext uri="{FF2B5EF4-FFF2-40B4-BE49-F238E27FC236}">
                <a16:creationId xmlns:a16="http://schemas.microsoft.com/office/drawing/2014/main" id="{1933CEC6-6BA8-56F4-417F-D3C18A8A3984}"/>
              </a:ext>
            </a:extLst>
          </p:cNvPr>
          <p:cNvPicPr>
            <a:picLocks noChangeAspect="1" noChangeArrowheads="1"/>
          </p:cNvPicPr>
          <p:nvPr userDrawn="1"/>
        </p:nvPicPr>
        <p:blipFill>
          <a:blip r:embed="rId2" cstate="print">
            <a:lum bright="70000" contrast="-70000"/>
            <a:extLst>
              <a:ext uri="{28A0092B-C50C-407E-A947-70E740481C1C}">
                <a14:useLocalDpi xmlns:a14="http://schemas.microsoft.com/office/drawing/2010/main" val="0"/>
              </a:ext>
            </a:extLst>
          </a:blip>
          <a:srcRect/>
          <a:stretch>
            <a:fillRect/>
          </a:stretch>
        </p:blipFill>
        <p:spPr bwMode="auto">
          <a:xfrm>
            <a:off x="361950"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Imagen 6">
            <a:extLst>
              <a:ext uri="{FF2B5EF4-FFF2-40B4-BE49-F238E27FC236}">
                <a16:creationId xmlns:a16="http://schemas.microsoft.com/office/drawing/2014/main" id="{69642459-9D89-E046-E22D-0E531041EB91}"/>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ítulo 1"/>
          <p:cNvSpPr>
            <a:spLocks noGrp="1"/>
          </p:cNvSpPr>
          <p:nvPr>
            <p:ph type="title"/>
          </p:nvPr>
        </p:nvSpPr>
        <p:spPr>
          <a:xfrm>
            <a:off x="838200" y="1699569"/>
            <a:ext cx="10515600" cy="1325563"/>
          </a:xfrm>
        </p:spPr>
        <p:txBody>
          <a:bodyPr>
            <a:normAutofit/>
          </a:bodyPr>
          <a:lstStyle>
            <a:lvl1pPr>
              <a:defRPr sz="28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sz="half" idx="1"/>
          </p:nvPr>
        </p:nvSpPr>
        <p:spPr>
          <a:xfrm>
            <a:off x="838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contenido 3"/>
          <p:cNvSpPr>
            <a:spLocks noGrp="1"/>
          </p:cNvSpPr>
          <p:nvPr>
            <p:ph sz="half" idx="2"/>
          </p:nvPr>
        </p:nvSpPr>
        <p:spPr>
          <a:xfrm>
            <a:off x="6172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8" name="Marcador de texto 12"/>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2887730996"/>
      </p:ext>
    </p:extLst>
  </p:cSld>
  <p:clrMapOvr>
    <a:masterClrMapping/>
  </p:clrMapOvr>
</p:sldLayout>
</file>

<file path=ppt/slideLayouts/slideLayout289.xml><?xml version="1.0" encoding="utf-8"?>
<p:sldLayout xmlns:a="http://schemas.openxmlformats.org/drawingml/2006/main" xmlns:r="http://schemas.openxmlformats.org/officeDocument/2006/relationships" xmlns:p="http://schemas.openxmlformats.org/presentationml/2006/main" preserve="1" userDrawn="1">
  <p:cSld name="Solo el título">
    <p:spTree>
      <p:nvGrpSpPr>
        <p:cNvPr id="1" name=""/>
        <p:cNvGrpSpPr/>
        <p:nvPr/>
      </p:nvGrpSpPr>
      <p:grpSpPr>
        <a:xfrm>
          <a:off x="0" y="0"/>
          <a:ext cx="0" cy="0"/>
          <a:chOff x="0" y="0"/>
          <a:chExt cx="0" cy="0"/>
        </a:xfrm>
      </p:grpSpPr>
      <p:sp>
        <p:nvSpPr>
          <p:cNvPr id="3" name="Rectángulo: esquinas superiores redondeadas 2">
            <a:extLst>
              <a:ext uri="{FF2B5EF4-FFF2-40B4-BE49-F238E27FC236}">
                <a16:creationId xmlns:a16="http://schemas.microsoft.com/office/drawing/2014/main" id="{485194BF-E086-91E0-64FF-36BBA45BB6B6}"/>
              </a:ext>
            </a:extLst>
          </p:cNvPr>
          <p:cNvSpPr/>
          <p:nvPr userDrawn="1"/>
        </p:nvSpPr>
        <p:spPr>
          <a:xfrm rot="5400000">
            <a:off x="2532063" y="-2303463"/>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4" name="CuadroTexto 4">
            <a:extLst>
              <a:ext uri="{FF2B5EF4-FFF2-40B4-BE49-F238E27FC236}">
                <a16:creationId xmlns:a16="http://schemas.microsoft.com/office/drawing/2014/main" id="{7715DDFF-EC65-CC28-7190-009FF38887A2}"/>
              </a:ext>
            </a:extLst>
          </p:cNvPr>
          <p:cNvSpPr txBox="1">
            <a:spLocks noChangeArrowheads="1"/>
          </p:cNvSpPr>
          <p:nvPr userDrawn="1"/>
        </p:nvSpPr>
        <p:spPr bwMode="auto">
          <a:xfrm>
            <a:off x="811213" y="222250"/>
            <a:ext cx="3735387"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5" name="Imagen 5">
            <a:extLst>
              <a:ext uri="{FF2B5EF4-FFF2-40B4-BE49-F238E27FC236}">
                <a16:creationId xmlns:a16="http://schemas.microsoft.com/office/drawing/2014/main" id="{F907FC81-8A6B-1980-6320-39BF0EDAD447}"/>
              </a:ext>
            </a:extLst>
          </p:cNvPr>
          <p:cNvPicPr>
            <a:picLocks noChangeAspect="1" noChangeArrowheads="1"/>
          </p:cNvPicPr>
          <p:nvPr userDrawn="1"/>
        </p:nvPicPr>
        <p:blipFill>
          <a:blip r:embed="rId2" cstate="print">
            <a:lum bright="70000" contrast="-70000"/>
            <a:extLst>
              <a:ext uri="{28A0092B-C50C-407E-A947-70E740481C1C}">
                <a14:useLocalDpi xmlns:a14="http://schemas.microsoft.com/office/drawing/2010/main" val="0"/>
              </a:ext>
            </a:extLst>
          </a:blip>
          <a:srcRect/>
          <a:stretch>
            <a:fillRect/>
          </a:stretch>
        </p:blipFill>
        <p:spPr bwMode="auto">
          <a:xfrm>
            <a:off x="361950"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6">
            <a:extLst>
              <a:ext uri="{FF2B5EF4-FFF2-40B4-BE49-F238E27FC236}">
                <a16:creationId xmlns:a16="http://schemas.microsoft.com/office/drawing/2014/main" id="{07EFE539-7E13-596B-E6C2-2B190F13D15C}"/>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ítulo 1"/>
          <p:cNvSpPr>
            <a:spLocks noGrp="1"/>
          </p:cNvSpPr>
          <p:nvPr>
            <p:ph type="title"/>
          </p:nvPr>
        </p:nvSpPr>
        <p:spPr>
          <a:xfrm>
            <a:off x="838200" y="1370142"/>
            <a:ext cx="10515600" cy="705794"/>
          </a:xfrm>
        </p:spPr>
        <p:txBody>
          <a:bodyPr>
            <a:normAutofit/>
          </a:bodyPr>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6" name="Marcador de texto 12"/>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389819806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Área Hidrográfica Orinoco">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6614EEA1-4078-8B07-9A2A-6D4C1F4389AC}"/>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70936F1C-FF7B-34A2-B6AF-6037BC1F75A3}"/>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B01CE209-72C9-DD66-3F17-D282B8987A52}"/>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5" name="Imagen 6">
            <a:extLst>
              <a:ext uri="{FF2B5EF4-FFF2-40B4-BE49-F238E27FC236}">
                <a16:creationId xmlns:a16="http://schemas.microsoft.com/office/drawing/2014/main" id="{869794E3-E2D6-C1A0-5BB5-E9B5C38F6CAC}"/>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342900"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7">
            <a:extLst>
              <a:ext uri="{FF2B5EF4-FFF2-40B4-BE49-F238E27FC236}">
                <a16:creationId xmlns:a16="http://schemas.microsoft.com/office/drawing/2014/main" id="{4109A55D-6C47-AB5C-F18A-CF5F44207FA0}"/>
              </a:ext>
            </a:extLst>
          </p:cNvPr>
          <p:cNvSpPr txBox="1">
            <a:spLocks noChangeArrowheads="1"/>
          </p:cNvSpPr>
          <p:nvPr userDrawn="1"/>
        </p:nvSpPr>
        <p:spPr bwMode="auto">
          <a:xfrm>
            <a:off x="771525" y="309563"/>
            <a:ext cx="4030663"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b="1" dirty="0">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Orinoco</a:t>
            </a:r>
            <a:endParaRPr lang="es-MX" altLang="es-CO"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502097D0-1575-1CE4-E898-4726F4A2B78E}"/>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13838252"/>
      </p:ext>
    </p:extLst>
  </p:cSld>
  <p:clrMapOvr>
    <a:masterClrMapping/>
  </p:clrMapOvr>
</p:sldLayout>
</file>

<file path=ppt/slideLayouts/slideLayout290.xml><?xml version="1.0" encoding="utf-8"?>
<p:sldLayout xmlns:a="http://schemas.openxmlformats.org/drawingml/2006/main" xmlns:r="http://schemas.openxmlformats.org/officeDocument/2006/relationships" xmlns:p="http://schemas.openxmlformats.org/presentationml/2006/main" preserve="1" userDrawn="1">
  <p:cSld name="2_En blanco">
    <p:spTree>
      <p:nvGrpSpPr>
        <p:cNvPr id="1" name=""/>
        <p:cNvGrpSpPr/>
        <p:nvPr/>
      </p:nvGrpSpPr>
      <p:grpSpPr>
        <a:xfrm>
          <a:off x="0" y="0"/>
          <a:ext cx="0" cy="0"/>
          <a:chOff x="0" y="0"/>
          <a:chExt cx="0" cy="0"/>
        </a:xfrm>
      </p:grpSpPr>
      <p:sp>
        <p:nvSpPr>
          <p:cNvPr id="2" name="Rectángulo: esquinas superiores redondeadas 1">
            <a:extLst>
              <a:ext uri="{FF2B5EF4-FFF2-40B4-BE49-F238E27FC236}">
                <a16:creationId xmlns:a16="http://schemas.microsoft.com/office/drawing/2014/main" id="{C146EE8A-9F00-ED60-1FA2-F4D8697E3ADF}"/>
              </a:ext>
            </a:extLst>
          </p:cNvPr>
          <p:cNvSpPr/>
          <p:nvPr userDrawn="1"/>
        </p:nvSpPr>
        <p:spPr>
          <a:xfrm rot="5400000">
            <a:off x="2532063" y="-2303463"/>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3" name="CuadroTexto 4">
            <a:extLst>
              <a:ext uri="{FF2B5EF4-FFF2-40B4-BE49-F238E27FC236}">
                <a16:creationId xmlns:a16="http://schemas.microsoft.com/office/drawing/2014/main" id="{5D057654-A8CA-3141-5A91-AF44BCFB4407}"/>
              </a:ext>
            </a:extLst>
          </p:cNvPr>
          <p:cNvSpPr txBox="1">
            <a:spLocks noChangeArrowheads="1"/>
          </p:cNvSpPr>
          <p:nvPr userDrawn="1"/>
        </p:nvSpPr>
        <p:spPr bwMode="auto">
          <a:xfrm>
            <a:off x="811213" y="222250"/>
            <a:ext cx="3735387"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4" name="Imagen 5">
            <a:extLst>
              <a:ext uri="{FF2B5EF4-FFF2-40B4-BE49-F238E27FC236}">
                <a16:creationId xmlns:a16="http://schemas.microsoft.com/office/drawing/2014/main" id="{A05D5A39-75AE-D335-399A-B9F9BDBAE41C}"/>
              </a:ext>
            </a:extLst>
          </p:cNvPr>
          <p:cNvPicPr>
            <a:picLocks noChangeAspect="1" noChangeArrowheads="1"/>
          </p:cNvPicPr>
          <p:nvPr userDrawn="1"/>
        </p:nvPicPr>
        <p:blipFill>
          <a:blip r:embed="rId2" cstate="print">
            <a:lum bright="70000" contrast="-70000"/>
            <a:extLst>
              <a:ext uri="{28A0092B-C50C-407E-A947-70E740481C1C}">
                <a14:useLocalDpi xmlns:a14="http://schemas.microsoft.com/office/drawing/2010/main" val="0"/>
              </a:ext>
            </a:extLst>
          </a:blip>
          <a:srcRect/>
          <a:stretch>
            <a:fillRect/>
          </a:stretch>
        </p:blipFill>
        <p:spPr bwMode="auto">
          <a:xfrm>
            <a:off x="361950"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Imagen 6">
            <a:extLst>
              <a:ext uri="{FF2B5EF4-FFF2-40B4-BE49-F238E27FC236}">
                <a16:creationId xmlns:a16="http://schemas.microsoft.com/office/drawing/2014/main" id="{667CE281-0508-1BB9-2890-3EA4518178E0}"/>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Marcador de texto 12"/>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2257294465"/>
      </p:ext>
    </p:extLst>
  </p:cSld>
  <p:clrMapOvr>
    <a:masterClrMapping/>
  </p:clrMapOvr>
</p:sldLayout>
</file>

<file path=ppt/slideLayouts/slideLayout291.xml><?xml version="1.0" encoding="utf-8"?>
<p:sldLayout xmlns:a="http://schemas.openxmlformats.org/drawingml/2006/main" xmlns:r="http://schemas.openxmlformats.org/officeDocument/2006/relationships" xmlns:p="http://schemas.openxmlformats.org/presentationml/2006/main" preserve="1" userDrawn="1">
  <p:cSld name="Contenido con título">
    <p:spTree>
      <p:nvGrpSpPr>
        <p:cNvPr id="1" name=""/>
        <p:cNvGrpSpPr/>
        <p:nvPr/>
      </p:nvGrpSpPr>
      <p:grpSpPr>
        <a:xfrm>
          <a:off x="0" y="0"/>
          <a:ext cx="0" cy="0"/>
          <a:chOff x="0" y="0"/>
          <a:chExt cx="0" cy="0"/>
        </a:xfrm>
      </p:grpSpPr>
      <p:sp>
        <p:nvSpPr>
          <p:cNvPr id="5" name="Rectángulo: esquinas superiores redondeadas 4">
            <a:extLst>
              <a:ext uri="{FF2B5EF4-FFF2-40B4-BE49-F238E27FC236}">
                <a16:creationId xmlns:a16="http://schemas.microsoft.com/office/drawing/2014/main" id="{64BE77E4-0561-94D7-F9E4-F53BD5EA7492}"/>
              </a:ext>
            </a:extLst>
          </p:cNvPr>
          <p:cNvSpPr/>
          <p:nvPr userDrawn="1"/>
        </p:nvSpPr>
        <p:spPr>
          <a:xfrm rot="5400000">
            <a:off x="2532063" y="-2303463"/>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6" name="CuadroTexto 4">
            <a:extLst>
              <a:ext uri="{FF2B5EF4-FFF2-40B4-BE49-F238E27FC236}">
                <a16:creationId xmlns:a16="http://schemas.microsoft.com/office/drawing/2014/main" id="{8358F32C-7431-3160-7BDA-0015FC6D9579}"/>
              </a:ext>
            </a:extLst>
          </p:cNvPr>
          <p:cNvSpPr txBox="1">
            <a:spLocks noChangeArrowheads="1"/>
          </p:cNvSpPr>
          <p:nvPr userDrawn="1"/>
        </p:nvSpPr>
        <p:spPr bwMode="auto">
          <a:xfrm>
            <a:off x="811213" y="222250"/>
            <a:ext cx="3735387"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5">
            <a:extLst>
              <a:ext uri="{FF2B5EF4-FFF2-40B4-BE49-F238E27FC236}">
                <a16:creationId xmlns:a16="http://schemas.microsoft.com/office/drawing/2014/main" id="{891898BD-7A53-0C81-F43F-354A3C6B34B2}"/>
              </a:ext>
            </a:extLst>
          </p:cNvPr>
          <p:cNvPicPr>
            <a:picLocks noChangeAspect="1" noChangeArrowheads="1"/>
          </p:cNvPicPr>
          <p:nvPr userDrawn="1"/>
        </p:nvPicPr>
        <p:blipFill>
          <a:blip r:embed="rId2" cstate="print">
            <a:lum bright="70000" contrast="-70000"/>
            <a:extLst>
              <a:ext uri="{28A0092B-C50C-407E-A947-70E740481C1C}">
                <a14:useLocalDpi xmlns:a14="http://schemas.microsoft.com/office/drawing/2010/main" val="0"/>
              </a:ext>
            </a:extLst>
          </a:blip>
          <a:srcRect/>
          <a:stretch>
            <a:fillRect/>
          </a:stretch>
        </p:blipFill>
        <p:spPr bwMode="auto">
          <a:xfrm>
            <a:off x="361950"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Imagen 6">
            <a:extLst>
              <a:ext uri="{FF2B5EF4-FFF2-40B4-BE49-F238E27FC236}">
                <a16:creationId xmlns:a16="http://schemas.microsoft.com/office/drawing/2014/main" id="{E4D48505-3133-266A-487A-65340B688FF7}"/>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ítulo 1"/>
          <p:cNvSpPr>
            <a:spLocks noGrp="1"/>
          </p:cNvSpPr>
          <p:nvPr>
            <p:ph type="title"/>
          </p:nvPr>
        </p:nvSpPr>
        <p:spPr>
          <a:xfrm>
            <a:off x="839788" y="1465560"/>
            <a:ext cx="3932237" cy="1600200"/>
          </a:xfrm>
        </p:spPr>
        <p:txBody>
          <a:bodyPr anchor="b"/>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5183188" y="1465560"/>
            <a:ext cx="6172200" cy="4395490"/>
          </a:xfrm>
        </p:spPr>
        <p:txBody>
          <a:bodyPr/>
          <a:lstStyle>
            <a:lvl1pPr>
              <a:defRPr sz="2400">
                <a:latin typeface="Verdana" panose="020B0604030504040204" pitchFamily="34" charset="0"/>
                <a:ea typeface="Verdana" panose="020B0604030504040204" pitchFamily="34" charset="0"/>
              </a:defRPr>
            </a:lvl1pPr>
            <a:lvl2pPr>
              <a:defRPr sz="2000">
                <a:latin typeface="Verdana" panose="020B0604030504040204" pitchFamily="34" charset="0"/>
                <a:ea typeface="Verdana" panose="020B0604030504040204" pitchFamily="34" charset="0"/>
              </a:defRPr>
            </a:lvl2pPr>
            <a:lvl3pPr>
              <a:defRPr sz="1800">
                <a:latin typeface="Verdana" panose="020B0604030504040204" pitchFamily="34" charset="0"/>
                <a:ea typeface="Verdana" panose="020B0604030504040204" pitchFamily="34" charset="0"/>
              </a:defRPr>
            </a:lvl3pPr>
            <a:lvl4pPr>
              <a:defRPr sz="1600">
                <a:latin typeface="Verdana" panose="020B0604030504040204" pitchFamily="34" charset="0"/>
                <a:ea typeface="Verdana" panose="020B0604030504040204" pitchFamily="34" charset="0"/>
              </a:defRPr>
            </a:lvl4pPr>
            <a:lvl5pPr>
              <a:defRPr sz="1600">
                <a:latin typeface="Verdana" panose="020B0604030504040204" pitchFamily="34" charset="0"/>
                <a:ea typeface="Verdana" panose="020B0604030504040204" pitchFamily="34" charset="0"/>
              </a:defRPr>
            </a:lvl5pPr>
            <a:lvl6pPr>
              <a:defRPr sz="2000"/>
            </a:lvl6pPr>
            <a:lvl7pPr>
              <a:defRPr sz="2000"/>
            </a:lvl7pPr>
            <a:lvl8pPr>
              <a:defRPr sz="2000"/>
            </a:lvl8pPr>
            <a:lvl9pPr>
              <a:defRPr sz="2000"/>
            </a:lvl9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texto 3"/>
          <p:cNvSpPr>
            <a:spLocks noGrp="1"/>
          </p:cNvSpPr>
          <p:nvPr>
            <p:ph type="body" sz="half" idx="2"/>
          </p:nvPr>
        </p:nvSpPr>
        <p:spPr>
          <a:xfrm>
            <a:off x="839788" y="3146854"/>
            <a:ext cx="3932237" cy="2722134"/>
          </a:xfrm>
        </p:spPr>
        <p:txBody>
          <a:bodyPr>
            <a:normAutofit/>
          </a:bodyPr>
          <a:lstStyle>
            <a:lvl1pPr marL="0" indent="0">
              <a:buNone/>
              <a:defRPr sz="1200">
                <a:latin typeface="Verdana" panose="020B0604030504040204" pitchFamily="34" charset="0"/>
                <a:ea typeface="Verdana" panose="020B060403050404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dirty="0"/>
              <a:t>Editar el estilo de texto del patrón</a:t>
            </a:r>
          </a:p>
        </p:txBody>
      </p:sp>
      <p:sp>
        <p:nvSpPr>
          <p:cNvPr id="8" name="Marcador de texto 12"/>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2840486864"/>
      </p:ext>
    </p:extLst>
  </p:cSld>
  <p:clrMapOvr>
    <a:masterClrMapping/>
  </p:clrMapOvr>
</p:sldLayout>
</file>

<file path=ppt/slideLayouts/slideLayout292.xml><?xml version="1.0" encoding="utf-8"?>
<p:sldLayout xmlns:a="http://schemas.openxmlformats.org/drawingml/2006/main" xmlns:r="http://schemas.openxmlformats.org/officeDocument/2006/relationships" xmlns:p="http://schemas.openxmlformats.org/presentationml/2006/main" matchingName="Área Hidrográfica CUENCA rio mag">
  <p:cSld name="Área Hidrográfica CUENCA rio mag">
    <p:spTree>
      <p:nvGrpSpPr>
        <p:cNvPr id="1" name="Shape 204"/>
        <p:cNvGrpSpPr/>
        <p:nvPr/>
      </p:nvGrpSpPr>
      <p:grpSpPr>
        <a:xfrm>
          <a:off x="0" y="0"/>
          <a:ext cx="0" cy="0"/>
          <a:chOff x="0" y="0"/>
          <a:chExt cx="0" cy="0"/>
        </a:xfrm>
      </p:grpSpPr>
      <p:sp>
        <p:nvSpPr>
          <p:cNvPr id="2" name="Google Shape;205;p65">
            <a:extLst>
              <a:ext uri="{FF2B5EF4-FFF2-40B4-BE49-F238E27FC236}">
                <a16:creationId xmlns:a16="http://schemas.microsoft.com/office/drawing/2014/main" id="{E3828862-6744-8428-63D2-1500D9F29C76}"/>
              </a:ext>
            </a:extLst>
          </p:cNvPr>
          <p:cNvSpPr>
            <a:spLocks/>
          </p:cNvSpPr>
          <p:nvPr/>
        </p:nvSpPr>
        <p:spPr bwMode="auto">
          <a:xfrm rot="10800000">
            <a:off x="2954338" y="-7938"/>
            <a:ext cx="6223000" cy="666751"/>
          </a:xfrm>
          <a:custGeom>
            <a:avLst/>
            <a:gdLst>
              <a:gd name="T0" fmla="*/ 320956 w 6222675"/>
              <a:gd name="T1" fmla="*/ 0 h 665995"/>
              <a:gd name="T2" fmla="*/ 6027317 w 6222675"/>
              <a:gd name="T3" fmla="*/ 0 h 665995"/>
              <a:gd name="T4" fmla="*/ 6138624 w 6222675"/>
              <a:gd name="T5" fmla="*/ 186118 h 665995"/>
              <a:gd name="T6" fmla="*/ 6378975 w 6222675"/>
              <a:gd name="T7" fmla="*/ 1135848 h 665995"/>
              <a:gd name="T8" fmla="*/ 6332054 w 6222675"/>
              <a:gd name="T9" fmla="*/ 1141570 h 665995"/>
              <a:gd name="T10" fmla="*/ 182846 w 6222675"/>
              <a:gd name="T11" fmla="*/ 1124150 h 665995"/>
              <a:gd name="T12" fmla="*/ 0 w 6222675"/>
              <a:gd name="T13" fmla="*/ 1123177 h 665995"/>
              <a:gd name="T14" fmla="*/ 209703 w 6222675"/>
              <a:gd name="T15" fmla="*/ 186118 h 665995"/>
              <a:gd name="T16" fmla="*/ 320956 w 6222675"/>
              <a:gd name="T17" fmla="*/ 0 h 66599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solidFill>
            <a:srgbClr val="0070C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45700" rIns="91425" bIns="45700" anchor="ctr"/>
          <a:lstStyle/>
          <a:p>
            <a:endParaRPr lang="es-CO"/>
          </a:p>
        </p:txBody>
      </p:sp>
      <p:pic>
        <p:nvPicPr>
          <p:cNvPr id="3" name="Google Shape;206;p65" descr="Forma, Rectángulo&#10;&#10;Descripción generada automáticamente con confianza media">
            <a:extLst>
              <a:ext uri="{FF2B5EF4-FFF2-40B4-BE49-F238E27FC236}">
                <a16:creationId xmlns:a16="http://schemas.microsoft.com/office/drawing/2014/main" id="{9AB69D54-F9AB-4C71-B819-4584BC78D7C4}"/>
              </a:ext>
            </a:extLst>
          </p:cNvPr>
          <p:cNvPicPr preferRelativeResize="0">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Google Shape;207;p65">
            <a:extLst>
              <a:ext uri="{FF2B5EF4-FFF2-40B4-BE49-F238E27FC236}">
                <a16:creationId xmlns:a16="http://schemas.microsoft.com/office/drawing/2014/main" id="{8FFC0E8A-0E21-5B03-74AF-A419ACD1038D}"/>
              </a:ext>
            </a:extLst>
          </p:cNvPr>
          <p:cNvSpPr txBox="1">
            <a:spLocks noChangeArrowheads="1"/>
          </p:cNvSpPr>
          <p:nvPr/>
        </p:nvSpPr>
        <p:spPr bwMode="auto">
          <a:xfrm>
            <a:off x="5370513" y="6638925"/>
            <a:ext cx="1450975" cy="261938"/>
          </a:xfrm>
          <a:prstGeom prst="rect">
            <a:avLst/>
          </a:prstGeom>
          <a:noFill/>
          <a:ln>
            <a:noFill/>
          </a:ln>
        </p:spPr>
        <p:txBody>
          <a:bodyPr lIns="91425" tIns="45700" rIns="91425" bIns="45700">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fontAlgn="auto" hangingPunct="1">
              <a:spcBef>
                <a:spcPts val="0"/>
              </a:spcBef>
              <a:spcAft>
                <a:spcPts val="0"/>
              </a:spcAft>
              <a:defRPr/>
            </a:pPr>
            <a:r>
              <a:rPr lang="es-CO" altLang="es-CO" sz="1100" b="1">
                <a:solidFill>
                  <a:srgbClr val="FFFFFF"/>
                </a:solidFill>
                <a:latin typeface="Helvetica Neue" charset="0"/>
                <a:cs typeface="Helvetica Neue" charset="0"/>
                <a:sym typeface="Helvetica Neue" charset="0"/>
              </a:rPr>
              <a:t>www.ideam.gov.co</a:t>
            </a:r>
            <a:endParaRPr lang="es-CO" altLang="es-CO"/>
          </a:p>
        </p:txBody>
      </p:sp>
      <p:pic>
        <p:nvPicPr>
          <p:cNvPr id="5" name="Google Shape;208;p65" descr="Forma&#10;&#10;Descripción generada automáticamente con confianza baja">
            <a:extLst>
              <a:ext uri="{FF2B5EF4-FFF2-40B4-BE49-F238E27FC236}">
                <a16:creationId xmlns:a16="http://schemas.microsoft.com/office/drawing/2014/main" id="{06FBFC7E-8B18-CEB0-331B-D894F8DF8E1E}"/>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588"/>
            <a:ext cx="12190413"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Google Shape;209;p65">
            <a:extLst>
              <a:ext uri="{FF2B5EF4-FFF2-40B4-BE49-F238E27FC236}">
                <a16:creationId xmlns:a16="http://schemas.microsoft.com/office/drawing/2014/main" id="{020F8FB8-694C-DBD1-2D27-A1032A93D04F}"/>
              </a:ext>
            </a:extLst>
          </p:cNvPr>
          <p:cNvSpPr txBox="1">
            <a:spLocks noChangeArrowheads="1"/>
          </p:cNvSpPr>
          <p:nvPr/>
        </p:nvSpPr>
        <p:spPr bwMode="auto">
          <a:xfrm>
            <a:off x="3840163" y="41275"/>
            <a:ext cx="4938712" cy="584200"/>
          </a:xfrm>
          <a:prstGeom prst="rect">
            <a:avLst/>
          </a:prstGeom>
          <a:noFill/>
          <a:ln>
            <a:noFill/>
          </a:ln>
        </p:spPr>
        <p:txBody>
          <a:bodyPr lIns="91425" tIns="45700" rIns="91425" bIns="45700">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fontAlgn="auto" hangingPunct="1">
              <a:spcBef>
                <a:spcPts val="0"/>
              </a:spcBef>
              <a:spcAft>
                <a:spcPts val="0"/>
              </a:spcAft>
              <a:defRPr/>
            </a:pPr>
            <a:r>
              <a:rPr lang="es-CO" altLang="es-CO" sz="1600" b="1">
                <a:solidFill>
                  <a:srgbClr val="FFFFFF"/>
                </a:solidFill>
                <a:latin typeface="Verdana" panose="020B0604030504040204" pitchFamily="34" charset="0"/>
                <a:sym typeface="Verdana" panose="020B0604030504040204" pitchFamily="34" charset="0"/>
              </a:rPr>
              <a:t>Área Hidrográfica del Magdalena – Cauca</a:t>
            </a:r>
            <a:endParaRPr lang="es-CO" altLang="es-CO"/>
          </a:p>
          <a:p>
            <a:pPr algn="ctr" eaLnBrk="1" fontAlgn="auto" hangingPunct="1">
              <a:spcBef>
                <a:spcPts val="0"/>
              </a:spcBef>
              <a:spcAft>
                <a:spcPts val="0"/>
              </a:spcAft>
              <a:defRPr/>
            </a:pPr>
            <a:r>
              <a:rPr lang="es-CO" altLang="es-CO" sz="1600" b="1">
                <a:solidFill>
                  <a:srgbClr val="FFFFFF"/>
                </a:solidFill>
                <a:latin typeface="Verdana" panose="020B0604030504040204" pitchFamily="34" charset="0"/>
                <a:sym typeface="Verdana" panose="020B0604030504040204" pitchFamily="34" charset="0"/>
              </a:rPr>
              <a:t>(Cuenca alta del Río Cauca)</a:t>
            </a:r>
          </a:p>
        </p:txBody>
      </p:sp>
      <p:pic>
        <p:nvPicPr>
          <p:cNvPr id="7" name="Google Shape;210;p65">
            <a:extLst>
              <a:ext uri="{FF2B5EF4-FFF2-40B4-BE49-F238E27FC236}">
                <a16:creationId xmlns:a16="http://schemas.microsoft.com/office/drawing/2014/main" id="{97AE6B3F-F808-11C9-7D54-63EA0305AD31}"/>
              </a:ext>
            </a:extLst>
          </p:cNvPr>
          <p:cNvPicPr preferRelativeResize="0">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02013" y="82550"/>
            <a:ext cx="344487"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46540650"/>
      </p:ext>
    </p:extLst>
  </p:cSld>
  <p:clrMapOvr>
    <a:masterClrMapping/>
  </p:clrMapOvr>
</p:sldLayout>
</file>

<file path=ppt/slideLayouts/slideLayout293.xml><?xml version="1.0" encoding="utf-8"?>
<p:sldLayout xmlns:a="http://schemas.openxmlformats.org/drawingml/2006/main" xmlns:r="http://schemas.openxmlformats.org/officeDocument/2006/relationships" xmlns:p="http://schemas.openxmlformats.org/presentationml/2006/main" matchingName="Alerta por descensos temperatura">
  <p:cSld name="Alerta por descensos temperatura">
    <p:spTree>
      <p:nvGrpSpPr>
        <p:cNvPr id="1" name="Shape 233"/>
        <p:cNvGrpSpPr/>
        <p:nvPr/>
      </p:nvGrpSpPr>
      <p:grpSpPr>
        <a:xfrm>
          <a:off x="0" y="0"/>
          <a:ext cx="0" cy="0"/>
          <a:chOff x="0" y="0"/>
          <a:chExt cx="0" cy="0"/>
        </a:xfrm>
      </p:grpSpPr>
      <p:pic>
        <p:nvPicPr>
          <p:cNvPr id="2" name="Google Shape;234;p59" descr="Forma&#10;&#10;Descripción generada automáticamente con confianza baja">
            <a:extLst>
              <a:ext uri="{FF2B5EF4-FFF2-40B4-BE49-F238E27FC236}">
                <a16:creationId xmlns:a16="http://schemas.microsoft.com/office/drawing/2014/main" id="{2241A425-B064-25D2-EBE2-DC04DE0C17FE}"/>
              </a:ext>
            </a:extLst>
          </p:cNvPr>
          <p:cNvPicPr preferRelativeResize="0">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588"/>
            <a:ext cx="12190413"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Google Shape;235;p59" descr="Forma, Rectángulo&#10;&#10;Descripción generada automáticamente con confianza media">
            <a:extLst>
              <a:ext uri="{FF2B5EF4-FFF2-40B4-BE49-F238E27FC236}">
                <a16:creationId xmlns:a16="http://schemas.microsoft.com/office/drawing/2014/main" id="{72C21C3D-75F7-DF0E-D15E-C686BD492C87}"/>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Google Shape;236;p59">
            <a:extLst>
              <a:ext uri="{FF2B5EF4-FFF2-40B4-BE49-F238E27FC236}">
                <a16:creationId xmlns:a16="http://schemas.microsoft.com/office/drawing/2014/main" id="{4EB96F72-48AB-15C7-A24D-5E87DA764974}"/>
              </a:ext>
            </a:extLst>
          </p:cNvPr>
          <p:cNvSpPr>
            <a:spLocks/>
          </p:cNvSpPr>
          <p:nvPr/>
        </p:nvSpPr>
        <p:spPr bwMode="auto">
          <a:xfrm rot="10800000">
            <a:off x="2954338" y="-9525"/>
            <a:ext cx="6223000" cy="665163"/>
          </a:xfrm>
          <a:custGeom>
            <a:avLst/>
            <a:gdLst>
              <a:gd name="T0" fmla="*/ 314644 w 6222675"/>
              <a:gd name="T1" fmla="*/ 0 h 665995"/>
              <a:gd name="T2" fmla="*/ 5910108 w 6222675"/>
              <a:gd name="T3" fmla="*/ 0 h 665995"/>
              <a:gd name="T4" fmla="*/ 6019254 w 6222675"/>
              <a:gd name="T5" fmla="*/ 95944 h 665995"/>
              <a:gd name="T6" fmla="*/ 6254929 w 6222675"/>
              <a:gd name="T7" fmla="*/ 585514 h 665995"/>
              <a:gd name="T8" fmla="*/ 6208922 w 6222675"/>
              <a:gd name="T9" fmla="*/ 588474 h 665995"/>
              <a:gd name="T10" fmla="*/ 179367 w 6222675"/>
              <a:gd name="T11" fmla="*/ 579480 h 665995"/>
              <a:gd name="T12" fmla="*/ 0 w 6222675"/>
              <a:gd name="T13" fmla="*/ 578989 h 665995"/>
              <a:gd name="T14" fmla="*/ 205567 w 6222675"/>
              <a:gd name="T15" fmla="*/ 95944 h 665995"/>
              <a:gd name="T16" fmla="*/ 314644 w 6222675"/>
              <a:gd name="T17" fmla="*/ 0 h 66599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solidFill>
            <a:srgbClr val="00B0F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45700" rIns="91425" bIns="45700" anchor="ctr"/>
          <a:lstStyle/>
          <a:p>
            <a:endParaRPr lang="es-CO"/>
          </a:p>
        </p:txBody>
      </p:sp>
      <p:sp>
        <p:nvSpPr>
          <p:cNvPr id="5" name="Google Shape;237;p59">
            <a:extLst>
              <a:ext uri="{FF2B5EF4-FFF2-40B4-BE49-F238E27FC236}">
                <a16:creationId xmlns:a16="http://schemas.microsoft.com/office/drawing/2014/main" id="{626428CF-FDE7-398E-20E3-7313A0732F14}"/>
              </a:ext>
            </a:extLst>
          </p:cNvPr>
          <p:cNvSpPr txBox="1">
            <a:spLocks noChangeArrowheads="1"/>
          </p:cNvSpPr>
          <p:nvPr/>
        </p:nvSpPr>
        <p:spPr bwMode="auto">
          <a:xfrm>
            <a:off x="5370513" y="6638925"/>
            <a:ext cx="1450975" cy="261938"/>
          </a:xfrm>
          <a:prstGeom prst="rect">
            <a:avLst/>
          </a:prstGeom>
          <a:noFill/>
          <a:ln>
            <a:noFill/>
          </a:ln>
        </p:spPr>
        <p:txBody>
          <a:bodyPr lIns="91425" tIns="45700" rIns="91425" bIns="45700">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fontAlgn="auto" hangingPunct="1">
              <a:spcBef>
                <a:spcPts val="0"/>
              </a:spcBef>
              <a:spcAft>
                <a:spcPts val="0"/>
              </a:spcAft>
              <a:defRPr/>
            </a:pPr>
            <a:r>
              <a:rPr lang="es-CO" altLang="es-CO" sz="1100" b="1">
                <a:solidFill>
                  <a:srgbClr val="FFFFFF"/>
                </a:solidFill>
                <a:latin typeface="Helvetica Neue" charset="0"/>
                <a:cs typeface="Helvetica Neue" charset="0"/>
                <a:sym typeface="Helvetica Neue" charset="0"/>
              </a:rPr>
              <a:t>www.ideam.gov.co</a:t>
            </a:r>
            <a:endParaRPr lang="es-CO" altLang="es-CO"/>
          </a:p>
        </p:txBody>
      </p:sp>
      <p:sp>
        <p:nvSpPr>
          <p:cNvPr id="6" name="Google Shape;238;p59">
            <a:extLst>
              <a:ext uri="{FF2B5EF4-FFF2-40B4-BE49-F238E27FC236}">
                <a16:creationId xmlns:a16="http://schemas.microsoft.com/office/drawing/2014/main" id="{64013DFD-E742-C61D-4896-5B41AF26B9DC}"/>
              </a:ext>
            </a:extLst>
          </p:cNvPr>
          <p:cNvSpPr txBox="1">
            <a:spLocks noChangeArrowheads="1"/>
          </p:cNvSpPr>
          <p:nvPr/>
        </p:nvSpPr>
        <p:spPr bwMode="auto">
          <a:xfrm>
            <a:off x="4092575" y="30163"/>
            <a:ext cx="4549775" cy="584200"/>
          </a:xfrm>
          <a:prstGeom prst="rect">
            <a:avLst/>
          </a:prstGeom>
          <a:noFill/>
          <a:ln>
            <a:noFill/>
          </a:ln>
        </p:spPr>
        <p:txBody>
          <a:bodyPr lIns="91425" tIns="45700" rIns="91425" bIns="45700">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fontAlgn="auto" hangingPunct="1">
              <a:spcBef>
                <a:spcPts val="0"/>
              </a:spcBef>
              <a:spcAft>
                <a:spcPts val="0"/>
              </a:spcAft>
              <a:defRPr/>
            </a:pPr>
            <a:r>
              <a:rPr lang="es-CO" altLang="es-CO" sz="1600" b="1">
                <a:solidFill>
                  <a:srgbClr val="FFFFFF"/>
                </a:solidFill>
                <a:latin typeface="Verdana" panose="020B0604030504040204" pitchFamily="34" charset="0"/>
                <a:sym typeface="Verdana" panose="020B0604030504040204" pitchFamily="34" charset="0"/>
              </a:rPr>
              <a:t>Alerta por descensos significativos de</a:t>
            </a:r>
            <a:endParaRPr lang="es-CO" altLang="es-CO"/>
          </a:p>
          <a:p>
            <a:pPr algn="ctr" eaLnBrk="1" fontAlgn="auto" hangingPunct="1">
              <a:spcBef>
                <a:spcPts val="0"/>
              </a:spcBef>
              <a:spcAft>
                <a:spcPts val="0"/>
              </a:spcAft>
              <a:defRPr/>
            </a:pPr>
            <a:r>
              <a:rPr lang="es-CO" altLang="es-CO" sz="1600" b="1">
                <a:solidFill>
                  <a:srgbClr val="FFFFFF"/>
                </a:solidFill>
                <a:latin typeface="Verdana" panose="020B0604030504040204" pitchFamily="34" charset="0"/>
                <a:sym typeface="Verdana" panose="020B0604030504040204" pitchFamily="34" charset="0"/>
              </a:rPr>
              <a:t>Las Temperaturas mínimas del aire</a:t>
            </a:r>
            <a:endParaRPr lang="es-CO" altLang="es-CO"/>
          </a:p>
        </p:txBody>
      </p:sp>
      <p:pic>
        <p:nvPicPr>
          <p:cNvPr id="7" name="Google Shape;239;p59">
            <a:extLst>
              <a:ext uri="{FF2B5EF4-FFF2-40B4-BE49-F238E27FC236}">
                <a16:creationId xmlns:a16="http://schemas.microsoft.com/office/drawing/2014/main" id="{956BAC9B-0255-B759-B979-E6011F47B378}"/>
              </a:ext>
            </a:extLst>
          </p:cNvPr>
          <p:cNvPicPr preferRelativeResize="0">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14725" y="117475"/>
            <a:ext cx="471488" cy="46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2636523"/>
      </p:ext>
    </p:extLst>
  </p:cSld>
  <p:clrMapOvr>
    <a:masterClrMapping/>
  </p:clrMapOvr>
</p:sldLayout>
</file>

<file path=ppt/slideLayouts/slideLayout294.xml><?xml version="1.0" encoding="utf-8"?>
<p:sldLayout xmlns:a="http://schemas.openxmlformats.org/drawingml/2006/main" xmlns:r="http://schemas.openxmlformats.org/officeDocument/2006/relationships" xmlns:p="http://schemas.openxmlformats.org/presentationml/2006/main" matchingName="Altos valores de radiación ultravioleta">
  <p:cSld name="Altos valores de radiación ultravioleta">
    <p:spTree>
      <p:nvGrpSpPr>
        <p:cNvPr id="1" name="Shape 240"/>
        <p:cNvGrpSpPr/>
        <p:nvPr/>
      </p:nvGrpSpPr>
      <p:grpSpPr>
        <a:xfrm>
          <a:off x="0" y="0"/>
          <a:ext cx="0" cy="0"/>
          <a:chOff x="0" y="0"/>
          <a:chExt cx="0" cy="0"/>
        </a:xfrm>
      </p:grpSpPr>
      <p:sp>
        <p:nvSpPr>
          <p:cNvPr id="2" name="Google Shape;241;p66">
            <a:extLst>
              <a:ext uri="{FF2B5EF4-FFF2-40B4-BE49-F238E27FC236}">
                <a16:creationId xmlns:a16="http://schemas.microsoft.com/office/drawing/2014/main" id="{1CE4E94D-060A-10D8-AD12-CD4F7FD1935E}"/>
              </a:ext>
            </a:extLst>
          </p:cNvPr>
          <p:cNvSpPr>
            <a:spLocks/>
          </p:cNvSpPr>
          <p:nvPr/>
        </p:nvSpPr>
        <p:spPr bwMode="auto">
          <a:xfrm rot="10800000">
            <a:off x="2954338" y="-6350"/>
            <a:ext cx="6223000" cy="666750"/>
          </a:xfrm>
          <a:custGeom>
            <a:avLst/>
            <a:gdLst>
              <a:gd name="T0" fmla="*/ 314644 w 6222675"/>
              <a:gd name="T1" fmla="*/ 0 h 665995"/>
              <a:gd name="T2" fmla="*/ 5910108 w 6222675"/>
              <a:gd name="T3" fmla="*/ 0 h 665995"/>
              <a:gd name="T4" fmla="*/ 6019254 w 6222675"/>
              <a:gd name="T5" fmla="*/ 121469 h 665995"/>
              <a:gd name="T6" fmla="*/ 6254929 w 6222675"/>
              <a:gd name="T7" fmla="*/ 741300 h 665995"/>
              <a:gd name="T8" fmla="*/ 6208922 w 6222675"/>
              <a:gd name="T9" fmla="*/ 745049 h 665995"/>
              <a:gd name="T10" fmla="*/ 179367 w 6222675"/>
              <a:gd name="T11" fmla="*/ 733657 h 665995"/>
              <a:gd name="T12" fmla="*/ 0 w 6222675"/>
              <a:gd name="T13" fmla="*/ 733036 h 665995"/>
              <a:gd name="T14" fmla="*/ 205567 w 6222675"/>
              <a:gd name="T15" fmla="*/ 121469 h 665995"/>
              <a:gd name="T16" fmla="*/ 314644 w 6222675"/>
              <a:gd name="T17" fmla="*/ 0 h 66599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rotWithShape="0">
            <a:gsLst>
              <a:gs pos="0">
                <a:srgbClr val="FC6B32"/>
              </a:gs>
              <a:gs pos="58000">
                <a:srgbClr val="C00000"/>
              </a:gs>
              <a:gs pos="100000">
                <a:srgbClr val="FE793F"/>
              </a:gs>
            </a:gsLst>
            <a:lin ang="0"/>
          </a:gradFill>
          <a:ln>
            <a:noFill/>
          </a:ln>
          <a:extLst>
            <a:ext uri="{91240B29-F687-4F45-9708-019B960494DF}">
              <a14:hiddenLine xmlns:a14="http://schemas.microsoft.com/office/drawing/2010/main" w="9525">
                <a:solidFill>
                  <a:srgbClr val="000000"/>
                </a:solidFill>
                <a:round/>
                <a:headEnd/>
                <a:tailEnd/>
              </a14:hiddenLine>
            </a:ext>
          </a:extLst>
        </p:spPr>
        <p:txBody>
          <a:bodyPr lIns="91425" tIns="45700" rIns="91425" bIns="45700" anchor="ctr"/>
          <a:lstStyle/>
          <a:p>
            <a:endParaRPr lang="es-CO"/>
          </a:p>
        </p:txBody>
      </p:sp>
      <p:pic>
        <p:nvPicPr>
          <p:cNvPr id="3" name="Google Shape;242;p66" descr="Forma&#10;&#10;Descripción generada automáticamente con confianza baja">
            <a:extLst>
              <a:ext uri="{FF2B5EF4-FFF2-40B4-BE49-F238E27FC236}">
                <a16:creationId xmlns:a16="http://schemas.microsoft.com/office/drawing/2014/main" id="{396F172A-9A5F-E39E-3AAD-8CEFD4985B62}"/>
              </a:ext>
            </a:extLst>
          </p:cNvPr>
          <p:cNvPicPr preferRelativeResize="0">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588"/>
            <a:ext cx="12190413"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Google Shape;243;p66" descr="Forma, Rectángulo&#10;&#10;Descripción generada automáticamente con confianza media">
            <a:extLst>
              <a:ext uri="{FF2B5EF4-FFF2-40B4-BE49-F238E27FC236}">
                <a16:creationId xmlns:a16="http://schemas.microsoft.com/office/drawing/2014/main" id="{D2C855E4-0B39-26FC-2CC4-021C7CBC78BC}"/>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Google Shape;244;p66">
            <a:extLst>
              <a:ext uri="{FF2B5EF4-FFF2-40B4-BE49-F238E27FC236}">
                <a16:creationId xmlns:a16="http://schemas.microsoft.com/office/drawing/2014/main" id="{61196175-45FC-0F61-39E6-2285E0E55F74}"/>
              </a:ext>
            </a:extLst>
          </p:cNvPr>
          <p:cNvSpPr txBox="1">
            <a:spLocks noChangeArrowheads="1"/>
          </p:cNvSpPr>
          <p:nvPr/>
        </p:nvSpPr>
        <p:spPr bwMode="auto">
          <a:xfrm>
            <a:off x="5370513" y="6638925"/>
            <a:ext cx="1450975" cy="261938"/>
          </a:xfrm>
          <a:prstGeom prst="rect">
            <a:avLst/>
          </a:prstGeom>
          <a:noFill/>
          <a:ln>
            <a:noFill/>
          </a:ln>
        </p:spPr>
        <p:txBody>
          <a:bodyPr lIns="91425" tIns="45700" rIns="91425" bIns="45700">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fontAlgn="auto" hangingPunct="1">
              <a:spcBef>
                <a:spcPts val="0"/>
              </a:spcBef>
              <a:spcAft>
                <a:spcPts val="0"/>
              </a:spcAft>
              <a:defRPr/>
            </a:pPr>
            <a:r>
              <a:rPr lang="es-CO" altLang="es-CO" sz="1100" b="1">
                <a:solidFill>
                  <a:srgbClr val="FFFFFF"/>
                </a:solidFill>
                <a:latin typeface="Helvetica Neue" charset="0"/>
                <a:cs typeface="Helvetica Neue" charset="0"/>
                <a:sym typeface="Helvetica Neue" charset="0"/>
              </a:rPr>
              <a:t>www.ideam.gov.co</a:t>
            </a:r>
            <a:endParaRPr lang="es-CO" altLang="es-CO"/>
          </a:p>
        </p:txBody>
      </p:sp>
      <p:sp>
        <p:nvSpPr>
          <p:cNvPr id="6" name="Google Shape;245;p66">
            <a:extLst>
              <a:ext uri="{FF2B5EF4-FFF2-40B4-BE49-F238E27FC236}">
                <a16:creationId xmlns:a16="http://schemas.microsoft.com/office/drawing/2014/main" id="{2B23FFE1-6CCB-4EFB-1C18-C2044978E142}"/>
              </a:ext>
            </a:extLst>
          </p:cNvPr>
          <p:cNvSpPr txBox="1">
            <a:spLocks noChangeArrowheads="1"/>
          </p:cNvSpPr>
          <p:nvPr/>
        </p:nvSpPr>
        <p:spPr bwMode="auto">
          <a:xfrm>
            <a:off x="4078288" y="68263"/>
            <a:ext cx="4578350" cy="339725"/>
          </a:xfrm>
          <a:prstGeom prst="rect">
            <a:avLst/>
          </a:prstGeom>
          <a:noFill/>
          <a:ln>
            <a:noFill/>
          </a:ln>
        </p:spPr>
        <p:txBody>
          <a:bodyPr lIns="91425" tIns="45700" rIns="91425" bIns="45700">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fontAlgn="auto" hangingPunct="1">
              <a:spcBef>
                <a:spcPts val="0"/>
              </a:spcBef>
              <a:spcAft>
                <a:spcPts val="0"/>
              </a:spcAft>
              <a:defRPr/>
            </a:pPr>
            <a:r>
              <a:rPr lang="es-CO" altLang="es-CO" sz="1600" b="1">
                <a:solidFill>
                  <a:srgbClr val="FFFFFF"/>
                </a:solidFill>
                <a:latin typeface="Verdana" panose="020B0604030504040204" pitchFamily="34" charset="0"/>
                <a:sym typeface="Verdana" panose="020B0604030504040204" pitchFamily="34" charset="0"/>
              </a:rPr>
              <a:t>Altos valores de radiación ultravioleta</a:t>
            </a:r>
            <a:endParaRPr lang="es-CO" altLang="es-CO"/>
          </a:p>
        </p:txBody>
      </p:sp>
      <p:pic>
        <p:nvPicPr>
          <p:cNvPr id="7" name="Google Shape;246;p66">
            <a:extLst>
              <a:ext uri="{FF2B5EF4-FFF2-40B4-BE49-F238E27FC236}">
                <a16:creationId xmlns:a16="http://schemas.microsoft.com/office/drawing/2014/main" id="{B4FA1BF6-FFA0-5808-44B9-3446CC215C20}"/>
              </a:ext>
            </a:extLst>
          </p:cNvPr>
          <p:cNvPicPr preferRelativeResize="0">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03613" y="85725"/>
            <a:ext cx="438150" cy="439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7" name="Google Shape;247;p66"/>
          <p:cNvSpPr txBox="1">
            <a:spLocks noGrp="1"/>
          </p:cNvSpPr>
          <p:nvPr>
            <p:ph type="body" idx="1"/>
          </p:nvPr>
        </p:nvSpPr>
        <p:spPr>
          <a:xfrm>
            <a:off x="4199584" y="381829"/>
            <a:ext cx="4346210" cy="240308"/>
          </a:xfrm>
          <a:prstGeom prst="rect">
            <a:avLst/>
          </a:prstGeom>
          <a:noFill/>
          <a:ln>
            <a:noFill/>
          </a:ln>
        </p:spPr>
        <p:txBody>
          <a:bodyPr spcFirstLastPara="1">
            <a:noAutofit/>
          </a:bodyPr>
          <a:lstStyle>
            <a:lvl1pPr marL="457200" lvl="0" indent="-228600" algn="ctr">
              <a:lnSpc>
                <a:spcPct val="90000"/>
              </a:lnSpc>
              <a:spcBef>
                <a:spcPts val="1000"/>
              </a:spcBef>
              <a:spcAft>
                <a:spcPts val="0"/>
              </a:spcAft>
              <a:buClr>
                <a:schemeClr val="lt1"/>
              </a:buClr>
              <a:buSzPts val="1100"/>
              <a:buNone/>
              <a:defRPr sz="1100">
                <a:solidFill>
                  <a:schemeClr val="lt1"/>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8" name="Google Shape;248;p66"/>
          <p:cNvSpPr txBox="1">
            <a:spLocks noGrp="1"/>
          </p:cNvSpPr>
          <p:nvPr>
            <p:ph type="body" idx="2"/>
          </p:nvPr>
        </p:nvSpPr>
        <p:spPr>
          <a:xfrm>
            <a:off x="6075335" y="1441342"/>
            <a:ext cx="5594377" cy="4711808"/>
          </a:xfrm>
          <a:prstGeom prst="rect">
            <a:avLst/>
          </a:prstGeom>
          <a:noFill/>
          <a:ln>
            <a:noFill/>
          </a:ln>
        </p:spPr>
        <p:txBody>
          <a:bodyPr spcFirstLastPara="1">
            <a:normAutofit/>
          </a:bodyPr>
          <a:lstStyle>
            <a:lvl1pPr marL="457200" lvl="0" indent="-228600" algn="l">
              <a:lnSpc>
                <a:spcPct val="90000"/>
              </a:lnSpc>
              <a:spcBef>
                <a:spcPts val="1000"/>
              </a:spcBef>
              <a:spcAft>
                <a:spcPts val="0"/>
              </a:spcAft>
              <a:buClr>
                <a:srgbClr val="7F7F7F"/>
              </a:buClr>
              <a:buSzPts val="1400"/>
              <a:buNone/>
              <a:defRPr sz="1400">
                <a:solidFill>
                  <a:srgbClr val="7F7F7F"/>
                </a:solidFill>
                <a:latin typeface="Verdana"/>
                <a:ea typeface="Verdana"/>
                <a:cs typeface="Verdana"/>
                <a:sym typeface="Verdana"/>
              </a:defRPr>
            </a:lvl1pPr>
            <a:lvl2pPr marL="914400" lvl="1" indent="-355600" algn="l">
              <a:lnSpc>
                <a:spcPct val="90000"/>
              </a:lnSpc>
              <a:spcBef>
                <a:spcPts val="500"/>
              </a:spcBef>
              <a:spcAft>
                <a:spcPts val="0"/>
              </a:spcAft>
              <a:buClr>
                <a:srgbClr val="7F7F7F"/>
              </a:buClr>
              <a:buSzPts val="2000"/>
              <a:buChar char="•"/>
              <a:defRPr sz="2000">
                <a:solidFill>
                  <a:srgbClr val="7F7F7F"/>
                </a:solidFill>
                <a:latin typeface="Verdana"/>
                <a:ea typeface="Verdana"/>
                <a:cs typeface="Verdana"/>
                <a:sym typeface="Verdana"/>
              </a:defRPr>
            </a:lvl2pPr>
            <a:lvl3pPr marL="1371600" lvl="2" indent="-342900" algn="l">
              <a:lnSpc>
                <a:spcPct val="90000"/>
              </a:lnSpc>
              <a:spcBef>
                <a:spcPts val="500"/>
              </a:spcBef>
              <a:spcAft>
                <a:spcPts val="0"/>
              </a:spcAft>
              <a:buClr>
                <a:srgbClr val="7F7F7F"/>
              </a:buClr>
              <a:buSzPts val="1800"/>
              <a:buChar char="•"/>
              <a:defRPr sz="1800">
                <a:solidFill>
                  <a:srgbClr val="7F7F7F"/>
                </a:solidFill>
                <a:latin typeface="Verdana"/>
                <a:ea typeface="Verdana"/>
                <a:cs typeface="Verdana"/>
                <a:sym typeface="Verdana"/>
              </a:defRPr>
            </a:lvl3pPr>
            <a:lvl4pPr marL="1828800" lvl="3" indent="-330200" algn="l">
              <a:lnSpc>
                <a:spcPct val="90000"/>
              </a:lnSpc>
              <a:spcBef>
                <a:spcPts val="500"/>
              </a:spcBef>
              <a:spcAft>
                <a:spcPts val="0"/>
              </a:spcAft>
              <a:buClr>
                <a:srgbClr val="7F7F7F"/>
              </a:buClr>
              <a:buSzPts val="1600"/>
              <a:buChar char="•"/>
              <a:defRPr sz="1600">
                <a:solidFill>
                  <a:srgbClr val="7F7F7F"/>
                </a:solidFill>
                <a:latin typeface="Verdana"/>
                <a:ea typeface="Verdana"/>
                <a:cs typeface="Verdana"/>
                <a:sym typeface="Verdana"/>
              </a:defRPr>
            </a:lvl4pPr>
            <a:lvl5pPr marL="2286000" lvl="4" indent="-330200" algn="l">
              <a:lnSpc>
                <a:spcPct val="90000"/>
              </a:lnSpc>
              <a:spcBef>
                <a:spcPts val="500"/>
              </a:spcBef>
              <a:spcAft>
                <a:spcPts val="0"/>
              </a:spcAft>
              <a:buClr>
                <a:srgbClr val="7F7F7F"/>
              </a:buClr>
              <a:buSzPts val="1600"/>
              <a:buChar char="•"/>
              <a:defRPr sz="1600">
                <a:solidFill>
                  <a:srgbClr val="7F7F7F"/>
                </a:solidFill>
                <a:latin typeface="Verdana"/>
                <a:ea typeface="Verdana"/>
                <a:cs typeface="Verdana"/>
                <a:sym typeface="Verdana"/>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459969865"/>
      </p:ext>
    </p:extLst>
  </p:cSld>
  <p:clrMapOvr>
    <a:masterClrMapping/>
  </p:clrMapOvr>
</p:sldLayout>
</file>

<file path=ppt/slideLayouts/slideLayout295.xml><?xml version="1.0" encoding="utf-8"?>
<p:sldLayout xmlns:a="http://schemas.openxmlformats.org/drawingml/2006/main" xmlns:r="http://schemas.openxmlformats.org/officeDocument/2006/relationships" xmlns:p="http://schemas.openxmlformats.org/presentationml/2006/main" matchingName="Aletas Meteomarinas PACIFICO">
  <p:cSld name="Aletas Meteomarinas PACIFICO">
    <p:spTree>
      <p:nvGrpSpPr>
        <p:cNvPr id="1" name="Shape 249"/>
        <p:cNvGrpSpPr/>
        <p:nvPr/>
      </p:nvGrpSpPr>
      <p:grpSpPr>
        <a:xfrm>
          <a:off x="0" y="0"/>
          <a:ext cx="0" cy="0"/>
          <a:chOff x="0" y="0"/>
          <a:chExt cx="0" cy="0"/>
        </a:xfrm>
      </p:grpSpPr>
      <p:pic>
        <p:nvPicPr>
          <p:cNvPr id="2" name="Google Shape;250;p96" descr="Forma, Rectángulo&#10;&#10;Descripción generada automáticamente con confianza media">
            <a:extLst>
              <a:ext uri="{FF2B5EF4-FFF2-40B4-BE49-F238E27FC236}">
                <a16:creationId xmlns:a16="http://schemas.microsoft.com/office/drawing/2014/main" id="{1E838D56-2DFC-C15E-EF22-0447016F9E49}"/>
              </a:ext>
            </a:extLst>
          </p:cNvPr>
          <p:cNvPicPr preferRelativeResize="0">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Google Shape;251;p96" descr="Forma&#10;&#10;Descripción generada automáticamente con confianza baja">
            <a:extLst>
              <a:ext uri="{FF2B5EF4-FFF2-40B4-BE49-F238E27FC236}">
                <a16:creationId xmlns:a16="http://schemas.microsoft.com/office/drawing/2014/main" id="{B2507636-6AD4-F54B-A89B-E2B2F32C839F}"/>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588"/>
            <a:ext cx="12190413"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Google Shape;252;p96">
            <a:extLst>
              <a:ext uri="{FF2B5EF4-FFF2-40B4-BE49-F238E27FC236}">
                <a16:creationId xmlns:a16="http://schemas.microsoft.com/office/drawing/2014/main" id="{E7B84196-A5FD-FCF5-8938-A1F6D5467FD7}"/>
              </a:ext>
            </a:extLst>
          </p:cNvPr>
          <p:cNvSpPr>
            <a:spLocks noChangeArrowheads="1"/>
          </p:cNvSpPr>
          <p:nvPr/>
        </p:nvSpPr>
        <p:spPr bwMode="auto">
          <a:xfrm>
            <a:off x="8615363" y="1047750"/>
            <a:ext cx="3421062" cy="5097463"/>
          </a:xfrm>
          <a:prstGeom prst="roundRect">
            <a:avLst>
              <a:gd name="adj" fmla="val 4699"/>
            </a:avLst>
          </a:prstGeom>
          <a:solidFill>
            <a:srgbClr val="F2F2F2"/>
          </a:solidFill>
          <a:ln>
            <a:noFill/>
          </a:ln>
        </p:spPr>
        <p:txBody>
          <a:bodyPr lIns="91425" tIns="45700" rIns="91425" bIns="45700" anchor="ct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fontAlgn="auto" hangingPunct="1">
              <a:spcBef>
                <a:spcPts val="0"/>
              </a:spcBef>
              <a:spcAft>
                <a:spcPts val="0"/>
              </a:spcAft>
              <a:defRPr/>
            </a:pPr>
            <a:endParaRPr lang="es-CO" altLang="es-CO" sz="1800">
              <a:solidFill>
                <a:srgbClr val="FFFFFF"/>
              </a:solidFill>
              <a:latin typeface="Calibri" panose="020F0502020204030204" pitchFamily="34" charset="0"/>
              <a:cs typeface="Calibri" panose="020F0502020204030204" pitchFamily="34" charset="0"/>
              <a:sym typeface="Calibri" panose="020F0502020204030204" pitchFamily="34" charset="0"/>
            </a:endParaRPr>
          </a:p>
        </p:txBody>
      </p:sp>
      <p:sp>
        <p:nvSpPr>
          <p:cNvPr id="5" name="Google Shape;253;p96">
            <a:extLst>
              <a:ext uri="{FF2B5EF4-FFF2-40B4-BE49-F238E27FC236}">
                <a16:creationId xmlns:a16="http://schemas.microsoft.com/office/drawing/2014/main" id="{A7374A18-484E-5B0D-DAC6-C50C2DF2403B}"/>
              </a:ext>
            </a:extLst>
          </p:cNvPr>
          <p:cNvSpPr>
            <a:spLocks/>
          </p:cNvSpPr>
          <p:nvPr/>
        </p:nvSpPr>
        <p:spPr bwMode="auto">
          <a:xfrm rot="10800000">
            <a:off x="2954338" y="-7938"/>
            <a:ext cx="6223000" cy="666751"/>
          </a:xfrm>
          <a:custGeom>
            <a:avLst/>
            <a:gdLst>
              <a:gd name="T0" fmla="*/ 314644 w 6222675"/>
              <a:gd name="T1" fmla="*/ 0 h 665995"/>
              <a:gd name="T2" fmla="*/ 5910108 w 6222675"/>
              <a:gd name="T3" fmla="*/ 0 h 665995"/>
              <a:gd name="T4" fmla="*/ 6019254 w 6222675"/>
              <a:gd name="T5" fmla="*/ 121491 h 665995"/>
              <a:gd name="T6" fmla="*/ 6254929 w 6222675"/>
              <a:gd name="T7" fmla="*/ 741410 h 665995"/>
              <a:gd name="T8" fmla="*/ 6208922 w 6222675"/>
              <a:gd name="T9" fmla="*/ 745159 h 665995"/>
              <a:gd name="T10" fmla="*/ 179367 w 6222675"/>
              <a:gd name="T11" fmla="*/ 733767 h 665995"/>
              <a:gd name="T12" fmla="*/ 0 w 6222675"/>
              <a:gd name="T13" fmla="*/ 733142 h 665995"/>
              <a:gd name="T14" fmla="*/ 205567 w 6222675"/>
              <a:gd name="T15" fmla="*/ 121491 h 665995"/>
              <a:gd name="T16" fmla="*/ 314644 w 6222675"/>
              <a:gd name="T17" fmla="*/ 0 h 66599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solidFill>
            <a:srgbClr val="00407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45700" rIns="91425" bIns="45700" anchor="ctr"/>
          <a:lstStyle/>
          <a:p>
            <a:endParaRPr lang="es-CO"/>
          </a:p>
        </p:txBody>
      </p:sp>
      <p:sp>
        <p:nvSpPr>
          <p:cNvPr id="6" name="Google Shape;254;p96">
            <a:extLst>
              <a:ext uri="{FF2B5EF4-FFF2-40B4-BE49-F238E27FC236}">
                <a16:creationId xmlns:a16="http://schemas.microsoft.com/office/drawing/2014/main" id="{5D38D6DD-B1B7-4EA7-C647-B9C59E3B02B4}"/>
              </a:ext>
            </a:extLst>
          </p:cNvPr>
          <p:cNvSpPr txBox="1">
            <a:spLocks noChangeArrowheads="1"/>
          </p:cNvSpPr>
          <p:nvPr/>
        </p:nvSpPr>
        <p:spPr bwMode="auto">
          <a:xfrm>
            <a:off x="5370513" y="6638925"/>
            <a:ext cx="1450975" cy="261938"/>
          </a:xfrm>
          <a:prstGeom prst="rect">
            <a:avLst/>
          </a:prstGeom>
          <a:noFill/>
          <a:ln>
            <a:noFill/>
          </a:ln>
        </p:spPr>
        <p:txBody>
          <a:bodyPr lIns="91425" tIns="45700" rIns="91425" bIns="45700">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fontAlgn="auto" hangingPunct="1">
              <a:spcBef>
                <a:spcPts val="0"/>
              </a:spcBef>
              <a:spcAft>
                <a:spcPts val="0"/>
              </a:spcAft>
              <a:defRPr/>
            </a:pPr>
            <a:r>
              <a:rPr lang="es-CO" altLang="es-CO" sz="1100" b="1">
                <a:solidFill>
                  <a:srgbClr val="FFFFFF"/>
                </a:solidFill>
                <a:latin typeface="Helvetica Neue" charset="0"/>
                <a:cs typeface="Helvetica Neue" charset="0"/>
                <a:sym typeface="Helvetica Neue" charset="0"/>
              </a:rPr>
              <a:t>www.ideam.gov.co</a:t>
            </a:r>
            <a:endParaRPr lang="es-CO" altLang="es-CO"/>
          </a:p>
        </p:txBody>
      </p:sp>
      <p:sp>
        <p:nvSpPr>
          <p:cNvPr id="7" name="Google Shape;255;p96">
            <a:extLst>
              <a:ext uri="{FF2B5EF4-FFF2-40B4-BE49-F238E27FC236}">
                <a16:creationId xmlns:a16="http://schemas.microsoft.com/office/drawing/2014/main" id="{58378F20-C780-2124-9C03-4E0D573C30EB}"/>
              </a:ext>
            </a:extLst>
          </p:cNvPr>
          <p:cNvSpPr txBox="1">
            <a:spLocks noChangeArrowheads="1"/>
          </p:cNvSpPr>
          <p:nvPr/>
        </p:nvSpPr>
        <p:spPr bwMode="auto">
          <a:xfrm>
            <a:off x="4349750" y="9525"/>
            <a:ext cx="4233863" cy="615950"/>
          </a:xfrm>
          <a:prstGeom prst="rect">
            <a:avLst/>
          </a:prstGeom>
          <a:noFill/>
          <a:ln>
            <a:noFill/>
          </a:ln>
        </p:spPr>
        <p:txBody>
          <a:bodyPr lIns="91425" tIns="45700" rIns="91425" bIns="45700">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fontAlgn="auto" hangingPunct="1">
              <a:spcBef>
                <a:spcPts val="0"/>
              </a:spcBef>
              <a:spcAft>
                <a:spcPts val="0"/>
              </a:spcAft>
              <a:defRPr/>
            </a:pPr>
            <a:r>
              <a:rPr lang="es-CO" altLang="es-CO" sz="1800" b="1">
                <a:solidFill>
                  <a:srgbClr val="00FFFF"/>
                </a:solidFill>
                <a:latin typeface="Verdana" panose="020B0604030504040204" pitchFamily="34" charset="0"/>
                <a:sym typeface="Verdana" panose="020B0604030504040204" pitchFamily="34" charset="0"/>
              </a:rPr>
              <a:t>Alertas Meteomarinas Vigentes</a:t>
            </a:r>
            <a:endParaRPr lang="es-CO" altLang="es-CO"/>
          </a:p>
          <a:p>
            <a:pPr algn="ctr" eaLnBrk="1" fontAlgn="auto" hangingPunct="1">
              <a:spcBef>
                <a:spcPts val="0"/>
              </a:spcBef>
              <a:spcAft>
                <a:spcPts val="0"/>
              </a:spcAft>
              <a:defRPr/>
            </a:pPr>
            <a:r>
              <a:rPr lang="es-CO" altLang="es-CO" sz="1600">
                <a:solidFill>
                  <a:srgbClr val="FFFFFF"/>
                </a:solidFill>
                <a:latin typeface="Verdana" panose="020B0604030504040204" pitchFamily="34" charset="0"/>
                <a:sym typeface="Verdana" panose="020B0604030504040204" pitchFamily="34" charset="0"/>
              </a:rPr>
              <a:t>Océano Pacifico Nacional</a:t>
            </a:r>
            <a:endParaRPr lang="es-CO" altLang="es-CO"/>
          </a:p>
        </p:txBody>
      </p:sp>
      <p:pic>
        <p:nvPicPr>
          <p:cNvPr id="8" name="Google Shape;256;p96">
            <a:extLst>
              <a:ext uri="{FF2B5EF4-FFF2-40B4-BE49-F238E27FC236}">
                <a16:creationId xmlns:a16="http://schemas.microsoft.com/office/drawing/2014/main" id="{A20E8BCA-DAE4-65AC-BC06-5E5CBA34010A}"/>
              </a:ext>
            </a:extLst>
          </p:cNvPr>
          <p:cNvPicPr preferRelativeResize="0">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81400" y="147638"/>
            <a:ext cx="733425" cy="35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Google Shape;257;p96">
            <a:extLst>
              <a:ext uri="{FF2B5EF4-FFF2-40B4-BE49-F238E27FC236}">
                <a16:creationId xmlns:a16="http://schemas.microsoft.com/office/drawing/2014/main" id="{B0A3EC40-B183-42E6-BA73-9FAFB6A063CF}"/>
              </a:ext>
            </a:extLst>
          </p:cNvPr>
          <p:cNvSpPr txBox="1">
            <a:spLocks noChangeArrowheads="1"/>
          </p:cNvSpPr>
          <p:nvPr/>
        </p:nvSpPr>
        <p:spPr bwMode="auto">
          <a:xfrm>
            <a:off x="8666163" y="1174750"/>
            <a:ext cx="3200400" cy="307975"/>
          </a:xfrm>
          <a:prstGeom prst="rect">
            <a:avLst/>
          </a:prstGeom>
          <a:noFill/>
          <a:ln>
            <a:noFill/>
          </a:ln>
        </p:spPr>
        <p:txBody>
          <a:bodyPr lIns="91425" tIns="45700" rIns="91425" bIns="45700">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fontAlgn="auto" hangingPunct="1">
              <a:spcBef>
                <a:spcPts val="0"/>
              </a:spcBef>
              <a:spcAft>
                <a:spcPts val="0"/>
              </a:spcAft>
              <a:defRPr/>
            </a:pPr>
            <a:r>
              <a:rPr lang="es-CO" altLang="es-CO" b="1">
                <a:solidFill>
                  <a:srgbClr val="004070"/>
                </a:solidFill>
                <a:latin typeface="Verdana" panose="020B0604030504040204" pitchFamily="34" charset="0"/>
                <a:sym typeface="Verdana" panose="020B0604030504040204" pitchFamily="34" charset="0"/>
              </a:rPr>
              <a:t>Abreviaturas</a:t>
            </a:r>
            <a:endParaRPr lang="es-CO" altLang="es-CO"/>
          </a:p>
        </p:txBody>
      </p:sp>
      <p:sp>
        <p:nvSpPr>
          <p:cNvPr id="10" name="Google Shape;258;p96">
            <a:extLst>
              <a:ext uri="{FF2B5EF4-FFF2-40B4-BE49-F238E27FC236}">
                <a16:creationId xmlns:a16="http://schemas.microsoft.com/office/drawing/2014/main" id="{C1D5FD0C-8329-94B0-E9D6-87C973BC8538}"/>
              </a:ext>
            </a:extLst>
          </p:cNvPr>
          <p:cNvSpPr txBox="1">
            <a:spLocks noChangeArrowheads="1"/>
          </p:cNvSpPr>
          <p:nvPr/>
        </p:nvSpPr>
        <p:spPr bwMode="auto">
          <a:xfrm>
            <a:off x="8777288" y="1495425"/>
            <a:ext cx="3194050" cy="508000"/>
          </a:xfrm>
          <a:prstGeom prst="rect">
            <a:avLst/>
          </a:prstGeom>
          <a:noFill/>
          <a:ln>
            <a:noFill/>
          </a:ln>
        </p:spPr>
        <p:txBody>
          <a:bodyPr lIns="91425" tIns="45700" rIns="91425" bIns="45700">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fontAlgn="auto" hangingPunct="1">
              <a:spcBef>
                <a:spcPts val="0"/>
              </a:spcBef>
              <a:spcAft>
                <a:spcPts val="0"/>
              </a:spcAft>
              <a:defRPr/>
            </a:pPr>
            <a:r>
              <a:rPr lang="es-CO" altLang="es-CO" sz="900" b="1">
                <a:solidFill>
                  <a:srgbClr val="004070"/>
                </a:solidFill>
                <a:latin typeface="Verdana" panose="020B0604030504040204" pitchFamily="34" charset="0"/>
                <a:sym typeface="Verdana" panose="020B0604030504040204" pitchFamily="34" charset="0"/>
              </a:rPr>
              <a:t>VV</a:t>
            </a:r>
            <a:r>
              <a:rPr lang="es-CO" altLang="es-CO" sz="900">
                <a:latin typeface="Verdana" panose="020B0604030504040204" pitchFamily="34" charset="0"/>
                <a:sym typeface="Verdana" panose="020B0604030504040204" pitchFamily="34" charset="0"/>
              </a:rPr>
              <a:t> </a:t>
            </a:r>
            <a:r>
              <a:rPr lang="es-CO" altLang="es-CO" sz="900">
                <a:solidFill>
                  <a:srgbClr val="7F7F7F"/>
                </a:solidFill>
                <a:latin typeface="Verdana" panose="020B0604030504040204" pitchFamily="34" charset="0"/>
                <a:sym typeface="Verdana" panose="020B0604030504040204" pitchFamily="34" charset="0"/>
              </a:rPr>
              <a:t>– Velocidad del viento máxima probable.</a:t>
            </a:r>
            <a:endParaRPr lang="es-CO" altLang="es-CO"/>
          </a:p>
          <a:p>
            <a:pPr eaLnBrk="1" fontAlgn="auto" hangingPunct="1">
              <a:spcBef>
                <a:spcPts val="0"/>
              </a:spcBef>
              <a:spcAft>
                <a:spcPts val="0"/>
              </a:spcAft>
              <a:defRPr/>
            </a:pPr>
            <a:r>
              <a:rPr lang="es-CO" altLang="es-CO" sz="900" b="1">
                <a:solidFill>
                  <a:srgbClr val="004070"/>
                </a:solidFill>
                <a:latin typeface="Verdana" panose="020B0604030504040204" pitchFamily="34" charset="0"/>
                <a:sym typeface="Verdana" panose="020B0604030504040204" pitchFamily="34" charset="0"/>
              </a:rPr>
              <a:t>DV</a:t>
            </a:r>
            <a:r>
              <a:rPr lang="es-CO" altLang="es-CO" sz="900">
                <a:solidFill>
                  <a:srgbClr val="7F7F7F"/>
                </a:solidFill>
                <a:latin typeface="Verdana" panose="020B0604030504040204" pitchFamily="34" charset="0"/>
                <a:sym typeface="Verdana" panose="020B0604030504040204" pitchFamily="34" charset="0"/>
              </a:rPr>
              <a:t> – Dirección predominante del viento.</a:t>
            </a:r>
            <a:endParaRPr lang="es-CO" altLang="es-CO"/>
          </a:p>
          <a:p>
            <a:pPr eaLnBrk="1" fontAlgn="auto" hangingPunct="1">
              <a:spcBef>
                <a:spcPts val="0"/>
              </a:spcBef>
              <a:spcAft>
                <a:spcPts val="0"/>
              </a:spcAft>
              <a:defRPr/>
            </a:pPr>
            <a:r>
              <a:rPr lang="es-CO" altLang="es-CO" sz="900" b="1">
                <a:solidFill>
                  <a:srgbClr val="004070"/>
                </a:solidFill>
                <a:latin typeface="Verdana" panose="020B0604030504040204" pitchFamily="34" charset="0"/>
                <a:sym typeface="Verdana" panose="020B0604030504040204" pitchFamily="34" charset="0"/>
              </a:rPr>
              <a:t>AO</a:t>
            </a:r>
            <a:r>
              <a:rPr lang="es-CO" altLang="es-CO" sz="900">
                <a:solidFill>
                  <a:srgbClr val="7F7F7F"/>
                </a:solidFill>
                <a:latin typeface="Verdana" panose="020B0604030504040204" pitchFamily="34" charset="0"/>
                <a:sym typeface="Verdana" panose="020B0604030504040204" pitchFamily="34" charset="0"/>
              </a:rPr>
              <a:t> – Altura significativa de la ola.</a:t>
            </a:r>
            <a:endParaRPr lang="es-CO" altLang="es-CO"/>
          </a:p>
        </p:txBody>
      </p:sp>
      <p:sp>
        <p:nvSpPr>
          <p:cNvPr id="11" name="Google Shape;259;p96">
            <a:extLst>
              <a:ext uri="{FF2B5EF4-FFF2-40B4-BE49-F238E27FC236}">
                <a16:creationId xmlns:a16="http://schemas.microsoft.com/office/drawing/2014/main" id="{55296BF7-3490-E730-306F-0130DC9D061B}"/>
              </a:ext>
            </a:extLst>
          </p:cNvPr>
          <p:cNvSpPr txBox="1">
            <a:spLocks noChangeArrowheads="1"/>
          </p:cNvSpPr>
          <p:nvPr/>
        </p:nvSpPr>
        <p:spPr bwMode="auto">
          <a:xfrm>
            <a:off x="8666163" y="2020888"/>
            <a:ext cx="3200400" cy="306387"/>
          </a:xfrm>
          <a:prstGeom prst="rect">
            <a:avLst/>
          </a:prstGeom>
          <a:noFill/>
          <a:ln>
            <a:noFill/>
          </a:ln>
        </p:spPr>
        <p:txBody>
          <a:bodyPr lIns="91425" tIns="45700" rIns="91425" bIns="45700">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fontAlgn="auto" hangingPunct="1">
              <a:spcBef>
                <a:spcPts val="0"/>
              </a:spcBef>
              <a:spcAft>
                <a:spcPts val="0"/>
              </a:spcAft>
              <a:defRPr/>
            </a:pPr>
            <a:r>
              <a:rPr lang="es-CO" altLang="es-CO" b="1">
                <a:solidFill>
                  <a:srgbClr val="004070"/>
                </a:solidFill>
                <a:latin typeface="Verdana" panose="020B0604030504040204" pitchFamily="34" charset="0"/>
                <a:sym typeface="Verdana" panose="020B0604030504040204" pitchFamily="34" charset="0"/>
              </a:rPr>
              <a:t>Convenciones</a:t>
            </a:r>
            <a:endParaRPr lang="es-CO" altLang="es-CO"/>
          </a:p>
        </p:txBody>
      </p:sp>
      <p:sp>
        <p:nvSpPr>
          <p:cNvPr id="12" name="Google Shape;260;p96">
            <a:extLst>
              <a:ext uri="{FF2B5EF4-FFF2-40B4-BE49-F238E27FC236}">
                <a16:creationId xmlns:a16="http://schemas.microsoft.com/office/drawing/2014/main" id="{FAF4E31B-A6ED-681B-C38F-C3274D1669A2}"/>
              </a:ext>
            </a:extLst>
          </p:cNvPr>
          <p:cNvSpPr txBox="1">
            <a:spLocks noChangeArrowheads="1"/>
          </p:cNvSpPr>
          <p:nvPr/>
        </p:nvSpPr>
        <p:spPr bwMode="auto">
          <a:xfrm>
            <a:off x="9231313" y="2359025"/>
            <a:ext cx="2667000" cy="1508125"/>
          </a:xfrm>
          <a:prstGeom prst="rect">
            <a:avLst/>
          </a:prstGeom>
          <a:noFill/>
          <a:ln>
            <a:noFill/>
          </a:ln>
        </p:spPr>
        <p:txBody>
          <a:bodyPr lIns="91425" tIns="45700" rIns="91425" bIns="45700">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fontAlgn="auto" hangingPunct="1">
              <a:spcBef>
                <a:spcPts val="0"/>
              </a:spcBef>
              <a:spcAft>
                <a:spcPts val="0"/>
              </a:spcAft>
              <a:defRPr/>
            </a:pPr>
            <a:r>
              <a:rPr lang="es-CO" altLang="es-CO" sz="900" b="1">
                <a:solidFill>
                  <a:srgbClr val="004070"/>
                </a:solidFill>
                <a:latin typeface="Verdana" panose="020B0604030504040204" pitchFamily="34" charset="0"/>
                <a:sym typeface="Verdana" panose="020B0604030504040204" pitchFamily="34" charset="0"/>
              </a:rPr>
              <a:t>Tiempo Lluvioso</a:t>
            </a:r>
            <a:endParaRPr lang="es-CO" altLang="es-CO"/>
          </a:p>
          <a:p>
            <a:pPr eaLnBrk="1" fontAlgn="auto" hangingPunct="1">
              <a:spcBef>
                <a:spcPts val="0"/>
              </a:spcBef>
              <a:spcAft>
                <a:spcPts val="0"/>
              </a:spcAft>
              <a:defRPr/>
            </a:pPr>
            <a:r>
              <a:rPr lang="es-CO" altLang="es-CO" sz="700">
                <a:solidFill>
                  <a:srgbClr val="7F7F7F"/>
                </a:solidFill>
                <a:latin typeface="Verdana" panose="020B0604030504040204" pitchFamily="34" charset="0"/>
                <a:sym typeface="Verdana" panose="020B0604030504040204" pitchFamily="34" charset="0"/>
              </a:rPr>
              <a:t>Probabilidad de lluvias moderadas a fuertes, en algunos casos con posibilidad de tormentas eléctricas y rachas de viento.</a:t>
            </a:r>
            <a:endParaRPr lang="es-CO" altLang="es-CO"/>
          </a:p>
          <a:p>
            <a:pPr eaLnBrk="1" fontAlgn="auto" hangingPunct="1">
              <a:spcBef>
                <a:spcPts val="0"/>
              </a:spcBef>
              <a:spcAft>
                <a:spcPts val="0"/>
              </a:spcAft>
              <a:defRPr/>
            </a:pPr>
            <a:r>
              <a:rPr lang="es-CO" altLang="es-CO" sz="300">
                <a:solidFill>
                  <a:srgbClr val="7F7F7F"/>
                </a:solidFill>
                <a:latin typeface="Verdana" panose="020B0604030504040204" pitchFamily="34" charset="0"/>
                <a:sym typeface="Verdana" panose="020B0604030504040204" pitchFamily="34" charset="0"/>
              </a:rPr>
              <a:t> </a:t>
            </a:r>
            <a:endParaRPr lang="es-CO" altLang="es-CO"/>
          </a:p>
          <a:p>
            <a:pPr eaLnBrk="1" fontAlgn="auto" hangingPunct="1">
              <a:spcBef>
                <a:spcPts val="0"/>
              </a:spcBef>
              <a:spcAft>
                <a:spcPts val="0"/>
              </a:spcAft>
              <a:buClr>
                <a:srgbClr val="004070"/>
              </a:buClr>
              <a:buSzPts val="900"/>
              <a:buFont typeface="Verdana" panose="020B0604030504040204" pitchFamily="34" charset="0"/>
              <a:buNone/>
              <a:defRPr/>
            </a:pPr>
            <a:r>
              <a:rPr lang="es-CO" altLang="es-CO" sz="900" b="1">
                <a:solidFill>
                  <a:srgbClr val="004070"/>
                </a:solidFill>
                <a:latin typeface="Verdana" panose="020B0604030504040204" pitchFamily="34" charset="0"/>
                <a:sym typeface="Verdana" panose="020B0604030504040204" pitchFamily="34" charset="0"/>
              </a:rPr>
              <a:t>Sugerencia o recomendación</a:t>
            </a:r>
            <a:endParaRPr lang="es-CO" altLang="es-CO"/>
          </a:p>
          <a:p>
            <a:pPr eaLnBrk="1" fontAlgn="auto" hangingPunct="1">
              <a:spcBef>
                <a:spcPts val="0"/>
              </a:spcBef>
              <a:spcAft>
                <a:spcPts val="0"/>
              </a:spcAft>
              <a:buClr>
                <a:srgbClr val="7F7F7F"/>
              </a:buClr>
              <a:buSzPts val="700"/>
              <a:buFont typeface="Verdana" panose="020B0604030504040204" pitchFamily="34" charset="0"/>
              <a:buNone/>
              <a:defRPr/>
            </a:pPr>
            <a:r>
              <a:rPr lang="es-CO" altLang="es-CO" sz="700">
                <a:solidFill>
                  <a:srgbClr val="7F7F7F"/>
                </a:solidFill>
                <a:latin typeface="Verdana" panose="020B0604030504040204" pitchFamily="34" charset="0"/>
                <a:sym typeface="Verdana" panose="020B0604030504040204" pitchFamily="34" charset="0"/>
              </a:rPr>
              <a:t>A las embarcaciones de poco calado, consultar con las Capitanías de puerto antes de zarpar en zonas de inminente tempestad.</a:t>
            </a:r>
            <a:endParaRPr lang="es-CO" altLang="es-CO"/>
          </a:p>
          <a:p>
            <a:pPr eaLnBrk="1" fontAlgn="auto" hangingPunct="1">
              <a:spcBef>
                <a:spcPts val="0"/>
              </a:spcBef>
              <a:spcAft>
                <a:spcPts val="0"/>
              </a:spcAft>
              <a:buClr>
                <a:srgbClr val="7F7F7F"/>
              </a:buClr>
              <a:buSzPts val="700"/>
              <a:buFont typeface="Verdana" panose="020B0604030504040204" pitchFamily="34" charset="0"/>
              <a:buNone/>
              <a:defRPr/>
            </a:pPr>
            <a:r>
              <a:rPr lang="es-CO" altLang="es-CO" sz="700">
                <a:solidFill>
                  <a:srgbClr val="7F7F7F"/>
                </a:solidFill>
                <a:latin typeface="Verdana" panose="020B0604030504040204" pitchFamily="34" charset="0"/>
                <a:sym typeface="Verdana" panose="020B0604030504040204" pitchFamily="34" charset="0"/>
              </a:rPr>
              <a:t> </a:t>
            </a:r>
            <a:endParaRPr lang="es-CO" altLang="es-CO"/>
          </a:p>
          <a:p>
            <a:pPr eaLnBrk="1" fontAlgn="auto" hangingPunct="1">
              <a:spcBef>
                <a:spcPts val="0"/>
              </a:spcBef>
              <a:spcAft>
                <a:spcPts val="0"/>
              </a:spcAft>
              <a:buClr>
                <a:srgbClr val="7F7F7F"/>
              </a:buClr>
              <a:buSzPts val="700"/>
              <a:buFont typeface="Verdana" panose="020B0604030504040204" pitchFamily="34" charset="0"/>
              <a:buNone/>
              <a:defRPr/>
            </a:pPr>
            <a:r>
              <a:rPr lang="es-CO" altLang="es-CO" sz="700">
                <a:solidFill>
                  <a:srgbClr val="7F7F7F"/>
                </a:solidFill>
                <a:latin typeface="Verdana" panose="020B0604030504040204" pitchFamily="34" charset="0"/>
                <a:sym typeface="Verdana" panose="020B0604030504040204" pitchFamily="34" charset="0"/>
              </a:rPr>
              <a:t>A los bañistas y habitantes costeros, estar atentos a la evolución de las condiciones meteorológicas y a los avisos de las autoridades locales.</a:t>
            </a:r>
            <a:endParaRPr lang="es-CO" altLang="es-CO"/>
          </a:p>
        </p:txBody>
      </p:sp>
      <p:pic>
        <p:nvPicPr>
          <p:cNvPr id="13" name="Google Shape;261;p96">
            <a:extLst>
              <a:ext uri="{FF2B5EF4-FFF2-40B4-BE49-F238E27FC236}">
                <a16:creationId xmlns:a16="http://schemas.microsoft.com/office/drawing/2014/main" id="{560ACE80-C3A6-E3D4-EABA-036BF82303E4}"/>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818563" y="2376488"/>
            <a:ext cx="36671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Google Shape;262;p96">
            <a:extLst>
              <a:ext uri="{FF2B5EF4-FFF2-40B4-BE49-F238E27FC236}">
                <a16:creationId xmlns:a16="http://schemas.microsoft.com/office/drawing/2014/main" id="{BCF89D03-920B-EE6C-58D9-90498CF30BAF}"/>
              </a:ext>
            </a:extLst>
          </p:cNvPr>
          <p:cNvSpPr txBox="1">
            <a:spLocks noChangeArrowheads="1"/>
          </p:cNvSpPr>
          <p:nvPr/>
        </p:nvSpPr>
        <p:spPr bwMode="auto">
          <a:xfrm>
            <a:off x="9231313" y="3871913"/>
            <a:ext cx="2667000" cy="877887"/>
          </a:xfrm>
          <a:prstGeom prst="rect">
            <a:avLst/>
          </a:prstGeom>
          <a:noFill/>
          <a:ln>
            <a:noFill/>
          </a:ln>
        </p:spPr>
        <p:txBody>
          <a:bodyPr lIns="91425" tIns="45700" rIns="91425" bIns="45700">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fontAlgn="auto" hangingPunct="1">
              <a:spcBef>
                <a:spcPts val="0"/>
              </a:spcBef>
              <a:spcAft>
                <a:spcPts val="0"/>
              </a:spcAft>
              <a:defRPr/>
            </a:pPr>
            <a:r>
              <a:rPr lang="es-CO" altLang="es-CO" sz="900" b="1">
                <a:solidFill>
                  <a:srgbClr val="004070"/>
                </a:solidFill>
                <a:latin typeface="Verdana" panose="020B0604030504040204" pitchFamily="34" charset="0"/>
                <a:sym typeface="Verdana" panose="020B0604030504040204" pitchFamily="34" charset="0"/>
              </a:rPr>
              <a:t>Pleamar</a:t>
            </a:r>
            <a:endParaRPr lang="es-CO" altLang="es-CO"/>
          </a:p>
          <a:p>
            <a:pPr eaLnBrk="1" fontAlgn="auto" hangingPunct="1">
              <a:spcBef>
                <a:spcPts val="0"/>
              </a:spcBef>
              <a:spcAft>
                <a:spcPts val="0"/>
              </a:spcAft>
              <a:defRPr/>
            </a:pPr>
            <a:r>
              <a:rPr lang="es-CO" altLang="es-CO" sz="700">
                <a:solidFill>
                  <a:srgbClr val="7F7F7F"/>
                </a:solidFill>
                <a:latin typeface="Verdana" panose="020B0604030504040204" pitchFamily="34" charset="0"/>
                <a:sym typeface="Verdana" panose="020B0604030504040204" pitchFamily="34" charset="0"/>
              </a:rPr>
              <a:t>La marea alcanzará su máximo nivel en el intervalo de tiempo establecido.</a:t>
            </a:r>
            <a:endParaRPr lang="es-CO" altLang="es-CO"/>
          </a:p>
          <a:p>
            <a:pPr eaLnBrk="1" fontAlgn="auto" hangingPunct="1">
              <a:spcBef>
                <a:spcPts val="0"/>
              </a:spcBef>
              <a:spcAft>
                <a:spcPts val="0"/>
              </a:spcAft>
              <a:defRPr/>
            </a:pPr>
            <a:r>
              <a:rPr lang="es-CO" altLang="es-CO" sz="300">
                <a:solidFill>
                  <a:srgbClr val="7F7F7F"/>
                </a:solidFill>
                <a:latin typeface="Verdana" panose="020B0604030504040204" pitchFamily="34" charset="0"/>
                <a:sym typeface="Verdana" panose="020B0604030504040204" pitchFamily="34" charset="0"/>
              </a:rPr>
              <a:t> </a:t>
            </a:r>
            <a:endParaRPr lang="es-CO" altLang="es-CO"/>
          </a:p>
          <a:p>
            <a:pPr eaLnBrk="1" fontAlgn="auto" hangingPunct="1">
              <a:spcBef>
                <a:spcPts val="0"/>
              </a:spcBef>
              <a:spcAft>
                <a:spcPts val="0"/>
              </a:spcAft>
              <a:buClr>
                <a:srgbClr val="004070"/>
              </a:buClr>
              <a:buSzPts val="900"/>
              <a:buFont typeface="Verdana" panose="020B0604030504040204" pitchFamily="34" charset="0"/>
              <a:buNone/>
              <a:defRPr/>
            </a:pPr>
            <a:r>
              <a:rPr lang="es-CO" altLang="es-CO" sz="900" b="1">
                <a:solidFill>
                  <a:srgbClr val="004070"/>
                </a:solidFill>
                <a:latin typeface="Verdana" panose="020B0604030504040204" pitchFamily="34" charset="0"/>
                <a:sym typeface="Verdana" panose="020B0604030504040204" pitchFamily="34" charset="0"/>
              </a:rPr>
              <a:t>Sugerencia o recomendación</a:t>
            </a:r>
            <a:endParaRPr lang="es-CO" altLang="es-CO"/>
          </a:p>
          <a:p>
            <a:pPr eaLnBrk="1" fontAlgn="auto" hangingPunct="1">
              <a:spcBef>
                <a:spcPts val="0"/>
              </a:spcBef>
              <a:spcAft>
                <a:spcPts val="0"/>
              </a:spcAft>
              <a:buClr>
                <a:srgbClr val="7F7F7F"/>
              </a:buClr>
              <a:buSzPts val="700"/>
              <a:buFont typeface="Verdana" panose="020B0604030504040204" pitchFamily="34" charset="0"/>
              <a:buNone/>
              <a:defRPr/>
            </a:pPr>
            <a:r>
              <a:rPr lang="es-CO" altLang="es-CO" sz="700">
                <a:solidFill>
                  <a:srgbClr val="7F7F7F"/>
                </a:solidFill>
                <a:latin typeface="Verdana" panose="020B0604030504040204" pitchFamily="34" charset="0"/>
                <a:sym typeface="Verdana" panose="020B0604030504040204" pitchFamily="34" charset="0"/>
              </a:rPr>
              <a:t>Se sugiere a los habitantes costeros estar atentos a la evolución del fenómeno.</a:t>
            </a:r>
            <a:endParaRPr lang="es-CO" altLang="es-CO"/>
          </a:p>
        </p:txBody>
      </p:sp>
      <p:pic>
        <p:nvPicPr>
          <p:cNvPr id="15" name="Google Shape;263;p96">
            <a:extLst>
              <a:ext uri="{FF2B5EF4-FFF2-40B4-BE49-F238E27FC236}">
                <a16:creationId xmlns:a16="http://schemas.microsoft.com/office/drawing/2014/main" id="{78AABEB8-59F1-53F1-EEB8-68527A32A074}"/>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818563" y="3921125"/>
            <a:ext cx="366712"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Google Shape;264;p96">
            <a:extLst>
              <a:ext uri="{FF2B5EF4-FFF2-40B4-BE49-F238E27FC236}">
                <a16:creationId xmlns:a16="http://schemas.microsoft.com/office/drawing/2014/main" id="{DE98F06C-6892-1448-D0F4-4F3393084D35}"/>
              </a:ext>
            </a:extLst>
          </p:cNvPr>
          <p:cNvSpPr txBox="1">
            <a:spLocks noChangeArrowheads="1"/>
          </p:cNvSpPr>
          <p:nvPr/>
        </p:nvSpPr>
        <p:spPr bwMode="auto">
          <a:xfrm>
            <a:off x="9231313" y="4778375"/>
            <a:ext cx="2667000" cy="1292225"/>
          </a:xfrm>
          <a:prstGeom prst="rect">
            <a:avLst/>
          </a:prstGeom>
          <a:noFill/>
          <a:ln>
            <a:noFill/>
          </a:ln>
        </p:spPr>
        <p:txBody>
          <a:bodyPr lIns="91425" tIns="45700" rIns="91425" bIns="45700">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fontAlgn="auto" hangingPunct="1">
              <a:spcBef>
                <a:spcPts val="0"/>
              </a:spcBef>
              <a:spcAft>
                <a:spcPts val="0"/>
              </a:spcAft>
              <a:defRPr/>
            </a:pPr>
            <a:r>
              <a:rPr lang="es-CO" altLang="es-CO" sz="900" b="1">
                <a:solidFill>
                  <a:srgbClr val="004070"/>
                </a:solidFill>
                <a:latin typeface="Verdana" panose="020B0604030504040204" pitchFamily="34" charset="0"/>
                <a:sym typeface="Verdana" panose="020B0604030504040204" pitchFamily="34" charset="0"/>
              </a:rPr>
              <a:t>Viento y oleaje</a:t>
            </a:r>
            <a:endParaRPr lang="es-CO" altLang="es-CO"/>
          </a:p>
          <a:p>
            <a:pPr eaLnBrk="1" fontAlgn="auto" hangingPunct="1">
              <a:spcBef>
                <a:spcPts val="0"/>
              </a:spcBef>
              <a:spcAft>
                <a:spcPts val="0"/>
              </a:spcAft>
              <a:defRPr/>
            </a:pPr>
            <a:r>
              <a:rPr lang="es-CO" altLang="es-CO" sz="700">
                <a:solidFill>
                  <a:srgbClr val="7F7F7F"/>
                </a:solidFill>
                <a:latin typeface="Verdana" panose="020B0604030504040204" pitchFamily="34" charset="0"/>
                <a:sym typeface="Verdana" panose="020B0604030504040204" pitchFamily="34" charset="0"/>
              </a:rPr>
              <a:t>Velocidad del viento y altura del oleaje con valores por encima de lo normal para la época.</a:t>
            </a:r>
            <a:endParaRPr lang="es-CO" altLang="es-CO"/>
          </a:p>
          <a:p>
            <a:pPr eaLnBrk="1" fontAlgn="auto" hangingPunct="1">
              <a:spcBef>
                <a:spcPts val="0"/>
              </a:spcBef>
              <a:spcAft>
                <a:spcPts val="0"/>
              </a:spcAft>
              <a:defRPr/>
            </a:pPr>
            <a:r>
              <a:rPr lang="es-CO" altLang="es-CO" sz="300">
                <a:solidFill>
                  <a:srgbClr val="7F7F7F"/>
                </a:solidFill>
                <a:latin typeface="Verdana" panose="020B0604030504040204" pitchFamily="34" charset="0"/>
                <a:sym typeface="Verdana" panose="020B0604030504040204" pitchFamily="34" charset="0"/>
              </a:rPr>
              <a:t> </a:t>
            </a:r>
            <a:endParaRPr lang="es-CO" altLang="es-CO"/>
          </a:p>
          <a:p>
            <a:pPr eaLnBrk="1" fontAlgn="auto" hangingPunct="1">
              <a:spcBef>
                <a:spcPts val="0"/>
              </a:spcBef>
              <a:spcAft>
                <a:spcPts val="0"/>
              </a:spcAft>
              <a:buClr>
                <a:srgbClr val="004070"/>
              </a:buClr>
              <a:buSzPts val="900"/>
              <a:buFont typeface="Verdana" panose="020B0604030504040204" pitchFamily="34" charset="0"/>
              <a:buNone/>
              <a:defRPr/>
            </a:pPr>
            <a:r>
              <a:rPr lang="es-CO" altLang="es-CO" sz="900" b="1">
                <a:solidFill>
                  <a:srgbClr val="004070"/>
                </a:solidFill>
                <a:latin typeface="Verdana" panose="020B0604030504040204" pitchFamily="34" charset="0"/>
                <a:sym typeface="Verdana" panose="020B0604030504040204" pitchFamily="34" charset="0"/>
              </a:rPr>
              <a:t>Sugerencia o recomendación</a:t>
            </a:r>
            <a:endParaRPr lang="es-CO" altLang="es-CO"/>
          </a:p>
          <a:p>
            <a:pPr eaLnBrk="1" fontAlgn="auto" hangingPunct="1">
              <a:spcBef>
                <a:spcPts val="0"/>
              </a:spcBef>
              <a:spcAft>
                <a:spcPts val="0"/>
              </a:spcAft>
              <a:buClr>
                <a:srgbClr val="7F7F7F"/>
              </a:buClr>
              <a:buSzPts val="700"/>
              <a:buFont typeface="Verdana" panose="020B0604030504040204" pitchFamily="34" charset="0"/>
              <a:buNone/>
              <a:defRPr/>
            </a:pPr>
            <a:r>
              <a:rPr lang="es-CO" altLang="es-CO" sz="700">
                <a:solidFill>
                  <a:srgbClr val="7F7F7F"/>
                </a:solidFill>
                <a:latin typeface="Verdana" panose="020B0604030504040204" pitchFamily="34" charset="0"/>
                <a:sym typeface="Verdana" panose="020B0604030504040204" pitchFamily="34" charset="0"/>
              </a:rPr>
              <a:t>A los bañistas y habitantes costeros, estar atentos a la evolución del fenómeno y a las indicaciones de las autoridades locales.</a:t>
            </a:r>
            <a:endParaRPr lang="es-CO" altLang="es-CO"/>
          </a:p>
          <a:p>
            <a:pPr eaLnBrk="1" fontAlgn="auto" hangingPunct="1">
              <a:spcBef>
                <a:spcPts val="0"/>
              </a:spcBef>
              <a:spcAft>
                <a:spcPts val="0"/>
              </a:spcAft>
              <a:buSzPts val="700"/>
              <a:buFont typeface="Calibri" panose="020F0502020204030204" pitchFamily="34" charset="0"/>
              <a:buNone/>
              <a:defRPr/>
            </a:pPr>
            <a:endParaRPr lang="es-CO" altLang="es-CO" sz="700">
              <a:solidFill>
                <a:srgbClr val="7F7F7F"/>
              </a:solidFill>
              <a:latin typeface="Verdana" panose="020B0604030504040204" pitchFamily="34" charset="0"/>
              <a:sym typeface="Verdana" panose="020B0604030504040204" pitchFamily="34" charset="0"/>
            </a:endParaRPr>
          </a:p>
          <a:p>
            <a:pPr eaLnBrk="1" fontAlgn="auto" hangingPunct="1">
              <a:spcBef>
                <a:spcPts val="0"/>
              </a:spcBef>
              <a:spcAft>
                <a:spcPts val="0"/>
              </a:spcAft>
              <a:buClr>
                <a:srgbClr val="7F7F7F"/>
              </a:buClr>
              <a:buSzPts val="700"/>
              <a:buFont typeface="Verdana" panose="020B0604030504040204" pitchFamily="34" charset="0"/>
              <a:buNone/>
              <a:defRPr/>
            </a:pPr>
            <a:r>
              <a:rPr lang="es-CO" altLang="es-CO" sz="700">
                <a:solidFill>
                  <a:srgbClr val="7F7F7F"/>
                </a:solidFill>
                <a:latin typeface="Verdana" panose="020B0604030504040204" pitchFamily="34" charset="0"/>
                <a:sym typeface="Verdana" panose="020B0604030504040204" pitchFamily="34" charset="0"/>
              </a:rPr>
              <a:t>A las embarcaciones de poco calado, consultar con las Capitanías de puerto antes de zarpar</a:t>
            </a:r>
            <a:r>
              <a:rPr lang="es-CO" altLang="es-CO" sz="800">
                <a:solidFill>
                  <a:srgbClr val="154699"/>
                </a:solidFill>
                <a:latin typeface="Arial Narrow" panose="020B0606020202030204" pitchFamily="34" charset="0"/>
                <a:sym typeface="Arial Narrow" panose="020B0606020202030204" pitchFamily="34" charset="0"/>
              </a:rPr>
              <a:t>.</a:t>
            </a:r>
            <a:endParaRPr lang="es-CO" altLang="es-CO"/>
          </a:p>
        </p:txBody>
      </p:sp>
      <p:pic>
        <p:nvPicPr>
          <p:cNvPr id="17" name="Google Shape;265;p96">
            <a:extLst>
              <a:ext uri="{FF2B5EF4-FFF2-40B4-BE49-F238E27FC236}">
                <a16:creationId xmlns:a16="http://schemas.microsoft.com/office/drawing/2014/main" id="{8ED1A0AB-2FF6-438B-27D7-EF6093DBE217}"/>
              </a:ext>
            </a:extLst>
          </p:cNvPr>
          <p:cNvPicPr preferRelativeResize="0">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818563" y="4803775"/>
            <a:ext cx="366712"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Google Shape;266;p96">
            <a:extLst>
              <a:ext uri="{FF2B5EF4-FFF2-40B4-BE49-F238E27FC236}">
                <a16:creationId xmlns:a16="http://schemas.microsoft.com/office/drawing/2014/main" id="{605B33CE-F839-E486-A7BD-C625F0799F03}"/>
              </a:ext>
            </a:extLst>
          </p:cNvPr>
          <p:cNvSpPr txBox="1">
            <a:spLocks noChangeArrowheads="1"/>
          </p:cNvSpPr>
          <p:nvPr/>
        </p:nvSpPr>
        <p:spPr bwMode="auto">
          <a:xfrm>
            <a:off x="8601075" y="6218238"/>
            <a:ext cx="3482975" cy="276225"/>
          </a:xfrm>
          <a:prstGeom prst="rect">
            <a:avLst/>
          </a:prstGeom>
          <a:noFill/>
          <a:ln>
            <a:noFill/>
          </a:ln>
        </p:spPr>
        <p:txBody>
          <a:bodyPr lIns="91425" tIns="45700" rIns="91425" bIns="45700">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fontAlgn="auto" hangingPunct="1">
              <a:spcBef>
                <a:spcPts val="0"/>
              </a:spcBef>
              <a:spcAft>
                <a:spcPts val="0"/>
              </a:spcAft>
              <a:buClr>
                <a:srgbClr val="7F7F7F"/>
              </a:buClr>
              <a:buSzPts val="600"/>
              <a:buFont typeface="Verdana" panose="020B0604030504040204" pitchFamily="34" charset="0"/>
              <a:buNone/>
              <a:defRPr/>
            </a:pPr>
            <a:r>
              <a:rPr lang="es-CO" altLang="es-CO" sz="600">
                <a:solidFill>
                  <a:srgbClr val="7F7F7F"/>
                </a:solidFill>
                <a:latin typeface="Verdana" panose="020B0604030504040204" pitchFamily="34" charset="0"/>
                <a:sym typeface="Verdana" panose="020B0604030504040204" pitchFamily="34" charset="0"/>
              </a:rPr>
              <a:t>* La altura significativa de la ola, representa la media del tercio más alto de las olas, por lo cual la altura máxima posible puede ser incluso superior al doble de este valor.</a:t>
            </a:r>
            <a:endParaRPr lang="es-CO" altLang="es-CO"/>
          </a:p>
        </p:txBody>
      </p:sp>
      <p:sp>
        <p:nvSpPr>
          <p:cNvPr id="19" name="Google Shape;267;p96">
            <a:extLst>
              <a:ext uri="{FF2B5EF4-FFF2-40B4-BE49-F238E27FC236}">
                <a16:creationId xmlns:a16="http://schemas.microsoft.com/office/drawing/2014/main" id="{63F0907E-A8AD-706F-670F-8F5C72B8CCDE}"/>
              </a:ext>
            </a:extLst>
          </p:cNvPr>
          <p:cNvSpPr>
            <a:spLocks noChangeArrowheads="1"/>
          </p:cNvSpPr>
          <p:nvPr/>
        </p:nvSpPr>
        <p:spPr bwMode="auto">
          <a:xfrm>
            <a:off x="53975" y="1063625"/>
            <a:ext cx="8609013" cy="5376863"/>
          </a:xfrm>
          <a:prstGeom prst="rect">
            <a:avLst/>
          </a:prstGeom>
          <a:blipFill dpi="0" rotWithShape="1">
            <a:blip r:embed="rId8"/>
            <a:srcRect/>
            <a:stretch>
              <a:fillRect/>
            </a:stretch>
          </a:blipFill>
          <a:ln>
            <a:noFill/>
          </a:ln>
        </p:spPr>
        <p:txBody>
          <a:bodyPr lIns="0" tIns="0" rIns="0" bIns="0"/>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fontAlgn="auto" hangingPunct="1">
              <a:spcBef>
                <a:spcPts val="0"/>
              </a:spcBef>
              <a:spcAft>
                <a:spcPts val="0"/>
              </a:spcAft>
              <a:defRPr/>
            </a:pPr>
            <a:endParaRPr lang="es-CO" altLang="es-CO" sz="1800">
              <a:latin typeface="Calibri" panose="020F0502020204030204" pitchFamily="34" charset="0"/>
              <a:cs typeface="Calibri" panose="020F0502020204030204" pitchFamily="34" charset="0"/>
              <a:sym typeface="Calibri" panose="020F0502020204030204" pitchFamily="34" charset="0"/>
            </a:endParaRPr>
          </a:p>
        </p:txBody>
      </p:sp>
    </p:spTree>
    <p:extLst>
      <p:ext uri="{BB962C8B-B14F-4D97-AF65-F5344CB8AC3E}">
        <p14:creationId xmlns:p14="http://schemas.microsoft.com/office/powerpoint/2010/main" val="3914948228"/>
      </p:ext>
    </p:extLst>
  </p:cSld>
  <p:clrMapOvr>
    <a:masterClrMapping/>
  </p:clrMapOvr>
</p:sldLayout>
</file>

<file path=ppt/slideLayouts/slideLayout296.xml><?xml version="1.0" encoding="utf-8"?>
<p:sldLayout xmlns:a="http://schemas.openxmlformats.org/drawingml/2006/main" xmlns:r="http://schemas.openxmlformats.org/officeDocument/2006/relationships" xmlns:p="http://schemas.openxmlformats.org/presentationml/2006/main" matchingName="Pronóstico amenaza deslizamientos tierra">
  <p:cSld name="Pronóstico amenaza deslizamientos tierra">
    <p:spTree>
      <p:nvGrpSpPr>
        <p:cNvPr id="1" name="Shape 268"/>
        <p:cNvGrpSpPr/>
        <p:nvPr/>
      </p:nvGrpSpPr>
      <p:grpSpPr>
        <a:xfrm>
          <a:off x="0" y="0"/>
          <a:ext cx="0" cy="0"/>
          <a:chOff x="0" y="0"/>
          <a:chExt cx="0" cy="0"/>
        </a:xfrm>
      </p:grpSpPr>
      <p:pic>
        <p:nvPicPr>
          <p:cNvPr id="2" name="Google Shape;269;p109" descr="Forma, Rectángulo&#10;&#10;Descripción generada automáticamente con confianza media">
            <a:extLst>
              <a:ext uri="{FF2B5EF4-FFF2-40B4-BE49-F238E27FC236}">
                <a16:creationId xmlns:a16="http://schemas.microsoft.com/office/drawing/2014/main" id="{869F23C8-891F-6C03-CC5F-C67D7A159BB5}"/>
              </a:ext>
            </a:extLst>
          </p:cNvPr>
          <p:cNvPicPr preferRelativeResize="0">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Google Shape;270;p109" descr="Forma&#10;&#10;Descripción generada automáticamente con confianza baja">
            <a:extLst>
              <a:ext uri="{FF2B5EF4-FFF2-40B4-BE49-F238E27FC236}">
                <a16:creationId xmlns:a16="http://schemas.microsoft.com/office/drawing/2014/main" id="{71BE0936-186B-027F-B5DC-208649B9FD0F}"/>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588"/>
            <a:ext cx="12190413"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Google Shape;271;p109">
            <a:extLst>
              <a:ext uri="{FF2B5EF4-FFF2-40B4-BE49-F238E27FC236}">
                <a16:creationId xmlns:a16="http://schemas.microsoft.com/office/drawing/2014/main" id="{4236693B-99B2-3F8A-E25C-C070F596100B}"/>
              </a:ext>
            </a:extLst>
          </p:cNvPr>
          <p:cNvSpPr>
            <a:spLocks/>
          </p:cNvSpPr>
          <p:nvPr/>
        </p:nvSpPr>
        <p:spPr bwMode="auto">
          <a:xfrm rot="10800000">
            <a:off x="2954338" y="-7938"/>
            <a:ext cx="6223000" cy="666751"/>
          </a:xfrm>
          <a:custGeom>
            <a:avLst/>
            <a:gdLst>
              <a:gd name="T0" fmla="*/ 314644 w 6222675"/>
              <a:gd name="T1" fmla="*/ 0 h 665995"/>
              <a:gd name="T2" fmla="*/ 5910108 w 6222675"/>
              <a:gd name="T3" fmla="*/ 0 h 665995"/>
              <a:gd name="T4" fmla="*/ 6019254 w 6222675"/>
              <a:gd name="T5" fmla="*/ 121491 h 665995"/>
              <a:gd name="T6" fmla="*/ 6254929 w 6222675"/>
              <a:gd name="T7" fmla="*/ 741410 h 665995"/>
              <a:gd name="T8" fmla="*/ 6208922 w 6222675"/>
              <a:gd name="T9" fmla="*/ 745159 h 665995"/>
              <a:gd name="T10" fmla="*/ 179367 w 6222675"/>
              <a:gd name="T11" fmla="*/ 733767 h 665995"/>
              <a:gd name="T12" fmla="*/ 0 w 6222675"/>
              <a:gd name="T13" fmla="*/ 733142 h 665995"/>
              <a:gd name="T14" fmla="*/ 205567 w 6222675"/>
              <a:gd name="T15" fmla="*/ 121491 h 665995"/>
              <a:gd name="T16" fmla="*/ 314644 w 6222675"/>
              <a:gd name="T17" fmla="*/ 0 h 66599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rotWithShape="0">
            <a:gsLst>
              <a:gs pos="0">
                <a:srgbClr val="563A12"/>
              </a:gs>
              <a:gs pos="70000">
                <a:srgbClr val="2D4A19"/>
              </a:gs>
              <a:gs pos="100000">
                <a:srgbClr val="37591F"/>
              </a:gs>
            </a:gsLst>
            <a:lin ang="8100000"/>
          </a:gradFill>
          <a:ln>
            <a:noFill/>
          </a:ln>
          <a:extLst>
            <a:ext uri="{91240B29-F687-4F45-9708-019B960494DF}">
              <a14:hiddenLine xmlns:a14="http://schemas.microsoft.com/office/drawing/2010/main" w="9525">
                <a:solidFill>
                  <a:srgbClr val="000000"/>
                </a:solidFill>
                <a:round/>
                <a:headEnd/>
                <a:tailEnd/>
              </a14:hiddenLine>
            </a:ext>
          </a:extLst>
        </p:spPr>
        <p:txBody>
          <a:bodyPr lIns="91425" tIns="45700" rIns="91425" bIns="45700" anchor="ctr"/>
          <a:lstStyle/>
          <a:p>
            <a:endParaRPr lang="es-CO"/>
          </a:p>
        </p:txBody>
      </p:sp>
      <p:sp>
        <p:nvSpPr>
          <p:cNvPr id="5" name="Google Shape;272;p109">
            <a:extLst>
              <a:ext uri="{FF2B5EF4-FFF2-40B4-BE49-F238E27FC236}">
                <a16:creationId xmlns:a16="http://schemas.microsoft.com/office/drawing/2014/main" id="{8EC8EB55-B1CB-9B9F-77DA-F689B8A65E10}"/>
              </a:ext>
            </a:extLst>
          </p:cNvPr>
          <p:cNvSpPr txBox="1">
            <a:spLocks noChangeArrowheads="1"/>
          </p:cNvSpPr>
          <p:nvPr/>
        </p:nvSpPr>
        <p:spPr bwMode="auto">
          <a:xfrm>
            <a:off x="5370513" y="6638925"/>
            <a:ext cx="1450975" cy="261938"/>
          </a:xfrm>
          <a:prstGeom prst="rect">
            <a:avLst/>
          </a:prstGeom>
          <a:noFill/>
          <a:ln>
            <a:noFill/>
          </a:ln>
        </p:spPr>
        <p:txBody>
          <a:bodyPr lIns="91425" tIns="45700" rIns="91425" bIns="45700">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fontAlgn="auto" hangingPunct="1">
              <a:spcBef>
                <a:spcPts val="0"/>
              </a:spcBef>
              <a:spcAft>
                <a:spcPts val="0"/>
              </a:spcAft>
              <a:defRPr/>
            </a:pPr>
            <a:r>
              <a:rPr lang="es-CO" altLang="es-CO" sz="1100" b="1">
                <a:solidFill>
                  <a:srgbClr val="FFFFFF"/>
                </a:solidFill>
                <a:latin typeface="Helvetica Neue" charset="0"/>
                <a:cs typeface="Helvetica Neue" charset="0"/>
                <a:sym typeface="Helvetica Neue" charset="0"/>
              </a:rPr>
              <a:t>www.ideam.gov.co</a:t>
            </a:r>
            <a:endParaRPr lang="es-CO" altLang="es-CO"/>
          </a:p>
        </p:txBody>
      </p:sp>
      <p:sp>
        <p:nvSpPr>
          <p:cNvPr id="6" name="Google Shape;273;p109">
            <a:extLst>
              <a:ext uri="{FF2B5EF4-FFF2-40B4-BE49-F238E27FC236}">
                <a16:creationId xmlns:a16="http://schemas.microsoft.com/office/drawing/2014/main" id="{3E916F21-2940-9F0E-2274-E831AF465D29}"/>
              </a:ext>
            </a:extLst>
          </p:cNvPr>
          <p:cNvSpPr txBox="1">
            <a:spLocks noChangeArrowheads="1"/>
          </p:cNvSpPr>
          <p:nvPr/>
        </p:nvSpPr>
        <p:spPr bwMode="auto">
          <a:xfrm>
            <a:off x="4394200" y="9525"/>
            <a:ext cx="4054475" cy="646113"/>
          </a:xfrm>
          <a:prstGeom prst="rect">
            <a:avLst/>
          </a:prstGeom>
          <a:noFill/>
          <a:ln>
            <a:noFill/>
          </a:ln>
        </p:spPr>
        <p:txBody>
          <a:bodyPr lIns="91425" tIns="45700" rIns="91425" bIns="45700">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fontAlgn="auto" hangingPunct="1">
              <a:spcBef>
                <a:spcPts val="0"/>
              </a:spcBef>
              <a:spcAft>
                <a:spcPts val="0"/>
              </a:spcAft>
              <a:defRPr/>
            </a:pPr>
            <a:r>
              <a:rPr lang="es-CO" altLang="es-CO" sz="1800" b="1">
                <a:solidFill>
                  <a:srgbClr val="FFFFFF"/>
                </a:solidFill>
                <a:latin typeface="Verdana" panose="020B0604030504040204" pitchFamily="34" charset="0"/>
                <a:sym typeface="Verdana" panose="020B0604030504040204" pitchFamily="34" charset="0"/>
              </a:rPr>
              <a:t>Pronóstico de la Amenaza por</a:t>
            </a:r>
            <a:endParaRPr lang="es-CO" altLang="es-CO"/>
          </a:p>
          <a:p>
            <a:pPr algn="ctr" eaLnBrk="1" fontAlgn="auto" hangingPunct="1">
              <a:spcBef>
                <a:spcPts val="0"/>
              </a:spcBef>
              <a:spcAft>
                <a:spcPts val="0"/>
              </a:spcAft>
              <a:defRPr/>
            </a:pPr>
            <a:r>
              <a:rPr lang="es-CO" altLang="es-CO" sz="1800" b="1">
                <a:solidFill>
                  <a:srgbClr val="FFFFFF"/>
                </a:solidFill>
                <a:latin typeface="Verdana" panose="020B0604030504040204" pitchFamily="34" charset="0"/>
                <a:sym typeface="Verdana" panose="020B0604030504040204" pitchFamily="34" charset="0"/>
              </a:rPr>
              <a:t>Deslizamientos de Tierra</a:t>
            </a:r>
            <a:endParaRPr lang="es-CO" altLang="es-CO"/>
          </a:p>
        </p:txBody>
      </p:sp>
      <p:pic>
        <p:nvPicPr>
          <p:cNvPr id="7" name="Google Shape;274;p109">
            <a:extLst>
              <a:ext uri="{FF2B5EF4-FFF2-40B4-BE49-F238E27FC236}">
                <a16:creationId xmlns:a16="http://schemas.microsoft.com/office/drawing/2014/main" id="{F3582EFD-2D89-CB7C-4065-530020EAA084}"/>
              </a:ext>
            </a:extLst>
          </p:cNvPr>
          <p:cNvPicPr preferRelativeResize="0">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09988" y="-9525"/>
            <a:ext cx="663575" cy="665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5" name="Google Shape;275;p109"/>
          <p:cNvSpPr txBox="1">
            <a:spLocks noGrp="1"/>
          </p:cNvSpPr>
          <p:nvPr>
            <p:ph type="body" idx="1"/>
          </p:nvPr>
        </p:nvSpPr>
        <p:spPr>
          <a:xfrm>
            <a:off x="3741738" y="769938"/>
            <a:ext cx="4708525" cy="376237"/>
          </a:xfrm>
          <a:prstGeom prst="rect">
            <a:avLst/>
          </a:prstGeom>
          <a:noFill/>
          <a:ln>
            <a:noFill/>
          </a:ln>
        </p:spPr>
        <p:txBody>
          <a:bodyPr spcFirstLastPara="1">
            <a:noAutofit/>
          </a:bodyPr>
          <a:lstStyle>
            <a:lvl1pPr marL="457200" lvl="0" indent="-228600" algn="ctr">
              <a:lnSpc>
                <a:spcPct val="90000"/>
              </a:lnSpc>
              <a:spcBef>
                <a:spcPts val="1000"/>
              </a:spcBef>
              <a:spcAft>
                <a:spcPts val="0"/>
              </a:spcAft>
              <a:buClr>
                <a:srgbClr val="385623"/>
              </a:buClr>
              <a:buSzPts val="1600"/>
              <a:buNone/>
              <a:defRPr sz="1600" b="1">
                <a:solidFill>
                  <a:srgbClr val="385623"/>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3432705215"/>
      </p:ext>
    </p:extLst>
  </p:cSld>
  <p:clrMapOvr>
    <a:masterClrMapping/>
  </p:clrMapOvr>
</p:sldLayout>
</file>

<file path=ppt/slideLayouts/slideLayout297.xml><?xml version="1.0" encoding="utf-8"?>
<p:sldLayout xmlns:a="http://schemas.openxmlformats.org/drawingml/2006/main" xmlns:r="http://schemas.openxmlformats.org/officeDocument/2006/relationships" xmlns:p="http://schemas.openxmlformats.org/presentationml/2006/main" matchingName="Pronóstico amenaza incendios vegetal">
  <p:cSld name="Pronóstico amenaza incendios vegetal">
    <p:spTree>
      <p:nvGrpSpPr>
        <p:cNvPr id="1" name="Shape 276"/>
        <p:cNvGrpSpPr/>
        <p:nvPr/>
      </p:nvGrpSpPr>
      <p:grpSpPr>
        <a:xfrm>
          <a:off x="0" y="0"/>
          <a:ext cx="0" cy="0"/>
          <a:chOff x="0" y="0"/>
          <a:chExt cx="0" cy="0"/>
        </a:xfrm>
      </p:grpSpPr>
      <p:pic>
        <p:nvPicPr>
          <p:cNvPr id="2" name="Google Shape;277;p110" descr="Forma, Rectángulo&#10;&#10;Descripción generada automáticamente con confianza media">
            <a:extLst>
              <a:ext uri="{FF2B5EF4-FFF2-40B4-BE49-F238E27FC236}">
                <a16:creationId xmlns:a16="http://schemas.microsoft.com/office/drawing/2014/main" id="{F9425BD6-816E-B357-233B-BBD2DADBEF60}"/>
              </a:ext>
            </a:extLst>
          </p:cNvPr>
          <p:cNvPicPr preferRelativeResize="0">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Google Shape;278;p110" descr="Forma&#10;&#10;Descripción generada automáticamente con confianza baja">
            <a:extLst>
              <a:ext uri="{FF2B5EF4-FFF2-40B4-BE49-F238E27FC236}">
                <a16:creationId xmlns:a16="http://schemas.microsoft.com/office/drawing/2014/main" id="{B7D21304-E329-CF23-80E2-2FF4772269DD}"/>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588"/>
            <a:ext cx="12190413"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Google Shape;279;p110">
            <a:extLst>
              <a:ext uri="{FF2B5EF4-FFF2-40B4-BE49-F238E27FC236}">
                <a16:creationId xmlns:a16="http://schemas.microsoft.com/office/drawing/2014/main" id="{93F6257D-8D0F-8A63-D408-32F223B46D79}"/>
              </a:ext>
            </a:extLst>
          </p:cNvPr>
          <p:cNvSpPr>
            <a:spLocks/>
          </p:cNvSpPr>
          <p:nvPr/>
        </p:nvSpPr>
        <p:spPr bwMode="auto">
          <a:xfrm rot="10800000">
            <a:off x="2954338" y="-7938"/>
            <a:ext cx="6223000" cy="666751"/>
          </a:xfrm>
          <a:custGeom>
            <a:avLst/>
            <a:gdLst>
              <a:gd name="T0" fmla="*/ 314644 w 6222675"/>
              <a:gd name="T1" fmla="*/ 0 h 665995"/>
              <a:gd name="T2" fmla="*/ 5910108 w 6222675"/>
              <a:gd name="T3" fmla="*/ 0 h 665995"/>
              <a:gd name="T4" fmla="*/ 6019254 w 6222675"/>
              <a:gd name="T5" fmla="*/ 121491 h 665995"/>
              <a:gd name="T6" fmla="*/ 6254929 w 6222675"/>
              <a:gd name="T7" fmla="*/ 741410 h 665995"/>
              <a:gd name="T8" fmla="*/ 6208922 w 6222675"/>
              <a:gd name="T9" fmla="*/ 745159 h 665995"/>
              <a:gd name="T10" fmla="*/ 179367 w 6222675"/>
              <a:gd name="T11" fmla="*/ 733767 h 665995"/>
              <a:gd name="T12" fmla="*/ 0 w 6222675"/>
              <a:gd name="T13" fmla="*/ 733142 h 665995"/>
              <a:gd name="T14" fmla="*/ 205567 w 6222675"/>
              <a:gd name="T15" fmla="*/ 121491 h 665995"/>
              <a:gd name="T16" fmla="*/ 314644 w 6222675"/>
              <a:gd name="T17" fmla="*/ 0 h 66599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rotWithShape="0">
            <a:gsLst>
              <a:gs pos="0">
                <a:srgbClr val="FFD966"/>
              </a:gs>
              <a:gs pos="36000">
                <a:srgbClr val="FF0000"/>
              </a:gs>
              <a:gs pos="92000">
                <a:srgbClr val="833C0B"/>
              </a:gs>
              <a:gs pos="100000">
                <a:srgbClr val="833C0B"/>
              </a:gs>
            </a:gsLst>
            <a:lin ang="8100000"/>
          </a:gradFill>
          <a:ln>
            <a:noFill/>
          </a:ln>
          <a:extLst>
            <a:ext uri="{91240B29-F687-4F45-9708-019B960494DF}">
              <a14:hiddenLine xmlns:a14="http://schemas.microsoft.com/office/drawing/2010/main" w="9525">
                <a:solidFill>
                  <a:srgbClr val="000000"/>
                </a:solidFill>
                <a:round/>
                <a:headEnd/>
                <a:tailEnd/>
              </a14:hiddenLine>
            </a:ext>
          </a:extLst>
        </p:spPr>
        <p:txBody>
          <a:bodyPr lIns="91425" tIns="45700" rIns="91425" bIns="45700" anchor="ctr"/>
          <a:lstStyle/>
          <a:p>
            <a:endParaRPr lang="es-CO"/>
          </a:p>
        </p:txBody>
      </p:sp>
      <p:sp>
        <p:nvSpPr>
          <p:cNvPr id="5" name="Google Shape;280;p110">
            <a:extLst>
              <a:ext uri="{FF2B5EF4-FFF2-40B4-BE49-F238E27FC236}">
                <a16:creationId xmlns:a16="http://schemas.microsoft.com/office/drawing/2014/main" id="{E242735E-4757-B910-A202-1EF468689A37}"/>
              </a:ext>
            </a:extLst>
          </p:cNvPr>
          <p:cNvSpPr txBox="1">
            <a:spLocks noChangeArrowheads="1"/>
          </p:cNvSpPr>
          <p:nvPr/>
        </p:nvSpPr>
        <p:spPr bwMode="auto">
          <a:xfrm>
            <a:off x="5370513" y="6638925"/>
            <a:ext cx="1450975" cy="261938"/>
          </a:xfrm>
          <a:prstGeom prst="rect">
            <a:avLst/>
          </a:prstGeom>
          <a:noFill/>
          <a:ln>
            <a:noFill/>
          </a:ln>
        </p:spPr>
        <p:txBody>
          <a:bodyPr lIns="91425" tIns="45700" rIns="91425" bIns="45700">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fontAlgn="auto" hangingPunct="1">
              <a:spcBef>
                <a:spcPts val="0"/>
              </a:spcBef>
              <a:spcAft>
                <a:spcPts val="0"/>
              </a:spcAft>
              <a:defRPr/>
            </a:pPr>
            <a:r>
              <a:rPr lang="es-CO" altLang="es-CO" sz="1100" b="1">
                <a:solidFill>
                  <a:srgbClr val="FFFFFF"/>
                </a:solidFill>
                <a:latin typeface="Helvetica Neue" charset="0"/>
                <a:cs typeface="Helvetica Neue" charset="0"/>
                <a:sym typeface="Helvetica Neue" charset="0"/>
              </a:rPr>
              <a:t>www.ideam.gov.co</a:t>
            </a:r>
            <a:endParaRPr lang="es-CO" altLang="es-CO"/>
          </a:p>
        </p:txBody>
      </p:sp>
      <p:sp>
        <p:nvSpPr>
          <p:cNvPr id="6" name="Google Shape;281;p110">
            <a:extLst>
              <a:ext uri="{FF2B5EF4-FFF2-40B4-BE49-F238E27FC236}">
                <a16:creationId xmlns:a16="http://schemas.microsoft.com/office/drawing/2014/main" id="{F24C59A9-9BD1-FFDB-89CE-0F15FFF66255}"/>
              </a:ext>
            </a:extLst>
          </p:cNvPr>
          <p:cNvSpPr txBox="1">
            <a:spLocks noChangeArrowheads="1"/>
          </p:cNvSpPr>
          <p:nvPr/>
        </p:nvSpPr>
        <p:spPr bwMode="auto">
          <a:xfrm>
            <a:off x="4062413" y="9525"/>
            <a:ext cx="4610100" cy="646113"/>
          </a:xfrm>
          <a:prstGeom prst="rect">
            <a:avLst/>
          </a:prstGeom>
          <a:noFill/>
          <a:ln>
            <a:noFill/>
          </a:ln>
        </p:spPr>
        <p:txBody>
          <a:bodyPr lIns="91425" tIns="45700" rIns="91425" bIns="45700">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fontAlgn="auto" hangingPunct="1">
              <a:spcBef>
                <a:spcPts val="0"/>
              </a:spcBef>
              <a:spcAft>
                <a:spcPts val="0"/>
              </a:spcAft>
              <a:defRPr/>
            </a:pPr>
            <a:r>
              <a:rPr lang="es-CO" altLang="es-CO" sz="1800" b="1">
                <a:solidFill>
                  <a:srgbClr val="FFFFFF"/>
                </a:solidFill>
                <a:latin typeface="Verdana" panose="020B0604030504040204" pitchFamily="34" charset="0"/>
                <a:sym typeface="Verdana" panose="020B0604030504040204" pitchFamily="34" charset="0"/>
              </a:rPr>
              <a:t>Pronóstico de la Amenaza por</a:t>
            </a:r>
            <a:endParaRPr lang="es-CO" altLang="es-CO"/>
          </a:p>
          <a:p>
            <a:pPr algn="ctr" eaLnBrk="1" fontAlgn="auto" hangingPunct="1">
              <a:spcBef>
                <a:spcPts val="0"/>
              </a:spcBef>
              <a:spcAft>
                <a:spcPts val="0"/>
              </a:spcAft>
              <a:defRPr/>
            </a:pPr>
            <a:r>
              <a:rPr lang="es-CO" altLang="es-CO" sz="1800" b="1">
                <a:solidFill>
                  <a:srgbClr val="FFFFFF"/>
                </a:solidFill>
                <a:latin typeface="Verdana" panose="020B0604030504040204" pitchFamily="34" charset="0"/>
                <a:sym typeface="Verdana" panose="020B0604030504040204" pitchFamily="34" charset="0"/>
              </a:rPr>
              <a:t>Incendios de la Cobertura Vegetal</a:t>
            </a:r>
            <a:endParaRPr lang="es-CO" altLang="es-CO"/>
          </a:p>
        </p:txBody>
      </p:sp>
      <p:pic>
        <p:nvPicPr>
          <p:cNvPr id="7" name="Google Shape;282;p110">
            <a:extLst>
              <a:ext uri="{FF2B5EF4-FFF2-40B4-BE49-F238E27FC236}">
                <a16:creationId xmlns:a16="http://schemas.microsoft.com/office/drawing/2014/main" id="{06DAC1CD-1E24-DF40-39B5-2C29562E5211}"/>
              </a:ext>
            </a:extLst>
          </p:cNvPr>
          <p:cNvPicPr preferRelativeResize="0">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17913" y="73025"/>
            <a:ext cx="369887"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3" name="Google Shape;283;p110"/>
          <p:cNvSpPr txBox="1">
            <a:spLocks noGrp="1"/>
          </p:cNvSpPr>
          <p:nvPr>
            <p:ph type="body" idx="1"/>
          </p:nvPr>
        </p:nvSpPr>
        <p:spPr>
          <a:xfrm>
            <a:off x="3741738" y="769938"/>
            <a:ext cx="4708525" cy="376237"/>
          </a:xfrm>
          <a:prstGeom prst="rect">
            <a:avLst/>
          </a:prstGeom>
          <a:noFill/>
          <a:ln>
            <a:noFill/>
          </a:ln>
        </p:spPr>
        <p:txBody>
          <a:bodyPr spcFirstLastPara="1">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485331644"/>
      </p:ext>
    </p:extLst>
  </p:cSld>
  <p:clrMapOvr>
    <a:masterClrMapping/>
  </p:clrMapOvr>
</p:sldLayout>
</file>

<file path=ppt/slideLayouts/slideLayout298.xml><?xml version="1.0" encoding="utf-8"?>
<p:sldLayout xmlns:a="http://schemas.openxmlformats.org/drawingml/2006/main" xmlns:r="http://schemas.openxmlformats.org/officeDocument/2006/relationships" xmlns:p="http://schemas.openxmlformats.org/presentationml/2006/main" matchingName="Alertas Hidrológicas">
  <p:cSld name="Alertas Hidrológicas">
    <p:spTree>
      <p:nvGrpSpPr>
        <p:cNvPr id="1" name="Shape 565"/>
        <p:cNvGrpSpPr/>
        <p:nvPr/>
      </p:nvGrpSpPr>
      <p:grpSpPr>
        <a:xfrm>
          <a:off x="0" y="0"/>
          <a:ext cx="0" cy="0"/>
          <a:chOff x="0" y="0"/>
          <a:chExt cx="0" cy="0"/>
        </a:xfrm>
      </p:grpSpPr>
      <p:sp>
        <p:nvSpPr>
          <p:cNvPr id="2" name="Google Shape;566;p68">
            <a:extLst>
              <a:ext uri="{FF2B5EF4-FFF2-40B4-BE49-F238E27FC236}">
                <a16:creationId xmlns:a16="http://schemas.microsoft.com/office/drawing/2014/main" id="{F38FE612-9A81-81E5-0498-271293D6E144}"/>
              </a:ext>
            </a:extLst>
          </p:cNvPr>
          <p:cNvSpPr>
            <a:spLocks/>
          </p:cNvSpPr>
          <p:nvPr/>
        </p:nvSpPr>
        <p:spPr bwMode="auto">
          <a:xfrm rot="10800000">
            <a:off x="2954338" y="-7938"/>
            <a:ext cx="6223000" cy="666751"/>
          </a:xfrm>
          <a:custGeom>
            <a:avLst/>
            <a:gdLst>
              <a:gd name="T0" fmla="*/ 314644 w 6222675"/>
              <a:gd name="T1" fmla="*/ 0 h 665995"/>
              <a:gd name="T2" fmla="*/ 5910108 w 6222675"/>
              <a:gd name="T3" fmla="*/ 0 h 665995"/>
              <a:gd name="T4" fmla="*/ 6019254 w 6222675"/>
              <a:gd name="T5" fmla="*/ 121491 h 665995"/>
              <a:gd name="T6" fmla="*/ 6254929 w 6222675"/>
              <a:gd name="T7" fmla="*/ 741410 h 665995"/>
              <a:gd name="T8" fmla="*/ 6208922 w 6222675"/>
              <a:gd name="T9" fmla="*/ 745159 h 665995"/>
              <a:gd name="T10" fmla="*/ 179367 w 6222675"/>
              <a:gd name="T11" fmla="*/ 733767 h 665995"/>
              <a:gd name="T12" fmla="*/ 0 w 6222675"/>
              <a:gd name="T13" fmla="*/ 733142 h 665995"/>
              <a:gd name="T14" fmla="*/ 205567 w 6222675"/>
              <a:gd name="T15" fmla="*/ 121491 h 665995"/>
              <a:gd name="T16" fmla="*/ 314644 w 6222675"/>
              <a:gd name="T17" fmla="*/ 0 h 66599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solidFill>
            <a:srgbClr val="0070C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45700" rIns="91425" bIns="45700" anchor="ctr"/>
          <a:lstStyle/>
          <a:p>
            <a:endParaRPr lang="es-CO"/>
          </a:p>
        </p:txBody>
      </p:sp>
      <p:pic>
        <p:nvPicPr>
          <p:cNvPr id="3" name="Google Shape;567;p68" descr="Forma, Rectángulo&#10;&#10;Descripción generada automáticamente con confianza media">
            <a:extLst>
              <a:ext uri="{FF2B5EF4-FFF2-40B4-BE49-F238E27FC236}">
                <a16:creationId xmlns:a16="http://schemas.microsoft.com/office/drawing/2014/main" id="{9F5E6BC3-F338-A4EF-1901-05C2E69A392D}"/>
              </a:ext>
            </a:extLst>
          </p:cNvPr>
          <p:cNvPicPr preferRelativeResize="0">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Google Shape;568;p68">
            <a:extLst>
              <a:ext uri="{FF2B5EF4-FFF2-40B4-BE49-F238E27FC236}">
                <a16:creationId xmlns:a16="http://schemas.microsoft.com/office/drawing/2014/main" id="{188BED35-AD3E-9829-E546-9066E84B5DC6}"/>
              </a:ext>
            </a:extLst>
          </p:cNvPr>
          <p:cNvSpPr txBox="1">
            <a:spLocks noChangeArrowheads="1"/>
          </p:cNvSpPr>
          <p:nvPr/>
        </p:nvSpPr>
        <p:spPr bwMode="auto">
          <a:xfrm>
            <a:off x="5370513" y="6638925"/>
            <a:ext cx="1450975" cy="261938"/>
          </a:xfrm>
          <a:prstGeom prst="rect">
            <a:avLst/>
          </a:prstGeom>
          <a:noFill/>
          <a:ln>
            <a:noFill/>
          </a:ln>
        </p:spPr>
        <p:txBody>
          <a:bodyPr lIns="91425" tIns="45700" rIns="91425" bIns="45700">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fontAlgn="auto" hangingPunct="1">
              <a:spcBef>
                <a:spcPts val="0"/>
              </a:spcBef>
              <a:spcAft>
                <a:spcPts val="0"/>
              </a:spcAft>
              <a:defRPr/>
            </a:pPr>
            <a:r>
              <a:rPr lang="es-CO" altLang="es-CO" sz="1100" b="1">
                <a:solidFill>
                  <a:srgbClr val="FFFFFF"/>
                </a:solidFill>
                <a:latin typeface="Helvetica Neue" charset="0"/>
                <a:cs typeface="Helvetica Neue" charset="0"/>
                <a:sym typeface="Helvetica Neue" charset="0"/>
              </a:rPr>
              <a:t>www.ideam.gov.co</a:t>
            </a:r>
            <a:endParaRPr lang="es-CO" altLang="es-CO"/>
          </a:p>
        </p:txBody>
      </p:sp>
      <p:pic>
        <p:nvPicPr>
          <p:cNvPr id="5" name="Google Shape;569;p68" descr="Forma&#10;&#10;Descripción generada automáticamente con confianza baja">
            <a:extLst>
              <a:ext uri="{FF2B5EF4-FFF2-40B4-BE49-F238E27FC236}">
                <a16:creationId xmlns:a16="http://schemas.microsoft.com/office/drawing/2014/main" id="{CDC4D228-96B5-316A-B145-8854B72B46AE}"/>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588"/>
            <a:ext cx="12190413"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Google Shape;570;p68">
            <a:extLst>
              <a:ext uri="{FF2B5EF4-FFF2-40B4-BE49-F238E27FC236}">
                <a16:creationId xmlns:a16="http://schemas.microsoft.com/office/drawing/2014/main" id="{FD8C3D58-3613-1B59-286A-B596B085DED7}"/>
              </a:ext>
            </a:extLst>
          </p:cNvPr>
          <p:cNvSpPr txBox="1">
            <a:spLocks noChangeArrowheads="1"/>
          </p:cNvSpPr>
          <p:nvPr/>
        </p:nvSpPr>
        <p:spPr bwMode="auto">
          <a:xfrm>
            <a:off x="4675188" y="141288"/>
            <a:ext cx="3092450" cy="400050"/>
          </a:xfrm>
          <a:prstGeom prst="rect">
            <a:avLst/>
          </a:prstGeom>
          <a:noFill/>
          <a:ln>
            <a:noFill/>
          </a:ln>
        </p:spPr>
        <p:txBody>
          <a:bodyPr lIns="91425" tIns="45700" rIns="91425" bIns="45700">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fontAlgn="auto" hangingPunct="1">
              <a:spcBef>
                <a:spcPts val="0"/>
              </a:spcBef>
              <a:spcAft>
                <a:spcPts val="0"/>
              </a:spcAft>
              <a:defRPr/>
            </a:pPr>
            <a:r>
              <a:rPr lang="es-CO" altLang="es-CO" sz="2000" b="1">
                <a:solidFill>
                  <a:srgbClr val="FFFFFF"/>
                </a:solidFill>
                <a:latin typeface="Verdana" panose="020B0604030504040204" pitchFamily="34" charset="0"/>
                <a:sym typeface="Verdana" panose="020B0604030504040204" pitchFamily="34" charset="0"/>
              </a:rPr>
              <a:t>Alertas Hidrológicas</a:t>
            </a:r>
            <a:endParaRPr lang="es-CO" altLang="es-CO"/>
          </a:p>
        </p:txBody>
      </p:sp>
      <p:pic>
        <p:nvPicPr>
          <p:cNvPr id="7" name="Google Shape;571;p68">
            <a:extLst>
              <a:ext uri="{FF2B5EF4-FFF2-40B4-BE49-F238E27FC236}">
                <a16:creationId xmlns:a16="http://schemas.microsoft.com/office/drawing/2014/main" id="{F54440C8-3127-42DC-4A2B-EA57EF81E1BD}"/>
              </a:ext>
            </a:extLst>
          </p:cNvPr>
          <p:cNvPicPr preferRelativeResize="0">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49738" y="79375"/>
            <a:ext cx="2825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8" name="Google Shape;572;p68">
            <a:extLst>
              <a:ext uri="{FF2B5EF4-FFF2-40B4-BE49-F238E27FC236}">
                <a16:creationId xmlns:a16="http://schemas.microsoft.com/office/drawing/2014/main" id="{8AF7CE29-85E5-3721-F391-40DD8F42A97C}"/>
              </a:ext>
            </a:extLst>
          </p:cNvPr>
          <p:cNvCxnSpPr>
            <a:cxnSpLocks noChangeShapeType="1"/>
          </p:cNvCxnSpPr>
          <p:nvPr/>
        </p:nvCxnSpPr>
        <p:spPr bwMode="auto">
          <a:xfrm>
            <a:off x="4873625" y="1049338"/>
            <a:ext cx="0" cy="5427662"/>
          </a:xfrm>
          <a:prstGeom prst="straightConnector1">
            <a:avLst/>
          </a:prstGeom>
          <a:noFill/>
          <a:ln w="28575">
            <a:solidFill>
              <a:srgbClr val="D0CECE"/>
            </a:solidFill>
            <a:miter lim="800000"/>
            <a:headEnd type="none" w="sm" len="sm"/>
            <a:tailEnd type="none" w="sm" len="sm"/>
          </a:ln>
          <a:extLst>
            <a:ext uri="{909E8E84-426E-40DD-AFC4-6F175D3DCCD1}">
              <a14:hiddenFill xmlns:a14="http://schemas.microsoft.com/office/drawing/2010/main">
                <a:noFill/>
              </a14:hiddenFill>
            </a:ext>
          </a:extLst>
        </p:spPr>
      </p:cxnSp>
      <p:pic>
        <p:nvPicPr>
          <p:cNvPr id="9" name="Google Shape;573;p68" descr="Recurso 24.png">
            <a:extLst>
              <a:ext uri="{FF2B5EF4-FFF2-40B4-BE49-F238E27FC236}">
                <a16:creationId xmlns:a16="http://schemas.microsoft.com/office/drawing/2014/main" id="{28ACB140-0411-CC81-412F-211FBBA2F1E7}"/>
              </a:ext>
            </a:extLst>
          </p:cNvPr>
          <p:cNvPicPr preferRelativeResize="0">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688638" y="4673600"/>
            <a:ext cx="382587" cy="536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0" name="Google Shape;574;p68">
            <a:extLst>
              <a:ext uri="{FF2B5EF4-FFF2-40B4-BE49-F238E27FC236}">
                <a16:creationId xmlns:a16="http://schemas.microsoft.com/office/drawing/2014/main" id="{92AFBECE-1A31-20A9-EA34-C347A1A45174}"/>
              </a:ext>
            </a:extLst>
          </p:cNvPr>
          <p:cNvCxnSpPr>
            <a:cxnSpLocks noChangeShapeType="1"/>
          </p:cNvCxnSpPr>
          <p:nvPr/>
        </p:nvCxnSpPr>
        <p:spPr bwMode="auto">
          <a:xfrm>
            <a:off x="4873625" y="4464050"/>
            <a:ext cx="6592888" cy="0"/>
          </a:xfrm>
          <a:prstGeom prst="straightConnector1">
            <a:avLst/>
          </a:prstGeom>
          <a:noFill/>
          <a:ln w="28575">
            <a:solidFill>
              <a:srgbClr val="D0CECE"/>
            </a:solidFill>
            <a:miter lim="800000"/>
            <a:headEnd type="none" w="sm" len="sm"/>
            <a:tailEnd type="none" w="sm" len="sm"/>
          </a:ln>
          <a:extLst>
            <a:ext uri="{909E8E84-426E-40DD-AFC4-6F175D3DCCD1}">
              <a14:hiddenFill xmlns:a14="http://schemas.microsoft.com/office/drawing/2010/main">
                <a:noFill/>
              </a14:hiddenFill>
            </a:ext>
          </a:extLst>
        </p:spPr>
      </p:cxnSp>
      <p:cxnSp>
        <p:nvCxnSpPr>
          <p:cNvPr id="11" name="Google Shape;575;p68">
            <a:extLst>
              <a:ext uri="{FF2B5EF4-FFF2-40B4-BE49-F238E27FC236}">
                <a16:creationId xmlns:a16="http://schemas.microsoft.com/office/drawing/2014/main" id="{C71ADF20-D4CA-0A14-C725-77ABE384E17F}"/>
              </a:ext>
            </a:extLst>
          </p:cNvPr>
          <p:cNvCxnSpPr>
            <a:cxnSpLocks noChangeShapeType="1"/>
          </p:cNvCxnSpPr>
          <p:nvPr/>
        </p:nvCxnSpPr>
        <p:spPr bwMode="auto">
          <a:xfrm>
            <a:off x="4873625" y="5418138"/>
            <a:ext cx="6592888" cy="0"/>
          </a:xfrm>
          <a:prstGeom prst="straightConnector1">
            <a:avLst/>
          </a:prstGeom>
          <a:noFill/>
          <a:ln w="28575">
            <a:solidFill>
              <a:srgbClr val="D0CECE"/>
            </a:solidFill>
            <a:miter lim="800000"/>
            <a:headEnd type="none" w="sm" len="sm"/>
            <a:tailEnd type="none" w="sm" len="sm"/>
          </a:ln>
          <a:extLst>
            <a:ext uri="{909E8E84-426E-40DD-AFC4-6F175D3DCCD1}">
              <a14:hiddenFill xmlns:a14="http://schemas.microsoft.com/office/drawing/2010/main">
                <a:noFill/>
              </a14:hiddenFill>
            </a:ext>
          </a:extLst>
        </p:spPr>
      </p:cxnSp>
      <p:pic>
        <p:nvPicPr>
          <p:cNvPr id="12" name="Google Shape;576;p68">
            <a:extLst>
              <a:ext uri="{FF2B5EF4-FFF2-40B4-BE49-F238E27FC236}">
                <a16:creationId xmlns:a16="http://schemas.microsoft.com/office/drawing/2014/main" id="{C26295AB-BC0B-E1CF-CDE5-918555F717A7}"/>
              </a:ext>
            </a:extLst>
          </p:cNvPr>
          <p:cNvPicPr preferRelativeResize="0">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1385550" y="1012825"/>
            <a:ext cx="796925" cy="5668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77" name="Google Shape;577;p68"/>
          <p:cNvSpPr txBox="1">
            <a:spLocks noGrp="1"/>
          </p:cNvSpPr>
          <p:nvPr>
            <p:ph type="body" idx="1"/>
          </p:nvPr>
        </p:nvSpPr>
        <p:spPr>
          <a:xfrm>
            <a:off x="4994275" y="5503863"/>
            <a:ext cx="6076950" cy="935037"/>
          </a:xfrm>
          <a:prstGeom prst="rect">
            <a:avLst/>
          </a:prstGeom>
          <a:noFill/>
          <a:ln>
            <a:noFill/>
          </a:ln>
        </p:spPr>
        <p:txBody>
          <a:bodyPr spcFirstLastPara="1">
            <a:normAutofit/>
          </a:bodyPr>
          <a:lstStyle>
            <a:lvl1pPr marL="457200" lvl="0" indent="-228600" algn="l">
              <a:lnSpc>
                <a:spcPct val="90000"/>
              </a:lnSpc>
              <a:spcBef>
                <a:spcPts val="1000"/>
              </a:spcBef>
              <a:spcAft>
                <a:spcPts val="0"/>
              </a:spcAft>
              <a:buClr>
                <a:srgbClr val="7F7F7F"/>
              </a:buClr>
              <a:buSzPts val="900"/>
              <a:buNone/>
              <a:defRPr sz="900">
                <a:solidFill>
                  <a:srgbClr val="7F7F7F"/>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78" name="Google Shape;578;p68"/>
          <p:cNvSpPr txBox="1">
            <a:spLocks noGrp="1"/>
          </p:cNvSpPr>
          <p:nvPr>
            <p:ph type="body" idx="2"/>
          </p:nvPr>
        </p:nvSpPr>
        <p:spPr>
          <a:xfrm>
            <a:off x="4994275" y="4061566"/>
            <a:ext cx="6076950" cy="297364"/>
          </a:xfrm>
          <a:prstGeom prst="rect">
            <a:avLst/>
          </a:prstGeom>
          <a:noFill/>
          <a:ln>
            <a:noFill/>
          </a:ln>
        </p:spPr>
        <p:txBody>
          <a:bodyPr spcFirstLastPara="1">
            <a:normAutofit/>
          </a:bodyPr>
          <a:lstStyle>
            <a:lvl1pPr marL="457200" lvl="0" indent="-228600" algn="ctr">
              <a:lnSpc>
                <a:spcPct val="90000"/>
              </a:lnSpc>
              <a:spcBef>
                <a:spcPts val="1000"/>
              </a:spcBef>
              <a:spcAft>
                <a:spcPts val="0"/>
              </a:spcAft>
              <a:buClr>
                <a:srgbClr val="7F7F7F"/>
              </a:buClr>
              <a:buSzPts val="800"/>
              <a:buNone/>
              <a:defRPr sz="800">
                <a:solidFill>
                  <a:srgbClr val="7F7F7F"/>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79" name="Google Shape;579;p68"/>
          <p:cNvSpPr txBox="1">
            <a:spLocks noGrp="1"/>
          </p:cNvSpPr>
          <p:nvPr>
            <p:ph type="body" idx="3"/>
          </p:nvPr>
        </p:nvSpPr>
        <p:spPr>
          <a:xfrm>
            <a:off x="7767756" y="4595044"/>
            <a:ext cx="2817866" cy="708271"/>
          </a:xfrm>
          <a:prstGeom prst="rect">
            <a:avLst/>
          </a:prstGeom>
          <a:noFill/>
          <a:ln>
            <a:noFill/>
          </a:ln>
        </p:spPr>
        <p:txBody>
          <a:bodyPr spcFirstLastPara="1">
            <a:normAutofit/>
          </a:bodyPr>
          <a:lstStyle>
            <a:lvl1pPr marL="457200" lvl="0" indent="-228600" algn="l">
              <a:lnSpc>
                <a:spcPct val="90000"/>
              </a:lnSpc>
              <a:spcBef>
                <a:spcPts val="1000"/>
              </a:spcBef>
              <a:spcAft>
                <a:spcPts val="0"/>
              </a:spcAft>
              <a:buClr>
                <a:srgbClr val="7F7F7F"/>
              </a:buClr>
              <a:buSzPts val="800"/>
              <a:buNone/>
              <a:defRPr sz="800">
                <a:solidFill>
                  <a:srgbClr val="7F7F7F"/>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2111669311"/>
      </p:ext>
    </p:extLst>
  </p:cSld>
  <p:clrMapOvr>
    <a:masterClrMapping/>
  </p:clrMapOvr>
</p:sldLayout>
</file>

<file path=ppt/slideLayouts/slideLayout299.xml><?xml version="1.0" encoding="utf-8"?>
<p:sldLayout xmlns:a="http://schemas.openxmlformats.org/drawingml/2006/main" xmlns:r="http://schemas.openxmlformats.org/officeDocument/2006/relationships" xmlns:p="http://schemas.openxmlformats.org/presentationml/2006/main" matchingName="1_Alertas Hidrológicas">
  <p:cSld name="1_Alertas Hidrológicas">
    <p:spTree>
      <p:nvGrpSpPr>
        <p:cNvPr id="1" name="Shape 705"/>
        <p:cNvGrpSpPr/>
        <p:nvPr/>
      </p:nvGrpSpPr>
      <p:grpSpPr>
        <a:xfrm>
          <a:off x="0" y="0"/>
          <a:ext cx="0" cy="0"/>
          <a:chOff x="0" y="0"/>
          <a:chExt cx="0" cy="0"/>
        </a:xfrm>
      </p:grpSpPr>
      <p:pic>
        <p:nvPicPr>
          <p:cNvPr id="2" name="Google Shape;706;p70">
            <a:extLst>
              <a:ext uri="{FF2B5EF4-FFF2-40B4-BE49-F238E27FC236}">
                <a16:creationId xmlns:a16="http://schemas.microsoft.com/office/drawing/2014/main" id="{512FB2FF-4F04-4C9F-79A6-70772A265ED4}"/>
              </a:ext>
            </a:extLst>
          </p:cNvPr>
          <p:cNvPicPr preferRelativeResize="0">
            <a:picLocks noChangeAspect="1" noChangeArrowheads="1"/>
          </p:cNvPicPr>
          <p:nvPr/>
        </p:nvPicPr>
        <p:blipFill>
          <a:blip r:embed="rId2">
            <a:extLst>
              <a:ext uri="{28A0092B-C50C-407E-A947-70E740481C1C}">
                <a14:useLocalDpi xmlns:a14="http://schemas.microsoft.com/office/drawing/2010/main" val="0"/>
              </a:ext>
            </a:extLst>
          </a:blip>
          <a:srcRect l="577" t="12900" r="2" b="27872"/>
          <a:stretch>
            <a:fillRect/>
          </a:stretch>
        </p:blipFill>
        <p:spPr bwMode="auto">
          <a:xfrm>
            <a:off x="0" y="1947863"/>
            <a:ext cx="12188825" cy="4821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Google Shape;707;p70">
            <a:extLst>
              <a:ext uri="{FF2B5EF4-FFF2-40B4-BE49-F238E27FC236}">
                <a16:creationId xmlns:a16="http://schemas.microsoft.com/office/drawing/2014/main" id="{E2F10759-0509-8701-5E2F-79105C262B42}"/>
              </a:ext>
            </a:extLst>
          </p:cNvPr>
          <p:cNvSpPr/>
          <p:nvPr/>
        </p:nvSpPr>
        <p:spPr>
          <a:xfrm>
            <a:off x="-3175" y="222250"/>
            <a:ext cx="12192000" cy="6470650"/>
          </a:xfrm>
          <a:prstGeom prst="rect">
            <a:avLst/>
          </a:prstGeom>
          <a:gradFill>
            <a:gsLst>
              <a:gs pos="0">
                <a:srgbClr val="1E4E79">
                  <a:alpha val="10980"/>
                </a:srgbClr>
              </a:gs>
              <a:gs pos="37000">
                <a:schemeClr val="lt1"/>
              </a:gs>
              <a:gs pos="100000">
                <a:schemeClr val="lt1"/>
              </a:gs>
            </a:gsLst>
            <a:lin ang="16200000" scaled="0"/>
          </a:gradFill>
          <a:ln>
            <a:noFill/>
          </a:ln>
        </p:spPr>
        <p:txBody>
          <a:bodyPr spcFirstLastPara="1" lIns="91425" tIns="45700" rIns="91425" bIns="45700" anchor="ctr"/>
          <a:lstStyle/>
          <a:p>
            <a:pPr algn="ctr" eaLnBrk="1" fontAlgn="auto" hangingPunct="1">
              <a:spcBef>
                <a:spcPts val="0"/>
              </a:spcBef>
              <a:spcAft>
                <a:spcPts val="0"/>
              </a:spcAft>
              <a:buClr>
                <a:srgbClr val="000000"/>
              </a:buClr>
              <a:buFont typeface="Arial"/>
              <a:buNone/>
              <a:defRPr/>
            </a:pPr>
            <a:endParaRPr kern="0">
              <a:solidFill>
                <a:schemeClr val="lt1"/>
              </a:solidFill>
              <a:latin typeface="Arial"/>
              <a:ea typeface="Arial"/>
              <a:cs typeface="Arial"/>
              <a:sym typeface="Arial"/>
            </a:endParaRPr>
          </a:p>
        </p:txBody>
      </p:sp>
      <p:sp>
        <p:nvSpPr>
          <p:cNvPr id="4" name="Google Shape;708;p70">
            <a:extLst>
              <a:ext uri="{FF2B5EF4-FFF2-40B4-BE49-F238E27FC236}">
                <a16:creationId xmlns:a16="http://schemas.microsoft.com/office/drawing/2014/main" id="{593E3D24-AF84-38AC-D0A6-44CF01E029CB}"/>
              </a:ext>
            </a:extLst>
          </p:cNvPr>
          <p:cNvSpPr>
            <a:spLocks/>
          </p:cNvSpPr>
          <p:nvPr/>
        </p:nvSpPr>
        <p:spPr bwMode="auto">
          <a:xfrm rot="10800000">
            <a:off x="2954338" y="-7938"/>
            <a:ext cx="6223000" cy="666751"/>
          </a:xfrm>
          <a:custGeom>
            <a:avLst/>
            <a:gdLst>
              <a:gd name="T0" fmla="*/ 314644 w 6222675"/>
              <a:gd name="T1" fmla="*/ 0 h 665995"/>
              <a:gd name="T2" fmla="*/ 5910108 w 6222675"/>
              <a:gd name="T3" fmla="*/ 0 h 665995"/>
              <a:gd name="T4" fmla="*/ 6019254 w 6222675"/>
              <a:gd name="T5" fmla="*/ 121491 h 665995"/>
              <a:gd name="T6" fmla="*/ 6254929 w 6222675"/>
              <a:gd name="T7" fmla="*/ 741410 h 665995"/>
              <a:gd name="T8" fmla="*/ 6208922 w 6222675"/>
              <a:gd name="T9" fmla="*/ 745159 h 665995"/>
              <a:gd name="T10" fmla="*/ 179367 w 6222675"/>
              <a:gd name="T11" fmla="*/ 733767 h 665995"/>
              <a:gd name="T12" fmla="*/ 0 w 6222675"/>
              <a:gd name="T13" fmla="*/ 733142 h 665995"/>
              <a:gd name="T14" fmla="*/ 205567 w 6222675"/>
              <a:gd name="T15" fmla="*/ 121491 h 665995"/>
              <a:gd name="T16" fmla="*/ 314644 w 6222675"/>
              <a:gd name="T17" fmla="*/ 0 h 66599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rotWithShape="0">
            <a:gsLst>
              <a:gs pos="0">
                <a:srgbClr val="004177"/>
              </a:gs>
              <a:gs pos="20000">
                <a:srgbClr val="004177"/>
              </a:gs>
              <a:gs pos="52998">
                <a:srgbClr val="005EAC"/>
              </a:gs>
              <a:gs pos="91000">
                <a:srgbClr val="2E75B5"/>
              </a:gs>
              <a:gs pos="100000">
                <a:srgbClr val="2E75B5"/>
              </a:gs>
            </a:gsLst>
            <a:lin ang="8100000"/>
          </a:gradFill>
          <a:ln>
            <a:noFill/>
          </a:ln>
          <a:extLst>
            <a:ext uri="{91240B29-F687-4F45-9708-019B960494DF}">
              <a14:hiddenLine xmlns:a14="http://schemas.microsoft.com/office/drawing/2010/main" w="9525">
                <a:solidFill>
                  <a:srgbClr val="000000"/>
                </a:solidFill>
                <a:round/>
                <a:headEnd/>
                <a:tailEnd/>
              </a14:hiddenLine>
            </a:ext>
          </a:extLst>
        </p:spPr>
        <p:txBody>
          <a:bodyPr lIns="91425" tIns="45700" rIns="91425" bIns="45700" anchor="ctr"/>
          <a:lstStyle/>
          <a:p>
            <a:endParaRPr lang="es-CO"/>
          </a:p>
        </p:txBody>
      </p:sp>
      <p:sp>
        <p:nvSpPr>
          <p:cNvPr id="5" name="Google Shape;709;p70">
            <a:extLst>
              <a:ext uri="{FF2B5EF4-FFF2-40B4-BE49-F238E27FC236}">
                <a16:creationId xmlns:a16="http://schemas.microsoft.com/office/drawing/2014/main" id="{6D70495B-D78A-9071-868D-2BC8BB989F0C}"/>
              </a:ext>
            </a:extLst>
          </p:cNvPr>
          <p:cNvSpPr txBox="1">
            <a:spLocks noChangeArrowheads="1"/>
          </p:cNvSpPr>
          <p:nvPr/>
        </p:nvSpPr>
        <p:spPr bwMode="auto">
          <a:xfrm>
            <a:off x="4675188" y="141288"/>
            <a:ext cx="3092450" cy="400050"/>
          </a:xfrm>
          <a:prstGeom prst="rect">
            <a:avLst/>
          </a:prstGeom>
          <a:noFill/>
          <a:ln>
            <a:noFill/>
          </a:ln>
        </p:spPr>
        <p:txBody>
          <a:bodyPr lIns="91425" tIns="45700" rIns="91425" bIns="45700">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fontAlgn="auto" hangingPunct="1">
              <a:spcBef>
                <a:spcPts val="0"/>
              </a:spcBef>
              <a:spcAft>
                <a:spcPts val="0"/>
              </a:spcAft>
              <a:defRPr/>
            </a:pPr>
            <a:r>
              <a:rPr lang="es-CO" altLang="es-CO" sz="2000" b="1">
                <a:solidFill>
                  <a:srgbClr val="FFFFFF"/>
                </a:solidFill>
                <a:latin typeface="Verdana" panose="020B0604030504040204" pitchFamily="34" charset="0"/>
                <a:sym typeface="Verdana" panose="020B0604030504040204" pitchFamily="34" charset="0"/>
              </a:rPr>
              <a:t>Alertas Hidrológicas</a:t>
            </a:r>
          </a:p>
        </p:txBody>
      </p:sp>
      <p:pic>
        <p:nvPicPr>
          <p:cNvPr id="6" name="Google Shape;710;p70">
            <a:extLst>
              <a:ext uri="{FF2B5EF4-FFF2-40B4-BE49-F238E27FC236}">
                <a16:creationId xmlns:a16="http://schemas.microsoft.com/office/drawing/2014/main" id="{4DCF55F1-9A3E-F8C9-18C0-BA32509129A4}"/>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49738" y="79375"/>
            <a:ext cx="2825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Google Shape;711;p70" descr="Forma, Rectángulo&#10;&#10;Descripción generada automáticamente con confianza media">
            <a:extLst>
              <a:ext uri="{FF2B5EF4-FFF2-40B4-BE49-F238E27FC236}">
                <a16:creationId xmlns:a16="http://schemas.microsoft.com/office/drawing/2014/main" id="{34832891-BA4A-103D-1897-3313187DB4C3}"/>
              </a:ext>
            </a:extLst>
          </p:cNvPr>
          <p:cNvPicPr preferRelativeResize="0">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88" y="3175"/>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Google Shape;712;p70" descr="Forma&#10;&#10;Descripción generada automáticamente con confianza baja">
            <a:extLst>
              <a:ext uri="{FF2B5EF4-FFF2-40B4-BE49-F238E27FC236}">
                <a16:creationId xmlns:a16="http://schemas.microsoft.com/office/drawing/2014/main" id="{9CDDD399-3F79-6C68-EB04-040AE90A3673}"/>
              </a:ext>
            </a:extLst>
          </p:cNvPr>
          <p:cNvPicPr preferRelativeResize="0">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88" y="3175"/>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Google Shape;713;p70">
            <a:extLst>
              <a:ext uri="{FF2B5EF4-FFF2-40B4-BE49-F238E27FC236}">
                <a16:creationId xmlns:a16="http://schemas.microsoft.com/office/drawing/2014/main" id="{A16C4602-2196-2BB6-041E-EE0CC9718441}"/>
              </a:ext>
            </a:extLst>
          </p:cNvPr>
          <p:cNvSpPr txBox="1">
            <a:spLocks noChangeArrowheads="1"/>
          </p:cNvSpPr>
          <p:nvPr/>
        </p:nvSpPr>
        <p:spPr bwMode="auto">
          <a:xfrm>
            <a:off x="5370513" y="6638925"/>
            <a:ext cx="1450975" cy="261938"/>
          </a:xfrm>
          <a:prstGeom prst="rect">
            <a:avLst/>
          </a:prstGeom>
          <a:noFill/>
          <a:ln>
            <a:noFill/>
          </a:ln>
        </p:spPr>
        <p:txBody>
          <a:bodyPr lIns="91425" tIns="45700" rIns="91425" bIns="45700">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fontAlgn="auto" hangingPunct="1">
              <a:spcBef>
                <a:spcPts val="0"/>
              </a:spcBef>
              <a:spcAft>
                <a:spcPts val="0"/>
              </a:spcAft>
              <a:defRPr/>
            </a:pPr>
            <a:r>
              <a:rPr lang="es-CO" altLang="es-CO" sz="1100" b="1">
                <a:solidFill>
                  <a:srgbClr val="FFFFFF"/>
                </a:solidFill>
                <a:latin typeface="Helvetica Neue" charset="0"/>
                <a:cs typeface="Helvetica Neue" charset="0"/>
                <a:sym typeface="Helvetica Neue" charset="0"/>
              </a:rPr>
              <a:t>www.ideam.gov.co</a:t>
            </a:r>
            <a:endParaRPr lang="es-CO" altLang="es-CO"/>
          </a:p>
        </p:txBody>
      </p:sp>
    </p:spTree>
    <p:extLst>
      <p:ext uri="{BB962C8B-B14F-4D97-AF65-F5344CB8AC3E}">
        <p14:creationId xmlns:p14="http://schemas.microsoft.com/office/powerpoint/2010/main" val="32737790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pic>
        <p:nvPicPr>
          <p:cNvPr id="4" name="Imagen 3" descr="Forma, Rectángulo&#10;&#10;Descripción generada automáticamente con confianza media">
            <a:extLst>
              <a:ext uri="{FF2B5EF4-FFF2-40B4-BE49-F238E27FC236}">
                <a16:creationId xmlns:a16="http://schemas.microsoft.com/office/drawing/2014/main" id="{78869EDE-A15F-3139-AEA9-58AD25DFD5BD}"/>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CuadroTexto 4">
            <a:extLst>
              <a:ext uri="{FF2B5EF4-FFF2-40B4-BE49-F238E27FC236}">
                <a16:creationId xmlns:a16="http://schemas.microsoft.com/office/drawing/2014/main" id="{DB745BB5-15A9-C3AE-6489-B87077E45378}"/>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pic>
        <p:nvPicPr>
          <p:cNvPr id="6" name="Imagen 5">
            <a:extLst>
              <a:ext uri="{FF2B5EF4-FFF2-40B4-BE49-F238E27FC236}">
                <a16:creationId xmlns:a16="http://schemas.microsoft.com/office/drawing/2014/main" id="{739810D1-9D2F-D011-212F-64BA0C9FE441}"/>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ítulo 1"/>
          <p:cNvSpPr>
            <a:spLocks noGrp="1"/>
          </p:cNvSpPr>
          <p:nvPr>
            <p:ph type="title"/>
          </p:nvPr>
        </p:nvSpPr>
        <p:spPr>
          <a:xfrm>
            <a:off x="838200" y="1144588"/>
            <a:ext cx="10515600" cy="471488"/>
          </a:xfrm>
        </p:spPr>
        <p:txBody>
          <a:bodyPr>
            <a:normAutofit/>
          </a:bodyPr>
          <a:lstStyle>
            <a:lvl1pPr>
              <a:defRPr sz="2000">
                <a:solidFill>
                  <a:srgbClr val="96BE53"/>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CO" dirty="0"/>
          </a:p>
        </p:txBody>
      </p:sp>
      <p:sp>
        <p:nvSpPr>
          <p:cNvPr id="3" name="Marcador de contenido 2"/>
          <p:cNvSpPr>
            <a:spLocks noGrp="1"/>
          </p:cNvSpPr>
          <p:nvPr>
            <p:ph idx="1"/>
          </p:nvPr>
        </p:nvSpPr>
        <p:spPr/>
        <p:txBody>
          <a:bodyPr>
            <a:normAutofit/>
          </a:bodyPr>
          <a:lstStyle>
            <a:lvl1pPr>
              <a:defRPr sz="1600">
                <a:solidFill>
                  <a:schemeClr val="tx1">
                    <a:lumMod val="50000"/>
                    <a:lumOff val="50000"/>
                  </a:schemeClr>
                </a:solidFill>
                <a:latin typeface="Verdana" panose="020B0604030504040204" pitchFamily="34" charset="0"/>
                <a:ea typeface="Verdana" panose="020B0604030504040204" pitchFamily="34" charset="0"/>
              </a:defRPr>
            </a:lvl1pPr>
            <a:lvl2pPr>
              <a:defRPr sz="1600">
                <a:solidFill>
                  <a:schemeClr val="tx1">
                    <a:lumMod val="50000"/>
                    <a:lumOff val="50000"/>
                  </a:schemeClr>
                </a:solidFill>
                <a:latin typeface="Verdana" panose="020B0604030504040204" pitchFamily="34" charset="0"/>
                <a:ea typeface="Verdana" panose="020B0604030504040204" pitchFamily="34" charset="0"/>
              </a:defRPr>
            </a:lvl2pPr>
            <a:lvl3pPr>
              <a:defRPr sz="1600">
                <a:solidFill>
                  <a:schemeClr val="tx1">
                    <a:lumMod val="50000"/>
                    <a:lumOff val="50000"/>
                  </a:schemeClr>
                </a:solidFill>
                <a:latin typeface="Verdana" panose="020B0604030504040204" pitchFamily="34" charset="0"/>
                <a:ea typeface="Verdana" panose="020B0604030504040204" pitchFamily="34" charset="0"/>
              </a:defRPr>
            </a:lvl3pPr>
            <a:lvl4pPr>
              <a:defRPr sz="1600">
                <a:solidFill>
                  <a:schemeClr val="tx1">
                    <a:lumMod val="50000"/>
                    <a:lumOff val="50000"/>
                  </a:schemeClr>
                </a:solidFill>
                <a:latin typeface="Verdana" panose="020B0604030504040204" pitchFamily="34" charset="0"/>
                <a:ea typeface="Verdana" panose="020B0604030504040204" pitchFamily="34" charset="0"/>
              </a:defRPr>
            </a:lvl4pPr>
            <a:lvl5pPr>
              <a:defRPr sz="1600">
                <a:solidFill>
                  <a:schemeClr val="tx1">
                    <a:lumMod val="50000"/>
                    <a:lumOff val="50000"/>
                  </a:schemeClr>
                </a:solidFill>
                <a:latin typeface="Verdana" panose="020B0604030504040204" pitchFamily="34" charset="0"/>
                <a:ea typeface="Verdana" panose="020B0604030504040204" pitchFamily="34" charset="0"/>
              </a:defRPr>
            </a:lvl5pPr>
          </a:lstStyle>
          <a:p>
            <a:pPr lvl="0"/>
            <a:r>
              <a:rPr lang="es-ES" dirty="0"/>
              <a:t>Haga clic para modificar los estilos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CO" dirty="0"/>
          </a:p>
        </p:txBody>
      </p:sp>
      <p:sp>
        <p:nvSpPr>
          <p:cNvPr id="7" name="Marcador de fecha 3">
            <a:extLst>
              <a:ext uri="{FF2B5EF4-FFF2-40B4-BE49-F238E27FC236}">
                <a16:creationId xmlns:a16="http://schemas.microsoft.com/office/drawing/2014/main" id="{317D77C4-F04E-F9EA-C88A-AA82E6124FFE}"/>
              </a:ext>
            </a:extLst>
          </p:cNvPr>
          <p:cNvSpPr>
            <a:spLocks noGrp="1"/>
          </p:cNvSpPr>
          <p:nvPr>
            <p:ph type="dt" sz="half" idx="10"/>
          </p:nvPr>
        </p:nvSpPr>
        <p:spPr>
          <a:xfrm>
            <a:off x="838200" y="6356350"/>
            <a:ext cx="2743200" cy="365125"/>
          </a:xfrm>
          <a:prstGeom prst="rect">
            <a:avLst/>
          </a:prstGeom>
        </p:spPr>
        <p:txBody>
          <a:bodyPr/>
          <a:lstStyle>
            <a:lvl1pPr eaLnBrk="1" fontAlgn="auto" hangingPunct="1">
              <a:spcBef>
                <a:spcPts val="0"/>
              </a:spcBef>
              <a:spcAft>
                <a:spcPts val="0"/>
              </a:spcAft>
              <a:defRPr>
                <a:latin typeface="+mn-lt"/>
              </a:defRPr>
            </a:lvl1pPr>
          </a:lstStyle>
          <a:p>
            <a:pPr>
              <a:defRPr/>
            </a:pPr>
            <a:fld id="{30EA513E-3B0A-4320-895A-FD16BDDFE80E}" type="datetimeFigureOut">
              <a:rPr lang="es-CO"/>
              <a:pPr>
                <a:defRPr/>
              </a:pPr>
              <a:t>25/01/2025</a:t>
            </a:fld>
            <a:endParaRPr lang="es-CO"/>
          </a:p>
        </p:txBody>
      </p:sp>
      <p:sp>
        <p:nvSpPr>
          <p:cNvPr id="8" name="Marcador de pie de página 4">
            <a:extLst>
              <a:ext uri="{FF2B5EF4-FFF2-40B4-BE49-F238E27FC236}">
                <a16:creationId xmlns:a16="http://schemas.microsoft.com/office/drawing/2014/main" id="{2086CA4E-11FC-4B54-8567-00B0D3133614}"/>
              </a:ext>
            </a:extLst>
          </p:cNvPr>
          <p:cNvSpPr>
            <a:spLocks noGrp="1"/>
          </p:cNvSpPr>
          <p:nvPr>
            <p:ph type="ftr" sz="quarter" idx="11"/>
          </p:nvPr>
        </p:nvSpPr>
        <p:spPr>
          <a:xfrm>
            <a:off x="4038600" y="6356350"/>
            <a:ext cx="41148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es-CO"/>
          </a:p>
        </p:txBody>
      </p:sp>
      <p:sp>
        <p:nvSpPr>
          <p:cNvPr id="9" name="Marcador de número de diapositiva 5">
            <a:extLst>
              <a:ext uri="{FF2B5EF4-FFF2-40B4-BE49-F238E27FC236}">
                <a16:creationId xmlns:a16="http://schemas.microsoft.com/office/drawing/2014/main" id="{84623AF6-EA5E-946C-40CE-8160AE028116}"/>
              </a:ext>
            </a:extLst>
          </p:cNvPr>
          <p:cNvSpPr>
            <a:spLocks noGrp="1"/>
          </p:cNvSpPr>
          <p:nvPr>
            <p:ph type="sldNum" sz="quarter" idx="12"/>
          </p:nvPr>
        </p:nvSpPr>
        <p:spPr>
          <a:xfrm>
            <a:off x="8610600" y="6356350"/>
            <a:ext cx="2743200" cy="365125"/>
          </a:xfrm>
          <a:prstGeom prst="rect">
            <a:avLst/>
          </a:prstGeom>
        </p:spPr>
        <p:txBody>
          <a:bodyPr/>
          <a:lstStyle>
            <a:lvl1pPr eaLnBrk="1" fontAlgn="auto" hangingPunct="1">
              <a:spcBef>
                <a:spcPts val="0"/>
              </a:spcBef>
              <a:spcAft>
                <a:spcPts val="0"/>
              </a:spcAft>
              <a:defRPr>
                <a:latin typeface="+mn-lt"/>
              </a:defRPr>
            </a:lvl1pPr>
          </a:lstStyle>
          <a:p>
            <a:pPr>
              <a:defRPr/>
            </a:pPr>
            <a:fld id="{B220F01F-7A44-4C35-AFD6-5F43437C6A2A}" type="slidenum">
              <a:rPr lang="es-CO"/>
              <a:pPr>
                <a:defRPr/>
              </a:pPr>
              <a:t>‹Nº›</a:t>
            </a:fld>
            <a:endParaRPr lang="es-CO"/>
          </a:p>
        </p:txBody>
      </p:sp>
    </p:spTree>
    <p:extLst>
      <p:ext uri="{BB962C8B-B14F-4D97-AF65-F5344CB8AC3E}">
        <p14:creationId xmlns:p14="http://schemas.microsoft.com/office/powerpoint/2010/main" val="168031286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Área Hidrográfica Amazona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1F946165-1D73-5026-9D03-0D9EB9BEAF20}"/>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9AD46ADC-E45F-20D3-AFD0-87ED04F6117F}"/>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A3B30B9B-5B7E-8071-7FDD-BCCAE835D7C7}"/>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5" name="Imagen 6">
            <a:extLst>
              <a:ext uri="{FF2B5EF4-FFF2-40B4-BE49-F238E27FC236}">
                <a16:creationId xmlns:a16="http://schemas.microsoft.com/office/drawing/2014/main" id="{4AA2093F-2437-BAF3-A5E7-9FFDD699A0B3}"/>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342900"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7">
            <a:extLst>
              <a:ext uri="{FF2B5EF4-FFF2-40B4-BE49-F238E27FC236}">
                <a16:creationId xmlns:a16="http://schemas.microsoft.com/office/drawing/2014/main" id="{2CFA2B2F-FCF2-C9A1-9BA3-AA583FE6BE6F}"/>
              </a:ext>
            </a:extLst>
          </p:cNvPr>
          <p:cNvSpPr txBox="1">
            <a:spLocks noChangeArrowheads="1"/>
          </p:cNvSpPr>
          <p:nvPr userDrawn="1"/>
        </p:nvSpPr>
        <p:spPr bwMode="auto">
          <a:xfrm>
            <a:off x="801688" y="298450"/>
            <a:ext cx="43529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b="1">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Amazonas</a:t>
            </a:r>
            <a:endParaRPr lang="es-MX" altLang="es-CO"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D85D5640-40AC-3F45-A6E2-5F127B94A856}"/>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27091955"/>
      </p:ext>
    </p:extLst>
  </p:cSld>
  <p:clrMapOvr>
    <a:masterClrMapping/>
  </p:clrMapOvr>
</p:sldLayout>
</file>

<file path=ppt/slideLayouts/slideLayout300.xml><?xml version="1.0" encoding="utf-8"?>
<p:sldLayout xmlns:a="http://schemas.openxmlformats.org/drawingml/2006/main" xmlns:r="http://schemas.openxmlformats.org/officeDocument/2006/relationships" xmlns:p="http://schemas.openxmlformats.org/presentationml/2006/main" preserve="1" userDrawn="1">
  <p:cSld name="Condiciones Hidrometeorologica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34B30733-7F70-6C8B-AF18-09E7433DC938}"/>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B34104B1-A606-8E44-B011-BCCC61052632}"/>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Rectángulo 3">
            <a:extLst>
              <a:ext uri="{FF2B5EF4-FFF2-40B4-BE49-F238E27FC236}">
                <a16:creationId xmlns:a16="http://schemas.microsoft.com/office/drawing/2014/main" id="{82C75E7A-070C-E3C0-8B79-37289B9070E5}"/>
              </a:ext>
            </a:extLst>
          </p:cNvPr>
          <p:cNvSpPr/>
          <p:nvPr userDrawn="1"/>
        </p:nvSpPr>
        <p:spPr>
          <a:xfrm>
            <a:off x="-1588" y="949325"/>
            <a:ext cx="12193588" cy="5122863"/>
          </a:xfrm>
          <a:prstGeom prst="rect">
            <a:avLst/>
          </a:prstGeom>
          <a:solidFill>
            <a:srgbClr val="D5EEF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a:p>
        </p:txBody>
      </p:sp>
      <p:grpSp>
        <p:nvGrpSpPr>
          <p:cNvPr id="5" name="Grupo 6">
            <a:extLst>
              <a:ext uri="{FF2B5EF4-FFF2-40B4-BE49-F238E27FC236}">
                <a16:creationId xmlns:a16="http://schemas.microsoft.com/office/drawing/2014/main" id="{64631C20-E796-E066-DAA2-F0FB5C33F06D}"/>
              </a:ext>
            </a:extLst>
          </p:cNvPr>
          <p:cNvGrpSpPr>
            <a:grpSpLocks/>
          </p:cNvGrpSpPr>
          <p:nvPr userDrawn="1"/>
        </p:nvGrpSpPr>
        <p:grpSpPr bwMode="auto">
          <a:xfrm>
            <a:off x="1409700" y="1103313"/>
            <a:ext cx="4243388" cy="4918075"/>
            <a:chOff x="811676" y="914400"/>
            <a:chExt cx="4430249" cy="5133796"/>
          </a:xfrm>
        </p:grpSpPr>
        <p:pic>
          <p:nvPicPr>
            <p:cNvPr id="6" name="Google Shape;16;p72">
              <a:extLst>
                <a:ext uri="{FF2B5EF4-FFF2-40B4-BE49-F238E27FC236}">
                  <a16:creationId xmlns:a16="http://schemas.microsoft.com/office/drawing/2014/main" id="{F5145671-CA9E-8E4A-084B-525B39AA836C}"/>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1676" y="922338"/>
              <a:ext cx="388937" cy="4675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Google Shape;17;p72">
              <a:extLst>
                <a:ext uri="{FF2B5EF4-FFF2-40B4-BE49-F238E27FC236}">
                  <a16:creationId xmlns:a16="http://schemas.microsoft.com/office/drawing/2014/main" id="{3DE10D14-E6CD-16AF-32A8-906358700525}"/>
                </a:ext>
              </a:extLst>
            </p:cNvPr>
            <p:cNvSpPr>
              <a:spLocks noChangeArrowheads="1"/>
            </p:cNvSpPr>
            <p:nvPr/>
          </p:nvSpPr>
          <p:spPr bwMode="auto">
            <a:xfrm>
              <a:off x="823913" y="914400"/>
              <a:ext cx="4408487" cy="4683125"/>
            </a:xfrm>
            <a:prstGeom prst="rect">
              <a:avLst/>
            </a:prstGeom>
            <a:noFill/>
            <a:ln w="12700">
              <a:solidFill>
                <a:schemeClr val="bg1"/>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lIns="91425" tIns="45700" rIns="91425" bIns="45700"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buClr>
                  <a:srgbClr val="FFFFFF"/>
                </a:buClr>
                <a:buSzPts val="1800"/>
                <a:buFont typeface="Calibri" panose="020F0502020204030204" pitchFamily="34" charset="0"/>
                <a:buNone/>
              </a:pPr>
              <a:endParaRPr lang="es-CO" altLang="es-CO">
                <a:solidFill>
                  <a:srgbClr val="FFFFFF"/>
                </a:solidFill>
                <a:cs typeface="Calibri" panose="020F0502020204030204" pitchFamily="34" charset="0"/>
                <a:sym typeface="Calibri" panose="020F0502020204030204" pitchFamily="34" charset="0"/>
              </a:endParaRPr>
            </a:p>
          </p:txBody>
        </p:sp>
        <p:sp>
          <p:nvSpPr>
            <p:cNvPr id="8" name="Google Shape;19;p72">
              <a:extLst>
                <a:ext uri="{FF2B5EF4-FFF2-40B4-BE49-F238E27FC236}">
                  <a16:creationId xmlns:a16="http://schemas.microsoft.com/office/drawing/2014/main" id="{DD86E64E-5934-2A37-00B4-C1C5D8656094}"/>
                </a:ext>
              </a:extLst>
            </p:cNvPr>
            <p:cNvSpPr txBox="1">
              <a:spLocks noChangeArrowheads="1"/>
            </p:cNvSpPr>
            <p:nvPr/>
          </p:nvSpPr>
          <p:spPr bwMode="auto">
            <a:xfrm>
              <a:off x="814389" y="5599113"/>
              <a:ext cx="4427536" cy="44908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spAutoFit/>
            </a:bodyPr>
            <a:lstStyle>
              <a:lvl1pPr marL="342900" indent="-342900">
                <a:defRPr>
                  <a:solidFill>
                    <a:schemeClr val="tx1"/>
                  </a:solidFill>
                  <a:latin typeface="Calibri" panose="020F0502020204030204" pitchFamily="34" charset="0"/>
                </a:defRPr>
              </a:lvl1pPr>
              <a:lvl2pPr marL="84138">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lvl="1" algn="ctr" eaLnBrk="1" hangingPunct="1">
                <a:lnSpc>
                  <a:spcPct val="122000"/>
                </a:lnSpc>
                <a:buClr>
                  <a:srgbClr val="000000"/>
                </a:buClr>
                <a:buSzPts val="900"/>
                <a:buFont typeface="Calibri" panose="020F0502020204030204" pitchFamily="34" charset="0"/>
                <a:buNone/>
              </a:pPr>
              <a:endParaRPr lang="es-CO" altLang="es-CO" sz="900" b="1">
                <a:solidFill>
                  <a:srgbClr val="000000"/>
                </a:solidFill>
                <a:latin typeface="Arial Narrow" panose="020B0606020202030204" pitchFamily="34" charset="0"/>
                <a:ea typeface="Arial Narrow" panose="020B0606020202030204" pitchFamily="34" charset="0"/>
                <a:cs typeface="Arial Narrow" panose="020B0606020202030204" pitchFamily="34" charset="0"/>
                <a:sym typeface="Arial Narrow" panose="020B0606020202030204" pitchFamily="34" charset="0"/>
              </a:endParaRPr>
            </a:p>
            <a:p>
              <a:pPr lvl="1" algn="ctr" eaLnBrk="1" hangingPunct="1">
                <a:lnSpc>
                  <a:spcPct val="122000"/>
                </a:lnSpc>
                <a:buClr>
                  <a:srgbClr val="000000"/>
                </a:buClr>
                <a:buSzPts val="900"/>
                <a:buFont typeface="Calibri" panose="020F0502020204030204" pitchFamily="34" charset="0"/>
                <a:buNone/>
              </a:pPr>
              <a:endParaRPr lang="es-CO" altLang="es-CO" sz="900" b="1">
                <a:solidFill>
                  <a:srgbClr val="000000"/>
                </a:solidFill>
                <a:latin typeface="Arial Narrow" panose="020B0606020202030204" pitchFamily="34" charset="0"/>
                <a:ea typeface="Arial Narrow" panose="020B0606020202030204" pitchFamily="34" charset="0"/>
                <a:cs typeface="Arial Narrow" panose="020B0606020202030204" pitchFamily="34" charset="0"/>
                <a:sym typeface="Arial Narrow" panose="020B0606020202030204" pitchFamily="34" charset="0"/>
              </a:endParaRPr>
            </a:p>
          </p:txBody>
        </p:sp>
      </p:grpSp>
      <p:sp>
        <p:nvSpPr>
          <p:cNvPr id="9" name="Google Shape;17;p72">
            <a:extLst>
              <a:ext uri="{FF2B5EF4-FFF2-40B4-BE49-F238E27FC236}">
                <a16:creationId xmlns:a16="http://schemas.microsoft.com/office/drawing/2014/main" id="{FBA4BB6A-EF7F-57B0-EC0F-89AE74FEFEF7}"/>
              </a:ext>
            </a:extLst>
          </p:cNvPr>
          <p:cNvSpPr>
            <a:spLocks noChangeArrowheads="1"/>
          </p:cNvSpPr>
          <p:nvPr/>
        </p:nvSpPr>
        <p:spPr bwMode="auto">
          <a:xfrm>
            <a:off x="6872288" y="1071563"/>
            <a:ext cx="4043362" cy="4595812"/>
          </a:xfrm>
          <a:prstGeom prst="rect">
            <a:avLst/>
          </a:prstGeom>
          <a:noFill/>
          <a:ln w="12700">
            <a:solidFill>
              <a:schemeClr val="bg1"/>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lIns="91425" tIns="45700" rIns="91425" bIns="45700"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buClr>
                <a:srgbClr val="FFFFFF"/>
              </a:buClr>
              <a:buSzPts val="1800"/>
              <a:buFont typeface="Calibri" panose="020F0502020204030204" pitchFamily="34" charset="0"/>
              <a:buNone/>
            </a:pPr>
            <a:endParaRPr lang="es-CO" altLang="es-CO">
              <a:solidFill>
                <a:srgbClr val="FFFFFF"/>
              </a:solidFill>
              <a:cs typeface="Calibri" panose="020F0502020204030204" pitchFamily="34" charset="0"/>
              <a:sym typeface="Calibri" panose="020F0502020204030204" pitchFamily="34" charset="0"/>
            </a:endParaRPr>
          </a:p>
        </p:txBody>
      </p:sp>
      <p:sp>
        <p:nvSpPr>
          <p:cNvPr id="10" name="Google Shape;19;p72">
            <a:extLst>
              <a:ext uri="{FF2B5EF4-FFF2-40B4-BE49-F238E27FC236}">
                <a16:creationId xmlns:a16="http://schemas.microsoft.com/office/drawing/2014/main" id="{691991AE-E425-A294-2DB3-1157C9381A06}"/>
              </a:ext>
            </a:extLst>
          </p:cNvPr>
          <p:cNvSpPr txBox="1">
            <a:spLocks noChangeArrowheads="1"/>
          </p:cNvSpPr>
          <p:nvPr/>
        </p:nvSpPr>
        <p:spPr bwMode="auto">
          <a:xfrm>
            <a:off x="6872288" y="5578475"/>
            <a:ext cx="4043362" cy="4302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spAutoFit/>
          </a:bodyPr>
          <a:lstStyle>
            <a:lvl1pPr marL="342900" indent="-342900">
              <a:defRPr>
                <a:solidFill>
                  <a:schemeClr val="tx1"/>
                </a:solidFill>
                <a:latin typeface="Calibri" panose="020F0502020204030204" pitchFamily="34" charset="0"/>
              </a:defRPr>
            </a:lvl1pPr>
            <a:lvl2pPr marL="84138">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lvl="1" algn="ctr" eaLnBrk="1" hangingPunct="1">
              <a:lnSpc>
                <a:spcPct val="122000"/>
              </a:lnSpc>
              <a:buClr>
                <a:srgbClr val="000000"/>
              </a:buClr>
              <a:buSzPts val="900"/>
              <a:buFont typeface="Calibri" panose="020F0502020204030204" pitchFamily="34" charset="0"/>
              <a:buNone/>
            </a:pPr>
            <a:endParaRPr lang="es-CO" altLang="es-CO" sz="900" b="1">
              <a:solidFill>
                <a:srgbClr val="000000"/>
              </a:solidFill>
              <a:latin typeface="Arial Narrow" panose="020B0606020202030204" pitchFamily="34" charset="0"/>
              <a:ea typeface="Arial Narrow" panose="020B0606020202030204" pitchFamily="34" charset="0"/>
              <a:cs typeface="Arial Narrow" panose="020B0606020202030204" pitchFamily="34" charset="0"/>
              <a:sym typeface="Arial Narrow" panose="020B0606020202030204" pitchFamily="34" charset="0"/>
            </a:endParaRPr>
          </a:p>
          <a:p>
            <a:pPr lvl="1" algn="ctr" eaLnBrk="1" hangingPunct="1">
              <a:lnSpc>
                <a:spcPct val="122000"/>
              </a:lnSpc>
              <a:buClr>
                <a:srgbClr val="000000"/>
              </a:buClr>
              <a:buSzPts val="900"/>
              <a:buFont typeface="Calibri" panose="020F0502020204030204" pitchFamily="34" charset="0"/>
              <a:buNone/>
            </a:pPr>
            <a:endParaRPr lang="es-CO" altLang="es-CO" sz="900" b="1">
              <a:solidFill>
                <a:srgbClr val="000000"/>
              </a:solidFill>
              <a:latin typeface="Arial Narrow" panose="020B0606020202030204" pitchFamily="34" charset="0"/>
              <a:ea typeface="Arial Narrow" panose="020B0606020202030204" pitchFamily="34" charset="0"/>
              <a:cs typeface="Arial Narrow" panose="020B0606020202030204" pitchFamily="34" charset="0"/>
              <a:sym typeface="Arial Narrow" panose="020B0606020202030204" pitchFamily="34" charset="0"/>
            </a:endParaRPr>
          </a:p>
        </p:txBody>
      </p:sp>
      <p:pic>
        <p:nvPicPr>
          <p:cNvPr id="11" name="Imagen 12">
            <a:extLst>
              <a:ext uri="{FF2B5EF4-FFF2-40B4-BE49-F238E27FC236}">
                <a16:creationId xmlns:a16="http://schemas.microsoft.com/office/drawing/2014/main" id="{4C876374-EA8F-A706-0660-8AF1F50A5958}"/>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646363" y="6105525"/>
            <a:ext cx="6899275" cy="565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Imagen 13">
            <a:extLst>
              <a:ext uri="{FF2B5EF4-FFF2-40B4-BE49-F238E27FC236}">
                <a16:creationId xmlns:a16="http://schemas.microsoft.com/office/drawing/2014/main" id="{27C1BB23-022C-DB22-D6A9-6731D3D02CD2}"/>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Rectángulo: esquinas superiores redondeadas 12">
            <a:extLst>
              <a:ext uri="{FF2B5EF4-FFF2-40B4-BE49-F238E27FC236}">
                <a16:creationId xmlns:a16="http://schemas.microsoft.com/office/drawing/2014/main" id="{2046A51D-6260-978F-B6C2-2FFA70F105D4}"/>
              </a:ext>
            </a:extLst>
          </p:cNvPr>
          <p:cNvSpPr/>
          <p:nvPr userDrawn="1"/>
        </p:nvSpPr>
        <p:spPr>
          <a:xfrm rot="5400000">
            <a:off x="2532063" y="-2303463"/>
            <a:ext cx="509588" cy="5573713"/>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14" name="Imagen 13">
            <a:extLst>
              <a:ext uri="{FF2B5EF4-FFF2-40B4-BE49-F238E27FC236}">
                <a16:creationId xmlns:a16="http://schemas.microsoft.com/office/drawing/2014/main" id="{ADB1B377-1B23-E2DD-E15E-BA693AFB8AB1}"/>
              </a:ext>
            </a:extLst>
          </p:cNvPr>
          <p:cNvPicPr>
            <a:picLocks noChangeAspect="1"/>
          </p:cNvPicPr>
          <p:nvPr userDrawn="1"/>
        </p:nvPicPr>
        <p:blipFill>
          <a:blip r:embed="rId6">
            <a:duotone>
              <a:schemeClr val="bg2">
                <a:shade val="45000"/>
                <a:satMod val="135000"/>
              </a:schemeClr>
              <a:prstClr val="white"/>
            </a:duotone>
          </a:blip>
          <a:stretch>
            <a:fillRect/>
          </a:stretch>
        </p:blipFill>
        <p:spPr>
          <a:xfrm>
            <a:off x="331263" y="293163"/>
            <a:ext cx="369332" cy="369332"/>
          </a:xfrm>
          <a:prstGeom prst="rect">
            <a:avLst/>
          </a:prstGeom>
        </p:spPr>
      </p:pic>
      <p:sp>
        <p:nvSpPr>
          <p:cNvPr id="15" name="CuadroTexto 16">
            <a:extLst>
              <a:ext uri="{FF2B5EF4-FFF2-40B4-BE49-F238E27FC236}">
                <a16:creationId xmlns:a16="http://schemas.microsoft.com/office/drawing/2014/main" id="{0D498F79-B3CA-B455-B9C6-2D964C034A88}"/>
              </a:ext>
            </a:extLst>
          </p:cNvPr>
          <p:cNvSpPr txBox="1">
            <a:spLocks noChangeArrowheads="1"/>
          </p:cNvSpPr>
          <p:nvPr userDrawn="1"/>
        </p:nvSpPr>
        <p:spPr bwMode="auto">
          <a:xfrm>
            <a:off x="844550" y="298450"/>
            <a:ext cx="452596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b="1">
                <a:solidFill>
                  <a:schemeClr val="bg1"/>
                </a:solidFill>
                <a:latin typeface="Verdana" panose="020B0604030504040204" pitchFamily="34" charset="0"/>
                <a:ea typeface="Verdana" panose="020B0604030504040204" pitchFamily="34" charset="0"/>
                <a:cs typeface="Verdana" panose="020B0604030504040204" pitchFamily="34" charset="0"/>
              </a:rPr>
              <a:t>Condiciones Hidrometeorológicas</a:t>
            </a:r>
            <a:endParaRPr lang="es-MX" altLang="es-CO"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44" name="Marcador de texto 43"/>
          <p:cNvSpPr>
            <a:spLocks noGrp="1"/>
          </p:cNvSpPr>
          <p:nvPr>
            <p:ph type="body" sz="quarter" idx="10"/>
          </p:nvPr>
        </p:nvSpPr>
        <p:spPr>
          <a:xfrm>
            <a:off x="6983414" y="5598571"/>
            <a:ext cx="3838575" cy="361950"/>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48" name="Marcador de texto 43"/>
          <p:cNvSpPr>
            <a:spLocks noGrp="1"/>
          </p:cNvSpPr>
          <p:nvPr>
            <p:ph type="body" sz="quarter" idx="11"/>
          </p:nvPr>
        </p:nvSpPr>
        <p:spPr>
          <a:xfrm>
            <a:off x="1613125" y="5608619"/>
            <a:ext cx="3838575" cy="361950"/>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1130916260"/>
      </p:ext>
    </p:extLst>
  </p:cSld>
  <p:clrMapOvr>
    <a:masterClrMapping/>
  </p:clrMapOvr>
</p:sldLayout>
</file>

<file path=ppt/slideLayouts/slideLayout301.xml><?xml version="1.0" encoding="utf-8"?>
<p:sldLayout xmlns:a="http://schemas.openxmlformats.org/drawingml/2006/main" xmlns:r="http://schemas.openxmlformats.org/officeDocument/2006/relationships" xmlns:p="http://schemas.openxmlformats.org/presentationml/2006/main" preserve="1" userDrawn="1">
  <p:cSld name="Condiciones Hidrometeorológica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2E827A77-3FBA-4675-1515-96D3D80ACB2D}"/>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3" name="Google Shape;22;p73">
            <a:extLst>
              <a:ext uri="{FF2B5EF4-FFF2-40B4-BE49-F238E27FC236}">
                <a16:creationId xmlns:a16="http://schemas.microsoft.com/office/drawing/2014/main" id="{66DD41D5-EF5F-5943-C6A9-8F6F4A3F4036}"/>
              </a:ext>
            </a:extLst>
          </p:cNvPr>
          <p:cNvGraphicFramePr/>
          <p:nvPr/>
        </p:nvGraphicFramePr>
        <p:xfrm>
          <a:off x="0" y="1074738"/>
          <a:ext cx="12190413" cy="5087937"/>
        </p:xfrm>
        <a:graphic>
          <a:graphicData uri="http://schemas.openxmlformats.org/drawingml/2006/table">
            <a:tbl>
              <a:tblPr>
                <a:tableStyleId>{10A1B5D5-9B99-4C35-A422-299274C87663}</a:tableStyleId>
              </a:tblPr>
              <a:tblGrid>
                <a:gridCol w="5029343">
                  <a:extLst>
                    <a:ext uri="{9D8B030D-6E8A-4147-A177-3AD203B41FA5}">
                      <a16:colId xmlns:a16="http://schemas.microsoft.com/office/drawing/2014/main" val="20000"/>
                    </a:ext>
                  </a:extLst>
                </a:gridCol>
                <a:gridCol w="7161070">
                  <a:extLst>
                    <a:ext uri="{9D8B030D-6E8A-4147-A177-3AD203B41FA5}">
                      <a16:colId xmlns:a16="http://schemas.microsoft.com/office/drawing/2014/main" val="20001"/>
                    </a:ext>
                  </a:extLst>
                </a:gridCol>
              </a:tblGrid>
              <a:tr h="315522">
                <a:tc>
                  <a:txBody>
                    <a:bodyPr/>
                    <a:lstStyle/>
                    <a:p>
                      <a:pPr marL="0" marR="0" lvl="0" indent="0" algn="ctr" rtl="0">
                        <a:lnSpc>
                          <a:spcPct val="100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Condiciones meteorológicas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85081" marR="85081" marT="42552" marB="42552" anchor="ctr">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Lluvias destacadas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63800" marR="63800" marT="0" marB="0" anchor="ctr">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4772415">
                <a:tc>
                  <a:txBody>
                    <a:bodyPr/>
                    <a:lstStyle/>
                    <a:p>
                      <a:pPr marL="0" marR="0" lvl="0" indent="0" algn="ctr" rtl="0">
                        <a:lnSpc>
                          <a:spcPct val="100000"/>
                        </a:lnSpc>
                        <a:spcBef>
                          <a:spcPts val="0"/>
                        </a:spcBef>
                        <a:spcAft>
                          <a:spcPts val="0"/>
                        </a:spcAft>
                        <a:buClr>
                          <a:srgbClr val="000000"/>
                        </a:buClr>
                        <a:buSzPts val="1400"/>
                        <a:buFont typeface="Arial"/>
                        <a:buNone/>
                      </a:pPr>
                      <a:endParaRPr sz="1300" b="0" u="none" strike="noStrike" cap="none" dirty="0">
                        <a:latin typeface="Arial Narrow"/>
                        <a:ea typeface="Arial Narrow"/>
                        <a:cs typeface="Arial Narrow"/>
                        <a:sym typeface="Arial Narrow"/>
                      </a:endParaRPr>
                    </a:p>
                  </a:txBody>
                  <a:tcPr marL="85081" marR="85081" marT="42552" marB="42552">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b="1" u="none" strike="noStrike" cap="none" dirty="0">
                        <a:latin typeface="Arial Narrow"/>
                        <a:ea typeface="Arial Narrow"/>
                        <a:cs typeface="Arial Narrow"/>
                        <a:sym typeface="Arial Narrow"/>
                      </a:endParaRPr>
                    </a:p>
                  </a:txBody>
                  <a:tcPr marL="85081" marR="85081" marT="42552" marB="42552">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bl>
          </a:graphicData>
        </a:graphic>
      </p:graphicFrame>
      <p:sp>
        <p:nvSpPr>
          <p:cNvPr id="4" name="CuadroTexto 5">
            <a:extLst>
              <a:ext uri="{FF2B5EF4-FFF2-40B4-BE49-F238E27FC236}">
                <a16:creationId xmlns:a16="http://schemas.microsoft.com/office/drawing/2014/main" id="{E9E21E56-8DAC-F6A7-8761-960E693136D2}"/>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pic>
        <p:nvPicPr>
          <p:cNvPr id="5" name="Imagen 6">
            <a:extLst>
              <a:ext uri="{FF2B5EF4-FFF2-40B4-BE49-F238E27FC236}">
                <a16:creationId xmlns:a16="http://schemas.microsoft.com/office/drawing/2014/main" id="{2581FE39-86A7-4852-1F46-3E06F110D0EB}"/>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335088" y="6294438"/>
            <a:ext cx="9521825" cy="287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Google Shape;23;p73">
            <a:extLst>
              <a:ext uri="{FF2B5EF4-FFF2-40B4-BE49-F238E27FC236}">
                <a16:creationId xmlns:a16="http://schemas.microsoft.com/office/drawing/2014/main" id="{5A7F5C30-B9FE-D344-8056-C019EB37D9F2}"/>
              </a:ext>
            </a:extLst>
          </p:cNvPr>
          <p:cNvSpPr/>
          <p:nvPr userDrawn="1"/>
        </p:nvSpPr>
        <p:spPr>
          <a:xfrm>
            <a:off x="522288" y="1516063"/>
            <a:ext cx="4003675" cy="4295775"/>
          </a:xfrm>
          <a:prstGeom prst="rect">
            <a:avLst/>
          </a:prstGeom>
          <a:noFill/>
          <a:ln w="9525" cap="flat" cmpd="sng">
            <a:solidFill>
              <a:schemeClr val="bg2">
                <a:lumMod val="90000"/>
              </a:schemeClr>
            </a:solidFill>
            <a:prstDash val="solid"/>
            <a:round/>
            <a:headEnd type="none" w="sm" len="sm"/>
            <a:tailEnd type="none" w="sm" len="sm"/>
          </a:ln>
        </p:spPr>
        <p:txBody>
          <a:bodyPr spcFirstLastPara="1" lIns="91425" tIns="45700" rIns="91425" bIns="45700" anchor="ctr"/>
          <a:lstStyle/>
          <a:p>
            <a:pPr algn="ctr" eaLnBrk="1" fontAlgn="auto" hangingPunct="1">
              <a:spcBef>
                <a:spcPts val="0"/>
              </a:spcBef>
              <a:spcAft>
                <a:spcPts val="0"/>
              </a:spcAft>
              <a:buClr>
                <a:srgbClr val="FFFFFF"/>
              </a:buClr>
              <a:buSzPts val="1800"/>
              <a:buFont typeface="Calibri"/>
              <a:buNone/>
              <a:defRPr/>
            </a:pPr>
            <a:endParaRPr>
              <a:solidFill>
                <a:srgbClr val="FFFFFF"/>
              </a:solidFill>
              <a:latin typeface="Calibri"/>
              <a:ea typeface="Calibri"/>
              <a:cs typeface="Calibri"/>
              <a:sym typeface="Calibri"/>
            </a:endParaRPr>
          </a:p>
        </p:txBody>
      </p:sp>
      <p:sp>
        <p:nvSpPr>
          <p:cNvPr id="7" name="Rectángulo: esquinas superiores redondeadas 6">
            <a:extLst>
              <a:ext uri="{FF2B5EF4-FFF2-40B4-BE49-F238E27FC236}">
                <a16:creationId xmlns:a16="http://schemas.microsoft.com/office/drawing/2014/main" id="{5C74FFB4-9FFB-BF7E-31EF-5CC12A3ABAFF}"/>
              </a:ext>
            </a:extLst>
          </p:cNvPr>
          <p:cNvSpPr/>
          <p:nvPr userDrawn="1"/>
        </p:nvSpPr>
        <p:spPr>
          <a:xfrm rot="5400000">
            <a:off x="2532063" y="-2303463"/>
            <a:ext cx="509588" cy="5573713"/>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8" name="Imagen 7">
            <a:extLst>
              <a:ext uri="{FF2B5EF4-FFF2-40B4-BE49-F238E27FC236}">
                <a16:creationId xmlns:a16="http://schemas.microsoft.com/office/drawing/2014/main" id="{C0B950C9-1E69-B30D-0E51-893622F7C035}"/>
              </a:ext>
            </a:extLst>
          </p:cNvPr>
          <p:cNvPicPr>
            <a:picLocks noChangeAspect="1"/>
          </p:cNvPicPr>
          <p:nvPr userDrawn="1"/>
        </p:nvPicPr>
        <p:blipFill>
          <a:blip r:embed="rId4">
            <a:duotone>
              <a:schemeClr val="bg2">
                <a:shade val="45000"/>
                <a:satMod val="135000"/>
              </a:schemeClr>
              <a:prstClr val="white"/>
            </a:duotone>
          </a:blip>
          <a:stretch>
            <a:fillRect/>
          </a:stretch>
        </p:blipFill>
        <p:spPr>
          <a:xfrm>
            <a:off x="331263" y="293163"/>
            <a:ext cx="369332" cy="369332"/>
          </a:xfrm>
          <a:prstGeom prst="rect">
            <a:avLst/>
          </a:prstGeom>
        </p:spPr>
      </p:pic>
      <p:sp>
        <p:nvSpPr>
          <p:cNvPr id="9" name="CuadroTexto 10">
            <a:extLst>
              <a:ext uri="{FF2B5EF4-FFF2-40B4-BE49-F238E27FC236}">
                <a16:creationId xmlns:a16="http://schemas.microsoft.com/office/drawing/2014/main" id="{BDF71CF7-CB11-B807-7236-3F69C33629B7}"/>
              </a:ext>
            </a:extLst>
          </p:cNvPr>
          <p:cNvSpPr txBox="1">
            <a:spLocks noChangeArrowheads="1"/>
          </p:cNvSpPr>
          <p:nvPr userDrawn="1"/>
        </p:nvSpPr>
        <p:spPr bwMode="auto">
          <a:xfrm>
            <a:off x="844550" y="298450"/>
            <a:ext cx="452596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b="1">
                <a:solidFill>
                  <a:schemeClr val="bg1"/>
                </a:solidFill>
                <a:latin typeface="Verdana" panose="020B0604030504040204" pitchFamily="34" charset="0"/>
                <a:ea typeface="Verdana" panose="020B0604030504040204" pitchFamily="34" charset="0"/>
                <a:cs typeface="Verdana" panose="020B0604030504040204" pitchFamily="34" charset="0"/>
              </a:rPr>
              <a:t>Condiciones Hidrometeorológicas</a:t>
            </a:r>
            <a:endParaRPr lang="es-MX" altLang="es-CO"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10" name="Imagen 11">
            <a:extLst>
              <a:ext uri="{FF2B5EF4-FFF2-40B4-BE49-F238E27FC236}">
                <a16:creationId xmlns:a16="http://schemas.microsoft.com/office/drawing/2014/main" id="{EC2AEC24-B375-6217-9C9D-BE2EFA1B1F26}"/>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 name="Marcador de texto 43"/>
          <p:cNvSpPr>
            <a:spLocks noGrp="1"/>
          </p:cNvSpPr>
          <p:nvPr>
            <p:ph type="body" sz="quarter" idx="12"/>
          </p:nvPr>
        </p:nvSpPr>
        <p:spPr>
          <a:xfrm>
            <a:off x="5370482" y="1603433"/>
            <a:ext cx="6501220" cy="4309486"/>
          </a:xfrm>
        </p:spPr>
        <p:txBody>
          <a:bodyPr>
            <a:noAutofit/>
          </a:bodyPr>
          <a:lstStyle>
            <a:lvl1pPr marL="0" indent="0" algn="just">
              <a:buNone/>
              <a:defRPr sz="105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24" name="Marcador de texto 43"/>
          <p:cNvSpPr>
            <a:spLocks noGrp="1"/>
          </p:cNvSpPr>
          <p:nvPr>
            <p:ph type="body" sz="quarter" idx="13"/>
          </p:nvPr>
        </p:nvSpPr>
        <p:spPr>
          <a:xfrm>
            <a:off x="521652" y="5895773"/>
            <a:ext cx="4003851" cy="159316"/>
          </a:xfrm>
        </p:spPr>
        <p:txBody>
          <a:bodyPr>
            <a:noAutofit/>
          </a:bodyPr>
          <a:lstStyle>
            <a:lvl1pPr marL="0" indent="0" algn="ctr">
              <a:buNone/>
              <a:defRPr sz="800" b="1">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638736775"/>
      </p:ext>
    </p:extLst>
  </p:cSld>
  <p:clrMapOvr>
    <a:masterClrMapping/>
  </p:clrMapOvr>
</p:sldLayout>
</file>

<file path=ppt/slideLayouts/slideLayout302.xml><?xml version="1.0" encoding="utf-8"?>
<p:sldLayout xmlns:a="http://schemas.openxmlformats.org/drawingml/2006/main" xmlns:r="http://schemas.openxmlformats.org/officeDocument/2006/relationships" xmlns:p="http://schemas.openxmlformats.org/presentationml/2006/main" preserve="1" userDrawn="1">
  <p:cSld name="Pronóstico de precipitacione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188E093A-AF1F-FCA4-15DB-24B1D62C8064}"/>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E07EE6C7-A5DA-3BF2-D351-38F9AF52E5DA}"/>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pic>
        <p:nvPicPr>
          <p:cNvPr id="4" name="Imagen 5">
            <a:extLst>
              <a:ext uri="{FF2B5EF4-FFF2-40B4-BE49-F238E27FC236}">
                <a16:creationId xmlns:a16="http://schemas.microsoft.com/office/drawing/2014/main" id="{F48750B7-AF06-D999-19A9-5F122759CA59}"/>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316163" y="6091238"/>
            <a:ext cx="7559675" cy="525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dondear rectángulo de esquina del mismo lado 4">
            <a:extLst>
              <a:ext uri="{FF2B5EF4-FFF2-40B4-BE49-F238E27FC236}">
                <a16:creationId xmlns:a16="http://schemas.microsoft.com/office/drawing/2014/main" id="{E8BB2600-1360-6F8F-D86B-C82AB0472672}"/>
              </a:ext>
            </a:extLst>
          </p:cNvPr>
          <p:cNvSpPr/>
          <p:nvPr userDrawn="1"/>
        </p:nvSpPr>
        <p:spPr>
          <a:xfrm rot="16200000">
            <a:off x="9786938" y="3590925"/>
            <a:ext cx="604837" cy="4202113"/>
          </a:xfrm>
          <a:prstGeom prst="round2SameRect">
            <a:avLst>
              <a:gd name="adj1" fmla="val 43219"/>
              <a:gd name="adj2" fmla="val 0"/>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a:p>
        </p:txBody>
      </p:sp>
      <p:pic>
        <p:nvPicPr>
          <p:cNvPr id="6" name="Imagen 7">
            <a:extLst>
              <a:ext uri="{FF2B5EF4-FFF2-40B4-BE49-F238E27FC236}">
                <a16:creationId xmlns:a16="http://schemas.microsoft.com/office/drawing/2014/main" id="{2234ADA5-0B32-9A1E-F38C-1D778F3B924B}"/>
              </a:ext>
            </a:extLst>
          </p:cNvPr>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8234363" y="5473700"/>
            <a:ext cx="254000" cy="439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CuadroTexto 8">
            <a:extLst>
              <a:ext uri="{FF2B5EF4-FFF2-40B4-BE49-F238E27FC236}">
                <a16:creationId xmlns:a16="http://schemas.microsoft.com/office/drawing/2014/main" id="{EE9E1C48-A093-B4D3-A753-541045D2D749}"/>
              </a:ext>
            </a:extLst>
          </p:cNvPr>
          <p:cNvSpPr txBox="1">
            <a:spLocks noChangeArrowheads="1"/>
          </p:cNvSpPr>
          <p:nvPr userDrawn="1"/>
        </p:nvSpPr>
        <p:spPr bwMode="auto">
          <a:xfrm>
            <a:off x="8613775" y="5413375"/>
            <a:ext cx="2936875"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just" eaLnBrk="1" hangingPunct="1"/>
            <a:r>
              <a:rPr lang="es-CO" altLang="es-CO" sz="1000">
                <a:solidFill>
                  <a:schemeClr val="bg1"/>
                </a:solidFill>
                <a:latin typeface="Verdana" panose="020B0604030504040204" pitchFamily="34" charset="0"/>
                <a:ea typeface="Verdana" panose="020B0604030504040204" pitchFamily="34" charset="0"/>
                <a:cs typeface="Verdana" panose="020B0604030504040204" pitchFamily="34" charset="0"/>
              </a:rPr>
              <a:t>Para mayor información sobre el estado del tiempo, alertas y pronósticos, consulte la aplicación móvil MI PRONÓSTICO.</a:t>
            </a:r>
            <a:endParaRPr lang="es-MX" altLang="es-CO" sz="100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8" name="Rectángulo 7">
            <a:extLst>
              <a:ext uri="{FF2B5EF4-FFF2-40B4-BE49-F238E27FC236}">
                <a16:creationId xmlns:a16="http://schemas.microsoft.com/office/drawing/2014/main" id="{AE96341C-0B57-72E6-2584-8D588170BC3B}"/>
              </a:ext>
            </a:extLst>
          </p:cNvPr>
          <p:cNvSpPr/>
          <p:nvPr userDrawn="1"/>
        </p:nvSpPr>
        <p:spPr>
          <a:xfrm>
            <a:off x="850900" y="1360488"/>
            <a:ext cx="4627563" cy="4503737"/>
          </a:xfrm>
          <a:prstGeom prst="rect">
            <a:avLst/>
          </a:prstGeom>
          <a:no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a:p>
        </p:txBody>
      </p:sp>
      <p:pic>
        <p:nvPicPr>
          <p:cNvPr id="9" name="Imagen 10">
            <a:extLst>
              <a:ext uri="{FF2B5EF4-FFF2-40B4-BE49-F238E27FC236}">
                <a16:creationId xmlns:a16="http://schemas.microsoft.com/office/drawing/2014/main" id="{F925DA4A-AE68-FCC8-421A-0F76F5877542}"/>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ángulo: esquinas superiores redondeadas 9">
            <a:extLst>
              <a:ext uri="{FF2B5EF4-FFF2-40B4-BE49-F238E27FC236}">
                <a16:creationId xmlns:a16="http://schemas.microsoft.com/office/drawing/2014/main" id="{4598A40C-49F1-872D-BCBA-091F37D6871C}"/>
              </a:ext>
            </a:extLst>
          </p:cNvPr>
          <p:cNvSpPr/>
          <p:nvPr userDrawn="1"/>
        </p:nvSpPr>
        <p:spPr>
          <a:xfrm rot="5400000">
            <a:off x="2532063" y="-2303463"/>
            <a:ext cx="509588" cy="5573713"/>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11" name="Imagen 12">
            <a:extLst>
              <a:ext uri="{FF2B5EF4-FFF2-40B4-BE49-F238E27FC236}">
                <a16:creationId xmlns:a16="http://schemas.microsoft.com/office/drawing/2014/main" id="{2CF29CFC-6244-2116-24E8-5E133013DC15}"/>
              </a:ext>
            </a:extLst>
          </p:cNvPr>
          <p:cNvPicPr>
            <a:picLocks noChangeAspect="1" noChangeArrowheads="1"/>
          </p:cNvPicPr>
          <p:nvPr userDrawn="1"/>
        </p:nvPicPr>
        <p:blipFill>
          <a:blip r:embed="rId6">
            <a:lum bright="70000" contrast="-70000"/>
            <a:extLst>
              <a:ext uri="{28A0092B-C50C-407E-A947-70E740481C1C}">
                <a14:useLocalDpi xmlns:a14="http://schemas.microsoft.com/office/drawing/2010/main" val="0"/>
              </a:ext>
            </a:extLst>
          </a:blip>
          <a:srcRect/>
          <a:stretch>
            <a:fillRect/>
          </a:stretch>
        </p:blipFill>
        <p:spPr bwMode="auto">
          <a:xfrm>
            <a:off x="331788" y="284163"/>
            <a:ext cx="403225" cy="404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CuadroTexto 13">
            <a:extLst>
              <a:ext uri="{FF2B5EF4-FFF2-40B4-BE49-F238E27FC236}">
                <a16:creationId xmlns:a16="http://schemas.microsoft.com/office/drawing/2014/main" id="{1B6A7FCD-152E-E381-CD16-1C9FFB2164C4}"/>
              </a:ext>
            </a:extLst>
          </p:cNvPr>
          <p:cNvSpPr txBox="1">
            <a:spLocks noChangeArrowheads="1"/>
          </p:cNvSpPr>
          <p:nvPr userDrawn="1"/>
        </p:nvSpPr>
        <p:spPr bwMode="auto">
          <a:xfrm>
            <a:off x="850900" y="211138"/>
            <a:ext cx="360045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precipitación para</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las próximas seis (6) horas</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22" name="Marcador de texto 43"/>
          <p:cNvSpPr>
            <a:spLocks noGrp="1"/>
          </p:cNvSpPr>
          <p:nvPr>
            <p:ph type="body" sz="quarter" idx="12"/>
          </p:nvPr>
        </p:nvSpPr>
        <p:spPr>
          <a:xfrm>
            <a:off x="5951621" y="1409403"/>
            <a:ext cx="5438274" cy="3836114"/>
          </a:xfrm>
        </p:spPr>
        <p:txBody>
          <a:bodyPr>
            <a:noAutofit/>
          </a:bodyPr>
          <a:lstStyle>
            <a:lvl1pPr marL="0" indent="0" algn="just">
              <a:buNone/>
              <a:defRPr sz="12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211162633"/>
      </p:ext>
    </p:extLst>
  </p:cSld>
  <p:clrMapOvr>
    <a:masterClrMapping/>
  </p:clrMapOvr>
</p:sldLayout>
</file>

<file path=ppt/slideLayouts/slideLayout303.xml><?xml version="1.0" encoding="utf-8"?>
<p:sldLayout xmlns:a="http://schemas.openxmlformats.org/drawingml/2006/main" xmlns:r="http://schemas.openxmlformats.org/officeDocument/2006/relationships" xmlns:p="http://schemas.openxmlformats.org/presentationml/2006/main" preserve="1" userDrawn="1">
  <p:cSld name="Alerta por descensos temperatura">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71845B72-99D7-4C5A-F18B-3ED42201F18C}"/>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95B16241-6433-C4D0-E81B-6618D552B9B8}"/>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pic>
        <p:nvPicPr>
          <p:cNvPr id="4" name="Imagen 5">
            <a:extLst>
              <a:ext uri="{FF2B5EF4-FFF2-40B4-BE49-F238E27FC236}">
                <a16:creationId xmlns:a16="http://schemas.microsoft.com/office/drawing/2014/main" id="{7036900C-E20E-389F-C1CC-ED974D2CF3B5}"/>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ángulo: esquinas superiores redondeadas 4">
            <a:extLst>
              <a:ext uri="{FF2B5EF4-FFF2-40B4-BE49-F238E27FC236}">
                <a16:creationId xmlns:a16="http://schemas.microsoft.com/office/drawing/2014/main" id="{D130ABB4-2C5F-AE45-6E48-DEEF28DC733A}"/>
              </a:ext>
            </a:extLst>
          </p:cNvPr>
          <p:cNvSpPr/>
          <p:nvPr userDrawn="1"/>
        </p:nvSpPr>
        <p:spPr>
          <a:xfrm rot="5400000">
            <a:off x="2532063" y="-2303463"/>
            <a:ext cx="509588" cy="5573713"/>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6" name="CuadroTexto 7">
            <a:extLst>
              <a:ext uri="{FF2B5EF4-FFF2-40B4-BE49-F238E27FC236}">
                <a16:creationId xmlns:a16="http://schemas.microsoft.com/office/drawing/2014/main" id="{AC3E9B9B-C0FD-BA90-B063-B75EB143ADF3}"/>
              </a:ext>
            </a:extLst>
          </p:cNvPr>
          <p:cNvSpPr txBox="1">
            <a:spLocks noChangeArrowheads="1"/>
          </p:cNvSpPr>
          <p:nvPr userDrawn="1"/>
        </p:nvSpPr>
        <p:spPr bwMode="auto">
          <a:xfrm>
            <a:off x="817563" y="228600"/>
            <a:ext cx="3990975"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Alerta por descensos significativos de</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Las Temperaturas mínimas del aire</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B27E1CA0-3BD4-017A-F7B2-12324234248C}"/>
              </a:ext>
            </a:extLst>
          </p:cNvPr>
          <p:cNvPicPr>
            <a:picLocks noChangeAspect="1" noChangeArrowheads="1"/>
          </p:cNvPicPr>
          <p:nvPr userDrawn="1"/>
        </p:nvPicPr>
        <p:blipFill>
          <a:blip r:embed="rId4">
            <a:lum bright="70000" contrast="-70000"/>
            <a:extLst>
              <a:ext uri="{28A0092B-C50C-407E-A947-70E740481C1C}">
                <a14:useLocalDpi xmlns:a14="http://schemas.microsoft.com/office/drawing/2010/main" val="0"/>
              </a:ext>
            </a:extLst>
          </a:blip>
          <a:srcRect/>
          <a:stretch>
            <a:fillRect/>
          </a:stretch>
        </p:blipFill>
        <p:spPr bwMode="auto">
          <a:xfrm>
            <a:off x="282575" y="284163"/>
            <a:ext cx="411163" cy="404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68668009"/>
      </p:ext>
    </p:extLst>
  </p:cSld>
  <p:clrMapOvr>
    <a:masterClrMapping/>
  </p:clrMapOvr>
</p:sldLayout>
</file>

<file path=ppt/slideLayouts/slideLayout304.xml><?xml version="1.0" encoding="utf-8"?>
<p:sldLayout xmlns:a="http://schemas.openxmlformats.org/drawingml/2006/main" xmlns:r="http://schemas.openxmlformats.org/officeDocument/2006/relationships" xmlns:p="http://schemas.openxmlformats.org/presentationml/2006/main" preserve="1" userDrawn="1">
  <p:cSld name="Altos valores de radiación ultravioleta">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134E5BE0-494B-6499-96A2-01AD3415BFB7}"/>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1588"/>
            <a:ext cx="12190413"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1BD55C54-FC85-2003-6563-6EF405F34E18}"/>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pic>
        <p:nvPicPr>
          <p:cNvPr id="4" name="Imagen 5">
            <a:extLst>
              <a:ext uri="{FF2B5EF4-FFF2-40B4-BE49-F238E27FC236}">
                <a16:creationId xmlns:a16="http://schemas.microsoft.com/office/drawing/2014/main" id="{55DC75A2-1D4F-1281-B91F-4000B6F107F7}"/>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ángulo: esquinas superiores redondeadas 4">
            <a:extLst>
              <a:ext uri="{FF2B5EF4-FFF2-40B4-BE49-F238E27FC236}">
                <a16:creationId xmlns:a16="http://schemas.microsoft.com/office/drawing/2014/main" id="{F14D8B94-AB8B-8E98-46D0-D24F0AAFB4F8}"/>
              </a:ext>
            </a:extLst>
          </p:cNvPr>
          <p:cNvSpPr/>
          <p:nvPr userDrawn="1"/>
        </p:nvSpPr>
        <p:spPr>
          <a:xfrm rot="5400000">
            <a:off x="2531470" y="-2303023"/>
            <a:ext cx="510532" cy="5573476"/>
          </a:xfrm>
          <a:prstGeom prst="round2SameRect">
            <a:avLst/>
          </a:prstGeom>
          <a:gradFill flip="none" rotWithShape="1">
            <a:gsLst>
              <a:gs pos="0">
                <a:srgbClr val="C91008">
                  <a:shade val="30000"/>
                  <a:satMod val="115000"/>
                </a:srgbClr>
              </a:gs>
              <a:gs pos="50000">
                <a:srgbClr val="C91008">
                  <a:shade val="67500"/>
                  <a:satMod val="115000"/>
                </a:srgbClr>
              </a:gs>
              <a:gs pos="100000">
                <a:srgbClr val="F9652F"/>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6" name="CuadroTexto 7">
            <a:extLst>
              <a:ext uri="{FF2B5EF4-FFF2-40B4-BE49-F238E27FC236}">
                <a16:creationId xmlns:a16="http://schemas.microsoft.com/office/drawing/2014/main" id="{5FC4267D-EE2F-3890-0DCD-AB2BF9C7B3BE}"/>
              </a:ext>
            </a:extLst>
          </p:cNvPr>
          <p:cNvSpPr txBox="1">
            <a:spLocks noChangeArrowheads="1"/>
          </p:cNvSpPr>
          <p:nvPr userDrawn="1"/>
        </p:nvSpPr>
        <p:spPr bwMode="auto">
          <a:xfrm>
            <a:off x="725488" y="236538"/>
            <a:ext cx="4578350"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600" b="1">
                <a:solidFill>
                  <a:schemeClr val="bg1"/>
                </a:solidFill>
                <a:latin typeface="Verdana" panose="020B0604030504040204" pitchFamily="34" charset="0"/>
                <a:ea typeface="Verdana" panose="020B0604030504040204" pitchFamily="34" charset="0"/>
                <a:cs typeface="Verdana" panose="020B0604030504040204" pitchFamily="34" charset="0"/>
              </a:rPr>
              <a:t>Altos valores de radiación ultravioleta</a:t>
            </a:r>
            <a:endParaRPr lang="es-MX" altLang="es-CO" sz="16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D20706A5-9530-B18E-9874-EDAC3EA7F0F8}"/>
              </a:ext>
            </a:extLst>
          </p:cNvPr>
          <p:cNvPicPr>
            <a:picLocks noChangeAspect="1" noChangeArrowheads="1"/>
          </p:cNvPicPr>
          <p:nvPr userDrawn="1"/>
        </p:nvPicPr>
        <p:blipFill>
          <a:blip r:embed="rId4">
            <a:lum bright="70000" contrast="-70000"/>
            <a:extLst>
              <a:ext uri="{28A0092B-C50C-407E-A947-70E740481C1C}">
                <a14:useLocalDpi xmlns:a14="http://schemas.microsoft.com/office/drawing/2010/main" val="0"/>
              </a:ext>
            </a:extLst>
          </a:blip>
          <a:srcRect/>
          <a:stretch>
            <a:fillRect/>
          </a:stretch>
        </p:blipFill>
        <p:spPr bwMode="auto">
          <a:xfrm>
            <a:off x="273050" y="257175"/>
            <a:ext cx="438150" cy="43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Marcador de texto 10"/>
          <p:cNvSpPr>
            <a:spLocks noGrp="1"/>
          </p:cNvSpPr>
          <p:nvPr>
            <p:ph type="body" sz="quarter" idx="11"/>
          </p:nvPr>
        </p:nvSpPr>
        <p:spPr>
          <a:xfrm>
            <a:off x="6075335" y="1441342"/>
            <a:ext cx="5594377" cy="4711808"/>
          </a:xfrm>
        </p:spPr>
        <p:txBody>
          <a:bodyPr>
            <a:normAutofit/>
          </a:bodyPr>
          <a:lstStyle>
            <a:lvl1pPr marL="0" indent="0">
              <a:buNone/>
              <a:defRPr sz="1400">
                <a:solidFill>
                  <a:schemeClr val="tx1">
                    <a:lumMod val="50000"/>
                    <a:lumOff val="50000"/>
                  </a:schemeClr>
                </a:solidFill>
                <a:latin typeface="Verdana" panose="020B0604030504040204" pitchFamily="34" charset="0"/>
                <a:ea typeface="Verdana" panose="020B0604030504040204" pitchFamily="34" charset="0"/>
              </a:defRPr>
            </a:lvl1pPr>
            <a:lvl2pPr>
              <a:defRPr sz="2000">
                <a:solidFill>
                  <a:schemeClr val="tx1">
                    <a:lumMod val="50000"/>
                    <a:lumOff val="50000"/>
                  </a:schemeClr>
                </a:solidFill>
                <a:latin typeface="Verdana" panose="020B0604030504040204" pitchFamily="34" charset="0"/>
                <a:ea typeface="Verdana" panose="020B0604030504040204" pitchFamily="34" charset="0"/>
              </a:defRPr>
            </a:lvl2pPr>
            <a:lvl3pPr>
              <a:defRPr sz="1800">
                <a:solidFill>
                  <a:schemeClr val="tx1">
                    <a:lumMod val="50000"/>
                    <a:lumOff val="50000"/>
                  </a:schemeClr>
                </a:solidFill>
                <a:latin typeface="Verdana" panose="020B0604030504040204" pitchFamily="34" charset="0"/>
                <a:ea typeface="Verdana" panose="020B0604030504040204" pitchFamily="34" charset="0"/>
              </a:defRPr>
            </a:lvl3pPr>
            <a:lvl4pPr>
              <a:defRPr sz="1600">
                <a:solidFill>
                  <a:schemeClr val="tx1">
                    <a:lumMod val="50000"/>
                    <a:lumOff val="50000"/>
                  </a:schemeClr>
                </a:solidFill>
                <a:latin typeface="Verdana" panose="020B0604030504040204" pitchFamily="34" charset="0"/>
                <a:ea typeface="Verdana" panose="020B0604030504040204" pitchFamily="34" charset="0"/>
              </a:defRPr>
            </a:lvl4pPr>
            <a:lvl5pPr>
              <a:defRPr sz="1600">
                <a:solidFill>
                  <a:schemeClr val="tx1">
                    <a:lumMod val="50000"/>
                    <a:lumOff val="50000"/>
                  </a:schemeClr>
                </a:solidFill>
                <a:latin typeface="Verdana" panose="020B0604030504040204" pitchFamily="34" charset="0"/>
                <a:ea typeface="Verdana" panose="020B0604030504040204" pitchFamily="34" charset="0"/>
              </a:defRPr>
            </a:lvl5pPr>
          </a:lstStyle>
          <a:p>
            <a:pPr lvl="0"/>
            <a:r>
              <a:rPr lang="es-ES" dirty="0"/>
              <a:t>Editar el estilo de texto del patrón</a:t>
            </a:r>
          </a:p>
        </p:txBody>
      </p:sp>
      <p:sp>
        <p:nvSpPr>
          <p:cNvPr id="9" name="Marcador de texto 5"/>
          <p:cNvSpPr>
            <a:spLocks noGrp="1"/>
          </p:cNvSpPr>
          <p:nvPr>
            <p:ph type="body" sz="quarter" idx="10"/>
          </p:nvPr>
        </p:nvSpPr>
        <p:spPr>
          <a:xfrm>
            <a:off x="711764" y="536090"/>
            <a:ext cx="4346210" cy="240308"/>
          </a:xfrm>
        </p:spPr>
        <p:txBody>
          <a:bodyPr>
            <a:noAutofit/>
          </a:bodyPr>
          <a:lstStyle>
            <a:lvl1pPr marL="0" indent="0" algn="ctr">
              <a:buNone/>
              <a:defRPr sz="1100">
                <a:solidFill>
                  <a:schemeClr val="bg1"/>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2835591336"/>
      </p:ext>
    </p:extLst>
  </p:cSld>
  <p:clrMapOvr>
    <a:masterClrMapping/>
  </p:clrMapOvr>
</p:sldLayout>
</file>

<file path=ppt/slideLayouts/slideLayout305.xml><?xml version="1.0" encoding="utf-8"?>
<p:sldLayout xmlns:a="http://schemas.openxmlformats.org/drawingml/2006/main" xmlns:r="http://schemas.openxmlformats.org/officeDocument/2006/relationships" xmlns:p="http://schemas.openxmlformats.org/presentationml/2006/main" preserve="1" userDrawn="1">
  <p:cSld name="9_Alertas Hidrológica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E9F48694-50F7-B98F-AAFD-D075F34F2C09}"/>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C24B98C1-A31E-1B3C-515D-D8C5637DFCF5}"/>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cxnSp>
        <p:nvCxnSpPr>
          <p:cNvPr id="4" name="Conector recto 3">
            <a:extLst>
              <a:ext uri="{FF2B5EF4-FFF2-40B4-BE49-F238E27FC236}">
                <a16:creationId xmlns:a16="http://schemas.microsoft.com/office/drawing/2014/main" id="{BD05106A-0CF6-25ED-3967-1F1B3B13090B}"/>
              </a:ext>
            </a:extLst>
          </p:cNvPr>
          <p:cNvCxnSpPr/>
          <p:nvPr userDrawn="1"/>
        </p:nvCxnSpPr>
        <p:spPr>
          <a:xfrm>
            <a:off x="4532313" y="1049338"/>
            <a:ext cx="0" cy="5427662"/>
          </a:xfrm>
          <a:prstGeom prst="line">
            <a:avLst/>
          </a:prstGeom>
          <a:ln w="28575">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pic>
        <p:nvPicPr>
          <p:cNvPr id="5" name="Imagen 6">
            <a:extLst>
              <a:ext uri="{FF2B5EF4-FFF2-40B4-BE49-F238E27FC236}">
                <a16:creationId xmlns:a16="http://schemas.microsoft.com/office/drawing/2014/main" id="{105C92DB-29CC-F5BD-6F42-67D97FAFEB1B}"/>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385550" y="1012825"/>
            <a:ext cx="796925" cy="5668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Imagen 7">
            <a:extLst>
              <a:ext uri="{FF2B5EF4-FFF2-40B4-BE49-F238E27FC236}">
                <a16:creationId xmlns:a16="http://schemas.microsoft.com/office/drawing/2014/main" id="{472C87D9-0169-A4D7-91A5-2CA1C3B27B56}"/>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ángulo: esquinas superiores redondeadas 6">
            <a:extLst>
              <a:ext uri="{FF2B5EF4-FFF2-40B4-BE49-F238E27FC236}">
                <a16:creationId xmlns:a16="http://schemas.microsoft.com/office/drawing/2014/main" id="{F9A5F6D3-E366-097D-598B-3AC0E3C67C7D}"/>
              </a:ext>
            </a:extLst>
          </p:cNvPr>
          <p:cNvSpPr/>
          <p:nvPr userDrawn="1"/>
        </p:nvSpPr>
        <p:spPr>
          <a:xfrm rot="5400000">
            <a:off x="1630363" y="-1401763"/>
            <a:ext cx="509588" cy="37703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8" name="CuadroTexto 9">
            <a:extLst>
              <a:ext uri="{FF2B5EF4-FFF2-40B4-BE49-F238E27FC236}">
                <a16:creationId xmlns:a16="http://schemas.microsoft.com/office/drawing/2014/main" id="{1417AEE7-DA68-5D3B-AE91-1F123248AC00}"/>
              </a:ext>
            </a:extLst>
          </p:cNvPr>
          <p:cNvSpPr txBox="1">
            <a:spLocks noChangeArrowheads="1"/>
          </p:cNvSpPr>
          <p:nvPr userDrawn="1"/>
        </p:nvSpPr>
        <p:spPr bwMode="auto">
          <a:xfrm>
            <a:off x="739775" y="293688"/>
            <a:ext cx="28003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b="1">
                <a:solidFill>
                  <a:schemeClr val="bg1"/>
                </a:solidFill>
                <a:latin typeface="Verdana" panose="020B0604030504040204" pitchFamily="34" charset="0"/>
                <a:ea typeface="Verdana" panose="020B0604030504040204" pitchFamily="34" charset="0"/>
                <a:cs typeface="Verdana" panose="020B0604030504040204" pitchFamily="34" charset="0"/>
              </a:rPr>
              <a:t>Alertas Hidrológicas</a:t>
            </a:r>
            <a:endParaRPr lang="es-MX" altLang="es-CO"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9" name="Imagen 10">
            <a:extLst>
              <a:ext uri="{FF2B5EF4-FFF2-40B4-BE49-F238E27FC236}">
                <a16:creationId xmlns:a16="http://schemas.microsoft.com/office/drawing/2014/main" id="{814EF9B2-FA07-DDED-9556-F74534B93C35}"/>
              </a:ext>
            </a:extLst>
          </p:cNvPr>
          <p:cNvPicPr>
            <a:picLocks noChangeAspect="1" noChangeArrowheads="1"/>
          </p:cNvPicPr>
          <p:nvPr userDrawn="1"/>
        </p:nvPicPr>
        <p:blipFill>
          <a:blip r:embed="rId5">
            <a:lum bright="70000" contrast="-70000"/>
            <a:extLst>
              <a:ext uri="{28A0092B-C50C-407E-A947-70E740481C1C}">
                <a14:useLocalDpi xmlns:a14="http://schemas.microsoft.com/office/drawing/2010/main" val="0"/>
              </a:ext>
            </a:extLst>
          </a:blip>
          <a:srcRect/>
          <a:stretch>
            <a:fillRect/>
          </a:stretch>
        </p:blipFill>
        <p:spPr bwMode="auto">
          <a:xfrm>
            <a:off x="322263" y="280988"/>
            <a:ext cx="24447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73056540"/>
      </p:ext>
    </p:extLst>
  </p:cSld>
  <p:clrMapOvr>
    <a:masterClrMapping/>
  </p:clrMapOvr>
</p:sldLayout>
</file>

<file path=ppt/slideLayouts/slideLayout306.xml><?xml version="1.0" encoding="utf-8"?>
<p:sldLayout xmlns:a="http://schemas.openxmlformats.org/drawingml/2006/main" xmlns:r="http://schemas.openxmlformats.org/officeDocument/2006/relationships" xmlns:p="http://schemas.openxmlformats.org/presentationml/2006/main" preserve="1" userDrawn="1">
  <p:cSld name="Resumen de Alertas Hidrológica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8B43A2F9-E211-5C85-B94C-0047D7E48011}"/>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5F249342-C1ED-A563-ABAE-E4F63895DE64}"/>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BEB9E508-E643-3581-49EA-84D72E680F13}"/>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5" name="CuadroTexto 6">
            <a:extLst>
              <a:ext uri="{FF2B5EF4-FFF2-40B4-BE49-F238E27FC236}">
                <a16:creationId xmlns:a16="http://schemas.microsoft.com/office/drawing/2014/main" id="{D0186EEB-93D2-7A23-BE3A-BD35A4BC2C65}"/>
              </a:ext>
            </a:extLst>
          </p:cNvPr>
          <p:cNvSpPr txBox="1">
            <a:spLocks noChangeArrowheads="1"/>
          </p:cNvSpPr>
          <p:nvPr userDrawn="1"/>
        </p:nvSpPr>
        <p:spPr bwMode="auto">
          <a:xfrm>
            <a:off x="796925" y="307975"/>
            <a:ext cx="44704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b="1">
                <a:solidFill>
                  <a:schemeClr val="bg1"/>
                </a:solidFill>
                <a:latin typeface="Verdana" panose="020B0604030504040204" pitchFamily="34" charset="0"/>
                <a:ea typeface="Verdana" panose="020B0604030504040204" pitchFamily="34" charset="0"/>
                <a:cs typeface="Verdana" panose="020B0604030504040204" pitchFamily="34" charset="0"/>
              </a:rPr>
              <a:t>Resumen de Alertas Hidrológicas</a:t>
            </a:r>
            <a:endParaRPr lang="es-MX" altLang="es-CO"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6" name="Imagen 7">
            <a:extLst>
              <a:ext uri="{FF2B5EF4-FFF2-40B4-BE49-F238E27FC236}">
                <a16:creationId xmlns:a16="http://schemas.microsoft.com/office/drawing/2014/main" id="{504354CB-E63D-543F-28A3-329BD095891F}"/>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242888" y="304800"/>
            <a:ext cx="520700"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8">
            <a:extLst>
              <a:ext uri="{FF2B5EF4-FFF2-40B4-BE49-F238E27FC236}">
                <a16:creationId xmlns:a16="http://schemas.microsoft.com/office/drawing/2014/main" id="{8086C63A-66E2-7074-0929-DCB038D48979}"/>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63817392"/>
      </p:ext>
    </p:extLst>
  </p:cSld>
  <p:clrMapOvr>
    <a:masterClrMapping/>
  </p:clrMapOvr>
</p:sldLayout>
</file>

<file path=ppt/slideLayouts/slideLayout307.xml><?xml version="1.0" encoding="utf-8"?>
<p:sldLayout xmlns:a="http://schemas.openxmlformats.org/drawingml/2006/main" xmlns:r="http://schemas.openxmlformats.org/officeDocument/2006/relationships" xmlns:p="http://schemas.openxmlformats.org/presentationml/2006/main" preserve="1" userDrawn="1">
  <p:cSld name="Área Hidrográfica Caribe">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576209B9-7A47-1957-825D-818BCBD38E68}"/>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0D09AF49-B10A-D105-98B2-1F50947CFC51}"/>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D0BC94D6-5B29-42A5-7573-08014AF6C204}"/>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5" name="CuadroTexto 6">
            <a:extLst>
              <a:ext uri="{FF2B5EF4-FFF2-40B4-BE49-F238E27FC236}">
                <a16:creationId xmlns:a16="http://schemas.microsoft.com/office/drawing/2014/main" id="{D181266E-6575-465C-9932-6A566B264095}"/>
              </a:ext>
            </a:extLst>
          </p:cNvPr>
          <p:cNvSpPr txBox="1">
            <a:spLocks noChangeArrowheads="1"/>
          </p:cNvSpPr>
          <p:nvPr userDrawn="1"/>
        </p:nvSpPr>
        <p:spPr bwMode="auto">
          <a:xfrm>
            <a:off x="785813" y="309563"/>
            <a:ext cx="38544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b="1">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Caribe</a:t>
            </a:r>
            <a:endParaRPr lang="es-MX" altLang="es-CO"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6" name="Imagen 7">
            <a:extLst>
              <a:ext uri="{FF2B5EF4-FFF2-40B4-BE49-F238E27FC236}">
                <a16:creationId xmlns:a16="http://schemas.microsoft.com/office/drawing/2014/main" id="{2EC21FF4-0883-300F-2C24-E0B32FA0D218}"/>
              </a:ext>
            </a:extLst>
          </p:cNvPr>
          <p:cNvPicPr>
            <a:picLocks noChangeAspect="1" noChangeArrowheads="1"/>
          </p:cNvPicPr>
          <p:nvPr userDrawn="1"/>
        </p:nvPicPr>
        <p:blipFill>
          <a:blip r:embed="rId3" cstate="print">
            <a:lum bright="70000" contrast="-70000"/>
            <a:extLst>
              <a:ext uri="{28A0092B-C50C-407E-A947-70E740481C1C}">
                <a14:useLocalDpi xmlns:a14="http://schemas.microsoft.com/office/drawing/2010/main" val="0"/>
              </a:ext>
            </a:extLst>
          </a:blip>
          <a:srcRect/>
          <a:stretch>
            <a:fillRect/>
          </a:stretch>
        </p:blipFill>
        <p:spPr bwMode="auto">
          <a:xfrm>
            <a:off x="342900"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8">
            <a:extLst>
              <a:ext uri="{FF2B5EF4-FFF2-40B4-BE49-F238E27FC236}">
                <a16:creationId xmlns:a16="http://schemas.microsoft.com/office/drawing/2014/main" id="{F215CFB8-481E-276E-E270-632515DE154F}"/>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01686345"/>
      </p:ext>
    </p:extLst>
  </p:cSld>
  <p:clrMapOvr>
    <a:masterClrMapping/>
  </p:clrMapOvr>
</p:sldLayout>
</file>

<file path=ppt/slideLayouts/slideLayout308.xml><?xml version="1.0" encoding="utf-8"?>
<p:sldLayout xmlns:a="http://schemas.openxmlformats.org/drawingml/2006/main" xmlns:r="http://schemas.openxmlformats.org/officeDocument/2006/relationships" xmlns:p="http://schemas.openxmlformats.org/presentationml/2006/main" preserve="1" userDrawn="1">
  <p:cSld name="Área Hidrográfica Pacífico">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46052D1F-1992-608A-472F-3B3F6620CFE7}"/>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D0125A5E-F183-D9FF-951B-7BA29131B546}"/>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pic>
        <p:nvPicPr>
          <p:cNvPr id="4" name="Imagen 5">
            <a:extLst>
              <a:ext uri="{FF2B5EF4-FFF2-40B4-BE49-F238E27FC236}">
                <a16:creationId xmlns:a16="http://schemas.microsoft.com/office/drawing/2014/main" id="{5ADC5BC1-5F71-079D-DBA8-72DE3A2669B0}"/>
              </a:ext>
            </a:extLst>
          </p:cNvPr>
          <p:cNvPicPr>
            <a:picLocks noChangeAspect="1" noChangeArrowheads="1"/>
          </p:cNvPicPr>
          <p:nvPr userDrawn="1"/>
        </p:nvPicPr>
        <p:blipFill>
          <a:blip r:embed="rId3" cstate="print">
            <a:lum bright="70000" contrast="-70000"/>
            <a:extLst>
              <a:ext uri="{28A0092B-C50C-407E-A947-70E740481C1C}">
                <a14:useLocalDpi xmlns:a14="http://schemas.microsoft.com/office/drawing/2010/main" val="0"/>
              </a:ext>
            </a:extLst>
          </a:blip>
          <a:srcRect/>
          <a:stretch>
            <a:fillRect/>
          </a:stretch>
        </p:blipFill>
        <p:spPr bwMode="auto">
          <a:xfrm>
            <a:off x="3668713" y="82550"/>
            <a:ext cx="344487"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ángulo: esquinas superiores redondeadas 4">
            <a:extLst>
              <a:ext uri="{FF2B5EF4-FFF2-40B4-BE49-F238E27FC236}">
                <a16:creationId xmlns:a16="http://schemas.microsoft.com/office/drawing/2014/main" id="{79766033-A59A-36D4-7D13-69D1C71B1D27}"/>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6" name="CuadroTexto 7">
            <a:extLst>
              <a:ext uri="{FF2B5EF4-FFF2-40B4-BE49-F238E27FC236}">
                <a16:creationId xmlns:a16="http://schemas.microsoft.com/office/drawing/2014/main" id="{CDD6279C-1087-11FD-56C1-FD6FC277B134}"/>
              </a:ext>
            </a:extLst>
          </p:cNvPr>
          <p:cNvSpPr txBox="1">
            <a:spLocks noChangeArrowheads="1"/>
          </p:cNvSpPr>
          <p:nvPr userDrawn="1"/>
        </p:nvSpPr>
        <p:spPr bwMode="auto">
          <a:xfrm>
            <a:off x="785813" y="309563"/>
            <a:ext cx="4033837"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b="1">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Pacífico</a:t>
            </a:r>
            <a:endParaRPr lang="es-MX" altLang="es-CO"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D7D52081-AE26-32A1-87DB-78C55D81ABDA}"/>
              </a:ext>
            </a:extLst>
          </p:cNvPr>
          <p:cNvPicPr>
            <a:picLocks noChangeAspect="1" noChangeArrowheads="1"/>
          </p:cNvPicPr>
          <p:nvPr userDrawn="1"/>
        </p:nvPicPr>
        <p:blipFill>
          <a:blip r:embed="rId4" cstate="print">
            <a:lum bright="70000" contrast="-70000"/>
            <a:extLst>
              <a:ext uri="{28A0092B-C50C-407E-A947-70E740481C1C}">
                <a14:useLocalDpi xmlns:a14="http://schemas.microsoft.com/office/drawing/2010/main" val="0"/>
              </a:ext>
            </a:extLst>
          </a:blip>
          <a:srcRect/>
          <a:stretch>
            <a:fillRect/>
          </a:stretch>
        </p:blipFill>
        <p:spPr bwMode="auto">
          <a:xfrm>
            <a:off x="342900"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Imagen 9">
            <a:extLst>
              <a:ext uri="{FF2B5EF4-FFF2-40B4-BE49-F238E27FC236}">
                <a16:creationId xmlns:a16="http://schemas.microsoft.com/office/drawing/2014/main" id="{7601D2DF-A8AE-CB92-E135-96938FDDF15D}"/>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2780810"/>
      </p:ext>
    </p:extLst>
  </p:cSld>
  <p:clrMapOvr>
    <a:masterClrMapping/>
  </p:clrMapOvr>
</p:sldLayout>
</file>

<file path=ppt/slideLayouts/slideLayout309.xml><?xml version="1.0" encoding="utf-8"?>
<p:sldLayout xmlns:a="http://schemas.openxmlformats.org/drawingml/2006/main" xmlns:r="http://schemas.openxmlformats.org/officeDocument/2006/relationships" xmlns:p="http://schemas.openxmlformats.org/presentationml/2006/main" preserve="1" userDrawn="1">
  <p:cSld name="cuenca ALTA rio mag">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67FC73AA-409B-1C8A-9481-C6AA1A402F69}"/>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2D600C14-6E04-1717-63EC-61D2B72E9138}"/>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4ED55E48-D70A-0352-AC78-A521DC70D01F}"/>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5" name="Imagen 6">
            <a:extLst>
              <a:ext uri="{FF2B5EF4-FFF2-40B4-BE49-F238E27FC236}">
                <a16:creationId xmlns:a16="http://schemas.microsoft.com/office/drawing/2014/main" id="{C13BA055-AA09-FFD5-8528-7DD83816780C}"/>
              </a:ext>
            </a:extLst>
          </p:cNvPr>
          <p:cNvPicPr>
            <a:picLocks noChangeAspect="1" noChangeArrowheads="1"/>
          </p:cNvPicPr>
          <p:nvPr userDrawn="1"/>
        </p:nvPicPr>
        <p:blipFill>
          <a:blip r:embed="rId3" cstate="print">
            <a:lum bright="70000" contrast="-70000"/>
            <a:extLst>
              <a:ext uri="{28A0092B-C50C-407E-A947-70E740481C1C}">
                <a14:useLocalDpi xmlns:a14="http://schemas.microsoft.com/office/drawing/2010/main" val="0"/>
              </a:ext>
            </a:extLst>
          </a:blip>
          <a:srcRect/>
          <a:stretch>
            <a:fillRect/>
          </a:stretch>
        </p:blipFill>
        <p:spPr bwMode="auto">
          <a:xfrm>
            <a:off x="342900"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7">
            <a:extLst>
              <a:ext uri="{FF2B5EF4-FFF2-40B4-BE49-F238E27FC236}">
                <a16:creationId xmlns:a16="http://schemas.microsoft.com/office/drawing/2014/main" id="{86559858-6CDF-88C9-035E-784E0D5B0A93}"/>
              </a:ext>
            </a:extLst>
          </p:cNvPr>
          <p:cNvSpPr txBox="1">
            <a:spLocks noChangeArrowheads="1"/>
          </p:cNvSpPr>
          <p:nvPr userDrawn="1"/>
        </p:nvSpPr>
        <p:spPr bwMode="auto">
          <a:xfrm>
            <a:off x="771525" y="225425"/>
            <a:ext cx="4329113"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Magdalena – Cauca</a:t>
            </a:r>
          </a:p>
          <a:p>
            <a:pPr eaLnBrk="1" hangingPunct="1"/>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(Cuenca alta del Río Magdalena)</a:t>
            </a:r>
            <a:endParaRPr lang="es-MX"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53F1EF1F-286B-CB72-E9E0-D733B9D5A166}"/>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3606993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Pronóstico amenaza deslizamientos tierra">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71940E32-70C4-A755-35C4-46B5B37757A7}"/>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386C4B20-BC6C-27CE-7D8A-BB6137DD5214}"/>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5" name="Rectángulo: esquinas superiores redondeadas 4">
            <a:extLst>
              <a:ext uri="{FF2B5EF4-FFF2-40B4-BE49-F238E27FC236}">
                <a16:creationId xmlns:a16="http://schemas.microsoft.com/office/drawing/2014/main" id="{5D1B51E6-B6D9-6775-A148-C1C0E0AA11B7}"/>
              </a:ext>
            </a:extLst>
          </p:cNvPr>
          <p:cNvSpPr/>
          <p:nvPr userDrawn="1"/>
        </p:nvSpPr>
        <p:spPr>
          <a:xfrm rot="5400000">
            <a:off x="2532063" y="-2303463"/>
            <a:ext cx="509588" cy="5573713"/>
          </a:xfrm>
          <a:prstGeom prst="round2SameRect">
            <a:avLst/>
          </a:prstGeom>
          <a:gradFill flip="none" rotWithShape="1">
            <a:gsLst>
              <a:gs pos="0">
                <a:srgbClr val="6C320A"/>
              </a:gs>
              <a:gs pos="33000">
                <a:schemeClr val="accent6">
                  <a:lumMod val="50000"/>
                </a:scheme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6" name="CuadroTexto 6">
            <a:extLst>
              <a:ext uri="{FF2B5EF4-FFF2-40B4-BE49-F238E27FC236}">
                <a16:creationId xmlns:a16="http://schemas.microsoft.com/office/drawing/2014/main" id="{9527643A-F38C-3C52-C2BC-CCA2536051F5}"/>
              </a:ext>
            </a:extLst>
          </p:cNvPr>
          <p:cNvSpPr txBox="1">
            <a:spLocks noChangeArrowheads="1"/>
          </p:cNvSpPr>
          <p:nvPr userDrawn="1"/>
        </p:nvSpPr>
        <p:spPr bwMode="auto">
          <a:xfrm>
            <a:off x="1044575" y="231775"/>
            <a:ext cx="3190875"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Deslizamientos de Tierra</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7">
            <a:extLst>
              <a:ext uri="{FF2B5EF4-FFF2-40B4-BE49-F238E27FC236}">
                <a16:creationId xmlns:a16="http://schemas.microsoft.com/office/drawing/2014/main" id="{59B7E138-2E27-0C7C-A4C1-C432263B0DD0}"/>
              </a:ext>
            </a:extLst>
          </p:cNvPr>
          <p:cNvPicPr>
            <a:picLocks noChangeAspect="1" noChangeArrowheads="1"/>
          </p:cNvPicPr>
          <p:nvPr userDrawn="1"/>
        </p:nvPicPr>
        <p:blipFill>
          <a:blip r:embed="rId3" cstate="hqprint">
            <a:extLst>
              <a:ext uri="{28A0092B-C50C-407E-A947-70E740481C1C}">
                <a14:useLocalDpi xmlns:a14="http://schemas.microsoft.com/office/drawing/2010/main" val="0"/>
              </a:ext>
            </a:extLst>
          </a:blip>
          <a:srcRect/>
          <a:stretch>
            <a:fillRect/>
          </a:stretch>
        </p:blipFill>
        <p:spPr bwMode="auto">
          <a:xfrm>
            <a:off x="307975" y="206375"/>
            <a:ext cx="547688" cy="547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Imagen 8">
            <a:extLst>
              <a:ext uri="{FF2B5EF4-FFF2-40B4-BE49-F238E27FC236}">
                <a16:creationId xmlns:a16="http://schemas.microsoft.com/office/drawing/2014/main" id="{4F2724EF-5E03-01FD-B876-C7282ECF17CA}"/>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Marcador de texto 12"/>
          <p:cNvSpPr>
            <a:spLocks noGrp="1"/>
          </p:cNvSpPr>
          <p:nvPr>
            <p:ph type="body" sz="quarter" idx="10"/>
          </p:nvPr>
        </p:nvSpPr>
        <p:spPr>
          <a:xfrm>
            <a:off x="1171067" y="780402"/>
            <a:ext cx="4263576" cy="261610"/>
          </a:xfrm>
        </p:spPr>
        <p:txBody>
          <a:bodyPr>
            <a:noAutofit/>
          </a:bodyPr>
          <a:lstStyle>
            <a:lvl1pPr marL="0" indent="0" algn="l">
              <a:buNone/>
              <a:defRPr sz="1200" b="1">
                <a:solidFill>
                  <a:schemeClr val="accent6">
                    <a:lumMod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57490836"/>
      </p:ext>
    </p:extLst>
  </p:cSld>
  <p:clrMapOvr>
    <a:masterClrMapping/>
  </p:clrMapOvr>
</p:sldLayout>
</file>

<file path=ppt/slideLayouts/slideLayout310.xml><?xml version="1.0" encoding="utf-8"?>
<p:sldLayout xmlns:a="http://schemas.openxmlformats.org/drawingml/2006/main" xmlns:r="http://schemas.openxmlformats.org/officeDocument/2006/relationships" xmlns:p="http://schemas.openxmlformats.org/presentationml/2006/main" preserve="1" userDrawn="1">
  <p:cSld name="cuenca MEDIA rio mag">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3EBE0022-80FF-AA5A-FB9C-F63C08312095}"/>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936AE8B6-E3B5-8EA2-6D7C-DBF4742BBAD2}"/>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575F9012-8A79-23D9-C0A1-6D341472F8B2}"/>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5" name="Imagen 6">
            <a:extLst>
              <a:ext uri="{FF2B5EF4-FFF2-40B4-BE49-F238E27FC236}">
                <a16:creationId xmlns:a16="http://schemas.microsoft.com/office/drawing/2014/main" id="{F271CC8C-9CCF-4039-440F-E31877A0CD0B}"/>
              </a:ext>
            </a:extLst>
          </p:cNvPr>
          <p:cNvPicPr>
            <a:picLocks noChangeAspect="1" noChangeArrowheads="1"/>
          </p:cNvPicPr>
          <p:nvPr userDrawn="1"/>
        </p:nvPicPr>
        <p:blipFill>
          <a:blip r:embed="rId3" cstate="print">
            <a:lum bright="70000" contrast="-70000"/>
            <a:extLst>
              <a:ext uri="{28A0092B-C50C-407E-A947-70E740481C1C}">
                <a14:useLocalDpi xmlns:a14="http://schemas.microsoft.com/office/drawing/2010/main" val="0"/>
              </a:ext>
            </a:extLst>
          </a:blip>
          <a:srcRect/>
          <a:stretch>
            <a:fillRect/>
          </a:stretch>
        </p:blipFill>
        <p:spPr bwMode="auto">
          <a:xfrm>
            <a:off x="342900"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7">
            <a:extLst>
              <a:ext uri="{FF2B5EF4-FFF2-40B4-BE49-F238E27FC236}">
                <a16:creationId xmlns:a16="http://schemas.microsoft.com/office/drawing/2014/main" id="{CF09E571-255C-987A-B58B-5F2FC1CB674E}"/>
              </a:ext>
            </a:extLst>
          </p:cNvPr>
          <p:cNvSpPr txBox="1">
            <a:spLocks noChangeArrowheads="1"/>
          </p:cNvSpPr>
          <p:nvPr userDrawn="1"/>
        </p:nvSpPr>
        <p:spPr bwMode="auto">
          <a:xfrm>
            <a:off x="788988" y="233363"/>
            <a:ext cx="4329112"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Magdalena – Cauca</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(Cuenca media del Río Magdalena)</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5559BD90-2D37-1E45-C86F-8920611ACB80}"/>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16081528"/>
      </p:ext>
    </p:extLst>
  </p:cSld>
  <p:clrMapOvr>
    <a:masterClrMapping/>
  </p:clrMapOvr>
</p:sldLayout>
</file>

<file path=ppt/slideLayouts/slideLayout311.xml><?xml version="1.0" encoding="utf-8"?>
<p:sldLayout xmlns:a="http://schemas.openxmlformats.org/drawingml/2006/main" xmlns:r="http://schemas.openxmlformats.org/officeDocument/2006/relationships" xmlns:p="http://schemas.openxmlformats.org/presentationml/2006/main" preserve="1" userDrawn="1">
  <p:cSld name="cuenca BAJA rio mag">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F2020387-CB93-5206-6EEE-5ABC78CA63D1}"/>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4144DB28-1CD2-5547-68D5-21BAD7822F36}"/>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D370FF7D-4326-BA85-356B-86BCC84763AE}"/>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5" name="Imagen 6">
            <a:extLst>
              <a:ext uri="{FF2B5EF4-FFF2-40B4-BE49-F238E27FC236}">
                <a16:creationId xmlns:a16="http://schemas.microsoft.com/office/drawing/2014/main" id="{C9BA3B29-0CCA-D923-8C6F-2EAEEC776BCA}"/>
              </a:ext>
            </a:extLst>
          </p:cNvPr>
          <p:cNvPicPr>
            <a:picLocks noChangeAspect="1" noChangeArrowheads="1"/>
          </p:cNvPicPr>
          <p:nvPr userDrawn="1"/>
        </p:nvPicPr>
        <p:blipFill>
          <a:blip r:embed="rId3" cstate="print">
            <a:lum bright="70000" contrast="-70000"/>
            <a:extLst>
              <a:ext uri="{28A0092B-C50C-407E-A947-70E740481C1C}">
                <a14:useLocalDpi xmlns:a14="http://schemas.microsoft.com/office/drawing/2010/main" val="0"/>
              </a:ext>
            </a:extLst>
          </a:blip>
          <a:srcRect/>
          <a:stretch>
            <a:fillRect/>
          </a:stretch>
        </p:blipFill>
        <p:spPr bwMode="auto">
          <a:xfrm>
            <a:off x="342900"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7">
            <a:extLst>
              <a:ext uri="{FF2B5EF4-FFF2-40B4-BE49-F238E27FC236}">
                <a16:creationId xmlns:a16="http://schemas.microsoft.com/office/drawing/2014/main" id="{74A297BB-8032-61EB-DE12-AF6DF2F51E9D}"/>
              </a:ext>
            </a:extLst>
          </p:cNvPr>
          <p:cNvSpPr txBox="1">
            <a:spLocks noChangeArrowheads="1"/>
          </p:cNvSpPr>
          <p:nvPr userDrawn="1"/>
        </p:nvSpPr>
        <p:spPr bwMode="auto">
          <a:xfrm>
            <a:off x="788988" y="230188"/>
            <a:ext cx="4329112"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Magdalena – Cauca</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(Cuenca baja del Río Magdalena)</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9451DE00-B3FB-4EB4-2629-705EF34CC245}"/>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24080764"/>
      </p:ext>
    </p:extLst>
  </p:cSld>
  <p:clrMapOvr>
    <a:masterClrMapping/>
  </p:clrMapOvr>
</p:sldLayout>
</file>

<file path=ppt/slideLayouts/slideLayout312.xml><?xml version="1.0" encoding="utf-8"?>
<p:sldLayout xmlns:a="http://schemas.openxmlformats.org/drawingml/2006/main" xmlns:r="http://schemas.openxmlformats.org/officeDocument/2006/relationships" xmlns:p="http://schemas.openxmlformats.org/presentationml/2006/main" preserve="1" userDrawn="1">
  <p:cSld name="CUENCA rio mag">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BD898F90-0781-6DB1-F69B-0C1CBE0E6067}"/>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55E6A6FB-8065-51AC-8F9A-01971A466854}"/>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0AEFEE09-4910-0E94-C13C-3E5942B650B4}"/>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5" name="Imagen 6">
            <a:extLst>
              <a:ext uri="{FF2B5EF4-FFF2-40B4-BE49-F238E27FC236}">
                <a16:creationId xmlns:a16="http://schemas.microsoft.com/office/drawing/2014/main" id="{4D31B379-10C5-6185-E0D7-90F8459F339A}"/>
              </a:ext>
            </a:extLst>
          </p:cNvPr>
          <p:cNvPicPr>
            <a:picLocks noChangeAspect="1" noChangeArrowheads="1"/>
          </p:cNvPicPr>
          <p:nvPr userDrawn="1"/>
        </p:nvPicPr>
        <p:blipFill>
          <a:blip r:embed="rId3" cstate="print">
            <a:lum bright="70000" contrast="-70000"/>
            <a:extLst>
              <a:ext uri="{28A0092B-C50C-407E-A947-70E740481C1C}">
                <a14:useLocalDpi xmlns:a14="http://schemas.microsoft.com/office/drawing/2010/main" val="0"/>
              </a:ext>
            </a:extLst>
          </a:blip>
          <a:srcRect/>
          <a:stretch>
            <a:fillRect/>
          </a:stretch>
        </p:blipFill>
        <p:spPr bwMode="auto">
          <a:xfrm>
            <a:off x="342900"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7">
            <a:extLst>
              <a:ext uri="{FF2B5EF4-FFF2-40B4-BE49-F238E27FC236}">
                <a16:creationId xmlns:a16="http://schemas.microsoft.com/office/drawing/2014/main" id="{9F3C3A08-FB7A-FB3F-80A5-F41567D5E0B2}"/>
              </a:ext>
            </a:extLst>
          </p:cNvPr>
          <p:cNvSpPr txBox="1">
            <a:spLocks noChangeArrowheads="1"/>
          </p:cNvSpPr>
          <p:nvPr userDrawn="1"/>
        </p:nvSpPr>
        <p:spPr bwMode="auto">
          <a:xfrm>
            <a:off x="788988" y="222250"/>
            <a:ext cx="4330700"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Magdalena – Cauca</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(Cuenca del Río Magdalena)</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E77420CF-E7BA-F466-721A-B769658BAC4E}"/>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00643498"/>
      </p:ext>
    </p:extLst>
  </p:cSld>
  <p:clrMapOvr>
    <a:masterClrMapping/>
  </p:clrMapOvr>
</p:sldLayout>
</file>

<file path=ppt/slideLayouts/slideLayout313.xml><?xml version="1.0" encoding="utf-8"?>
<p:sldLayout xmlns:a="http://schemas.openxmlformats.org/drawingml/2006/main" xmlns:r="http://schemas.openxmlformats.org/officeDocument/2006/relationships" xmlns:p="http://schemas.openxmlformats.org/presentationml/2006/main" preserve="1" userDrawn="1">
  <p:cSld name="Área Hidrográfica Orinoco">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2274C666-F078-D1E8-4FB5-582766523B8C}"/>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A552E63E-C6BA-1E2F-4CC8-3A05DF63FF05}"/>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3DF61684-8F9D-D9CD-9698-EB639776C51C}"/>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5" name="Imagen 6">
            <a:extLst>
              <a:ext uri="{FF2B5EF4-FFF2-40B4-BE49-F238E27FC236}">
                <a16:creationId xmlns:a16="http://schemas.microsoft.com/office/drawing/2014/main" id="{62CC7B00-366B-C2DC-60B3-8CA0C477B2C0}"/>
              </a:ext>
            </a:extLst>
          </p:cNvPr>
          <p:cNvPicPr>
            <a:picLocks noChangeAspect="1" noChangeArrowheads="1"/>
          </p:cNvPicPr>
          <p:nvPr userDrawn="1"/>
        </p:nvPicPr>
        <p:blipFill>
          <a:blip r:embed="rId3" cstate="print">
            <a:lum bright="70000" contrast="-70000"/>
            <a:extLst>
              <a:ext uri="{28A0092B-C50C-407E-A947-70E740481C1C}">
                <a14:useLocalDpi xmlns:a14="http://schemas.microsoft.com/office/drawing/2010/main" val="0"/>
              </a:ext>
            </a:extLst>
          </a:blip>
          <a:srcRect/>
          <a:stretch>
            <a:fillRect/>
          </a:stretch>
        </p:blipFill>
        <p:spPr bwMode="auto">
          <a:xfrm>
            <a:off x="342900"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7">
            <a:extLst>
              <a:ext uri="{FF2B5EF4-FFF2-40B4-BE49-F238E27FC236}">
                <a16:creationId xmlns:a16="http://schemas.microsoft.com/office/drawing/2014/main" id="{761E86B6-2B96-4A98-C390-4842AE0089F6}"/>
              </a:ext>
            </a:extLst>
          </p:cNvPr>
          <p:cNvSpPr txBox="1">
            <a:spLocks noChangeArrowheads="1"/>
          </p:cNvSpPr>
          <p:nvPr userDrawn="1"/>
        </p:nvSpPr>
        <p:spPr bwMode="auto">
          <a:xfrm>
            <a:off x="771525" y="309563"/>
            <a:ext cx="4030663"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b="1">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Orinoco</a:t>
            </a:r>
            <a:endParaRPr lang="es-MX" altLang="es-CO"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378D2CD5-E912-935A-194C-2F20C7E9F711}"/>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55323913"/>
      </p:ext>
    </p:extLst>
  </p:cSld>
  <p:clrMapOvr>
    <a:masterClrMapping/>
  </p:clrMapOvr>
</p:sldLayout>
</file>

<file path=ppt/slideLayouts/slideLayout314.xml><?xml version="1.0" encoding="utf-8"?>
<p:sldLayout xmlns:a="http://schemas.openxmlformats.org/drawingml/2006/main" xmlns:r="http://schemas.openxmlformats.org/officeDocument/2006/relationships" xmlns:p="http://schemas.openxmlformats.org/presentationml/2006/main" preserve="1" userDrawn="1">
  <p:cSld name="Área Hidrográfica Amazona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6E0F93D1-EA02-18F8-0D71-FEADE83B2C7A}"/>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320653C8-5ECD-FB3C-66A9-E275A16CA8AA}"/>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D78641CE-D191-6BFD-BE8B-F15EBAEA2B77}"/>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5" name="Imagen 6">
            <a:extLst>
              <a:ext uri="{FF2B5EF4-FFF2-40B4-BE49-F238E27FC236}">
                <a16:creationId xmlns:a16="http://schemas.microsoft.com/office/drawing/2014/main" id="{3A59B177-2CF5-5B56-D812-301B5767AD1F}"/>
              </a:ext>
            </a:extLst>
          </p:cNvPr>
          <p:cNvPicPr>
            <a:picLocks noChangeAspect="1" noChangeArrowheads="1"/>
          </p:cNvPicPr>
          <p:nvPr userDrawn="1"/>
        </p:nvPicPr>
        <p:blipFill>
          <a:blip r:embed="rId3" cstate="print">
            <a:lum bright="70000" contrast="-70000"/>
            <a:extLst>
              <a:ext uri="{28A0092B-C50C-407E-A947-70E740481C1C}">
                <a14:useLocalDpi xmlns:a14="http://schemas.microsoft.com/office/drawing/2010/main" val="0"/>
              </a:ext>
            </a:extLst>
          </a:blip>
          <a:srcRect/>
          <a:stretch>
            <a:fillRect/>
          </a:stretch>
        </p:blipFill>
        <p:spPr bwMode="auto">
          <a:xfrm>
            <a:off x="342900"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7">
            <a:extLst>
              <a:ext uri="{FF2B5EF4-FFF2-40B4-BE49-F238E27FC236}">
                <a16:creationId xmlns:a16="http://schemas.microsoft.com/office/drawing/2014/main" id="{3B11A645-1DCC-3966-B168-99BDF0D291AF}"/>
              </a:ext>
            </a:extLst>
          </p:cNvPr>
          <p:cNvSpPr txBox="1">
            <a:spLocks noChangeArrowheads="1"/>
          </p:cNvSpPr>
          <p:nvPr userDrawn="1"/>
        </p:nvSpPr>
        <p:spPr bwMode="auto">
          <a:xfrm>
            <a:off x="801688" y="298450"/>
            <a:ext cx="43529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b="1">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Amazonas</a:t>
            </a:r>
            <a:endParaRPr lang="es-MX" altLang="es-CO"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E32B94C5-6808-8A73-BB8D-07B663481430}"/>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45421093"/>
      </p:ext>
    </p:extLst>
  </p:cSld>
  <p:clrMapOvr>
    <a:masterClrMapping/>
  </p:clrMapOvr>
</p:sldLayout>
</file>

<file path=ppt/slideLayouts/slideLayout315.xml><?xml version="1.0" encoding="utf-8"?>
<p:sldLayout xmlns:a="http://schemas.openxmlformats.org/drawingml/2006/main" xmlns:r="http://schemas.openxmlformats.org/officeDocument/2006/relationships" xmlns:p="http://schemas.openxmlformats.org/presentationml/2006/main" preserve="1" userDrawn="1">
  <p:cSld name="Pronóstico amenaza deslizamientos tierra">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B56D8AE4-0294-19E3-FAB9-2692B93D874A}"/>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02E00985-CE99-C980-5190-3A1E0F099915}"/>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5" name="Rectángulo: esquinas superiores redondeadas 4">
            <a:extLst>
              <a:ext uri="{FF2B5EF4-FFF2-40B4-BE49-F238E27FC236}">
                <a16:creationId xmlns:a16="http://schemas.microsoft.com/office/drawing/2014/main" id="{46040D07-081B-1B16-7A7F-C3D68EDF4346}"/>
              </a:ext>
            </a:extLst>
          </p:cNvPr>
          <p:cNvSpPr/>
          <p:nvPr userDrawn="1"/>
        </p:nvSpPr>
        <p:spPr>
          <a:xfrm rot="5400000">
            <a:off x="2532063" y="-2303463"/>
            <a:ext cx="509588" cy="5573713"/>
          </a:xfrm>
          <a:prstGeom prst="round2SameRect">
            <a:avLst/>
          </a:prstGeom>
          <a:gradFill flip="none" rotWithShape="1">
            <a:gsLst>
              <a:gs pos="0">
                <a:srgbClr val="6C320A"/>
              </a:gs>
              <a:gs pos="33000">
                <a:schemeClr val="accent6">
                  <a:lumMod val="50000"/>
                </a:scheme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6" name="CuadroTexto 6">
            <a:extLst>
              <a:ext uri="{FF2B5EF4-FFF2-40B4-BE49-F238E27FC236}">
                <a16:creationId xmlns:a16="http://schemas.microsoft.com/office/drawing/2014/main" id="{BFF054CF-01A8-CB4A-1F88-2A867FF813A8}"/>
              </a:ext>
            </a:extLst>
          </p:cNvPr>
          <p:cNvSpPr txBox="1">
            <a:spLocks noChangeArrowheads="1"/>
          </p:cNvSpPr>
          <p:nvPr userDrawn="1"/>
        </p:nvSpPr>
        <p:spPr bwMode="auto">
          <a:xfrm>
            <a:off x="1044575" y="231775"/>
            <a:ext cx="3190875"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Deslizamientos de Tierra</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7">
            <a:extLst>
              <a:ext uri="{FF2B5EF4-FFF2-40B4-BE49-F238E27FC236}">
                <a16:creationId xmlns:a16="http://schemas.microsoft.com/office/drawing/2014/main" id="{0BA840CF-CC6E-D2A3-211A-BBA901E50859}"/>
              </a:ext>
            </a:extLst>
          </p:cNvPr>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307975" y="206375"/>
            <a:ext cx="547688" cy="547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Imagen 8">
            <a:extLst>
              <a:ext uri="{FF2B5EF4-FFF2-40B4-BE49-F238E27FC236}">
                <a16:creationId xmlns:a16="http://schemas.microsoft.com/office/drawing/2014/main" id="{9BC27E62-3DF6-CD82-3919-DA9368DFBC2D}"/>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Marcador de texto 12"/>
          <p:cNvSpPr>
            <a:spLocks noGrp="1"/>
          </p:cNvSpPr>
          <p:nvPr>
            <p:ph type="body" sz="quarter" idx="10"/>
          </p:nvPr>
        </p:nvSpPr>
        <p:spPr>
          <a:xfrm>
            <a:off x="1171067" y="780402"/>
            <a:ext cx="4263576" cy="261610"/>
          </a:xfrm>
        </p:spPr>
        <p:txBody>
          <a:bodyPr>
            <a:noAutofit/>
          </a:bodyPr>
          <a:lstStyle>
            <a:lvl1pPr marL="0" indent="0" algn="l">
              <a:buNone/>
              <a:defRPr sz="1200" b="1">
                <a:solidFill>
                  <a:schemeClr val="accent6">
                    <a:lumMod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3143334693"/>
      </p:ext>
    </p:extLst>
  </p:cSld>
  <p:clrMapOvr>
    <a:masterClrMapping/>
  </p:clrMapOvr>
</p:sldLayout>
</file>

<file path=ppt/slideLayouts/slideLayout316.xml><?xml version="1.0" encoding="utf-8"?>
<p:sldLayout xmlns:a="http://schemas.openxmlformats.org/drawingml/2006/main" xmlns:r="http://schemas.openxmlformats.org/officeDocument/2006/relationships" xmlns:p="http://schemas.openxmlformats.org/presentationml/2006/main" preserve="1" userDrawn="1">
  <p:cSld name="Pronóstico amenaza incendios vegetal">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A00EC861-7E41-2CBE-6714-04BF4B8825A1}"/>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FA801894-B6BC-6679-6D74-3192E6C146C5}"/>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5" name="Rectángulo: esquinas superiores redondeadas 4">
            <a:extLst>
              <a:ext uri="{FF2B5EF4-FFF2-40B4-BE49-F238E27FC236}">
                <a16:creationId xmlns:a16="http://schemas.microsoft.com/office/drawing/2014/main" id="{AEAE54F1-15F1-2718-49C5-1C09D8014B6D}"/>
              </a:ext>
            </a:extLst>
          </p:cNvPr>
          <p:cNvSpPr/>
          <p:nvPr userDrawn="1"/>
        </p:nvSpPr>
        <p:spPr>
          <a:xfrm rot="5400000">
            <a:off x="2532063" y="-2303463"/>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6" name="CuadroTexto 6">
            <a:extLst>
              <a:ext uri="{FF2B5EF4-FFF2-40B4-BE49-F238E27FC236}">
                <a16:creationId xmlns:a16="http://schemas.microsoft.com/office/drawing/2014/main" id="{7DBBDF20-5353-4E8E-9E65-1C60E5F46527}"/>
              </a:ext>
            </a:extLst>
          </p:cNvPr>
          <p:cNvSpPr txBox="1">
            <a:spLocks noChangeArrowheads="1"/>
          </p:cNvSpPr>
          <p:nvPr userDrawn="1"/>
        </p:nvSpPr>
        <p:spPr bwMode="auto">
          <a:xfrm>
            <a:off x="811213" y="222250"/>
            <a:ext cx="3735387"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7">
            <a:extLst>
              <a:ext uri="{FF2B5EF4-FFF2-40B4-BE49-F238E27FC236}">
                <a16:creationId xmlns:a16="http://schemas.microsoft.com/office/drawing/2014/main" id="{AF11FE57-BE05-E661-CECD-4CB442F76FBA}"/>
              </a:ext>
            </a:extLst>
          </p:cNvPr>
          <p:cNvPicPr>
            <a:picLocks noChangeAspect="1" noChangeArrowheads="1"/>
          </p:cNvPicPr>
          <p:nvPr userDrawn="1"/>
        </p:nvPicPr>
        <p:blipFill>
          <a:blip r:embed="rId3" cstate="print">
            <a:lum bright="70000" contrast="-70000"/>
            <a:extLst>
              <a:ext uri="{28A0092B-C50C-407E-A947-70E740481C1C}">
                <a14:useLocalDpi xmlns:a14="http://schemas.microsoft.com/office/drawing/2010/main" val="0"/>
              </a:ext>
            </a:extLst>
          </a:blip>
          <a:srcRect/>
          <a:stretch>
            <a:fillRect/>
          </a:stretch>
        </p:blipFill>
        <p:spPr bwMode="auto">
          <a:xfrm>
            <a:off x="361950"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Imagen 8">
            <a:extLst>
              <a:ext uri="{FF2B5EF4-FFF2-40B4-BE49-F238E27FC236}">
                <a16:creationId xmlns:a16="http://schemas.microsoft.com/office/drawing/2014/main" id="{B8F219AE-21A9-DD7D-09A2-60B499384B58}"/>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Marcador de texto 12"/>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2978257230"/>
      </p:ext>
    </p:extLst>
  </p:cSld>
  <p:clrMapOvr>
    <a:masterClrMapping/>
  </p:clrMapOvr>
</p:sldLayout>
</file>

<file path=ppt/slideLayouts/slideLayout317.xml><?xml version="1.0" encoding="utf-8"?>
<p:sldLayout xmlns:a="http://schemas.openxmlformats.org/drawingml/2006/main" xmlns:r="http://schemas.openxmlformats.org/officeDocument/2006/relationships" xmlns:p="http://schemas.openxmlformats.org/presentationml/2006/main" preserve="1" userDrawn="1">
  <p:cSld name="Aletas Meteomarinas CARIBE">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3A2EA7D7-A4FD-45CE-4679-0E8D6D50351A}"/>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ángulo redondeado 7">
            <a:extLst>
              <a:ext uri="{FF2B5EF4-FFF2-40B4-BE49-F238E27FC236}">
                <a16:creationId xmlns:a16="http://schemas.microsoft.com/office/drawing/2014/main" id="{BB856F90-AF4B-D57B-7D46-15A9483D4E3E}"/>
              </a:ext>
            </a:extLst>
          </p:cNvPr>
          <p:cNvSpPr/>
          <p:nvPr userDrawn="1"/>
        </p:nvSpPr>
        <p:spPr>
          <a:xfrm>
            <a:off x="8615363" y="1047750"/>
            <a:ext cx="3421062" cy="509746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a:p>
        </p:txBody>
      </p:sp>
      <p:sp>
        <p:nvSpPr>
          <p:cNvPr id="4" name="CuadroTexto 5">
            <a:extLst>
              <a:ext uri="{FF2B5EF4-FFF2-40B4-BE49-F238E27FC236}">
                <a16:creationId xmlns:a16="http://schemas.microsoft.com/office/drawing/2014/main" id="{AB1B6DED-645F-900E-A6D6-CA26417E52A9}"/>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5" name="object 2">
            <a:extLst>
              <a:ext uri="{FF2B5EF4-FFF2-40B4-BE49-F238E27FC236}">
                <a16:creationId xmlns:a16="http://schemas.microsoft.com/office/drawing/2014/main" id="{BF4BCFB9-D3C1-7712-70B4-D82DEE7707E2}"/>
              </a:ext>
            </a:extLst>
          </p:cNvPr>
          <p:cNvSpPr>
            <a:spLocks noChangeArrowheads="1"/>
          </p:cNvSpPr>
          <p:nvPr userDrawn="1"/>
        </p:nvSpPr>
        <p:spPr bwMode="auto">
          <a:xfrm>
            <a:off x="69850" y="1201738"/>
            <a:ext cx="8543925" cy="5016500"/>
          </a:xfrm>
          <a:prstGeom prst="rect">
            <a:avLst/>
          </a:prstGeom>
          <a:blipFill dpi="0" rotWithShape="1">
            <a:blip r:embed="rId3"/>
            <a:srcRect/>
            <a:stretch>
              <a:fillRect/>
            </a:stretch>
          </a:blipFill>
          <a:ln>
            <a:noFill/>
          </a:ln>
        </p:spPr>
        <p:txBody>
          <a:bodyPr lIns="0" tIns="0" rIns="0" bIns="0"/>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defTabSz="914126" eaLnBrk="1" hangingPunct="1">
              <a:defRPr/>
            </a:pPr>
            <a:endParaRPr lang="es-CO" altLang="es-CO" sz="3198" dirty="0">
              <a:solidFill>
                <a:prstClr val="black"/>
              </a:solidFill>
              <a:sym typeface="Arial"/>
            </a:endParaRPr>
          </a:p>
        </p:txBody>
      </p:sp>
      <p:sp>
        <p:nvSpPr>
          <p:cNvPr id="6" name="CuadroTexto 7">
            <a:extLst>
              <a:ext uri="{FF2B5EF4-FFF2-40B4-BE49-F238E27FC236}">
                <a16:creationId xmlns:a16="http://schemas.microsoft.com/office/drawing/2014/main" id="{3FE60B71-E611-DFFF-260D-1BF9AC2A55CB}"/>
              </a:ext>
            </a:extLst>
          </p:cNvPr>
          <p:cNvSpPr txBox="1">
            <a:spLocks noChangeArrowheads="1"/>
          </p:cNvSpPr>
          <p:nvPr userDrawn="1"/>
        </p:nvSpPr>
        <p:spPr bwMode="auto">
          <a:xfrm>
            <a:off x="8666163" y="1174750"/>
            <a:ext cx="32004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1400" b="1">
                <a:solidFill>
                  <a:srgbClr val="004070"/>
                </a:solidFill>
                <a:latin typeface="Verdana" panose="020B0604030504040204" pitchFamily="34" charset="0"/>
                <a:ea typeface="Verdana" panose="020B0604030504040204" pitchFamily="34" charset="0"/>
                <a:cs typeface="Verdana" panose="020B0604030504040204" pitchFamily="34" charset="0"/>
              </a:rPr>
              <a:t>Abreviaturas</a:t>
            </a:r>
            <a:endParaRPr lang="es-MX" altLang="es-CO" sz="1400" b="1">
              <a:solidFill>
                <a:srgbClr val="004070"/>
              </a:solidFill>
              <a:latin typeface="Verdana" panose="020B0604030504040204" pitchFamily="34" charset="0"/>
              <a:ea typeface="Verdana" panose="020B0604030504040204" pitchFamily="34" charset="0"/>
              <a:cs typeface="Verdana" panose="020B0604030504040204" pitchFamily="34" charset="0"/>
            </a:endParaRPr>
          </a:p>
        </p:txBody>
      </p:sp>
      <p:sp>
        <p:nvSpPr>
          <p:cNvPr id="7" name="CuadroTexto 8">
            <a:extLst>
              <a:ext uri="{FF2B5EF4-FFF2-40B4-BE49-F238E27FC236}">
                <a16:creationId xmlns:a16="http://schemas.microsoft.com/office/drawing/2014/main" id="{EC51B162-E5DB-BC7F-B002-20D4D79E5A03}"/>
              </a:ext>
            </a:extLst>
          </p:cNvPr>
          <p:cNvSpPr txBox="1">
            <a:spLocks noChangeArrowheads="1"/>
          </p:cNvSpPr>
          <p:nvPr userDrawn="1"/>
        </p:nvSpPr>
        <p:spPr bwMode="auto">
          <a:xfrm>
            <a:off x="8777288" y="1495425"/>
            <a:ext cx="3194050"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VV</a:t>
            </a:r>
            <a:r>
              <a:rPr lang="es-CO" altLang="es-CO" sz="900">
                <a:latin typeface="Verdana" panose="020B0604030504040204" pitchFamily="34" charset="0"/>
                <a:ea typeface="Verdana" panose="020B0604030504040204" pitchFamily="34" charset="0"/>
                <a:cs typeface="Verdana" panose="020B0604030504040204" pitchFamily="34" charset="0"/>
              </a:rPr>
              <a:t> </a:t>
            </a:r>
            <a:r>
              <a:rPr lang="es-CO" altLang="es-CO" sz="900">
                <a:solidFill>
                  <a:srgbClr val="7F7F7F"/>
                </a:solidFill>
                <a:latin typeface="Verdana" panose="020B0604030504040204" pitchFamily="34" charset="0"/>
                <a:ea typeface="Verdana" panose="020B0604030504040204" pitchFamily="34" charset="0"/>
                <a:cs typeface="Verdana" panose="020B0604030504040204" pitchFamily="34" charset="0"/>
              </a:rPr>
              <a:t>– Velocidad del viento máxima probable.</a:t>
            </a:r>
          </a:p>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DV</a:t>
            </a:r>
            <a:r>
              <a:rPr lang="es-CO" altLang="es-CO" sz="900">
                <a:solidFill>
                  <a:srgbClr val="7F7F7F"/>
                </a:solidFill>
                <a:latin typeface="Verdana" panose="020B0604030504040204" pitchFamily="34" charset="0"/>
                <a:ea typeface="Verdana" panose="020B0604030504040204" pitchFamily="34" charset="0"/>
                <a:cs typeface="Verdana" panose="020B0604030504040204" pitchFamily="34" charset="0"/>
              </a:rPr>
              <a:t> – Dirección predominante del viento.</a:t>
            </a:r>
          </a:p>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AO</a:t>
            </a:r>
            <a:r>
              <a:rPr lang="es-CO" altLang="es-CO" sz="900">
                <a:solidFill>
                  <a:srgbClr val="7F7F7F"/>
                </a:solidFill>
                <a:latin typeface="Verdana" panose="020B0604030504040204" pitchFamily="34" charset="0"/>
                <a:ea typeface="Verdana" panose="020B0604030504040204" pitchFamily="34" charset="0"/>
                <a:cs typeface="Verdana" panose="020B0604030504040204" pitchFamily="34" charset="0"/>
              </a:rPr>
              <a:t> – Altura significativa de la ola.</a:t>
            </a:r>
            <a:endParaRPr lang="es-MX" altLang="es-CO" sz="900">
              <a:solidFill>
                <a:srgbClr val="7F7F7F"/>
              </a:solidFill>
              <a:latin typeface="Verdana" panose="020B0604030504040204" pitchFamily="34" charset="0"/>
              <a:ea typeface="Verdana" panose="020B0604030504040204" pitchFamily="34" charset="0"/>
              <a:cs typeface="Verdana" panose="020B0604030504040204" pitchFamily="34" charset="0"/>
            </a:endParaRPr>
          </a:p>
        </p:txBody>
      </p:sp>
      <p:sp>
        <p:nvSpPr>
          <p:cNvPr id="8" name="CuadroTexto 9">
            <a:extLst>
              <a:ext uri="{FF2B5EF4-FFF2-40B4-BE49-F238E27FC236}">
                <a16:creationId xmlns:a16="http://schemas.microsoft.com/office/drawing/2014/main" id="{34638D73-4242-353B-2F67-6B8C7BFCFB12}"/>
              </a:ext>
            </a:extLst>
          </p:cNvPr>
          <p:cNvSpPr txBox="1">
            <a:spLocks noChangeArrowheads="1"/>
          </p:cNvSpPr>
          <p:nvPr userDrawn="1"/>
        </p:nvSpPr>
        <p:spPr bwMode="auto">
          <a:xfrm>
            <a:off x="8666163" y="2020888"/>
            <a:ext cx="3200400"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1400" b="1">
                <a:solidFill>
                  <a:srgbClr val="004070"/>
                </a:solidFill>
                <a:latin typeface="Verdana" panose="020B0604030504040204" pitchFamily="34" charset="0"/>
                <a:ea typeface="Verdana" panose="020B0604030504040204" pitchFamily="34" charset="0"/>
                <a:cs typeface="Verdana" panose="020B0604030504040204" pitchFamily="34" charset="0"/>
              </a:rPr>
              <a:t>Convenciones</a:t>
            </a:r>
            <a:endParaRPr lang="es-MX" altLang="es-CO" sz="1400" b="1">
              <a:solidFill>
                <a:srgbClr val="004070"/>
              </a:solidFill>
              <a:latin typeface="Verdana" panose="020B0604030504040204" pitchFamily="34" charset="0"/>
              <a:ea typeface="Verdana" panose="020B0604030504040204" pitchFamily="34" charset="0"/>
              <a:cs typeface="Verdana" panose="020B0604030504040204" pitchFamily="34" charset="0"/>
            </a:endParaRPr>
          </a:p>
        </p:txBody>
      </p:sp>
      <p:sp>
        <p:nvSpPr>
          <p:cNvPr id="9" name="CuadroTexto 10">
            <a:extLst>
              <a:ext uri="{FF2B5EF4-FFF2-40B4-BE49-F238E27FC236}">
                <a16:creationId xmlns:a16="http://schemas.microsoft.com/office/drawing/2014/main" id="{0B40857D-AB63-9767-927B-B5EB7A5467CE}"/>
              </a:ext>
            </a:extLst>
          </p:cNvPr>
          <p:cNvSpPr txBox="1">
            <a:spLocks noChangeArrowheads="1"/>
          </p:cNvSpPr>
          <p:nvPr userDrawn="1"/>
        </p:nvSpPr>
        <p:spPr bwMode="auto">
          <a:xfrm>
            <a:off x="9231313" y="2359025"/>
            <a:ext cx="2667000" cy="1508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Tiempo Lluvioso</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Probabilidad de lluvias moderadas a fuertes, en algunos casos con posibilidad de tormentas eléctricas y rachas de viento.</a:t>
            </a:r>
          </a:p>
          <a:p>
            <a:pPr eaLnBrk="1" hangingPunct="1"/>
            <a:r>
              <a:rPr lang="es-CO" altLang="es-CO" sz="30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Sugerencia o recomendación</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A las embarcaciones de poco calado, consultar con las Capitanías de puerto antes de zarpar en zonas de inminente tempestad.</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A los bañistas y habitantes costeros, estar atentos a la evolución de las condiciones meteorológicas y a los avisos de las autoridades locales.</a:t>
            </a:r>
          </a:p>
        </p:txBody>
      </p:sp>
      <p:pic>
        <p:nvPicPr>
          <p:cNvPr id="10" name="Picture 49">
            <a:extLst>
              <a:ext uri="{FF2B5EF4-FFF2-40B4-BE49-F238E27FC236}">
                <a16:creationId xmlns:a16="http://schemas.microsoft.com/office/drawing/2014/main" id="{21016589-5153-4027-9FD5-EF7E6515276C}"/>
              </a:ext>
            </a:extLst>
          </p:cNvPr>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8818563" y="2376488"/>
            <a:ext cx="36671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CuadroTexto 12">
            <a:extLst>
              <a:ext uri="{FF2B5EF4-FFF2-40B4-BE49-F238E27FC236}">
                <a16:creationId xmlns:a16="http://schemas.microsoft.com/office/drawing/2014/main" id="{A5B282D3-0713-5594-EA62-2E823F6BD053}"/>
              </a:ext>
            </a:extLst>
          </p:cNvPr>
          <p:cNvSpPr txBox="1">
            <a:spLocks noChangeArrowheads="1"/>
          </p:cNvSpPr>
          <p:nvPr userDrawn="1"/>
        </p:nvSpPr>
        <p:spPr bwMode="auto">
          <a:xfrm>
            <a:off x="9231313" y="3871913"/>
            <a:ext cx="2667000" cy="877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Pleamar</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La marea alcanzará su máximo nivel en el intervalo de tiempo establecido.</a:t>
            </a:r>
          </a:p>
          <a:p>
            <a:pPr eaLnBrk="1" hangingPunct="1"/>
            <a:r>
              <a:rPr lang="es-CO" altLang="es-CO" sz="30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Sugerencia o recomendación</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Se sugiere a los habitantes costeros estar atentos a la evolución del fenómeno.</a:t>
            </a:r>
            <a:endParaRPr lang="es-CO" altLang="es-CO" sz="700">
              <a:solidFill>
                <a:srgbClr val="7F7F7F"/>
              </a:solidFill>
              <a:latin typeface="Verdana" panose="020B0604030504040204" pitchFamily="34" charset="0"/>
              <a:ea typeface="Verdana" panose="020B0604030504040204" pitchFamily="34" charset="0"/>
              <a:cs typeface="Calibri" panose="020F0502020204030204" pitchFamily="34" charset="0"/>
            </a:endParaRPr>
          </a:p>
        </p:txBody>
      </p:sp>
      <p:pic>
        <p:nvPicPr>
          <p:cNvPr id="12" name="Picture 49">
            <a:extLst>
              <a:ext uri="{FF2B5EF4-FFF2-40B4-BE49-F238E27FC236}">
                <a16:creationId xmlns:a16="http://schemas.microsoft.com/office/drawing/2014/main" id="{F71B74F2-01FE-E5FC-0192-2B7C1A921E1D}"/>
              </a:ext>
            </a:extLst>
          </p:cNvPr>
          <p:cNvPicPr>
            <a:picLocks noChangeAspect="1" noChangeArrowheads="1"/>
          </p:cNvPicPr>
          <p:nvPr userDrawn="1"/>
        </p:nvPicPr>
        <p:blipFill>
          <a:blip r:embed="rId5" cstate="print">
            <a:extLst>
              <a:ext uri="{28A0092B-C50C-407E-A947-70E740481C1C}">
                <a14:useLocalDpi xmlns:a14="http://schemas.microsoft.com/office/drawing/2010/main" val="0"/>
              </a:ext>
            </a:extLst>
          </a:blip>
          <a:srcRect/>
          <a:stretch>
            <a:fillRect/>
          </a:stretch>
        </p:blipFill>
        <p:spPr bwMode="auto">
          <a:xfrm>
            <a:off x="8818563" y="3921125"/>
            <a:ext cx="366712"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CuadroTexto 14">
            <a:extLst>
              <a:ext uri="{FF2B5EF4-FFF2-40B4-BE49-F238E27FC236}">
                <a16:creationId xmlns:a16="http://schemas.microsoft.com/office/drawing/2014/main" id="{9D9F0629-1905-6C55-AD9F-B59E345D6362}"/>
              </a:ext>
            </a:extLst>
          </p:cNvPr>
          <p:cNvSpPr txBox="1">
            <a:spLocks noChangeArrowheads="1"/>
          </p:cNvSpPr>
          <p:nvPr userDrawn="1"/>
        </p:nvSpPr>
        <p:spPr bwMode="auto">
          <a:xfrm>
            <a:off x="9231313" y="4778375"/>
            <a:ext cx="2667000" cy="1292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Viento y oleaje</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Velocidad del viento y altura del oleaje con valores por encima de lo normal para la época.</a:t>
            </a:r>
          </a:p>
          <a:p>
            <a:pPr eaLnBrk="1" hangingPunct="1"/>
            <a:r>
              <a:rPr lang="es-CO" altLang="es-CO" sz="30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Sugerencia o recomendación</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A los bañistas y habitantes costeros, estar atentos a la evolución del fenómeno y a las indicaciones de las autoridades locales.</a:t>
            </a:r>
          </a:p>
          <a:p>
            <a:pPr eaLnBrk="1" hangingPunct="1"/>
            <a:endPar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endParaRP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A las embarcaciones de poco calado, consultar con las Capitanías de puerto antes de zarpar</a:t>
            </a:r>
            <a:r>
              <a:rPr lang="es-CO" altLang="es-CO" sz="800">
                <a:solidFill>
                  <a:srgbClr val="154699"/>
                </a:solidFill>
                <a:latin typeface="Arial Narrow" panose="020B0606020202030204" pitchFamily="34" charset="0"/>
              </a:rPr>
              <a:t>.</a:t>
            </a:r>
          </a:p>
        </p:txBody>
      </p:sp>
      <p:pic>
        <p:nvPicPr>
          <p:cNvPr id="14" name="Picture 49">
            <a:extLst>
              <a:ext uri="{FF2B5EF4-FFF2-40B4-BE49-F238E27FC236}">
                <a16:creationId xmlns:a16="http://schemas.microsoft.com/office/drawing/2014/main" id="{7C209E8A-62E3-8A36-B138-7544D8E256D0}"/>
              </a:ext>
            </a:extLst>
          </p:cNvPr>
          <p:cNvPicPr>
            <a:picLocks noChangeAspect="1" noChangeArrowheads="1"/>
          </p:cNvPicPr>
          <p:nvPr userDrawn="1"/>
        </p:nvPicPr>
        <p:blipFill>
          <a:blip r:embed="rId6" cstate="print">
            <a:extLst>
              <a:ext uri="{28A0092B-C50C-407E-A947-70E740481C1C}">
                <a14:useLocalDpi xmlns:a14="http://schemas.microsoft.com/office/drawing/2010/main" val="0"/>
              </a:ext>
            </a:extLst>
          </a:blip>
          <a:srcRect/>
          <a:stretch>
            <a:fillRect/>
          </a:stretch>
        </p:blipFill>
        <p:spPr bwMode="auto">
          <a:xfrm>
            <a:off x="8818563" y="4803775"/>
            <a:ext cx="366712"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CuadroTexto 16">
            <a:extLst>
              <a:ext uri="{FF2B5EF4-FFF2-40B4-BE49-F238E27FC236}">
                <a16:creationId xmlns:a16="http://schemas.microsoft.com/office/drawing/2014/main" id="{9AC8FF0F-F1BD-D74D-1E53-532C428B58E0}"/>
              </a:ext>
            </a:extLst>
          </p:cNvPr>
          <p:cNvSpPr txBox="1">
            <a:spLocks noChangeArrowheads="1"/>
          </p:cNvSpPr>
          <p:nvPr userDrawn="1"/>
        </p:nvSpPr>
        <p:spPr bwMode="auto">
          <a:xfrm>
            <a:off x="8601075" y="6218238"/>
            <a:ext cx="34829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600">
                <a:solidFill>
                  <a:srgbClr val="7F7F7F"/>
                </a:solidFill>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rPr>
              <a:t>* La altura significativa de la ola, representa la media del tercio más alto de las olas, por lo cual la altura máxima posible puede ser incluso superior al doble de este valor.</a:t>
            </a:r>
            <a:endParaRPr lang="es-CO" altLang="es-CO" sz="600">
              <a:solidFill>
                <a:srgbClr val="7F7F7F"/>
              </a:solidFill>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endParaRPr>
          </a:p>
        </p:txBody>
      </p:sp>
      <p:sp>
        <p:nvSpPr>
          <p:cNvPr id="16" name="Rectángulo: esquinas superiores redondeadas 15">
            <a:extLst>
              <a:ext uri="{FF2B5EF4-FFF2-40B4-BE49-F238E27FC236}">
                <a16:creationId xmlns:a16="http://schemas.microsoft.com/office/drawing/2014/main" id="{4A59E3F0-D637-8AEC-DAF5-FAFC549ADEC5}"/>
              </a:ext>
            </a:extLst>
          </p:cNvPr>
          <p:cNvSpPr/>
          <p:nvPr userDrawn="1"/>
        </p:nvSpPr>
        <p:spPr>
          <a:xfrm rot="5400000">
            <a:off x="2532063" y="-2303463"/>
            <a:ext cx="509588" cy="5573713"/>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17" name="CuadroTexto 18">
            <a:extLst>
              <a:ext uri="{FF2B5EF4-FFF2-40B4-BE49-F238E27FC236}">
                <a16:creationId xmlns:a16="http://schemas.microsoft.com/office/drawing/2014/main" id="{D1520518-4E06-D5A5-FF06-EC7DB5DEA0C7}"/>
              </a:ext>
            </a:extLst>
          </p:cNvPr>
          <p:cNvSpPr txBox="1">
            <a:spLocks noChangeArrowheads="1"/>
          </p:cNvSpPr>
          <p:nvPr userDrawn="1"/>
        </p:nvSpPr>
        <p:spPr bwMode="auto">
          <a:xfrm>
            <a:off x="1014413" y="203200"/>
            <a:ext cx="3784600"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600" b="1">
                <a:solidFill>
                  <a:srgbClr val="00FFFF"/>
                </a:solidFill>
                <a:latin typeface="Verdana" panose="020B0604030504040204" pitchFamily="34" charset="0"/>
                <a:ea typeface="Verdana" panose="020B0604030504040204" pitchFamily="34" charset="0"/>
                <a:cs typeface="Verdana" panose="020B0604030504040204" pitchFamily="34" charset="0"/>
              </a:rPr>
              <a:t>Alertas Meteomarinas Vigentes</a:t>
            </a:r>
          </a:p>
          <a:p>
            <a:pPr eaLnBrk="1" hangingPunct="1"/>
            <a:r>
              <a:rPr lang="es-ES" altLang="es-CO" sz="1400">
                <a:solidFill>
                  <a:schemeClr val="bg1"/>
                </a:solidFill>
                <a:latin typeface="Verdana" panose="020B0604030504040204" pitchFamily="34" charset="0"/>
                <a:ea typeface="Verdana" panose="020B0604030504040204" pitchFamily="34" charset="0"/>
                <a:cs typeface="Verdana" panose="020B0604030504040204" pitchFamily="34" charset="0"/>
              </a:rPr>
              <a:t>Mar Caribe Colombiano</a:t>
            </a:r>
            <a:endParaRPr lang="es-MX" altLang="es-CO" sz="140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18" name="Imagen 19">
            <a:extLst>
              <a:ext uri="{FF2B5EF4-FFF2-40B4-BE49-F238E27FC236}">
                <a16:creationId xmlns:a16="http://schemas.microsoft.com/office/drawing/2014/main" id="{39525F0D-D143-1261-52B8-05E075BE384A}"/>
              </a:ext>
            </a:extLst>
          </p:cNvPr>
          <p:cNvPicPr>
            <a:picLocks noChangeAspect="1" noChangeArrowheads="1"/>
          </p:cNvPicPr>
          <p:nvPr userDrawn="1"/>
        </p:nvPicPr>
        <p:blipFill>
          <a:blip r:embed="rId7">
            <a:lum bright="70000" contrast="-70000"/>
            <a:extLst>
              <a:ext uri="{28A0092B-C50C-407E-A947-70E740481C1C}">
                <a14:useLocalDpi xmlns:a14="http://schemas.microsoft.com/office/drawing/2010/main" val="0"/>
              </a:ext>
            </a:extLst>
          </a:blip>
          <a:srcRect/>
          <a:stretch>
            <a:fillRect/>
          </a:stretch>
        </p:blipFill>
        <p:spPr bwMode="auto">
          <a:xfrm>
            <a:off x="320675" y="354013"/>
            <a:ext cx="557213" cy="27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Imagen 20">
            <a:extLst>
              <a:ext uri="{FF2B5EF4-FFF2-40B4-BE49-F238E27FC236}">
                <a16:creationId xmlns:a16="http://schemas.microsoft.com/office/drawing/2014/main" id="{A1977507-4D5B-4E97-5681-50ABFA447609}"/>
              </a:ext>
            </a:extLst>
          </p:cNvPr>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24828783"/>
      </p:ext>
    </p:extLst>
  </p:cSld>
  <p:clrMapOvr>
    <a:masterClrMapping/>
  </p:clrMapOvr>
</p:sldLayout>
</file>

<file path=ppt/slideLayouts/slideLayout318.xml><?xml version="1.0" encoding="utf-8"?>
<p:sldLayout xmlns:a="http://schemas.openxmlformats.org/drawingml/2006/main" xmlns:r="http://schemas.openxmlformats.org/officeDocument/2006/relationships" xmlns:p="http://schemas.openxmlformats.org/presentationml/2006/main" preserve="1" userDrawn="1">
  <p:cSld name="Aletas Meteomarinas PACIFICO">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4C9B7CA9-629E-167C-F7B7-31E92F557C0A}"/>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ángulo redondeado 7">
            <a:extLst>
              <a:ext uri="{FF2B5EF4-FFF2-40B4-BE49-F238E27FC236}">
                <a16:creationId xmlns:a16="http://schemas.microsoft.com/office/drawing/2014/main" id="{750B8DF9-CD0A-8DDB-BEB4-C09586AA4673}"/>
              </a:ext>
            </a:extLst>
          </p:cNvPr>
          <p:cNvSpPr/>
          <p:nvPr userDrawn="1"/>
        </p:nvSpPr>
        <p:spPr>
          <a:xfrm>
            <a:off x="8615363" y="1047750"/>
            <a:ext cx="3421062" cy="509746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a:p>
        </p:txBody>
      </p:sp>
      <p:sp>
        <p:nvSpPr>
          <p:cNvPr id="4" name="CuadroTexto 5">
            <a:extLst>
              <a:ext uri="{FF2B5EF4-FFF2-40B4-BE49-F238E27FC236}">
                <a16:creationId xmlns:a16="http://schemas.microsoft.com/office/drawing/2014/main" id="{4A67C985-3F14-F467-8DC7-3A2E7BEF1216}"/>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5" name="CuadroTexto 6">
            <a:extLst>
              <a:ext uri="{FF2B5EF4-FFF2-40B4-BE49-F238E27FC236}">
                <a16:creationId xmlns:a16="http://schemas.microsoft.com/office/drawing/2014/main" id="{E68A0ABE-6C0A-05D8-45CE-1038B195F505}"/>
              </a:ext>
            </a:extLst>
          </p:cNvPr>
          <p:cNvSpPr txBox="1">
            <a:spLocks noChangeArrowheads="1"/>
          </p:cNvSpPr>
          <p:nvPr userDrawn="1"/>
        </p:nvSpPr>
        <p:spPr bwMode="auto">
          <a:xfrm>
            <a:off x="8666163" y="1174750"/>
            <a:ext cx="32004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1400" b="1">
                <a:solidFill>
                  <a:srgbClr val="004070"/>
                </a:solidFill>
                <a:latin typeface="Verdana" panose="020B0604030504040204" pitchFamily="34" charset="0"/>
                <a:ea typeface="Verdana" panose="020B0604030504040204" pitchFamily="34" charset="0"/>
                <a:cs typeface="Verdana" panose="020B0604030504040204" pitchFamily="34" charset="0"/>
              </a:rPr>
              <a:t>Abreviaturas</a:t>
            </a:r>
            <a:endParaRPr lang="es-MX" altLang="es-CO" sz="1400" b="1">
              <a:solidFill>
                <a:srgbClr val="004070"/>
              </a:solidFill>
              <a:latin typeface="Verdana" panose="020B0604030504040204" pitchFamily="34" charset="0"/>
              <a:ea typeface="Verdana" panose="020B0604030504040204" pitchFamily="34" charset="0"/>
              <a:cs typeface="Verdana" panose="020B0604030504040204" pitchFamily="34" charset="0"/>
            </a:endParaRPr>
          </a:p>
        </p:txBody>
      </p:sp>
      <p:sp>
        <p:nvSpPr>
          <p:cNvPr id="6" name="CuadroTexto 7">
            <a:extLst>
              <a:ext uri="{FF2B5EF4-FFF2-40B4-BE49-F238E27FC236}">
                <a16:creationId xmlns:a16="http://schemas.microsoft.com/office/drawing/2014/main" id="{0B52FCD5-45D8-C1DE-1C6F-19874B08C3A7}"/>
              </a:ext>
            </a:extLst>
          </p:cNvPr>
          <p:cNvSpPr txBox="1">
            <a:spLocks noChangeArrowheads="1"/>
          </p:cNvSpPr>
          <p:nvPr userDrawn="1"/>
        </p:nvSpPr>
        <p:spPr bwMode="auto">
          <a:xfrm>
            <a:off x="8777288" y="1495425"/>
            <a:ext cx="3194050"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VV</a:t>
            </a:r>
            <a:r>
              <a:rPr lang="es-CO" altLang="es-CO" sz="900">
                <a:latin typeface="Verdana" panose="020B0604030504040204" pitchFamily="34" charset="0"/>
                <a:ea typeface="Verdana" panose="020B0604030504040204" pitchFamily="34" charset="0"/>
                <a:cs typeface="Verdana" panose="020B0604030504040204" pitchFamily="34" charset="0"/>
              </a:rPr>
              <a:t> </a:t>
            </a:r>
            <a:r>
              <a:rPr lang="es-CO" altLang="es-CO" sz="900">
                <a:solidFill>
                  <a:srgbClr val="7F7F7F"/>
                </a:solidFill>
                <a:latin typeface="Verdana" panose="020B0604030504040204" pitchFamily="34" charset="0"/>
                <a:ea typeface="Verdana" panose="020B0604030504040204" pitchFamily="34" charset="0"/>
                <a:cs typeface="Verdana" panose="020B0604030504040204" pitchFamily="34" charset="0"/>
              </a:rPr>
              <a:t>– Velocidad del viento máxima probable.</a:t>
            </a:r>
          </a:p>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DV</a:t>
            </a:r>
            <a:r>
              <a:rPr lang="es-CO" altLang="es-CO" sz="900">
                <a:solidFill>
                  <a:srgbClr val="7F7F7F"/>
                </a:solidFill>
                <a:latin typeface="Verdana" panose="020B0604030504040204" pitchFamily="34" charset="0"/>
                <a:ea typeface="Verdana" panose="020B0604030504040204" pitchFamily="34" charset="0"/>
                <a:cs typeface="Verdana" panose="020B0604030504040204" pitchFamily="34" charset="0"/>
              </a:rPr>
              <a:t> – Dirección predominante del viento.</a:t>
            </a:r>
          </a:p>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AO</a:t>
            </a:r>
            <a:r>
              <a:rPr lang="es-CO" altLang="es-CO" sz="900">
                <a:solidFill>
                  <a:srgbClr val="7F7F7F"/>
                </a:solidFill>
                <a:latin typeface="Verdana" panose="020B0604030504040204" pitchFamily="34" charset="0"/>
                <a:ea typeface="Verdana" panose="020B0604030504040204" pitchFamily="34" charset="0"/>
                <a:cs typeface="Verdana" panose="020B0604030504040204" pitchFamily="34" charset="0"/>
              </a:rPr>
              <a:t> – Altura significativa de la ola.</a:t>
            </a:r>
            <a:endParaRPr lang="es-MX" altLang="es-CO" sz="900">
              <a:solidFill>
                <a:srgbClr val="7F7F7F"/>
              </a:solidFill>
              <a:latin typeface="Verdana" panose="020B0604030504040204" pitchFamily="34" charset="0"/>
              <a:ea typeface="Verdana" panose="020B0604030504040204" pitchFamily="34" charset="0"/>
              <a:cs typeface="Verdana" panose="020B0604030504040204" pitchFamily="34" charset="0"/>
            </a:endParaRPr>
          </a:p>
        </p:txBody>
      </p:sp>
      <p:sp>
        <p:nvSpPr>
          <p:cNvPr id="7" name="CuadroTexto 8">
            <a:extLst>
              <a:ext uri="{FF2B5EF4-FFF2-40B4-BE49-F238E27FC236}">
                <a16:creationId xmlns:a16="http://schemas.microsoft.com/office/drawing/2014/main" id="{81976528-B43A-926D-A2DB-CC0DC2083C6E}"/>
              </a:ext>
            </a:extLst>
          </p:cNvPr>
          <p:cNvSpPr txBox="1">
            <a:spLocks noChangeArrowheads="1"/>
          </p:cNvSpPr>
          <p:nvPr userDrawn="1"/>
        </p:nvSpPr>
        <p:spPr bwMode="auto">
          <a:xfrm>
            <a:off x="8666163" y="2020888"/>
            <a:ext cx="3200400"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1400" b="1">
                <a:solidFill>
                  <a:srgbClr val="004070"/>
                </a:solidFill>
                <a:latin typeface="Verdana" panose="020B0604030504040204" pitchFamily="34" charset="0"/>
                <a:ea typeface="Verdana" panose="020B0604030504040204" pitchFamily="34" charset="0"/>
                <a:cs typeface="Verdana" panose="020B0604030504040204" pitchFamily="34" charset="0"/>
              </a:rPr>
              <a:t>Convenciones</a:t>
            </a:r>
            <a:endParaRPr lang="es-MX" altLang="es-CO" sz="1400" b="1">
              <a:solidFill>
                <a:srgbClr val="004070"/>
              </a:solidFill>
              <a:latin typeface="Verdana" panose="020B0604030504040204" pitchFamily="34" charset="0"/>
              <a:ea typeface="Verdana" panose="020B0604030504040204" pitchFamily="34" charset="0"/>
              <a:cs typeface="Verdana" panose="020B0604030504040204" pitchFamily="34" charset="0"/>
            </a:endParaRPr>
          </a:p>
        </p:txBody>
      </p:sp>
      <p:sp>
        <p:nvSpPr>
          <p:cNvPr id="8" name="CuadroTexto 9">
            <a:extLst>
              <a:ext uri="{FF2B5EF4-FFF2-40B4-BE49-F238E27FC236}">
                <a16:creationId xmlns:a16="http://schemas.microsoft.com/office/drawing/2014/main" id="{39A0FE05-0756-EA62-422E-0FAE67111DE5}"/>
              </a:ext>
            </a:extLst>
          </p:cNvPr>
          <p:cNvSpPr txBox="1">
            <a:spLocks noChangeArrowheads="1"/>
          </p:cNvSpPr>
          <p:nvPr userDrawn="1"/>
        </p:nvSpPr>
        <p:spPr bwMode="auto">
          <a:xfrm>
            <a:off x="9231313" y="2359025"/>
            <a:ext cx="2667000" cy="1508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Tiempo Lluvioso</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Probabilidad de lluvias moderadas a fuertes, en algunos casos con posibilidad de tormentas eléctricas y rachas de viento.</a:t>
            </a:r>
          </a:p>
          <a:p>
            <a:pPr eaLnBrk="1" hangingPunct="1"/>
            <a:r>
              <a:rPr lang="es-CO" altLang="es-CO" sz="30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Sugerencia o recomendación</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A las embarcaciones de poco calado, consultar con las Capitanías de puerto antes de zarpar en zonas de inminente tempestad.</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A los bañistas y habitantes costeros, estar atentos a la evolución de las condiciones meteorológicas y a los avisos de las autoridades locales.</a:t>
            </a:r>
          </a:p>
        </p:txBody>
      </p:sp>
      <p:pic>
        <p:nvPicPr>
          <p:cNvPr id="9" name="Picture 49">
            <a:extLst>
              <a:ext uri="{FF2B5EF4-FFF2-40B4-BE49-F238E27FC236}">
                <a16:creationId xmlns:a16="http://schemas.microsoft.com/office/drawing/2014/main" id="{123EE79E-36F6-0561-E1B2-EA49DF7269A6}"/>
              </a:ext>
            </a:extLst>
          </p:cNvPr>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8818563" y="2376488"/>
            <a:ext cx="36671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CuadroTexto 11">
            <a:extLst>
              <a:ext uri="{FF2B5EF4-FFF2-40B4-BE49-F238E27FC236}">
                <a16:creationId xmlns:a16="http://schemas.microsoft.com/office/drawing/2014/main" id="{36676B12-0ACA-149B-9B99-44FE36CFF34B}"/>
              </a:ext>
            </a:extLst>
          </p:cNvPr>
          <p:cNvSpPr txBox="1">
            <a:spLocks noChangeArrowheads="1"/>
          </p:cNvSpPr>
          <p:nvPr userDrawn="1"/>
        </p:nvSpPr>
        <p:spPr bwMode="auto">
          <a:xfrm>
            <a:off x="9231313" y="3871913"/>
            <a:ext cx="2667000" cy="877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Pleamar</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La marea alcanzará su máximo nivel en el intervalo de tiempo establecido.</a:t>
            </a:r>
          </a:p>
          <a:p>
            <a:pPr eaLnBrk="1" hangingPunct="1"/>
            <a:r>
              <a:rPr lang="es-CO" altLang="es-CO" sz="30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Sugerencia o recomendación</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Se sugiere a los habitantes costeros estar atentos a la evolución del fenómeno.</a:t>
            </a:r>
            <a:endParaRPr lang="es-CO" altLang="es-CO" sz="700">
              <a:solidFill>
                <a:srgbClr val="7F7F7F"/>
              </a:solidFill>
              <a:latin typeface="Verdana" panose="020B0604030504040204" pitchFamily="34" charset="0"/>
              <a:ea typeface="Verdana" panose="020B0604030504040204" pitchFamily="34" charset="0"/>
              <a:cs typeface="Calibri" panose="020F0502020204030204" pitchFamily="34" charset="0"/>
            </a:endParaRPr>
          </a:p>
        </p:txBody>
      </p:sp>
      <p:pic>
        <p:nvPicPr>
          <p:cNvPr id="11" name="Picture 49">
            <a:extLst>
              <a:ext uri="{FF2B5EF4-FFF2-40B4-BE49-F238E27FC236}">
                <a16:creationId xmlns:a16="http://schemas.microsoft.com/office/drawing/2014/main" id="{87BF4916-9101-9555-B882-25C7CA49EA64}"/>
              </a:ext>
            </a:extLst>
          </p:cNvPr>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8818563" y="3921125"/>
            <a:ext cx="366712"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CuadroTexto 13">
            <a:extLst>
              <a:ext uri="{FF2B5EF4-FFF2-40B4-BE49-F238E27FC236}">
                <a16:creationId xmlns:a16="http://schemas.microsoft.com/office/drawing/2014/main" id="{60D8C8F6-2FF2-68E4-9695-228A5C363492}"/>
              </a:ext>
            </a:extLst>
          </p:cNvPr>
          <p:cNvSpPr txBox="1">
            <a:spLocks noChangeArrowheads="1"/>
          </p:cNvSpPr>
          <p:nvPr userDrawn="1"/>
        </p:nvSpPr>
        <p:spPr bwMode="auto">
          <a:xfrm>
            <a:off x="9231313" y="4778375"/>
            <a:ext cx="2667000" cy="1292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Viento y oleaje</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Velocidad del viento y altura del oleaje con valores por encima de lo normal para la época.</a:t>
            </a:r>
          </a:p>
          <a:p>
            <a:pPr eaLnBrk="1" hangingPunct="1"/>
            <a:r>
              <a:rPr lang="es-CO" altLang="es-CO" sz="30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Sugerencia o recomendación</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A los bañistas y habitantes costeros, estar atentos a la evolución del fenómeno y a las indicaciones de las autoridades locales.</a:t>
            </a:r>
          </a:p>
          <a:p>
            <a:pPr eaLnBrk="1" hangingPunct="1"/>
            <a:endPar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endParaRP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A las embarcaciones de poco calado, consultar con las Capitanías de puerto antes de zarpar</a:t>
            </a:r>
            <a:r>
              <a:rPr lang="es-CO" altLang="es-CO" sz="800">
                <a:solidFill>
                  <a:srgbClr val="154699"/>
                </a:solidFill>
                <a:latin typeface="Arial Narrow" panose="020B0606020202030204" pitchFamily="34" charset="0"/>
              </a:rPr>
              <a:t>.</a:t>
            </a:r>
          </a:p>
        </p:txBody>
      </p:sp>
      <p:pic>
        <p:nvPicPr>
          <p:cNvPr id="13" name="Picture 49">
            <a:extLst>
              <a:ext uri="{FF2B5EF4-FFF2-40B4-BE49-F238E27FC236}">
                <a16:creationId xmlns:a16="http://schemas.microsoft.com/office/drawing/2014/main" id="{C6597DA1-7040-69D9-CED1-7817E5927842}"/>
              </a:ext>
            </a:extLst>
          </p:cNvPr>
          <p:cNvPicPr>
            <a:picLocks noChangeAspect="1" noChangeArrowheads="1"/>
          </p:cNvPicPr>
          <p:nvPr userDrawn="1"/>
        </p:nvPicPr>
        <p:blipFill>
          <a:blip r:embed="rId5" cstate="print">
            <a:extLst>
              <a:ext uri="{28A0092B-C50C-407E-A947-70E740481C1C}">
                <a14:useLocalDpi xmlns:a14="http://schemas.microsoft.com/office/drawing/2010/main" val="0"/>
              </a:ext>
            </a:extLst>
          </a:blip>
          <a:srcRect/>
          <a:stretch>
            <a:fillRect/>
          </a:stretch>
        </p:blipFill>
        <p:spPr bwMode="auto">
          <a:xfrm>
            <a:off x="8818563" y="4803775"/>
            <a:ext cx="366712"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CuadroTexto 15">
            <a:extLst>
              <a:ext uri="{FF2B5EF4-FFF2-40B4-BE49-F238E27FC236}">
                <a16:creationId xmlns:a16="http://schemas.microsoft.com/office/drawing/2014/main" id="{144E67D3-7B96-4947-0C91-3DB18ED41AE4}"/>
              </a:ext>
            </a:extLst>
          </p:cNvPr>
          <p:cNvSpPr txBox="1">
            <a:spLocks noChangeArrowheads="1"/>
          </p:cNvSpPr>
          <p:nvPr userDrawn="1"/>
        </p:nvSpPr>
        <p:spPr bwMode="auto">
          <a:xfrm>
            <a:off x="8601075" y="6218238"/>
            <a:ext cx="34829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600">
                <a:solidFill>
                  <a:srgbClr val="7F7F7F"/>
                </a:solidFill>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rPr>
              <a:t>* La altura significativa de la ola, representa la media del tercio más alto de las olas, por lo cual la altura máxima posible puede ser incluso superior al doble de este valor.</a:t>
            </a:r>
            <a:endParaRPr lang="es-CO" altLang="es-CO" sz="600">
              <a:solidFill>
                <a:srgbClr val="7F7F7F"/>
              </a:solidFill>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endParaRPr>
          </a:p>
        </p:txBody>
      </p:sp>
      <p:sp>
        <p:nvSpPr>
          <p:cNvPr id="15" name="Google Shape;392;p105">
            <a:extLst>
              <a:ext uri="{FF2B5EF4-FFF2-40B4-BE49-F238E27FC236}">
                <a16:creationId xmlns:a16="http://schemas.microsoft.com/office/drawing/2014/main" id="{2CF34E53-BD28-9A7F-501D-0A1CBFE13833}"/>
              </a:ext>
            </a:extLst>
          </p:cNvPr>
          <p:cNvSpPr>
            <a:spLocks noChangeArrowheads="1"/>
          </p:cNvSpPr>
          <p:nvPr userDrawn="1"/>
        </p:nvSpPr>
        <p:spPr bwMode="auto">
          <a:xfrm>
            <a:off x="53975" y="1063625"/>
            <a:ext cx="8609013" cy="5376863"/>
          </a:xfrm>
          <a:prstGeom prst="rect">
            <a:avLst/>
          </a:prstGeom>
          <a:blipFill dpi="0" rotWithShape="1">
            <a:blip r:embed="rId6"/>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buClr>
                <a:srgbClr val="000000"/>
              </a:buClr>
              <a:buSzPts val="1800"/>
              <a:buFont typeface="Arial" panose="020B0604020202020204" pitchFamily="34" charset="0"/>
              <a:buNone/>
            </a:pPr>
            <a:endParaRPr lang="es-CO" altLang="es-CO">
              <a:solidFill>
                <a:srgbClr val="000000"/>
              </a:solidFill>
              <a:cs typeface="Calibri" panose="020F0502020204030204" pitchFamily="34" charset="0"/>
              <a:sym typeface="Calibri" panose="020F0502020204030204" pitchFamily="34" charset="0"/>
            </a:endParaRPr>
          </a:p>
        </p:txBody>
      </p:sp>
      <p:sp>
        <p:nvSpPr>
          <p:cNvPr id="16" name="Rectángulo: esquinas superiores redondeadas 15">
            <a:extLst>
              <a:ext uri="{FF2B5EF4-FFF2-40B4-BE49-F238E27FC236}">
                <a16:creationId xmlns:a16="http://schemas.microsoft.com/office/drawing/2014/main" id="{77ED8788-4E27-84F4-42FB-04C1078DEA7C}"/>
              </a:ext>
            </a:extLst>
          </p:cNvPr>
          <p:cNvSpPr/>
          <p:nvPr userDrawn="1"/>
        </p:nvSpPr>
        <p:spPr>
          <a:xfrm rot="5400000">
            <a:off x="2532063" y="-2303463"/>
            <a:ext cx="509588" cy="5573713"/>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17" name="Imagen 18">
            <a:extLst>
              <a:ext uri="{FF2B5EF4-FFF2-40B4-BE49-F238E27FC236}">
                <a16:creationId xmlns:a16="http://schemas.microsoft.com/office/drawing/2014/main" id="{B1A616AD-65A6-ACDD-6D1F-1E5408B3EED9}"/>
              </a:ext>
            </a:extLst>
          </p:cNvPr>
          <p:cNvPicPr>
            <a:picLocks noChangeAspect="1" noChangeArrowheads="1"/>
          </p:cNvPicPr>
          <p:nvPr userDrawn="1"/>
        </p:nvPicPr>
        <p:blipFill>
          <a:blip r:embed="rId7">
            <a:lum bright="70000" contrast="-70000"/>
            <a:extLst>
              <a:ext uri="{28A0092B-C50C-407E-A947-70E740481C1C}">
                <a14:useLocalDpi xmlns:a14="http://schemas.microsoft.com/office/drawing/2010/main" val="0"/>
              </a:ext>
            </a:extLst>
          </a:blip>
          <a:srcRect/>
          <a:stretch>
            <a:fillRect/>
          </a:stretch>
        </p:blipFill>
        <p:spPr bwMode="auto">
          <a:xfrm>
            <a:off x="320675" y="354013"/>
            <a:ext cx="557213" cy="27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CuadroTexto 19">
            <a:extLst>
              <a:ext uri="{FF2B5EF4-FFF2-40B4-BE49-F238E27FC236}">
                <a16:creationId xmlns:a16="http://schemas.microsoft.com/office/drawing/2014/main" id="{0FBDB79D-A1F5-BACA-6C83-D61DF14BC12D}"/>
              </a:ext>
            </a:extLst>
          </p:cNvPr>
          <p:cNvSpPr txBox="1">
            <a:spLocks noChangeArrowheads="1"/>
          </p:cNvSpPr>
          <p:nvPr userDrawn="1"/>
        </p:nvSpPr>
        <p:spPr bwMode="auto">
          <a:xfrm>
            <a:off x="1027113" y="203200"/>
            <a:ext cx="3784600"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600" b="1">
                <a:solidFill>
                  <a:srgbClr val="00FFFF"/>
                </a:solidFill>
                <a:latin typeface="Verdana" panose="020B0604030504040204" pitchFamily="34" charset="0"/>
                <a:ea typeface="Verdana" panose="020B0604030504040204" pitchFamily="34" charset="0"/>
                <a:cs typeface="Verdana" panose="020B0604030504040204" pitchFamily="34" charset="0"/>
              </a:rPr>
              <a:t>Alertas Meteomarinas Vigentes</a:t>
            </a:r>
          </a:p>
          <a:p>
            <a:pPr eaLnBrk="1" hangingPunct="1"/>
            <a:r>
              <a:rPr lang="es-ES" altLang="es-CO" sz="1400">
                <a:solidFill>
                  <a:schemeClr val="bg1"/>
                </a:solidFill>
                <a:latin typeface="Verdana" panose="020B0604030504040204" pitchFamily="34" charset="0"/>
                <a:ea typeface="Verdana" panose="020B0604030504040204" pitchFamily="34" charset="0"/>
                <a:cs typeface="Verdana" panose="020B0604030504040204" pitchFamily="34" charset="0"/>
              </a:rPr>
              <a:t>Océano Pacifico Nacional</a:t>
            </a:r>
            <a:endParaRPr lang="es-MX" altLang="es-CO" sz="140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19" name="Imagen 20">
            <a:extLst>
              <a:ext uri="{FF2B5EF4-FFF2-40B4-BE49-F238E27FC236}">
                <a16:creationId xmlns:a16="http://schemas.microsoft.com/office/drawing/2014/main" id="{E2648E7F-C34B-A57F-4B63-54E62D720A7D}"/>
              </a:ext>
            </a:extLst>
          </p:cNvPr>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60918880"/>
      </p:ext>
    </p:extLst>
  </p:cSld>
  <p:clrMapOvr>
    <a:masterClrMapping/>
  </p:clrMapOvr>
</p:sldLayout>
</file>

<file path=ppt/slideLayouts/slideLayout319.xml><?xml version="1.0" encoding="utf-8"?>
<p:sldLayout xmlns:a="http://schemas.openxmlformats.org/drawingml/2006/main" xmlns:r="http://schemas.openxmlformats.org/officeDocument/2006/relationships" xmlns:p="http://schemas.openxmlformats.org/presentationml/2006/main" preserve="1" userDrawn="1">
  <p:cSld name="3_Pronóstico amenaza incendios vegetal">
    <p:spTree>
      <p:nvGrpSpPr>
        <p:cNvPr id="1" name=""/>
        <p:cNvGrpSpPr/>
        <p:nvPr/>
      </p:nvGrpSpPr>
      <p:grpSpPr>
        <a:xfrm>
          <a:off x="0" y="0"/>
          <a:ext cx="0" cy="0"/>
          <a:chOff x="0" y="0"/>
          <a:chExt cx="0" cy="0"/>
        </a:xfrm>
      </p:grpSpPr>
      <p:pic>
        <p:nvPicPr>
          <p:cNvPr id="2" name="Imagen 3">
            <a:extLst>
              <a:ext uri="{FF2B5EF4-FFF2-40B4-BE49-F238E27FC236}">
                <a16:creationId xmlns:a16="http://schemas.microsoft.com/office/drawing/2014/main" id="{2868D31F-5A1E-D38F-B075-DAD0ABD82113}"/>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b="7147"/>
          <a:stretch>
            <a:fillRect/>
          </a:stretch>
        </p:blipFill>
        <p:spPr bwMode="auto">
          <a:xfrm>
            <a:off x="-1588" y="222250"/>
            <a:ext cx="12193588" cy="6470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Imagen 4" descr="Forma&#10;&#10;Descripción generada automáticamente con confianza baja">
            <a:extLst>
              <a:ext uri="{FF2B5EF4-FFF2-40B4-BE49-F238E27FC236}">
                <a16:creationId xmlns:a16="http://schemas.microsoft.com/office/drawing/2014/main" id="{FAF54088-9CAD-A776-413A-D731EBC7B095}"/>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1588"/>
            <a:ext cx="12190413"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ángulo 3">
            <a:extLst>
              <a:ext uri="{FF2B5EF4-FFF2-40B4-BE49-F238E27FC236}">
                <a16:creationId xmlns:a16="http://schemas.microsoft.com/office/drawing/2014/main" id="{EF421901-AAFF-45E4-3D41-DFF868BCC977}"/>
              </a:ext>
            </a:extLst>
          </p:cNvPr>
          <p:cNvSpPr/>
          <p:nvPr userDrawn="1"/>
        </p:nvSpPr>
        <p:spPr>
          <a:xfrm>
            <a:off x="-1934" y="222422"/>
            <a:ext cx="12192000" cy="6471015"/>
          </a:xfrm>
          <a:prstGeom prst="rect">
            <a:avLst/>
          </a:prstGeom>
          <a:gradFill flip="none" rotWithShape="1">
            <a:gsLst>
              <a:gs pos="0">
                <a:srgbClr val="FF0000">
                  <a:alpha val="0"/>
                </a:srgb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a:p>
        </p:txBody>
      </p:sp>
      <p:sp>
        <p:nvSpPr>
          <p:cNvPr id="5" name="CuadroTexto 6">
            <a:extLst>
              <a:ext uri="{FF2B5EF4-FFF2-40B4-BE49-F238E27FC236}">
                <a16:creationId xmlns:a16="http://schemas.microsoft.com/office/drawing/2014/main" id="{AF7E7FD5-DB05-1A4A-E605-7969A81D6420}"/>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pic>
        <p:nvPicPr>
          <p:cNvPr id="6" name="Imagen 7" descr="Forma, Rectángulo&#10;&#10;Descripción generada automáticamente con confianza media">
            <a:extLst>
              <a:ext uri="{FF2B5EF4-FFF2-40B4-BE49-F238E27FC236}">
                <a16:creationId xmlns:a16="http://schemas.microsoft.com/office/drawing/2014/main" id="{353C0C4D-DB26-1AC5-B206-488EFE0F59B6}"/>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ángulo: esquinas superiores redondeadas 6">
            <a:extLst>
              <a:ext uri="{FF2B5EF4-FFF2-40B4-BE49-F238E27FC236}">
                <a16:creationId xmlns:a16="http://schemas.microsoft.com/office/drawing/2014/main" id="{E2160B18-A76B-6AB3-7C4F-69CFE6A99212}"/>
              </a:ext>
            </a:extLst>
          </p:cNvPr>
          <p:cNvSpPr/>
          <p:nvPr userDrawn="1"/>
        </p:nvSpPr>
        <p:spPr>
          <a:xfrm rot="5400000">
            <a:off x="2532063" y="-2303463"/>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8" name="CuadroTexto 9">
            <a:extLst>
              <a:ext uri="{FF2B5EF4-FFF2-40B4-BE49-F238E27FC236}">
                <a16:creationId xmlns:a16="http://schemas.microsoft.com/office/drawing/2014/main" id="{B2E7DAD1-8A95-E58C-539C-58BBB47BB900}"/>
              </a:ext>
            </a:extLst>
          </p:cNvPr>
          <p:cNvSpPr txBox="1">
            <a:spLocks noChangeArrowheads="1"/>
          </p:cNvSpPr>
          <p:nvPr userDrawn="1"/>
        </p:nvSpPr>
        <p:spPr bwMode="auto">
          <a:xfrm>
            <a:off x="811213" y="222250"/>
            <a:ext cx="3735387"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9" name="Imagen 10">
            <a:extLst>
              <a:ext uri="{FF2B5EF4-FFF2-40B4-BE49-F238E27FC236}">
                <a16:creationId xmlns:a16="http://schemas.microsoft.com/office/drawing/2014/main" id="{AB355BA5-1127-A8F0-B679-C92F70518BAA}"/>
              </a:ext>
            </a:extLst>
          </p:cNvPr>
          <p:cNvPicPr>
            <a:picLocks noChangeAspect="1" noChangeArrowheads="1"/>
          </p:cNvPicPr>
          <p:nvPr userDrawn="1"/>
        </p:nvPicPr>
        <p:blipFill>
          <a:blip r:embed="rId5" cstate="print">
            <a:lum bright="70000" contrast="-70000"/>
            <a:extLst>
              <a:ext uri="{28A0092B-C50C-407E-A947-70E740481C1C}">
                <a14:useLocalDpi xmlns:a14="http://schemas.microsoft.com/office/drawing/2010/main" val="0"/>
              </a:ext>
            </a:extLst>
          </a:blip>
          <a:srcRect/>
          <a:stretch>
            <a:fillRect/>
          </a:stretch>
        </p:blipFill>
        <p:spPr bwMode="auto">
          <a:xfrm>
            <a:off x="361950"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Imagen 11">
            <a:extLst>
              <a:ext uri="{FF2B5EF4-FFF2-40B4-BE49-F238E27FC236}">
                <a16:creationId xmlns:a16="http://schemas.microsoft.com/office/drawing/2014/main" id="{E89E0944-3F9F-B901-B9C0-50C14BCC0699}"/>
              </a:ext>
            </a:extLst>
          </p:cNvPr>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5842462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Pronóstico amenaza incendios vegetal">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9E358C06-D655-5C73-E8CF-3DD9B4AA6244}"/>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B6AD6CA7-42FF-85BE-D54B-65031693959C}"/>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5" name="Rectángulo: esquinas superiores redondeadas 4">
            <a:extLst>
              <a:ext uri="{FF2B5EF4-FFF2-40B4-BE49-F238E27FC236}">
                <a16:creationId xmlns:a16="http://schemas.microsoft.com/office/drawing/2014/main" id="{A9420856-955A-9325-5DDB-B3E2D0D16EF9}"/>
              </a:ext>
            </a:extLst>
          </p:cNvPr>
          <p:cNvSpPr/>
          <p:nvPr userDrawn="1"/>
        </p:nvSpPr>
        <p:spPr>
          <a:xfrm rot="5400000">
            <a:off x="2532063" y="-2303463"/>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6" name="CuadroTexto 6">
            <a:extLst>
              <a:ext uri="{FF2B5EF4-FFF2-40B4-BE49-F238E27FC236}">
                <a16:creationId xmlns:a16="http://schemas.microsoft.com/office/drawing/2014/main" id="{D1C4CF70-0E46-B34B-B39C-EDDA9109FCA0}"/>
              </a:ext>
            </a:extLst>
          </p:cNvPr>
          <p:cNvSpPr txBox="1">
            <a:spLocks noChangeArrowheads="1"/>
          </p:cNvSpPr>
          <p:nvPr userDrawn="1"/>
        </p:nvSpPr>
        <p:spPr bwMode="auto">
          <a:xfrm>
            <a:off x="811213" y="222250"/>
            <a:ext cx="3735387"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7">
            <a:extLst>
              <a:ext uri="{FF2B5EF4-FFF2-40B4-BE49-F238E27FC236}">
                <a16:creationId xmlns:a16="http://schemas.microsoft.com/office/drawing/2014/main" id="{576DF904-D42D-91D6-5E4E-29BA23933C24}"/>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361950"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Imagen 8">
            <a:extLst>
              <a:ext uri="{FF2B5EF4-FFF2-40B4-BE49-F238E27FC236}">
                <a16:creationId xmlns:a16="http://schemas.microsoft.com/office/drawing/2014/main" id="{956A6C42-0361-B30E-ED33-8563E2571AFA}"/>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Marcador de texto 12"/>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1799515888"/>
      </p:ext>
    </p:extLst>
  </p:cSld>
  <p:clrMapOvr>
    <a:masterClrMapping/>
  </p:clrMapOvr>
</p:sldLayout>
</file>

<file path=ppt/slideLayouts/slideLayout320.xml><?xml version="1.0" encoding="utf-8"?>
<p:sldLayout xmlns:a="http://schemas.openxmlformats.org/drawingml/2006/main" xmlns:r="http://schemas.openxmlformats.org/officeDocument/2006/relationships" xmlns:p="http://schemas.openxmlformats.org/presentationml/2006/main" preserve="1" userDrawn="1">
  <p:cSld name="1_Diapositiva de título">
    <p:spTree>
      <p:nvGrpSpPr>
        <p:cNvPr id="1" name=""/>
        <p:cNvGrpSpPr/>
        <p:nvPr/>
      </p:nvGrpSpPr>
      <p:grpSpPr>
        <a:xfrm>
          <a:off x="0" y="0"/>
          <a:ext cx="0" cy="0"/>
          <a:chOff x="0" y="0"/>
          <a:chExt cx="0" cy="0"/>
        </a:xfrm>
      </p:grpSpPr>
      <p:sp>
        <p:nvSpPr>
          <p:cNvPr id="4" name="Rectángulo: esquinas superiores redondeadas 3">
            <a:extLst>
              <a:ext uri="{FF2B5EF4-FFF2-40B4-BE49-F238E27FC236}">
                <a16:creationId xmlns:a16="http://schemas.microsoft.com/office/drawing/2014/main" id="{F3B6DB49-E251-DD59-7525-01D5B25E7A51}"/>
              </a:ext>
            </a:extLst>
          </p:cNvPr>
          <p:cNvSpPr/>
          <p:nvPr userDrawn="1"/>
        </p:nvSpPr>
        <p:spPr>
          <a:xfrm rot="5400000">
            <a:off x="2532063" y="-2303463"/>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5" name="CuadroTexto 4">
            <a:extLst>
              <a:ext uri="{FF2B5EF4-FFF2-40B4-BE49-F238E27FC236}">
                <a16:creationId xmlns:a16="http://schemas.microsoft.com/office/drawing/2014/main" id="{E64D0E3E-87E4-1E7C-ABFE-4FAC0E247EE2}"/>
              </a:ext>
            </a:extLst>
          </p:cNvPr>
          <p:cNvSpPr txBox="1">
            <a:spLocks noChangeArrowheads="1"/>
          </p:cNvSpPr>
          <p:nvPr userDrawn="1"/>
        </p:nvSpPr>
        <p:spPr bwMode="auto">
          <a:xfrm>
            <a:off x="811213" y="222250"/>
            <a:ext cx="3735387"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6" name="Imagen 5">
            <a:extLst>
              <a:ext uri="{FF2B5EF4-FFF2-40B4-BE49-F238E27FC236}">
                <a16:creationId xmlns:a16="http://schemas.microsoft.com/office/drawing/2014/main" id="{B78CDF3C-EFE5-4276-1F01-EC40323B4359}"/>
              </a:ext>
            </a:extLst>
          </p:cNvPr>
          <p:cNvPicPr>
            <a:picLocks noChangeAspect="1" noChangeArrowheads="1"/>
          </p:cNvPicPr>
          <p:nvPr userDrawn="1"/>
        </p:nvPicPr>
        <p:blipFill>
          <a:blip r:embed="rId2" cstate="print">
            <a:lum bright="70000" contrast="-70000"/>
            <a:extLst>
              <a:ext uri="{28A0092B-C50C-407E-A947-70E740481C1C}">
                <a14:useLocalDpi xmlns:a14="http://schemas.microsoft.com/office/drawing/2010/main" val="0"/>
              </a:ext>
            </a:extLst>
          </a:blip>
          <a:srcRect/>
          <a:stretch>
            <a:fillRect/>
          </a:stretch>
        </p:blipFill>
        <p:spPr bwMode="auto">
          <a:xfrm>
            <a:off x="361950"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6">
            <a:extLst>
              <a:ext uri="{FF2B5EF4-FFF2-40B4-BE49-F238E27FC236}">
                <a16:creationId xmlns:a16="http://schemas.microsoft.com/office/drawing/2014/main" id="{EA36AB66-FBF7-6B50-C7D0-0F98D62DE008}"/>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ítulo 1"/>
          <p:cNvSpPr>
            <a:spLocks noGrp="1"/>
          </p:cNvSpPr>
          <p:nvPr>
            <p:ph type="ctrTitle"/>
          </p:nvPr>
        </p:nvSpPr>
        <p:spPr>
          <a:xfrm>
            <a:off x="1524000" y="1652232"/>
            <a:ext cx="9144000" cy="2387600"/>
          </a:xfrm>
        </p:spPr>
        <p:txBody>
          <a:bodyPr anchor="b">
            <a:normAutofit/>
          </a:bodyPr>
          <a:lstStyle>
            <a:lvl1pPr algn="ctr">
              <a:defRPr sz="4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Subtítulo 2"/>
          <p:cNvSpPr>
            <a:spLocks noGrp="1"/>
          </p:cNvSpPr>
          <p:nvPr>
            <p:ph type="subTitle" idx="1"/>
          </p:nvPr>
        </p:nvSpPr>
        <p:spPr>
          <a:xfrm>
            <a:off x="1524000" y="4131907"/>
            <a:ext cx="9144000" cy="1655762"/>
          </a:xfrm>
        </p:spPr>
        <p:txBody>
          <a:bodyPr>
            <a:normAutofit/>
          </a:bodyPr>
          <a:lstStyle>
            <a:lvl1pPr marL="0" indent="0" algn="ctr">
              <a:buNone/>
              <a:defRPr sz="1800">
                <a:latin typeface="Verdana" panose="020B0604030504040204" pitchFamily="34" charset="0"/>
                <a:ea typeface="Verdan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editar el estilo de subtítulo del patrón</a:t>
            </a:r>
            <a:endParaRPr lang="es-MX"/>
          </a:p>
        </p:txBody>
      </p:sp>
      <p:sp>
        <p:nvSpPr>
          <p:cNvPr id="15" name="Marcador de texto 12"/>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2122921544"/>
      </p:ext>
    </p:extLst>
  </p:cSld>
  <p:clrMapOvr>
    <a:masterClrMapping/>
  </p:clrMapOvr>
</p:sldLayout>
</file>

<file path=ppt/slideLayouts/slideLayout321.xml><?xml version="1.0" encoding="utf-8"?>
<p:sldLayout xmlns:a="http://schemas.openxmlformats.org/drawingml/2006/main" xmlns:r="http://schemas.openxmlformats.org/officeDocument/2006/relationships" xmlns:p="http://schemas.openxmlformats.org/presentationml/2006/main" preserve="1" userDrawn="1">
  <p:cSld name="Título y objetos">
    <p:spTree>
      <p:nvGrpSpPr>
        <p:cNvPr id="1" name=""/>
        <p:cNvGrpSpPr/>
        <p:nvPr/>
      </p:nvGrpSpPr>
      <p:grpSpPr>
        <a:xfrm>
          <a:off x="0" y="0"/>
          <a:ext cx="0" cy="0"/>
          <a:chOff x="0" y="0"/>
          <a:chExt cx="0" cy="0"/>
        </a:xfrm>
      </p:grpSpPr>
      <p:sp>
        <p:nvSpPr>
          <p:cNvPr id="4" name="Rectángulo: esquinas superiores redondeadas 3">
            <a:extLst>
              <a:ext uri="{FF2B5EF4-FFF2-40B4-BE49-F238E27FC236}">
                <a16:creationId xmlns:a16="http://schemas.microsoft.com/office/drawing/2014/main" id="{C3AF8A24-C545-E1AD-996B-869A7AC33CF6}"/>
              </a:ext>
            </a:extLst>
          </p:cNvPr>
          <p:cNvSpPr/>
          <p:nvPr userDrawn="1"/>
        </p:nvSpPr>
        <p:spPr>
          <a:xfrm rot="5400000">
            <a:off x="2532063" y="-2303463"/>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5" name="CuadroTexto 4">
            <a:extLst>
              <a:ext uri="{FF2B5EF4-FFF2-40B4-BE49-F238E27FC236}">
                <a16:creationId xmlns:a16="http://schemas.microsoft.com/office/drawing/2014/main" id="{1CBF3338-A076-EE6B-EF1D-984F2F704EB3}"/>
              </a:ext>
            </a:extLst>
          </p:cNvPr>
          <p:cNvSpPr txBox="1">
            <a:spLocks noChangeArrowheads="1"/>
          </p:cNvSpPr>
          <p:nvPr userDrawn="1"/>
        </p:nvSpPr>
        <p:spPr bwMode="auto">
          <a:xfrm>
            <a:off x="811213" y="222250"/>
            <a:ext cx="3735387"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6" name="Imagen 5">
            <a:extLst>
              <a:ext uri="{FF2B5EF4-FFF2-40B4-BE49-F238E27FC236}">
                <a16:creationId xmlns:a16="http://schemas.microsoft.com/office/drawing/2014/main" id="{4A0FDE72-1350-5275-2635-E829231FDD96}"/>
              </a:ext>
            </a:extLst>
          </p:cNvPr>
          <p:cNvPicPr>
            <a:picLocks noChangeAspect="1" noChangeArrowheads="1"/>
          </p:cNvPicPr>
          <p:nvPr userDrawn="1"/>
        </p:nvPicPr>
        <p:blipFill>
          <a:blip r:embed="rId2" cstate="print">
            <a:lum bright="70000" contrast="-70000"/>
            <a:extLst>
              <a:ext uri="{28A0092B-C50C-407E-A947-70E740481C1C}">
                <a14:useLocalDpi xmlns:a14="http://schemas.microsoft.com/office/drawing/2010/main" val="0"/>
              </a:ext>
            </a:extLst>
          </a:blip>
          <a:srcRect/>
          <a:stretch>
            <a:fillRect/>
          </a:stretch>
        </p:blipFill>
        <p:spPr bwMode="auto">
          <a:xfrm>
            <a:off x="361950"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6">
            <a:extLst>
              <a:ext uri="{FF2B5EF4-FFF2-40B4-BE49-F238E27FC236}">
                <a16:creationId xmlns:a16="http://schemas.microsoft.com/office/drawing/2014/main" id="{4BD3BB2D-435F-33E5-93DE-6B6A861918AE}"/>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ítulo 1"/>
          <p:cNvSpPr>
            <a:spLocks noGrp="1"/>
          </p:cNvSpPr>
          <p:nvPr>
            <p:ph type="title"/>
          </p:nvPr>
        </p:nvSpPr>
        <p:spPr>
          <a:xfrm>
            <a:off x="838200" y="1597441"/>
            <a:ext cx="10515600" cy="1325563"/>
          </a:xfrm>
        </p:spPr>
        <p:txBody>
          <a:bodyPr>
            <a:normAutofit/>
          </a:bodyPr>
          <a:lstStyle>
            <a:lvl1pPr>
              <a:defRPr sz="32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838200" y="3112167"/>
            <a:ext cx="10515600" cy="3064795"/>
          </a:xfrm>
        </p:spPr>
        <p:txBody>
          <a:bodyPr>
            <a:normAutofit/>
          </a:bodyPr>
          <a:lstStyle>
            <a:lvl1pPr>
              <a:defRPr sz="2000">
                <a:latin typeface="Verdana" panose="020B0604030504040204" pitchFamily="34" charset="0"/>
                <a:ea typeface="Verdana" panose="020B0604030504040204" pitchFamily="34" charset="0"/>
              </a:defRPr>
            </a:lvl1pPr>
            <a:lvl2pPr>
              <a:defRPr sz="1800">
                <a:latin typeface="Verdana" panose="020B0604030504040204" pitchFamily="34" charset="0"/>
                <a:ea typeface="Verdana" panose="020B0604030504040204" pitchFamily="34" charset="0"/>
              </a:defRPr>
            </a:lvl2pPr>
            <a:lvl3pPr>
              <a:defRPr sz="1600">
                <a:latin typeface="Verdana" panose="020B0604030504040204" pitchFamily="34" charset="0"/>
                <a:ea typeface="Verdana" panose="020B0604030504040204" pitchFamily="34" charset="0"/>
              </a:defRPr>
            </a:lvl3pPr>
            <a:lvl4pPr>
              <a:defRPr sz="1400">
                <a:latin typeface="Verdana" panose="020B0604030504040204" pitchFamily="34" charset="0"/>
                <a:ea typeface="Verdana" panose="020B0604030504040204" pitchFamily="34" charset="0"/>
              </a:defRPr>
            </a:lvl4pPr>
            <a:lvl5pPr>
              <a:defRPr sz="14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15" name="Marcador de texto 12"/>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615200424"/>
      </p:ext>
    </p:extLst>
  </p:cSld>
  <p:clrMapOvr>
    <a:masterClrMapping/>
  </p:clrMapOvr>
</p:sldLayout>
</file>

<file path=ppt/slideLayouts/slideLayout322.xml><?xml version="1.0" encoding="utf-8"?>
<p:sldLayout xmlns:a="http://schemas.openxmlformats.org/drawingml/2006/main" xmlns:r="http://schemas.openxmlformats.org/officeDocument/2006/relationships" xmlns:p="http://schemas.openxmlformats.org/presentationml/2006/main" preserve="1" userDrawn="1">
  <p:cSld name="Dos objetos">
    <p:spTree>
      <p:nvGrpSpPr>
        <p:cNvPr id="1" name=""/>
        <p:cNvGrpSpPr/>
        <p:nvPr/>
      </p:nvGrpSpPr>
      <p:grpSpPr>
        <a:xfrm>
          <a:off x="0" y="0"/>
          <a:ext cx="0" cy="0"/>
          <a:chOff x="0" y="0"/>
          <a:chExt cx="0" cy="0"/>
        </a:xfrm>
      </p:grpSpPr>
      <p:sp>
        <p:nvSpPr>
          <p:cNvPr id="5" name="Rectángulo: esquinas superiores redondeadas 4">
            <a:extLst>
              <a:ext uri="{FF2B5EF4-FFF2-40B4-BE49-F238E27FC236}">
                <a16:creationId xmlns:a16="http://schemas.microsoft.com/office/drawing/2014/main" id="{0AA59AFB-C3E4-789F-95A6-7C4235898A07}"/>
              </a:ext>
            </a:extLst>
          </p:cNvPr>
          <p:cNvSpPr/>
          <p:nvPr userDrawn="1"/>
        </p:nvSpPr>
        <p:spPr>
          <a:xfrm rot="5400000">
            <a:off x="2532063" y="-2303463"/>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6" name="CuadroTexto 4">
            <a:extLst>
              <a:ext uri="{FF2B5EF4-FFF2-40B4-BE49-F238E27FC236}">
                <a16:creationId xmlns:a16="http://schemas.microsoft.com/office/drawing/2014/main" id="{40D6FD53-09B7-D292-0CE8-81BDCEDD1B43}"/>
              </a:ext>
            </a:extLst>
          </p:cNvPr>
          <p:cNvSpPr txBox="1">
            <a:spLocks noChangeArrowheads="1"/>
          </p:cNvSpPr>
          <p:nvPr userDrawn="1"/>
        </p:nvSpPr>
        <p:spPr bwMode="auto">
          <a:xfrm>
            <a:off x="811213" y="222250"/>
            <a:ext cx="3735387"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5">
            <a:extLst>
              <a:ext uri="{FF2B5EF4-FFF2-40B4-BE49-F238E27FC236}">
                <a16:creationId xmlns:a16="http://schemas.microsoft.com/office/drawing/2014/main" id="{63DCE700-4BAD-6C51-1A1A-7F0F5E6D707D}"/>
              </a:ext>
            </a:extLst>
          </p:cNvPr>
          <p:cNvPicPr>
            <a:picLocks noChangeAspect="1" noChangeArrowheads="1"/>
          </p:cNvPicPr>
          <p:nvPr userDrawn="1"/>
        </p:nvPicPr>
        <p:blipFill>
          <a:blip r:embed="rId2" cstate="print">
            <a:lum bright="70000" contrast="-70000"/>
            <a:extLst>
              <a:ext uri="{28A0092B-C50C-407E-A947-70E740481C1C}">
                <a14:useLocalDpi xmlns:a14="http://schemas.microsoft.com/office/drawing/2010/main" val="0"/>
              </a:ext>
            </a:extLst>
          </a:blip>
          <a:srcRect/>
          <a:stretch>
            <a:fillRect/>
          </a:stretch>
        </p:blipFill>
        <p:spPr bwMode="auto">
          <a:xfrm>
            <a:off x="361950"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Imagen 6">
            <a:extLst>
              <a:ext uri="{FF2B5EF4-FFF2-40B4-BE49-F238E27FC236}">
                <a16:creationId xmlns:a16="http://schemas.microsoft.com/office/drawing/2014/main" id="{AE513062-5B5B-9809-CFC1-7354E9589CD8}"/>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ítulo 1"/>
          <p:cNvSpPr>
            <a:spLocks noGrp="1"/>
          </p:cNvSpPr>
          <p:nvPr>
            <p:ph type="title"/>
          </p:nvPr>
        </p:nvSpPr>
        <p:spPr>
          <a:xfrm>
            <a:off x="838200" y="1699569"/>
            <a:ext cx="10515600" cy="1325563"/>
          </a:xfrm>
        </p:spPr>
        <p:txBody>
          <a:bodyPr>
            <a:normAutofit/>
          </a:bodyPr>
          <a:lstStyle>
            <a:lvl1pPr>
              <a:defRPr sz="28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sz="half" idx="1"/>
          </p:nvPr>
        </p:nvSpPr>
        <p:spPr>
          <a:xfrm>
            <a:off x="838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contenido 3"/>
          <p:cNvSpPr>
            <a:spLocks noGrp="1"/>
          </p:cNvSpPr>
          <p:nvPr>
            <p:ph sz="half" idx="2"/>
          </p:nvPr>
        </p:nvSpPr>
        <p:spPr>
          <a:xfrm>
            <a:off x="6172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8" name="Marcador de texto 12"/>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524844605"/>
      </p:ext>
    </p:extLst>
  </p:cSld>
  <p:clrMapOvr>
    <a:masterClrMapping/>
  </p:clrMapOvr>
</p:sldLayout>
</file>

<file path=ppt/slideLayouts/slideLayout323.xml><?xml version="1.0" encoding="utf-8"?>
<p:sldLayout xmlns:a="http://schemas.openxmlformats.org/drawingml/2006/main" xmlns:r="http://schemas.openxmlformats.org/officeDocument/2006/relationships" xmlns:p="http://schemas.openxmlformats.org/presentationml/2006/main" preserve="1" userDrawn="1">
  <p:cSld name="Solo el título">
    <p:spTree>
      <p:nvGrpSpPr>
        <p:cNvPr id="1" name=""/>
        <p:cNvGrpSpPr/>
        <p:nvPr/>
      </p:nvGrpSpPr>
      <p:grpSpPr>
        <a:xfrm>
          <a:off x="0" y="0"/>
          <a:ext cx="0" cy="0"/>
          <a:chOff x="0" y="0"/>
          <a:chExt cx="0" cy="0"/>
        </a:xfrm>
      </p:grpSpPr>
      <p:sp>
        <p:nvSpPr>
          <p:cNvPr id="3" name="Rectángulo: esquinas superiores redondeadas 2">
            <a:extLst>
              <a:ext uri="{FF2B5EF4-FFF2-40B4-BE49-F238E27FC236}">
                <a16:creationId xmlns:a16="http://schemas.microsoft.com/office/drawing/2014/main" id="{3F0EF2FC-BED6-98AC-69A3-34940F67BBAE}"/>
              </a:ext>
            </a:extLst>
          </p:cNvPr>
          <p:cNvSpPr/>
          <p:nvPr userDrawn="1"/>
        </p:nvSpPr>
        <p:spPr>
          <a:xfrm rot="5400000">
            <a:off x="2532063" y="-2303463"/>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4" name="CuadroTexto 4">
            <a:extLst>
              <a:ext uri="{FF2B5EF4-FFF2-40B4-BE49-F238E27FC236}">
                <a16:creationId xmlns:a16="http://schemas.microsoft.com/office/drawing/2014/main" id="{335EE675-3719-0066-DEC5-36EEBE5A1B9E}"/>
              </a:ext>
            </a:extLst>
          </p:cNvPr>
          <p:cNvSpPr txBox="1">
            <a:spLocks noChangeArrowheads="1"/>
          </p:cNvSpPr>
          <p:nvPr userDrawn="1"/>
        </p:nvSpPr>
        <p:spPr bwMode="auto">
          <a:xfrm>
            <a:off x="811213" y="222250"/>
            <a:ext cx="3735387"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5" name="Imagen 5">
            <a:extLst>
              <a:ext uri="{FF2B5EF4-FFF2-40B4-BE49-F238E27FC236}">
                <a16:creationId xmlns:a16="http://schemas.microsoft.com/office/drawing/2014/main" id="{8B63CCAF-5AFB-0195-8127-5E5366D56757}"/>
              </a:ext>
            </a:extLst>
          </p:cNvPr>
          <p:cNvPicPr>
            <a:picLocks noChangeAspect="1" noChangeArrowheads="1"/>
          </p:cNvPicPr>
          <p:nvPr userDrawn="1"/>
        </p:nvPicPr>
        <p:blipFill>
          <a:blip r:embed="rId2" cstate="print">
            <a:lum bright="70000" contrast="-70000"/>
            <a:extLst>
              <a:ext uri="{28A0092B-C50C-407E-A947-70E740481C1C}">
                <a14:useLocalDpi xmlns:a14="http://schemas.microsoft.com/office/drawing/2010/main" val="0"/>
              </a:ext>
            </a:extLst>
          </a:blip>
          <a:srcRect/>
          <a:stretch>
            <a:fillRect/>
          </a:stretch>
        </p:blipFill>
        <p:spPr bwMode="auto">
          <a:xfrm>
            <a:off x="361950"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6">
            <a:extLst>
              <a:ext uri="{FF2B5EF4-FFF2-40B4-BE49-F238E27FC236}">
                <a16:creationId xmlns:a16="http://schemas.microsoft.com/office/drawing/2014/main" id="{17075587-D313-02CC-DD1F-E5BF1AF351EA}"/>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ítulo 1"/>
          <p:cNvSpPr>
            <a:spLocks noGrp="1"/>
          </p:cNvSpPr>
          <p:nvPr>
            <p:ph type="title"/>
          </p:nvPr>
        </p:nvSpPr>
        <p:spPr>
          <a:xfrm>
            <a:off x="838200" y="1370142"/>
            <a:ext cx="10515600" cy="705794"/>
          </a:xfrm>
        </p:spPr>
        <p:txBody>
          <a:bodyPr>
            <a:normAutofit/>
          </a:bodyPr>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6" name="Marcador de texto 12"/>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2553122711"/>
      </p:ext>
    </p:extLst>
  </p:cSld>
  <p:clrMapOvr>
    <a:masterClrMapping/>
  </p:clrMapOvr>
</p:sldLayout>
</file>

<file path=ppt/slideLayouts/slideLayout324.xml><?xml version="1.0" encoding="utf-8"?>
<p:sldLayout xmlns:a="http://schemas.openxmlformats.org/drawingml/2006/main" xmlns:r="http://schemas.openxmlformats.org/officeDocument/2006/relationships" xmlns:p="http://schemas.openxmlformats.org/presentationml/2006/main" preserve="1" userDrawn="1">
  <p:cSld name="2_En blanco">
    <p:spTree>
      <p:nvGrpSpPr>
        <p:cNvPr id="1" name=""/>
        <p:cNvGrpSpPr/>
        <p:nvPr/>
      </p:nvGrpSpPr>
      <p:grpSpPr>
        <a:xfrm>
          <a:off x="0" y="0"/>
          <a:ext cx="0" cy="0"/>
          <a:chOff x="0" y="0"/>
          <a:chExt cx="0" cy="0"/>
        </a:xfrm>
      </p:grpSpPr>
      <p:sp>
        <p:nvSpPr>
          <p:cNvPr id="2" name="Rectángulo: esquinas superiores redondeadas 1">
            <a:extLst>
              <a:ext uri="{FF2B5EF4-FFF2-40B4-BE49-F238E27FC236}">
                <a16:creationId xmlns:a16="http://schemas.microsoft.com/office/drawing/2014/main" id="{848AB408-DB5C-D7EF-9178-F4240D3D032C}"/>
              </a:ext>
            </a:extLst>
          </p:cNvPr>
          <p:cNvSpPr/>
          <p:nvPr userDrawn="1"/>
        </p:nvSpPr>
        <p:spPr>
          <a:xfrm rot="5400000">
            <a:off x="2532063" y="-2303463"/>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3" name="CuadroTexto 4">
            <a:extLst>
              <a:ext uri="{FF2B5EF4-FFF2-40B4-BE49-F238E27FC236}">
                <a16:creationId xmlns:a16="http://schemas.microsoft.com/office/drawing/2014/main" id="{69A669AF-80F0-288A-1FC8-EA847A4228EC}"/>
              </a:ext>
            </a:extLst>
          </p:cNvPr>
          <p:cNvSpPr txBox="1">
            <a:spLocks noChangeArrowheads="1"/>
          </p:cNvSpPr>
          <p:nvPr userDrawn="1"/>
        </p:nvSpPr>
        <p:spPr bwMode="auto">
          <a:xfrm>
            <a:off x="811213" y="222250"/>
            <a:ext cx="3735387"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4" name="Imagen 5">
            <a:extLst>
              <a:ext uri="{FF2B5EF4-FFF2-40B4-BE49-F238E27FC236}">
                <a16:creationId xmlns:a16="http://schemas.microsoft.com/office/drawing/2014/main" id="{C21F4CDD-249B-EF94-F1C4-6E5DC4BC26EC}"/>
              </a:ext>
            </a:extLst>
          </p:cNvPr>
          <p:cNvPicPr>
            <a:picLocks noChangeAspect="1" noChangeArrowheads="1"/>
          </p:cNvPicPr>
          <p:nvPr userDrawn="1"/>
        </p:nvPicPr>
        <p:blipFill>
          <a:blip r:embed="rId2" cstate="print">
            <a:lum bright="70000" contrast="-70000"/>
            <a:extLst>
              <a:ext uri="{28A0092B-C50C-407E-A947-70E740481C1C}">
                <a14:useLocalDpi xmlns:a14="http://schemas.microsoft.com/office/drawing/2010/main" val="0"/>
              </a:ext>
            </a:extLst>
          </a:blip>
          <a:srcRect/>
          <a:stretch>
            <a:fillRect/>
          </a:stretch>
        </p:blipFill>
        <p:spPr bwMode="auto">
          <a:xfrm>
            <a:off x="361950"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Imagen 6">
            <a:extLst>
              <a:ext uri="{FF2B5EF4-FFF2-40B4-BE49-F238E27FC236}">
                <a16:creationId xmlns:a16="http://schemas.microsoft.com/office/drawing/2014/main" id="{A07FF7A4-17C3-20FB-4CD5-0A77EA9F6983}"/>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Marcador de texto 12"/>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791046272"/>
      </p:ext>
    </p:extLst>
  </p:cSld>
  <p:clrMapOvr>
    <a:masterClrMapping/>
  </p:clrMapOvr>
</p:sldLayout>
</file>

<file path=ppt/slideLayouts/slideLayout325.xml><?xml version="1.0" encoding="utf-8"?>
<p:sldLayout xmlns:a="http://schemas.openxmlformats.org/drawingml/2006/main" xmlns:r="http://schemas.openxmlformats.org/officeDocument/2006/relationships" xmlns:p="http://schemas.openxmlformats.org/presentationml/2006/main" preserve="1" userDrawn="1">
  <p:cSld name="Contenido con título">
    <p:spTree>
      <p:nvGrpSpPr>
        <p:cNvPr id="1" name=""/>
        <p:cNvGrpSpPr/>
        <p:nvPr/>
      </p:nvGrpSpPr>
      <p:grpSpPr>
        <a:xfrm>
          <a:off x="0" y="0"/>
          <a:ext cx="0" cy="0"/>
          <a:chOff x="0" y="0"/>
          <a:chExt cx="0" cy="0"/>
        </a:xfrm>
      </p:grpSpPr>
      <p:sp>
        <p:nvSpPr>
          <p:cNvPr id="5" name="Rectángulo: esquinas superiores redondeadas 4">
            <a:extLst>
              <a:ext uri="{FF2B5EF4-FFF2-40B4-BE49-F238E27FC236}">
                <a16:creationId xmlns:a16="http://schemas.microsoft.com/office/drawing/2014/main" id="{18FDD61D-0B64-95DF-ED8C-D16656DE68F9}"/>
              </a:ext>
            </a:extLst>
          </p:cNvPr>
          <p:cNvSpPr/>
          <p:nvPr userDrawn="1"/>
        </p:nvSpPr>
        <p:spPr>
          <a:xfrm rot="5400000">
            <a:off x="2532063" y="-2303463"/>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6" name="CuadroTexto 4">
            <a:extLst>
              <a:ext uri="{FF2B5EF4-FFF2-40B4-BE49-F238E27FC236}">
                <a16:creationId xmlns:a16="http://schemas.microsoft.com/office/drawing/2014/main" id="{B0EC3696-150B-AC76-5544-644A3227BBD0}"/>
              </a:ext>
            </a:extLst>
          </p:cNvPr>
          <p:cNvSpPr txBox="1">
            <a:spLocks noChangeArrowheads="1"/>
          </p:cNvSpPr>
          <p:nvPr userDrawn="1"/>
        </p:nvSpPr>
        <p:spPr bwMode="auto">
          <a:xfrm>
            <a:off x="811213" y="222250"/>
            <a:ext cx="3735387"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5">
            <a:extLst>
              <a:ext uri="{FF2B5EF4-FFF2-40B4-BE49-F238E27FC236}">
                <a16:creationId xmlns:a16="http://schemas.microsoft.com/office/drawing/2014/main" id="{71A4BF05-206C-6551-10C3-ABC9648087AF}"/>
              </a:ext>
            </a:extLst>
          </p:cNvPr>
          <p:cNvPicPr>
            <a:picLocks noChangeAspect="1" noChangeArrowheads="1"/>
          </p:cNvPicPr>
          <p:nvPr userDrawn="1"/>
        </p:nvPicPr>
        <p:blipFill>
          <a:blip r:embed="rId2" cstate="print">
            <a:lum bright="70000" contrast="-70000"/>
            <a:extLst>
              <a:ext uri="{28A0092B-C50C-407E-A947-70E740481C1C}">
                <a14:useLocalDpi xmlns:a14="http://schemas.microsoft.com/office/drawing/2010/main" val="0"/>
              </a:ext>
            </a:extLst>
          </a:blip>
          <a:srcRect/>
          <a:stretch>
            <a:fillRect/>
          </a:stretch>
        </p:blipFill>
        <p:spPr bwMode="auto">
          <a:xfrm>
            <a:off x="361950"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Imagen 6">
            <a:extLst>
              <a:ext uri="{FF2B5EF4-FFF2-40B4-BE49-F238E27FC236}">
                <a16:creationId xmlns:a16="http://schemas.microsoft.com/office/drawing/2014/main" id="{86B6D154-7A92-2698-94BF-8CBB529DC1C2}"/>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ítulo 1"/>
          <p:cNvSpPr>
            <a:spLocks noGrp="1"/>
          </p:cNvSpPr>
          <p:nvPr>
            <p:ph type="title"/>
          </p:nvPr>
        </p:nvSpPr>
        <p:spPr>
          <a:xfrm>
            <a:off x="839788" y="1465560"/>
            <a:ext cx="3932237" cy="1600200"/>
          </a:xfrm>
        </p:spPr>
        <p:txBody>
          <a:bodyPr anchor="b"/>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5183188" y="1465560"/>
            <a:ext cx="6172200" cy="4395490"/>
          </a:xfrm>
        </p:spPr>
        <p:txBody>
          <a:bodyPr/>
          <a:lstStyle>
            <a:lvl1pPr>
              <a:defRPr sz="2400">
                <a:latin typeface="Verdana" panose="020B0604030504040204" pitchFamily="34" charset="0"/>
                <a:ea typeface="Verdana" panose="020B0604030504040204" pitchFamily="34" charset="0"/>
              </a:defRPr>
            </a:lvl1pPr>
            <a:lvl2pPr>
              <a:defRPr sz="2000">
                <a:latin typeface="Verdana" panose="020B0604030504040204" pitchFamily="34" charset="0"/>
                <a:ea typeface="Verdana" panose="020B0604030504040204" pitchFamily="34" charset="0"/>
              </a:defRPr>
            </a:lvl2pPr>
            <a:lvl3pPr>
              <a:defRPr sz="1800">
                <a:latin typeface="Verdana" panose="020B0604030504040204" pitchFamily="34" charset="0"/>
                <a:ea typeface="Verdana" panose="020B0604030504040204" pitchFamily="34" charset="0"/>
              </a:defRPr>
            </a:lvl3pPr>
            <a:lvl4pPr>
              <a:defRPr sz="1600">
                <a:latin typeface="Verdana" panose="020B0604030504040204" pitchFamily="34" charset="0"/>
                <a:ea typeface="Verdana" panose="020B0604030504040204" pitchFamily="34" charset="0"/>
              </a:defRPr>
            </a:lvl4pPr>
            <a:lvl5pPr>
              <a:defRPr sz="1600">
                <a:latin typeface="Verdana" panose="020B0604030504040204" pitchFamily="34" charset="0"/>
                <a:ea typeface="Verdana" panose="020B0604030504040204" pitchFamily="34" charset="0"/>
              </a:defRPr>
            </a:lvl5pPr>
            <a:lvl6pPr>
              <a:defRPr sz="2000"/>
            </a:lvl6pPr>
            <a:lvl7pPr>
              <a:defRPr sz="2000"/>
            </a:lvl7pPr>
            <a:lvl8pPr>
              <a:defRPr sz="2000"/>
            </a:lvl8pPr>
            <a:lvl9pPr>
              <a:defRPr sz="2000"/>
            </a:lvl9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texto 3"/>
          <p:cNvSpPr>
            <a:spLocks noGrp="1"/>
          </p:cNvSpPr>
          <p:nvPr>
            <p:ph type="body" sz="half" idx="2"/>
          </p:nvPr>
        </p:nvSpPr>
        <p:spPr>
          <a:xfrm>
            <a:off x="839788" y="3146854"/>
            <a:ext cx="3932237" cy="2722134"/>
          </a:xfrm>
        </p:spPr>
        <p:txBody>
          <a:bodyPr>
            <a:normAutofit/>
          </a:bodyPr>
          <a:lstStyle>
            <a:lvl1pPr marL="0" indent="0">
              <a:buNone/>
              <a:defRPr sz="1200">
                <a:latin typeface="Verdana" panose="020B0604030504040204" pitchFamily="34" charset="0"/>
                <a:ea typeface="Verdana" panose="020B060403050404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dirty="0"/>
              <a:t>Editar el estilo de texto del patrón</a:t>
            </a:r>
          </a:p>
        </p:txBody>
      </p:sp>
      <p:sp>
        <p:nvSpPr>
          <p:cNvPr id="8" name="Marcador de texto 12"/>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2397904214"/>
      </p:ext>
    </p:extLst>
  </p:cSld>
  <p:clrMapOvr>
    <a:masterClrMapping/>
  </p:clrMapOvr>
</p:sldLayout>
</file>

<file path=ppt/slideLayouts/slideLayout326.xml><?xml version="1.0" encoding="utf-8"?>
<p:sldLayout xmlns:a="http://schemas.openxmlformats.org/drawingml/2006/main" xmlns:r="http://schemas.openxmlformats.org/officeDocument/2006/relationships" xmlns:p="http://schemas.openxmlformats.org/presentationml/2006/main" userDrawn="1">
  <p:cSld name="7_Alertas Hidrológicas">
    <p:spTree>
      <p:nvGrpSpPr>
        <p:cNvPr id="1" name=""/>
        <p:cNvGrpSpPr/>
        <p:nvPr/>
      </p:nvGrpSpPr>
      <p:grpSpPr>
        <a:xfrm>
          <a:off x="0" y="0"/>
          <a:ext cx="0" cy="0"/>
          <a:chOff x="0" y="0"/>
          <a:chExt cx="0" cy="0"/>
        </a:xfrm>
      </p:grpSpPr>
      <p:pic>
        <p:nvPicPr>
          <p:cNvPr id="2" name="Imagen 3">
            <a:extLst>
              <a:ext uri="{FF2B5EF4-FFF2-40B4-BE49-F238E27FC236}">
                <a16:creationId xmlns:a16="http://schemas.microsoft.com/office/drawing/2014/main" id="{DA4710D8-EDEF-ADE2-5D89-E268802B2E52}"/>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l="577" t="12900" r="2" b="27872"/>
          <a:stretch>
            <a:fillRect/>
          </a:stretch>
        </p:blipFill>
        <p:spPr bwMode="auto">
          <a:xfrm>
            <a:off x="0" y="2022475"/>
            <a:ext cx="12188825" cy="4822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ángulo 2">
            <a:extLst>
              <a:ext uri="{FF2B5EF4-FFF2-40B4-BE49-F238E27FC236}">
                <a16:creationId xmlns:a16="http://schemas.microsoft.com/office/drawing/2014/main" id="{CCA348D7-7BC5-8A2C-A9CD-CF536B4909F6}"/>
              </a:ext>
            </a:extLst>
          </p:cNvPr>
          <p:cNvSpPr/>
          <p:nvPr userDrawn="1"/>
        </p:nvSpPr>
        <p:spPr>
          <a:xfrm>
            <a:off x="-3175" y="357188"/>
            <a:ext cx="12192000" cy="6470650"/>
          </a:xfrm>
          <a:prstGeom prst="rect">
            <a:avLst/>
          </a:prstGeom>
          <a:gradFill flip="none" rotWithShape="1">
            <a:gsLst>
              <a:gs pos="0">
                <a:schemeClr val="accent1">
                  <a:lumMod val="50000"/>
                  <a:alpha val="11000"/>
                </a:scheme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a:p>
        </p:txBody>
      </p:sp>
      <p:sp>
        <p:nvSpPr>
          <p:cNvPr id="4" name="Rectángulo: esquinas superiores redondeadas 3">
            <a:extLst>
              <a:ext uri="{FF2B5EF4-FFF2-40B4-BE49-F238E27FC236}">
                <a16:creationId xmlns:a16="http://schemas.microsoft.com/office/drawing/2014/main" id="{F77B493A-36D9-C79A-A729-333065F45F1D}"/>
              </a:ext>
            </a:extLst>
          </p:cNvPr>
          <p:cNvSpPr/>
          <p:nvPr userDrawn="1"/>
        </p:nvSpPr>
        <p:spPr>
          <a:xfrm rot="5400000">
            <a:off x="1630363" y="-1401763"/>
            <a:ext cx="509588" cy="37703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5" name="CuadroTexto 6">
            <a:extLst>
              <a:ext uri="{FF2B5EF4-FFF2-40B4-BE49-F238E27FC236}">
                <a16:creationId xmlns:a16="http://schemas.microsoft.com/office/drawing/2014/main" id="{DCECCB19-CC35-444E-66AF-5F3C9A89E24B}"/>
              </a:ext>
            </a:extLst>
          </p:cNvPr>
          <p:cNvSpPr txBox="1">
            <a:spLocks noChangeArrowheads="1"/>
          </p:cNvSpPr>
          <p:nvPr userDrawn="1"/>
        </p:nvSpPr>
        <p:spPr bwMode="auto">
          <a:xfrm>
            <a:off x="739775" y="293688"/>
            <a:ext cx="28003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b="1">
                <a:solidFill>
                  <a:schemeClr val="bg1"/>
                </a:solidFill>
                <a:latin typeface="Verdana" panose="020B0604030504040204" pitchFamily="34" charset="0"/>
                <a:ea typeface="Verdana" panose="020B0604030504040204" pitchFamily="34" charset="0"/>
                <a:cs typeface="Verdana" panose="020B0604030504040204" pitchFamily="34" charset="0"/>
              </a:rPr>
              <a:t>Alertas Hidrológicas</a:t>
            </a:r>
            <a:endParaRPr lang="es-MX" altLang="es-CO"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6" name="Imagen 7">
            <a:extLst>
              <a:ext uri="{FF2B5EF4-FFF2-40B4-BE49-F238E27FC236}">
                <a16:creationId xmlns:a16="http://schemas.microsoft.com/office/drawing/2014/main" id="{2FF66A2A-1489-20AC-846A-B9B83EBFA570}"/>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322263" y="280988"/>
            <a:ext cx="24447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8">
            <a:extLst>
              <a:ext uri="{FF2B5EF4-FFF2-40B4-BE49-F238E27FC236}">
                <a16:creationId xmlns:a16="http://schemas.microsoft.com/office/drawing/2014/main" id="{809974A6-830C-4C89-1A94-B61BB544CAB8}"/>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48792965"/>
      </p:ext>
    </p:extLst>
  </p:cSld>
  <p:clrMapOvr>
    <a:masterClrMapping/>
  </p:clrMapOvr>
</p:sldLayout>
</file>

<file path=ppt/slideLayouts/slideLayout327.xml><?xml version="1.0" encoding="utf-8"?>
<p:sldLayout xmlns:a="http://schemas.openxmlformats.org/drawingml/2006/main" xmlns:r="http://schemas.openxmlformats.org/officeDocument/2006/relationships" xmlns:p="http://schemas.openxmlformats.org/presentationml/2006/main" userDrawn="1">
  <p:cSld name="Diapositiva de título">
    <p:spTree>
      <p:nvGrpSpPr>
        <p:cNvPr id="1" name=""/>
        <p:cNvGrpSpPr/>
        <p:nvPr/>
      </p:nvGrpSpPr>
      <p:grpSpPr>
        <a:xfrm>
          <a:off x="0" y="0"/>
          <a:ext cx="0" cy="0"/>
          <a:chOff x="0" y="0"/>
          <a:chExt cx="0" cy="0"/>
        </a:xfrm>
      </p:grpSpPr>
      <p:sp>
        <p:nvSpPr>
          <p:cNvPr id="4" name="Rectángulo: esquinas superiores redondeadas 3">
            <a:extLst>
              <a:ext uri="{FF2B5EF4-FFF2-40B4-BE49-F238E27FC236}">
                <a16:creationId xmlns:a16="http://schemas.microsoft.com/office/drawing/2014/main" id="{797A1417-573C-8DAF-583B-3A80A8C40BC1}"/>
              </a:ext>
            </a:extLst>
          </p:cNvPr>
          <p:cNvSpPr/>
          <p:nvPr userDrawn="1"/>
        </p:nvSpPr>
        <p:spPr>
          <a:xfrm rot="5400000">
            <a:off x="2532063" y="-2303463"/>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5" name="CuadroTexto 4">
            <a:extLst>
              <a:ext uri="{FF2B5EF4-FFF2-40B4-BE49-F238E27FC236}">
                <a16:creationId xmlns:a16="http://schemas.microsoft.com/office/drawing/2014/main" id="{CCF531A7-3778-38FF-AB15-17A464A864EE}"/>
              </a:ext>
            </a:extLst>
          </p:cNvPr>
          <p:cNvSpPr txBox="1">
            <a:spLocks noChangeArrowheads="1"/>
          </p:cNvSpPr>
          <p:nvPr userDrawn="1"/>
        </p:nvSpPr>
        <p:spPr bwMode="auto">
          <a:xfrm>
            <a:off x="811213" y="222250"/>
            <a:ext cx="3735387"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6" name="Imagen 5">
            <a:extLst>
              <a:ext uri="{FF2B5EF4-FFF2-40B4-BE49-F238E27FC236}">
                <a16:creationId xmlns:a16="http://schemas.microsoft.com/office/drawing/2014/main" id="{4D816A09-BB50-1A9F-0E9C-FDEB2B0343C5}"/>
              </a:ext>
            </a:extLst>
          </p:cNvPr>
          <p:cNvPicPr>
            <a:picLocks noChangeAspect="1" noChangeArrowheads="1"/>
          </p:cNvPicPr>
          <p:nvPr userDrawn="1"/>
        </p:nvPicPr>
        <p:blipFill>
          <a:blip r:embed="rId2" cstate="print">
            <a:lum bright="70000" contrast="-70000"/>
            <a:extLst>
              <a:ext uri="{28A0092B-C50C-407E-A947-70E740481C1C}">
                <a14:useLocalDpi xmlns:a14="http://schemas.microsoft.com/office/drawing/2010/main" val="0"/>
              </a:ext>
            </a:extLst>
          </a:blip>
          <a:srcRect/>
          <a:stretch>
            <a:fillRect/>
          </a:stretch>
        </p:blipFill>
        <p:spPr bwMode="auto">
          <a:xfrm>
            <a:off x="361950"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Imagen 6">
            <a:extLst>
              <a:ext uri="{FF2B5EF4-FFF2-40B4-BE49-F238E27FC236}">
                <a16:creationId xmlns:a16="http://schemas.microsoft.com/office/drawing/2014/main" id="{2BB0F60E-6503-7909-548A-AE450A4BFF9A}"/>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MX"/>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editar el estilo de subtítulo del patrón</a:t>
            </a:r>
            <a:endParaRPr lang="es-MX"/>
          </a:p>
        </p:txBody>
      </p:sp>
      <p:sp>
        <p:nvSpPr>
          <p:cNvPr id="7" name="Marcador de texto 12"/>
          <p:cNvSpPr>
            <a:spLocks noGrp="1"/>
          </p:cNvSpPr>
          <p:nvPr>
            <p:ph type="body" sz="quarter" idx="13"/>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163534411"/>
      </p:ext>
    </p:extLst>
  </p:cSld>
  <p:clrMapOvr>
    <a:masterClrMapping/>
  </p:clrMapOvr>
</p:sldLayout>
</file>

<file path=ppt/slideLayouts/slideLayout328.xml><?xml version="1.0" encoding="utf-8"?>
<p:sldLayout xmlns:a="http://schemas.openxmlformats.org/drawingml/2006/main" xmlns:r="http://schemas.openxmlformats.org/officeDocument/2006/relationships" xmlns:p="http://schemas.openxmlformats.org/presentationml/2006/main" userDrawn="1">
  <p:cSld name="1_Solo el título">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DF3D4DD0-9430-A8B5-2B2D-723F1376B35C}"/>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2B6DCEBD-6ADC-1D6C-BD1B-BA07EB3D806D}"/>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pic>
        <p:nvPicPr>
          <p:cNvPr id="4" name="Imagen 5">
            <a:extLst>
              <a:ext uri="{FF2B5EF4-FFF2-40B4-BE49-F238E27FC236}">
                <a16:creationId xmlns:a16="http://schemas.microsoft.com/office/drawing/2014/main" id="{AD1E84B0-7F17-EFB8-C3AE-38FA465E51DC}"/>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ítulo 1"/>
          <p:cNvSpPr>
            <a:spLocks noGrp="1"/>
          </p:cNvSpPr>
          <p:nvPr>
            <p:ph type="title"/>
          </p:nvPr>
        </p:nvSpPr>
        <p:spPr>
          <a:xfrm>
            <a:off x="838200" y="1144588"/>
            <a:ext cx="10515600" cy="471488"/>
          </a:xfrm>
        </p:spPr>
        <p:txBody>
          <a:bodyPr>
            <a:normAutofit/>
          </a:bodyPr>
          <a:lstStyle>
            <a:lvl1pPr>
              <a:defRPr sz="2000">
                <a:solidFill>
                  <a:srgbClr val="96BE53"/>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CO" dirty="0"/>
          </a:p>
        </p:txBody>
      </p:sp>
      <p:sp>
        <p:nvSpPr>
          <p:cNvPr id="5" name="Marcador de fecha 2">
            <a:extLst>
              <a:ext uri="{FF2B5EF4-FFF2-40B4-BE49-F238E27FC236}">
                <a16:creationId xmlns:a16="http://schemas.microsoft.com/office/drawing/2014/main" id="{58B01904-8AF4-0DCD-3A5D-57238E6F62DA}"/>
              </a:ext>
            </a:extLst>
          </p:cNvPr>
          <p:cNvSpPr>
            <a:spLocks noGrp="1"/>
          </p:cNvSpPr>
          <p:nvPr>
            <p:ph type="dt" sz="half" idx="10"/>
          </p:nvPr>
        </p:nvSpPr>
        <p:spPr>
          <a:xfrm>
            <a:off x="838200" y="6356350"/>
            <a:ext cx="2743200" cy="365125"/>
          </a:xfrm>
          <a:prstGeom prst="rect">
            <a:avLst/>
          </a:prstGeom>
        </p:spPr>
        <p:txBody>
          <a:bodyPr/>
          <a:lstStyle>
            <a:lvl1pPr eaLnBrk="1" fontAlgn="auto" hangingPunct="1">
              <a:spcBef>
                <a:spcPts val="0"/>
              </a:spcBef>
              <a:spcAft>
                <a:spcPts val="0"/>
              </a:spcAft>
              <a:defRPr>
                <a:latin typeface="+mn-lt"/>
              </a:defRPr>
            </a:lvl1pPr>
          </a:lstStyle>
          <a:p>
            <a:pPr>
              <a:defRPr/>
            </a:pPr>
            <a:fld id="{2A3DF7FA-0AB6-489B-A4A7-E3FFB3B9F77D}" type="datetimeFigureOut">
              <a:rPr lang="es-CO"/>
              <a:pPr>
                <a:defRPr/>
              </a:pPr>
              <a:t>25/01/2025</a:t>
            </a:fld>
            <a:endParaRPr lang="es-CO"/>
          </a:p>
        </p:txBody>
      </p:sp>
      <p:sp>
        <p:nvSpPr>
          <p:cNvPr id="6" name="Marcador de pie de página 3">
            <a:extLst>
              <a:ext uri="{FF2B5EF4-FFF2-40B4-BE49-F238E27FC236}">
                <a16:creationId xmlns:a16="http://schemas.microsoft.com/office/drawing/2014/main" id="{4B6FEEC5-4552-854F-35B7-82B3B680CC72}"/>
              </a:ext>
            </a:extLst>
          </p:cNvPr>
          <p:cNvSpPr>
            <a:spLocks noGrp="1"/>
          </p:cNvSpPr>
          <p:nvPr>
            <p:ph type="ftr" sz="quarter" idx="11"/>
          </p:nvPr>
        </p:nvSpPr>
        <p:spPr>
          <a:xfrm>
            <a:off x="4038600" y="6356350"/>
            <a:ext cx="41148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es-CO"/>
          </a:p>
        </p:txBody>
      </p:sp>
      <p:sp>
        <p:nvSpPr>
          <p:cNvPr id="8" name="Marcador de número de diapositiva 4">
            <a:extLst>
              <a:ext uri="{FF2B5EF4-FFF2-40B4-BE49-F238E27FC236}">
                <a16:creationId xmlns:a16="http://schemas.microsoft.com/office/drawing/2014/main" id="{4802638F-7729-7879-8F79-4940CC009AA9}"/>
              </a:ext>
            </a:extLst>
          </p:cNvPr>
          <p:cNvSpPr>
            <a:spLocks noGrp="1"/>
          </p:cNvSpPr>
          <p:nvPr>
            <p:ph type="sldNum" sz="quarter" idx="12"/>
          </p:nvPr>
        </p:nvSpPr>
        <p:spPr>
          <a:xfrm>
            <a:off x="8610600" y="6356350"/>
            <a:ext cx="2743200" cy="365125"/>
          </a:xfrm>
          <a:prstGeom prst="rect">
            <a:avLst/>
          </a:prstGeom>
        </p:spPr>
        <p:txBody>
          <a:bodyPr/>
          <a:lstStyle>
            <a:lvl1pPr eaLnBrk="1" fontAlgn="auto" hangingPunct="1">
              <a:spcBef>
                <a:spcPts val="0"/>
              </a:spcBef>
              <a:spcAft>
                <a:spcPts val="0"/>
              </a:spcAft>
              <a:defRPr>
                <a:latin typeface="+mn-lt"/>
              </a:defRPr>
            </a:lvl1pPr>
          </a:lstStyle>
          <a:p>
            <a:pPr>
              <a:defRPr/>
            </a:pPr>
            <a:fld id="{DA0D43A3-7DD8-498C-856E-B5AD6673A26D}" type="slidenum">
              <a:rPr lang="es-CO"/>
              <a:pPr>
                <a:defRPr/>
              </a:pPr>
              <a:t>‹Nº›</a:t>
            </a:fld>
            <a:endParaRPr lang="es-CO"/>
          </a:p>
        </p:txBody>
      </p:sp>
    </p:spTree>
    <p:extLst>
      <p:ext uri="{BB962C8B-B14F-4D97-AF65-F5344CB8AC3E}">
        <p14:creationId xmlns:p14="http://schemas.microsoft.com/office/powerpoint/2010/main" val="186832714"/>
      </p:ext>
    </p:extLst>
  </p:cSld>
  <p:clrMapOvr>
    <a:masterClrMapping/>
  </p:clrMapOvr>
</p:sldLayout>
</file>

<file path=ppt/slideLayouts/slideLayout329.xml><?xml version="1.0" encoding="utf-8"?>
<p:sldLayout xmlns:a="http://schemas.openxmlformats.org/drawingml/2006/main" xmlns:r="http://schemas.openxmlformats.org/officeDocument/2006/relationships" xmlns:p="http://schemas.openxmlformats.org/presentationml/2006/main" matchingName="Área Hidrográfica CUENCA rio mag">
  <p:cSld name="Área Hidrográfica CUENCA rio mag">
    <p:spTree>
      <p:nvGrpSpPr>
        <p:cNvPr id="1" name="Shape 204"/>
        <p:cNvGrpSpPr/>
        <p:nvPr/>
      </p:nvGrpSpPr>
      <p:grpSpPr>
        <a:xfrm>
          <a:off x="0" y="0"/>
          <a:ext cx="0" cy="0"/>
          <a:chOff x="0" y="0"/>
          <a:chExt cx="0" cy="0"/>
        </a:xfrm>
      </p:grpSpPr>
      <p:sp>
        <p:nvSpPr>
          <p:cNvPr id="2" name="Google Shape;205;p65">
            <a:extLst>
              <a:ext uri="{FF2B5EF4-FFF2-40B4-BE49-F238E27FC236}">
                <a16:creationId xmlns:a16="http://schemas.microsoft.com/office/drawing/2014/main" id="{A4CA99FD-9877-846C-E683-5DD7CEC1F35C}"/>
              </a:ext>
            </a:extLst>
          </p:cNvPr>
          <p:cNvSpPr>
            <a:spLocks/>
          </p:cNvSpPr>
          <p:nvPr/>
        </p:nvSpPr>
        <p:spPr bwMode="auto">
          <a:xfrm rot="10800000">
            <a:off x="2954338" y="-7938"/>
            <a:ext cx="6223000" cy="666751"/>
          </a:xfrm>
          <a:custGeom>
            <a:avLst/>
            <a:gdLst>
              <a:gd name="T0" fmla="*/ 320956 w 6222675"/>
              <a:gd name="T1" fmla="*/ 0 h 665995"/>
              <a:gd name="T2" fmla="*/ 6027317 w 6222675"/>
              <a:gd name="T3" fmla="*/ 0 h 665995"/>
              <a:gd name="T4" fmla="*/ 6138624 w 6222675"/>
              <a:gd name="T5" fmla="*/ 186118 h 665995"/>
              <a:gd name="T6" fmla="*/ 6378975 w 6222675"/>
              <a:gd name="T7" fmla="*/ 1135848 h 665995"/>
              <a:gd name="T8" fmla="*/ 6332054 w 6222675"/>
              <a:gd name="T9" fmla="*/ 1141570 h 665995"/>
              <a:gd name="T10" fmla="*/ 182846 w 6222675"/>
              <a:gd name="T11" fmla="*/ 1124150 h 665995"/>
              <a:gd name="T12" fmla="*/ 0 w 6222675"/>
              <a:gd name="T13" fmla="*/ 1123177 h 665995"/>
              <a:gd name="T14" fmla="*/ 209703 w 6222675"/>
              <a:gd name="T15" fmla="*/ 186118 h 665995"/>
              <a:gd name="T16" fmla="*/ 320956 w 6222675"/>
              <a:gd name="T17" fmla="*/ 0 h 66599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solidFill>
            <a:srgbClr val="0070C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45700" rIns="91425" bIns="45700" anchor="ctr"/>
          <a:lstStyle/>
          <a:p>
            <a:endParaRPr lang="es-CO"/>
          </a:p>
        </p:txBody>
      </p:sp>
      <p:pic>
        <p:nvPicPr>
          <p:cNvPr id="3" name="Google Shape;206;p65" descr="Forma, Rectángulo&#10;&#10;Descripción generada automáticamente con confianza media">
            <a:extLst>
              <a:ext uri="{FF2B5EF4-FFF2-40B4-BE49-F238E27FC236}">
                <a16:creationId xmlns:a16="http://schemas.microsoft.com/office/drawing/2014/main" id="{481CF2BF-3A3C-B393-103A-8014E2288D6F}"/>
              </a:ext>
            </a:extLst>
          </p:cNvPr>
          <p:cNvPicPr preferRelativeResize="0">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Google Shape;207;p65">
            <a:extLst>
              <a:ext uri="{FF2B5EF4-FFF2-40B4-BE49-F238E27FC236}">
                <a16:creationId xmlns:a16="http://schemas.microsoft.com/office/drawing/2014/main" id="{B6A728CA-3CCB-82A9-B0C1-B464402184B5}"/>
              </a:ext>
            </a:extLst>
          </p:cNvPr>
          <p:cNvSpPr txBox="1">
            <a:spLocks noChangeArrowheads="1"/>
          </p:cNvSpPr>
          <p:nvPr/>
        </p:nvSpPr>
        <p:spPr bwMode="auto">
          <a:xfrm>
            <a:off x="5370513" y="6638925"/>
            <a:ext cx="1450975" cy="261938"/>
          </a:xfrm>
          <a:prstGeom prst="rect">
            <a:avLst/>
          </a:prstGeom>
          <a:noFill/>
          <a:ln>
            <a:noFill/>
          </a:ln>
        </p:spPr>
        <p:txBody>
          <a:bodyPr lIns="91425" tIns="45700" rIns="91425" bIns="45700">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fontAlgn="auto" hangingPunct="1">
              <a:spcBef>
                <a:spcPts val="0"/>
              </a:spcBef>
              <a:spcAft>
                <a:spcPts val="0"/>
              </a:spcAft>
              <a:defRPr/>
            </a:pPr>
            <a:r>
              <a:rPr lang="es-CO" altLang="es-CO" sz="1100" b="1">
                <a:solidFill>
                  <a:srgbClr val="FFFFFF"/>
                </a:solidFill>
                <a:latin typeface="Helvetica Neue" charset="0"/>
                <a:cs typeface="Helvetica Neue" charset="0"/>
                <a:sym typeface="Helvetica Neue" charset="0"/>
              </a:rPr>
              <a:t>www.ideam.gov.co</a:t>
            </a:r>
            <a:endParaRPr lang="es-CO" altLang="es-CO"/>
          </a:p>
        </p:txBody>
      </p:sp>
      <p:pic>
        <p:nvPicPr>
          <p:cNvPr id="5" name="Google Shape;208;p65" descr="Forma&#10;&#10;Descripción generada automáticamente con confianza baja">
            <a:extLst>
              <a:ext uri="{FF2B5EF4-FFF2-40B4-BE49-F238E27FC236}">
                <a16:creationId xmlns:a16="http://schemas.microsoft.com/office/drawing/2014/main" id="{90927D69-716D-1163-02C3-F0E2D7AC9D8B}"/>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588"/>
            <a:ext cx="12190413"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Google Shape;209;p65">
            <a:extLst>
              <a:ext uri="{FF2B5EF4-FFF2-40B4-BE49-F238E27FC236}">
                <a16:creationId xmlns:a16="http://schemas.microsoft.com/office/drawing/2014/main" id="{6924A20E-C6E2-2FF9-7096-B13C9DE184D6}"/>
              </a:ext>
            </a:extLst>
          </p:cNvPr>
          <p:cNvSpPr txBox="1">
            <a:spLocks noChangeArrowheads="1"/>
          </p:cNvSpPr>
          <p:nvPr/>
        </p:nvSpPr>
        <p:spPr bwMode="auto">
          <a:xfrm>
            <a:off x="3840163" y="41275"/>
            <a:ext cx="4938712" cy="584200"/>
          </a:xfrm>
          <a:prstGeom prst="rect">
            <a:avLst/>
          </a:prstGeom>
          <a:noFill/>
          <a:ln>
            <a:noFill/>
          </a:ln>
        </p:spPr>
        <p:txBody>
          <a:bodyPr lIns="91425" tIns="45700" rIns="91425" bIns="45700">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fontAlgn="auto" hangingPunct="1">
              <a:spcBef>
                <a:spcPts val="0"/>
              </a:spcBef>
              <a:spcAft>
                <a:spcPts val="0"/>
              </a:spcAft>
              <a:defRPr/>
            </a:pPr>
            <a:r>
              <a:rPr lang="es-CO" altLang="es-CO" sz="1600" b="1">
                <a:solidFill>
                  <a:srgbClr val="FFFFFF"/>
                </a:solidFill>
                <a:latin typeface="Verdana" panose="020B0604030504040204" pitchFamily="34" charset="0"/>
                <a:sym typeface="Verdana" panose="020B0604030504040204" pitchFamily="34" charset="0"/>
              </a:rPr>
              <a:t>Área Hidrográfica del Magdalena – Cauca</a:t>
            </a:r>
            <a:endParaRPr lang="es-CO" altLang="es-CO"/>
          </a:p>
          <a:p>
            <a:pPr algn="ctr" eaLnBrk="1" fontAlgn="auto" hangingPunct="1">
              <a:spcBef>
                <a:spcPts val="0"/>
              </a:spcBef>
              <a:spcAft>
                <a:spcPts val="0"/>
              </a:spcAft>
              <a:defRPr/>
            </a:pPr>
            <a:r>
              <a:rPr lang="es-CO" altLang="es-CO" sz="1600" b="1">
                <a:solidFill>
                  <a:srgbClr val="FFFFFF"/>
                </a:solidFill>
                <a:latin typeface="Verdana" panose="020B0604030504040204" pitchFamily="34" charset="0"/>
                <a:sym typeface="Verdana" panose="020B0604030504040204" pitchFamily="34" charset="0"/>
              </a:rPr>
              <a:t>(Cuenca alta del Río Cauca)</a:t>
            </a:r>
          </a:p>
        </p:txBody>
      </p:sp>
      <p:pic>
        <p:nvPicPr>
          <p:cNvPr id="7" name="Google Shape;210;p65">
            <a:extLst>
              <a:ext uri="{FF2B5EF4-FFF2-40B4-BE49-F238E27FC236}">
                <a16:creationId xmlns:a16="http://schemas.microsoft.com/office/drawing/2014/main" id="{A344C4CE-857B-2422-806E-6B41BF1892C3}"/>
              </a:ext>
            </a:extLst>
          </p:cNvPr>
          <p:cNvPicPr preferRelativeResize="0">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02013" y="82550"/>
            <a:ext cx="344487"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6565434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Aletas Meteomarinas CARIBE">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B6598B50-D2FF-1FDE-BCC9-66E83D0B9239}"/>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ángulo redondeado 7">
            <a:extLst>
              <a:ext uri="{FF2B5EF4-FFF2-40B4-BE49-F238E27FC236}">
                <a16:creationId xmlns:a16="http://schemas.microsoft.com/office/drawing/2014/main" id="{D816EF6A-FCB4-43C2-B861-828D61CD7C4A}"/>
              </a:ext>
            </a:extLst>
          </p:cNvPr>
          <p:cNvSpPr/>
          <p:nvPr userDrawn="1"/>
        </p:nvSpPr>
        <p:spPr>
          <a:xfrm>
            <a:off x="8615363" y="1047750"/>
            <a:ext cx="3421062" cy="509746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a:p>
        </p:txBody>
      </p:sp>
      <p:sp>
        <p:nvSpPr>
          <p:cNvPr id="4" name="CuadroTexto 5">
            <a:extLst>
              <a:ext uri="{FF2B5EF4-FFF2-40B4-BE49-F238E27FC236}">
                <a16:creationId xmlns:a16="http://schemas.microsoft.com/office/drawing/2014/main" id="{AEDAF8DE-C457-113E-93BE-51D90100A67D}"/>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5" name="object 2">
            <a:extLst>
              <a:ext uri="{FF2B5EF4-FFF2-40B4-BE49-F238E27FC236}">
                <a16:creationId xmlns:a16="http://schemas.microsoft.com/office/drawing/2014/main" id="{22070363-20FB-DC88-82C2-CA89AD108B94}"/>
              </a:ext>
            </a:extLst>
          </p:cNvPr>
          <p:cNvSpPr>
            <a:spLocks noChangeArrowheads="1"/>
          </p:cNvSpPr>
          <p:nvPr userDrawn="1"/>
        </p:nvSpPr>
        <p:spPr bwMode="auto">
          <a:xfrm>
            <a:off x="69850" y="1201738"/>
            <a:ext cx="8543925" cy="5016500"/>
          </a:xfrm>
          <a:prstGeom prst="rect">
            <a:avLst/>
          </a:prstGeom>
          <a:blipFill dpi="0" rotWithShape="1">
            <a:blip r:embed="rId3"/>
            <a:srcRect/>
            <a:stretch>
              <a:fillRect/>
            </a:stretch>
          </a:blipFill>
          <a:ln>
            <a:noFill/>
          </a:ln>
        </p:spPr>
        <p:txBody>
          <a:bodyPr lIns="0" tIns="0" rIns="0" bIns="0"/>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defTabSz="914126" eaLnBrk="1" hangingPunct="1">
              <a:defRPr/>
            </a:pPr>
            <a:endParaRPr lang="es-CO" altLang="es-CO" sz="3198" dirty="0">
              <a:solidFill>
                <a:prstClr val="black"/>
              </a:solidFill>
              <a:sym typeface="Arial"/>
            </a:endParaRPr>
          </a:p>
        </p:txBody>
      </p:sp>
      <p:sp>
        <p:nvSpPr>
          <p:cNvPr id="6" name="CuadroTexto 7">
            <a:extLst>
              <a:ext uri="{FF2B5EF4-FFF2-40B4-BE49-F238E27FC236}">
                <a16:creationId xmlns:a16="http://schemas.microsoft.com/office/drawing/2014/main" id="{A0A4FCCC-3C09-D8E8-E7F3-8599D6BD752B}"/>
              </a:ext>
            </a:extLst>
          </p:cNvPr>
          <p:cNvSpPr txBox="1">
            <a:spLocks noChangeArrowheads="1"/>
          </p:cNvSpPr>
          <p:nvPr userDrawn="1"/>
        </p:nvSpPr>
        <p:spPr bwMode="auto">
          <a:xfrm>
            <a:off x="8666163" y="1174750"/>
            <a:ext cx="32004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1400" b="1">
                <a:solidFill>
                  <a:srgbClr val="004070"/>
                </a:solidFill>
                <a:latin typeface="Verdana" panose="020B0604030504040204" pitchFamily="34" charset="0"/>
                <a:ea typeface="Verdana" panose="020B0604030504040204" pitchFamily="34" charset="0"/>
                <a:cs typeface="Verdana" panose="020B0604030504040204" pitchFamily="34" charset="0"/>
              </a:rPr>
              <a:t>Abreviaturas</a:t>
            </a:r>
            <a:endParaRPr lang="es-MX" altLang="es-CO" sz="1400" b="1">
              <a:solidFill>
                <a:srgbClr val="004070"/>
              </a:solidFill>
              <a:latin typeface="Verdana" panose="020B0604030504040204" pitchFamily="34" charset="0"/>
              <a:ea typeface="Verdana" panose="020B0604030504040204" pitchFamily="34" charset="0"/>
              <a:cs typeface="Verdana" panose="020B0604030504040204" pitchFamily="34" charset="0"/>
            </a:endParaRPr>
          </a:p>
        </p:txBody>
      </p:sp>
      <p:sp>
        <p:nvSpPr>
          <p:cNvPr id="7" name="CuadroTexto 8">
            <a:extLst>
              <a:ext uri="{FF2B5EF4-FFF2-40B4-BE49-F238E27FC236}">
                <a16:creationId xmlns:a16="http://schemas.microsoft.com/office/drawing/2014/main" id="{A299AF67-BD8C-95FA-013E-04C6845E7A72}"/>
              </a:ext>
            </a:extLst>
          </p:cNvPr>
          <p:cNvSpPr txBox="1">
            <a:spLocks noChangeArrowheads="1"/>
          </p:cNvSpPr>
          <p:nvPr userDrawn="1"/>
        </p:nvSpPr>
        <p:spPr bwMode="auto">
          <a:xfrm>
            <a:off x="8777288" y="1495425"/>
            <a:ext cx="3194050"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VV</a:t>
            </a:r>
            <a:r>
              <a:rPr lang="es-CO" altLang="es-CO" sz="900">
                <a:latin typeface="Verdana" panose="020B0604030504040204" pitchFamily="34" charset="0"/>
                <a:ea typeface="Verdana" panose="020B0604030504040204" pitchFamily="34" charset="0"/>
                <a:cs typeface="Verdana" panose="020B0604030504040204" pitchFamily="34" charset="0"/>
              </a:rPr>
              <a:t> </a:t>
            </a:r>
            <a:r>
              <a:rPr lang="es-CO" altLang="es-CO" sz="900">
                <a:solidFill>
                  <a:srgbClr val="7F7F7F"/>
                </a:solidFill>
                <a:latin typeface="Verdana" panose="020B0604030504040204" pitchFamily="34" charset="0"/>
                <a:ea typeface="Verdana" panose="020B0604030504040204" pitchFamily="34" charset="0"/>
                <a:cs typeface="Verdana" panose="020B0604030504040204" pitchFamily="34" charset="0"/>
              </a:rPr>
              <a:t>– Velocidad del viento máxima probable.</a:t>
            </a:r>
          </a:p>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DV</a:t>
            </a:r>
            <a:r>
              <a:rPr lang="es-CO" altLang="es-CO" sz="900">
                <a:solidFill>
                  <a:srgbClr val="7F7F7F"/>
                </a:solidFill>
                <a:latin typeface="Verdana" panose="020B0604030504040204" pitchFamily="34" charset="0"/>
                <a:ea typeface="Verdana" panose="020B0604030504040204" pitchFamily="34" charset="0"/>
                <a:cs typeface="Verdana" panose="020B0604030504040204" pitchFamily="34" charset="0"/>
              </a:rPr>
              <a:t> – Dirección predominante del viento.</a:t>
            </a:r>
          </a:p>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AO</a:t>
            </a:r>
            <a:r>
              <a:rPr lang="es-CO" altLang="es-CO" sz="900">
                <a:solidFill>
                  <a:srgbClr val="7F7F7F"/>
                </a:solidFill>
                <a:latin typeface="Verdana" panose="020B0604030504040204" pitchFamily="34" charset="0"/>
                <a:ea typeface="Verdana" panose="020B0604030504040204" pitchFamily="34" charset="0"/>
                <a:cs typeface="Verdana" panose="020B0604030504040204" pitchFamily="34" charset="0"/>
              </a:rPr>
              <a:t> – Altura significativa de la ola.</a:t>
            </a:r>
            <a:endParaRPr lang="es-MX" altLang="es-CO" sz="900">
              <a:solidFill>
                <a:srgbClr val="7F7F7F"/>
              </a:solidFill>
              <a:latin typeface="Verdana" panose="020B0604030504040204" pitchFamily="34" charset="0"/>
              <a:ea typeface="Verdana" panose="020B0604030504040204" pitchFamily="34" charset="0"/>
              <a:cs typeface="Verdana" panose="020B0604030504040204" pitchFamily="34" charset="0"/>
            </a:endParaRPr>
          </a:p>
        </p:txBody>
      </p:sp>
      <p:sp>
        <p:nvSpPr>
          <p:cNvPr id="8" name="CuadroTexto 9">
            <a:extLst>
              <a:ext uri="{FF2B5EF4-FFF2-40B4-BE49-F238E27FC236}">
                <a16:creationId xmlns:a16="http://schemas.microsoft.com/office/drawing/2014/main" id="{10964E42-F7BF-2CFD-B241-4A742886BA87}"/>
              </a:ext>
            </a:extLst>
          </p:cNvPr>
          <p:cNvSpPr txBox="1">
            <a:spLocks noChangeArrowheads="1"/>
          </p:cNvSpPr>
          <p:nvPr userDrawn="1"/>
        </p:nvSpPr>
        <p:spPr bwMode="auto">
          <a:xfrm>
            <a:off x="8666163" y="2020888"/>
            <a:ext cx="3200400"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1400" b="1">
                <a:solidFill>
                  <a:srgbClr val="004070"/>
                </a:solidFill>
                <a:latin typeface="Verdana" panose="020B0604030504040204" pitchFamily="34" charset="0"/>
                <a:ea typeface="Verdana" panose="020B0604030504040204" pitchFamily="34" charset="0"/>
                <a:cs typeface="Verdana" panose="020B0604030504040204" pitchFamily="34" charset="0"/>
              </a:rPr>
              <a:t>Convenciones</a:t>
            </a:r>
            <a:endParaRPr lang="es-MX" altLang="es-CO" sz="1400" b="1">
              <a:solidFill>
                <a:srgbClr val="004070"/>
              </a:solidFill>
              <a:latin typeface="Verdana" panose="020B0604030504040204" pitchFamily="34" charset="0"/>
              <a:ea typeface="Verdana" panose="020B0604030504040204" pitchFamily="34" charset="0"/>
              <a:cs typeface="Verdana" panose="020B0604030504040204" pitchFamily="34" charset="0"/>
            </a:endParaRPr>
          </a:p>
        </p:txBody>
      </p:sp>
      <p:sp>
        <p:nvSpPr>
          <p:cNvPr id="9" name="CuadroTexto 10">
            <a:extLst>
              <a:ext uri="{FF2B5EF4-FFF2-40B4-BE49-F238E27FC236}">
                <a16:creationId xmlns:a16="http://schemas.microsoft.com/office/drawing/2014/main" id="{EB4AB3F8-F053-0508-AADE-836083D2E9BB}"/>
              </a:ext>
            </a:extLst>
          </p:cNvPr>
          <p:cNvSpPr txBox="1">
            <a:spLocks noChangeArrowheads="1"/>
          </p:cNvSpPr>
          <p:nvPr userDrawn="1"/>
        </p:nvSpPr>
        <p:spPr bwMode="auto">
          <a:xfrm>
            <a:off x="9231313" y="2359025"/>
            <a:ext cx="2667000" cy="1508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Tiempo Lluvioso</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Probabilidad de lluvias moderadas a fuertes, en algunos casos con posibilidad de tormentas eléctricas y rachas de viento.</a:t>
            </a:r>
          </a:p>
          <a:p>
            <a:pPr eaLnBrk="1" hangingPunct="1"/>
            <a:r>
              <a:rPr lang="es-CO" altLang="es-CO" sz="30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Sugerencia o recomendación</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A las embarcaciones de poco calado, consultar con las Capitanías de puerto antes de zarpar en zonas de inminente tempestad.</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A los bañistas y habitantes costeros, estar atentos a la evolución de las condiciones meteorológicas y a los avisos de las autoridades locales.</a:t>
            </a:r>
          </a:p>
        </p:txBody>
      </p:sp>
      <p:pic>
        <p:nvPicPr>
          <p:cNvPr id="10" name="Picture 49">
            <a:extLst>
              <a:ext uri="{FF2B5EF4-FFF2-40B4-BE49-F238E27FC236}">
                <a16:creationId xmlns:a16="http://schemas.microsoft.com/office/drawing/2014/main" id="{D05CCB77-DCBE-3F5E-A69A-C7BEE6C15287}"/>
              </a:ext>
            </a:extLst>
          </p:cNvPr>
          <p:cNvPicPr>
            <a:picLocks noChangeAspect="1" noChangeArrowheads="1"/>
          </p:cNvPicPr>
          <p:nvPr userDrawn="1"/>
        </p:nvPicPr>
        <p:blipFill>
          <a:blip r:embed="rId4" cstate="hqprint">
            <a:extLst>
              <a:ext uri="{28A0092B-C50C-407E-A947-70E740481C1C}">
                <a14:useLocalDpi xmlns:a14="http://schemas.microsoft.com/office/drawing/2010/main" val="0"/>
              </a:ext>
            </a:extLst>
          </a:blip>
          <a:srcRect/>
          <a:stretch>
            <a:fillRect/>
          </a:stretch>
        </p:blipFill>
        <p:spPr bwMode="auto">
          <a:xfrm>
            <a:off x="8818563" y="2376488"/>
            <a:ext cx="36671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CuadroTexto 12">
            <a:extLst>
              <a:ext uri="{FF2B5EF4-FFF2-40B4-BE49-F238E27FC236}">
                <a16:creationId xmlns:a16="http://schemas.microsoft.com/office/drawing/2014/main" id="{7BDD2599-6A9A-8C52-7893-76BCC692403B}"/>
              </a:ext>
            </a:extLst>
          </p:cNvPr>
          <p:cNvSpPr txBox="1">
            <a:spLocks noChangeArrowheads="1"/>
          </p:cNvSpPr>
          <p:nvPr userDrawn="1"/>
        </p:nvSpPr>
        <p:spPr bwMode="auto">
          <a:xfrm>
            <a:off x="9231313" y="3871913"/>
            <a:ext cx="2667000" cy="877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Pleamar</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La marea alcanzará su máximo nivel en el intervalo de tiempo establecido.</a:t>
            </a:r>
          </a:p>
          <a:p>
            <a:pPr eaLnBrk="1" hangingPunct="1"/>
            <a:r>
              <a:rPr lang="es-CO" altLang="es-CO" sz="30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Sugerencia o recomendación</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Se sugiere a los habitantes costeros estar atentos a la evolución del fenómeno.</a:t>
            </a:r>
            <a:endParaRPr lang="es-CO" altLang="es-CO" sz="700">
              <a:solidFill>
                <a:srgbClr val="7F7F7F"/>
              </a:solidFill>
              <a:latin typeface="Verdana" panose="020B0604030504040204" pitchFamily="34" charset="0"/>
              <a:ea typeface="Verdana" panose="020B0604030504040204" pitchFamily="34" charset="0"/>
              <a:cs typeface="Calibri" panose="020F0502020204030204" pitchFamily="34" charset="0"/>
            </a:endParaRPr>
          </a:p>
        </p:txBody>
      </p:sp>
      <p:pic>
        <p:nvPicPr>
          <p:cNvPr id="12" name="Picture 49">
            <a:extLst>
              <a:ext uri="{FF2B5EF4-FFF2-40B4-BE49-F238E27FC236}">
                <a16:creationId xmlns:a16="http://schemas.microsoft.com/office/drawing/2014/main" id="{6594D065-52FD-30F2-578F-3801F5984954}"/>
              </a:ext>
            </a:extLst>
          </p:cNvPr>
          <p:cNvPicPr>
            <a:picLocks noChangeAspect="1" noChangeArrowheads="1"/>
          </p:cNvPicPr>
          <p:nvPr userDrawn="1"/>
        </p:nvPicPr>
        <p:blipFill>
          <a:blip r:embed="rId5" cstate="hqprint">
            <a:extLst>
              <a:ext uri="{28A0092B-C50C-407E-A947-70E740481C1C}">
                <a14:useLocalDpi xmlns:a14="http://schemas.microsoft.com/office/drawing/2010/main" val="0"/>
              </a:ext>
            </a:extLst>
          </a:blip>
          <a:srcRect/>
          <a:stretch>
            <a:fillRect/>
          </a:stretch>
        </p:blipFill>
        <p:spPr bwMode="auto">
          <a:xfrm>
            <a:off x="8818563" y="3921125"/>
            <a:ext cx="366712"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CuadroTexto 14">
            <a:extLst>
              <a:ext uri="{FF2B5EF4-FFF2-40B4-BE49-F238E27FC236}">
                <a16:creationId xmlns:a16="http://schemas.microsoft.com/office/drawing/2014/main" id="{CBC6147C-9D9D-4DC4-38FA-B3033740CABA}"/>
              </a:ext>
            </a:extLst>
          </p:cNvPr>
          <p:cNvSpPr txBox="1">
            <a:spLocks noChangeArrowheads="1"/>
          </p:cNvSpPr>
          <p:nvPr userDrawn="1"/>
        </p:nvSpPr>
        <p:spPr bwMode="auto">
          <a:xfrm>
            <a:off x="9231313" y="4778375"/>
            <a:ext cx="2667000" cy="1292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Viento y oleaje</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Velocidad del viento y altura del oleaje con valores por encima de lo normal para la época.</a:t>
            </a:r>
          </a:p>
          <a:p>
            <a:pPr eaLnBrk="1" hangingPunct="1"/>
            <a:r>
              <a:rPr lang="es-CO" altLang="es-CO" sz="30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Sugerencia o recomendación</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A los bañistas y habitantes costeros, estar atentos a la evolución del fenómeno y a las indicaciones de las autoridades locales.</a:t>
            </a:r>
          </a:p>
          <a:p>
            <a:pPr eaLnBrk="1" hangingPunct="1"/>
            <a:endPar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endParaRP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A las embarcaciones de poco calado, consultar con las Capitanías de puerto antes de zarpar</a:t>
            </a:r>
            <a:r>
              <a:rPr lang="es-CO" altLang="es-CO" sz="800">
                <a:solidFill>
                  <a:srgbClr val="154699"/>
                </a:solidFill>
                <a:latin typeface="Arial Narrow" panose="020B0606020202030204" pitchFamily="34" charset="0"/>
              </a:rPr>
              <a:t>.</a:t>
            </a:r>
          </a:p>
        </p:txBody>
      </p:sp>
      <p:pic>
        <p:nvPicPr>
          <p:cNvPr id="14" name="Picture 49">
            <a:extLst>
              <a:ext uri="{FF2B5EF4-FFF2-40B4-BE49-F238E27FC236}">
                <a16:creationId xmlns:a16="http://schemas.microsoft.com/office/drawing/2014/main" id="{D70B8A94-B2E2-8427-A96F-05C06585984E}"/>
              </a:ext>
            </a:extLst>
          </p:cNvPr>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8818563" y="4803775"/>
            <a:ext cx="366712"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CuadroTexto 16">
            <a:extLst>
              <a:ext uri="{FF2B5EF4-FFF2-40B4-BE49-F238E27FC236}">
                <a16:creationId xmlns:a16="http://schemas.microsoft.com/office/drawing/2014/main" id="{F7301A29-F763-08E6-CD98-DA1AEB208BB2}"/>
              </a:ext>
            </a:extLst>
          </p:cNvPr>
          <p:cNvSpPr txBox="1">
            <a:spLocks noChangeArrowheads="1"/>
          </p:cNvSpPr>
          <p:nvPr userDrawn="1"/>
        </p:nvSpPr>
        <p:spPr bwMode="auto">
          <a:xfrm>
            <a:off x="8601075" y="6218238"/>
            <a:ext cx="34829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600">
                <a:solidFill>
                  <a:srgbClr val="7F7F7F"/>
                </a:solidFill>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rPr>
              <a:t>* La altura significativa de la ola, representa la media del tercio más alto de las olas, por lo cual la altura máxima posible puede ser incluso superior al doble de este valor.</a:t>
            </a:r>
            <a:endParaRPr lang="es-CO" altLang="es-CO" sz="600">
              <a:solidFill>
                <a:srgbClr val="7F7F7F"/>
              </a:solidFill>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endParaRPr>
          </a:p>
        </p:txBody>
      </p:sp>
      <p:sp>
        <p:nvSpPr>
          <p:cNvPr id="16" name="Rectángulo: esquinas superiores redondeadas 15">
            <a:extLst>
              <a:ext uri="{FF2B5EF4-FFF2-40B4-BE49-F238E27FC236}">
                <a16:creationId xmlns:a16="http://schemas.microsoft.com/office/drawing/2014/main" id="{B0DA3A5D-F2D9-8579-89BD-9A97CBB0789E}"/>
              </a:ext>
            </a:extLst>
          </p:cNvPr>
          <p:cNvSpPr/>
          <p:nvPr userDrawn="1"/>
        </p:nvSpPr>
        <p:spPr>
          <a:xfrm rot="5400000">
            <a:off x="2532063" y="-2303463"/>
            <a:ext cx="509588" cy="5573713"/>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17" name="CuadroTexto 18">
            <a:extLst>
              <a:ext uri="{FF2B5EF4-FFF2-40B4-BE49-F238E27FC236}">
                <a16:creationId xmlns:a16="http://schemas.microsoft.com/office/drawing/2014/main" id="{46CAF2F2-9F61-D599-D904-A1A9EB4BDEB2}"/>
              </a:ext>
            </a:extLst>
          </p:cNvPr>
          <p:cNvSpPr txBox="1">
            <a:spLocks noChangeArrowheads="1"/>
          </p:cNvSpPr>
          <p:nvPr userDrawn="1"/>
        </p:nvSpPr>
        <p:spPr bwMode="auto">
          <a:xfrm>
            <a:off x="1014413" y="203200"/>
            <a:ext cx="3784600"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600" b="1">
                <a:solidFill>
                  <a:srgbClr val="00FFFF"/>
                </a:solidFill>
                <a:latin typeface="Verdana" panose="020B0604030504040204" pitchFamily="34" charset="0"/>
                <a:ea typeface="Verdana" panose="020B0604030504040204" pitchFamily="34" charset="0"/>
                <a:cs typeface="Verdana" panose="020B0604030504040204" pitchFamily="34" charset="0"/>
              </a:rPr>
              <a:t>Alertas Meteomarinas Vigentes</a:t>
            </a:r>
          </a:p>
          <a:p>
            <a:pPr eaLnBrk="1" hangingPunct="1"/>
            <a:r>
              <a:rPr lang="es-ES" altLang="es-CO" sz="1400">
                <a:solidFill>
                  <a:schemeClr val="bg1"/>
                </a:solidFill>
                <a:latin typeface="Verdana" panose="020B0604030504040204" pitchFamily="34" charset="0"/>
                <a:ea typeface="Verdana" panose="020B0604030504040204" pitchFamily="34" charset="0"/>
                <a:cs typeface="Verdana" panose="020B0604030504040204" pitchFamily="34" charset="0"/>
              </a:rPr>
              <a:t>Mar Caribe Colombiano</a:t>
            </a:r>
            <a:endParaRPr lang="es-MX" altLang="es-CO" sz="140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18" name="Imagen 19">
            <a:extLst>
              <a:ext uri="{FF2B5EF4-FFF2-40B4-BE49-F238E27FC236}">
                <a16:creationId xmlns:a16="http://schemas.microsoft.com/office/drawing/2014/main" id="{F3D309A5-633F-F770-707F-4085DE170159}"/>
              </a:ext>
            </a:extLst>
          </p:cNvPr>
          <p:cNvPicPr>
            <a:picLocks noChangeAspect="1" noChangeArrowheads="1"/>
          </p:cNvPicPr>
          <p:nvPr userDrawn="1"/>
        </p:nvPicPr>
        <p:blipFill>
          <a:blip r:embed="rId7">
            <a:lum bright="70000" contrast="-70000"/>
            <a:extLst>
              <a:ext uri="{28A0092B-C50C-407E-A947-70E740481C1C}">
                <a14:useLocalDpi xmlns:a14="http://schemas.microsoft.com/office/drawing/2010/main" val="0"/>
              </a:ext>
            </a:extLst>
          </a:blip>
          <a:srcRect/>
          <a:stretch>
            <a:fillRect/>
          </a:stretch>
        </p:blipFill>
        <p:spPr bwMode="auto">
          <a:xfrm>
            <a:off x="320675" y="354013"/>
            <a:ext cx="557213" cy="27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Imagen 20">
            <a:extLst>
              <a:ext uri="{FF2B5EF4-FFF2-40B4-BE49-F238E27FC236}">
                <a16:creationId xmlns:a16="http://schemas.microsoft.com/office/drawing/2014/main" id="{AD8EA7BD-8EA3-730E-CCBA-122A6F03154D}"/>
              </a:ext>
            </a:extLst>
          </p:cNvPr>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1180006"/>
      </p:ext>
    </p:extLst>
  </p:cSld>
  <p:clrMapOvr>
    <a:masterClrMapping/>
  </p:clrMapOvr>
</p:sldLayout>
</file>

<file path=ppt/slideLayouts/slideLayout330.xml><?xml version="1.0" encoding="utf-8"?>
<p:sldLayout xmlns:a="http://schemas.openxmlformats.org/drawingml/2006/main" xmlns:r="http://schemas.openxmlformats.org/officeDocument/2006/relationships" xmlns:p="http://schemas.openxmlformats.org/presentationml/2006/main" preserve="1" userDrawn="1">
  <p:cSld name="Condiciones Hidrometeorologica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21" name="Rectángulo 20"/>
          <p:cNvSpPr/>
          <p:nvPr userDrawn="1"/>
        </p:nvSpPr>
        <p:spPr>
          <a:xfrm>
            <a:off x="-1934" y="949571"/>
            <a:ext cx="12193935" cy="5122985"/>
          </a:xfrm>
          <a:prstGeom prst="rect">
            <a:avLst/>
          </a:prstGeom>
          <a:solidFill>
            <a:srgbClr val="D5EEF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s-MX" sz="1800"/>
          </a:p>
        </p:txBody>
      </p:sp>
      <p:grpSp>
        <p:nvGrpSpPr>
          <p:cNvPr id="15" name="Grupo 14"/>
          <p:cNvGrpSpPr/>
          <p:nvPr userDrawn="1"/>
        </p:nvGrpSpPr>
        <p:grpSpPr>
          <a:xfrm>
            <a:off x="1409105" y="1102817"/>
            <a:ext cx="4244023" cy="4917996"/>
            <a:chOff x="811676" y="914400"/>
            <a:chExt cx="4430249" cy="5133796"/>
          </a:xfrm>
        </p:grpSpPr>
        <p:pic>
          <p:nvPicPr>
            <p:cNvPr id="16" name="Google Shape;16;p72"/>
            <p:cNvPicPr preferRelativeResize="0"/>
            <p:nvPr/>
          </p:nvPicPr>
          <p:blipFill rotWithShape="1">
            <a:blip r:embed="rId3">
              <a:alphaModFix/>
            </a:blip>
            <a:srcRect/>
            <a:stretch/>
          </p:blipFill>
          <p:spPr>
            <a:xfrm>
              <a:off x="811676" y="922338"/>
              <a:ext cx="388937" cy="4675187"/>
            </a:xfrm>
            <a:prstGeom prst="rect">
              <a:avLst/>
            </a:prstGeom>
            <a:noFill/>
            <a:ln>
              <a:noFill/>
            </a:ln>
          </p:spPr>
        </p:pic>
        <p:sp>
          <p:nvSpPr>
            <p:cNvPr id="17" name="Google Shape;17;p72"/>
            <p:cNvSpPr/>
            <p:nvPr/>
          </p:nvSpPr>
          <p:spPr>
            <a:xfrm>
              <a:off x="823913" y="914400"/>
              <a:ext cx="4408487" cy="4683125"/>
            </a:xfrm>
            <a:prstGeom prst="rect">
              <a:avLst/>
            </a:prstGeom>
            <a:noFill/>
            <a:ln w="127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18" name="Google Shape;19;p72"/>
            <p:cNvSpPr txBox="1"/>
            <p:nvPr/>
          </p:nvSpPr>
          <p:spPr>
            <a:xfrm>
              <a:off x="814389" y="5599113"/>
              <a:ext cx="4427536" cy="449083"/>
            </a:xfrm>
            <a:prstGeom prst="rect">
              <a:avLst/>
            </a:prstGeom>
            <a:solidFill>
              <a:schemeClr val="lt1"/>
            </a:solidFill>
            <a:ln>
              <a:noFill/>
            </a:ln>
          </p:spPr>
          <p:txBody>
            <a:bodyPr spcFirstLastPara="1" wrap="square" lIns="91425" tIns="45700" rIns="91425" bIns="45700" anchor="t" anchorCtr="0">
              <a:spAutoFit/>
            </a:bodyPr>
            <a:lstStyle/>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dirty="0">
                <a:solidFill>
                  <a:srgbClr val="000000"/>
                </a:solidFill>
                <a:latin typeface="Arial Narrow"/>
                <a:ea typeface="Arial Narrow"/>
                <a:cs typeface="Arial Narrow"/>
                <a:sym typeface="Arial Narrow"/>
              </a:endParaRPr>
            </a:p>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dirty="0">
                <a:solidFill>
                  <a:srgbClr val="000000"/>
                </a:solidFill>
                <a:latin typeface="Arial Narrow"/>
                <a:ea typeface="Arial Narrow"/>
                <a:cs typeface="Arial Narrow"/>
                <a:sym typeface="Arial Narrow"/>
              </a:endParaRPr>
            </a:p>
          </p:txBody>
        </p:sp>
      </p:grpSp>
      <p:sp>
        <p:nvSpPr>
          <p:cNvPr id="25" name="Google Shape;17;p72"/>
          <p:cNvSpPr/>
          <p:nvPr/>
        </p:nvSpPr>
        <p:spPr>
          <a:xfrm>
            <a:off x="6872515" y="1072122"/>
            <a:ext cx="4043565" cy="4595148"/>
          </a:xfrm>
          <a:prstGeom prst="rect">
            <a:avLst/>
          </a:prstGeom>
          <a:noFill/>
          <a:ln w="127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6" name="Google Shape;19;p72"/>
          <p:cNvSpPr txBox="1"/>
          <p:nvPr/>
        </p:nvSpPr>
        <p:spPr>
          <a:xfrm>
            <a:off x="6872515" y="5577698"/>
            <a:ext cx="4043565" cy="430206"/>
          </a:xfrm>
          <a:prstGeom prst="rect">
            <a:avLst/>
          </a:prstGeom>
          <a:solidFill>
            <a:schemeClr val="lt1"/>
          </a:solidFill>
          <a:ln>
            <a:noFill/>
          </a:ln>
        </p:spPr>
        <p:txBody>
          <a:bodyPr spcFirstLastPara="1" wrap="square" lIns="91425" tIns="45700" rIns="91425" bIns="45700" anchor="t" anchorCtr="0">
            <a:spAutoFit/>
          </a:bodyPr>
          <a:lstStyle/>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a:solidFill>
                <a:srgbClr val="000000"/>
              </a:solidFill>
              <a:latin typeface="Arial Narrow"/>
              <a:ea typeface="Arial Narrow"/>
              <a:cs typeface="Arial Narrow"/>
              <a:sym typeface="Arial Narrow"/>
            </a:endParaRPr>
          </a:p>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a:solidFill>
                <a:srgbClr val="000000"/>
              </a:solidFill>
              <a:latin typeface="Arial Narrow"/>
              <a:ea typeface="Arial Narrow"/>
              <a:cs typeface="Arial Narrow"/>
              <a:sym typeface="Arial Narrow"/>
            </a:endParaRPr>
          </a:p>
        </p:txBody>
      </p:sp>
      <p:sp>
        <p:nvSpPr>
          <p:cNvPr id="44" name="Marcador de texto 43"/>
          <p:cNvSpPr>
            <a:spLocks noGrp="1"/>
          </p:cNvSpPr>
          <p:nvPr>
            <p:ph type="body" sz="quarter" idx="10"/>
          </p:nvPr>
        </p:nvSpPr>
        <p:spPr>
          <a:xfrm>
            <a:off x="6983414" y="5598571"/>
            <a:ext cx="3838575" cy="361950"/>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48" name="Marcador de texto 43"/>
          <p:cNvSpPr>
            <a:spLocks noGrp="1"/>
          </p:cNvSpPr>
          <p:nvPr>
            <p:ph type="body" sz="quarter" idx="11"/>
          </p:nvPr>
        </p:nvSpPr>
        <p:spPr>
          <a:xfrm>
            <a:off x="1613125" y="5608619"/>
            <a:ext cx="3838575" cy="361950"/>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pic>
        <p:nvPicPr>
          <p:cNvPr id="49" name="Imagen 48"/>
          <p:cNvPicPr>
            <a:picLocks noChangeAspect="1"/>
          </p:cNvPicPr>
          <p:nvPr userDrawn="1"/>
        </p:nvPicPr>
        <p:blipFill>
          <a:blip r:embed="rId4"/>
          <a:stretch>
            <a:fillRect/>
          </a:stretch>
        </p:blipFill>
        <p:spPr>
          <a:xfrm>
            <a:off x="2646070" y="6105426"/>
            <a:ext cx="6899860" cy="564757"/>
          </a:xfrm>
          <a:prstGeom prst="rect">
            <a:avLst/>
          </a:prstGeom>
        </p:spPr>
      </p:pic>
      <p:pic>
        <p:nvPicPr>
          <p:cNvPr id="4" name="Imagen 3">
            <a:extLst>
              <a:ext uri="{FF2B5EF4-FFF2-40B4-BE49-F238E27FC236}">
                <a16:creationId xmlns:a16="http://schemas.microsoft.com/office/drawing/2014/main" id="{8435359C-3E2B-2200-1C25-C87B896409EA}"/>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6C98AE62-753D-9614-0D78-C7A20E9646D5}"/>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6" name="Imagen 5">
            <a:extLst>
              <a:ext uri="{FF2B5EF4-FFF2-40B4-BE49-F238E27FC236}">
                <a16:creationId xmlns:a16="http://schemas.microsoft.com/office/drawing/2014/main" id="{6E987E9B-2A47-559E-F614-41FB14EB7D00}"/>
              </a:ext>
            </a:extLst>
          </p:cNvPr>
          <p:cNvPicPr>
            <a:picLocks noChangeAspect="1"/>
          </p:cNvPicPr>
          <p:nvPr userDrawn="1"/>
        </p:nvPicPr>
        <p:blipFill>
          <a:blip r:embed="rId6">
            <a:duotone>
              <a:schemeClr val="bg2">
                <a:shade val="45000"/>
                <a:satMod val="135000"/>
              </a:schemeClr>
              <a:prstClr val="white"/>
            </a:duotone>
            <a:extLst>
              <a:ext uri="{BEBA8EAE-BF5A-486C-A8C5-ECC9F3942E4B}">
                <a14:imgProps xmlns:a14="http://schemas.microsoft.com/office/drawing/2010/main">
                  <a14:imgLayer r:embed="rId7">
                    <a14:imgEffect>
                      <a14:artisticPhotocopy/>
                    </a14:imgEffect>
                    <a14:imgEffect>
                      <a14:saturation sat="40000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331263" y="293163"/>
            <a:ext cx="369332" cy="369332"/>
          </a:xfrm>
          <a:prstGeom prst="rect">
            <a:avLst/>
          </a:prstGeom>
        </p:spPr>
      </p:pic>
      <p:sp>
        <p:nvSpPr>
          <p:cNvPr id="7" name="CuadroTexto 6">
            <a:extLst>
              <a:ext uri="{FF2B5EF4-FFF2-40B4-BE49-F238E27FC236}">
                <a16:creationId xmlns:a16="http://schemas.microsoft.com/office/drawing/2014/main" id="{D38D21A5-746E-1C32-5293-DF3A27F987F4}"/>
              </a:ext>
            </a:extLst>
          </p:cNvPr>
          <p:cNvSpPr txBox="1"/>
          <p:nvPr userDrawn="1"/>
        </p:nvSpPr>
        <p:spPr>
          <a:xfrm>
            <a:off x="844884" y="299048"/>
            <a:ext cx="4525598" cy="369332"/>
          </a:xfrm>
          <a:prstGeom prst="rect">
            <a:avLst/>
          </a:prstGeom>
          <a:noFill/>
        </p:spPr>
        <p:txBody>
          <a:bodyPr wrap="none" rtlCol="0">
            <a:spAutoFit/>
          </a:bodyPr>
          <a:lstStyle/>
          <a:p>
            <a:r>
              <a:rPr lang="es-ES" sz="1800" b="1" dirty="0">
                <a:solidFill>
                  <a:schemeClr val="bg1"/>
                </a:solidFill>
                <a:latin typeface="Verdana" panose="020B0604030504040204" pitchFamily="34" charset="0"/>
                <a:ea typeface="Verdana" panose="020B0604030504040204" pitchFamily="34" charset="0"/>
              </a:rPr>
              <a:t>Condiciones Hidrometeorológicas</a:t>
            </a:r>
            <a:endParaRPr lang="es-MX" sz="18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939239613"/>
      </p:ext>
    </p:extLst>
  </p:cSld>
  <p:clrMapOvr>
    <a:masterClrMapping/>
  </p:clrMapOvr>
</p:sldLayout>
</file>

<file path=ppt/slideLayouts/slideLayout331.xml><?xml version="1.0" encoding="utf-8"?>
<p:sldLayout xmlns:a="http://schemas.openxmlformats.org/drawingml/2006/main" xmlns:r="http://schemas.openxmlformats.org/officeDocument/2006/relationships" xmlns:p="http://schemas.openxmlformats.org/presentationml/2006/main" preserve="1" userDrawn="1">
  <p:cSld name="Condiciones Hidrometeorológica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graphicFrame>
        <p:nvGraphicFramePr>
          <p:cNvPr id="19" name="Google Shape;22;p73"/>
          <p:cNvGraphicFramePr/>
          <p:nvPr userDrawn="1">
            <p:extLst>
              <p:ext uri="{D42A27DB-BD31-4B8C-83A1-F6EECF244321}">
                <p14:modId xmlns:p14="http://schemas.microsoft.com/office/powerpoint/2010/main" val="4140264445"/>
              </p:ext>
            </p:extLst>
          </p:nvPr>
        </p:nvGraphicFramePr>
        <p:xfrm>
          <a:off x="1" y="1075525"/>
          <a:ext cx="12190065" cy="5086477"/>
        </p:xfrm>
        <a:graphic>
          <a:graphicData uri="http://schemas.openxmlformats.org/drawingml/2006/table">
            <a:tbl>
              <a:tblPr>
                <a:tableStyleId>{10A1B5D5-9B99-4C35-A422-299274C87663}</a:tableStyleId>
              </a:tblPr>
              <a:tblGrid>
                <a:gridCol w="5029199">
                  <a:extLst>
                    <a:ext uri="{9D8B030D-6E8A-4147-A177-3AD203B41FA5}">
                      <a16:colId xmlns:a16="http://schemas.microsoft.com/office/drawing/2014/main" val="20000"/>
                    </a:ext>
                  </a:extLst>
                </a:gridCol>
                <a:gridCol w="7160866">
                  <a:extLst>
                    <a:ext uri="{9D8B030D-6E8A-4147-A177-3AD203B41FA5}">
                      <a16:colId xmlns:a16="http://schemas.microsoft.com/office/drawing/2014/main" val="20001"/>
                    </a:ext>
                  </a:extLst>
                </a:gridCol>
              </a:tblGrid>
              <a:tr h="315431">
                <a:tc>
                  <a:txBody>
                    <a:bodyPr/>
                    <a:lstStyle/>
                    <a:p>
                      <a:pPr marL="0" marR="0" lvl="0" indent="0" algn="ctr" rtl="0">
                        <a:lnSpc>
                          <a:spcPct val="100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Condiciones meteorológicas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85079" marR="85079" marT="42540" marB="42540" anchor="ctr">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Lluvias destacadas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63798" marR="63798" marT="0" marB="0" anchor="ctr">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4771046">
                <a:tc>
                  <a:txBody>
                    <a:bodyPr/>
                    <a:lstStyle/>
                    <a:p>
                      <a:pPr marL="0" marR="0" lvl="0" indent="0" algn="ctr" rtl="0">
                        <a:lnSpc>
                          <a:spcPct val="100000"/>
                        </a:lnSpc>
                        <a:spcBef>
                          <a:spcPts val="0"/>
                        </a:spcBef>
                        <a:spcAft>
                          <a:spcPts val="0"/>
                        </a:spcAft>
                        <a:buClr>
                          <a:srgbClr val="000000"/>
                        </a:buClr>
                        <a:buSzPts val="1400"/>
                        <a:buFont typeface="Arial"/>
                        <a:buNone/>
                      </a:pPr>
                      <a:endParaRPr sz="1300" b="0" u="none" strike="noStrike" cap="none" dirty="0">
                        <a:latin typeface="Arial Narrow"/>
                        <a:ea typeface="Arial Narrow"/>
                        <a:cs typeface="Arial Narrow"/>
                        <a:sym typeface="Arial Narrow"/>
                      </a:endParaRPr>
                    </a:p>
                  </a:txBody>
                  <a:tcPr marL="85079" marR="85079" marT="42540" marB="42540">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b="1" u="none" strike="noStrike" cap="none" dirty="0">
                        <a:latin typeface="Arial Narrow"/>
                        <a:ea typeface="Arial Narrow"/>
                        <a:cs typeface="Arial Narrow"/>
                        <a:sym typeface="Arial Narrow"/>
                      </a:endParaRPr>
                    </a:p>
                  </a:txBody>
                  <a:tcPr marL="85079" marR="85079" marT="42540" marB="42540">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bl>
          </a:graphicData>
        </a:graphic>
      </p:graphicFrame>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3" name="Imagen 2"/>
          <p:cNvPicPr>
            <a:picLocks noChangeAspect="1"/>
          </p:cNvPicPr>
          <p:nvPr userDrawn="1"/>
        </p:nvPicPr>
        <p:blipFill>
          <a:blip r:embed="rId3"/>
          <a:stretch>
            <a:fillRect/>
          </a:stretch>
        </p:blipFill>
        <p:spPr>
          <a:xfrm>
            <a:off x="1335855" y="6294650"/>
            <a:ext cx="9520290" cy="286632"/>
          </a:xfrm>
          <a:prstGeom prst="rect">
            <a:avLst/>
          </a:prstGeom>
        </p:spPr>
      </p:pic>
      <p:sp>
        <p:nvSpPr>
          <p:cNvPr id="20" name="Google Shape;23;p73"/>
          <p:cNvSpPr/>
          <p:nvPr userDrawn="1"/>
        </p:nvSpPr>
        <p:spPr>
          <a:xfrm>
            <a:off x="521652" y="1515900"/>
            <a:ext cx="4003851" cy="4295353"/>
          </a:xfrm>
          <a:prstGeom prst="rect">
            <a:avLst/>
          </a:prstGeom>
          <a:noFill/>
          <a:ln w="9525" cap="flat" cmpd="sng">
            <a:solidFill>
              <a:schemeClr val="bg2">
                <a:lumMod val="90000"/>
              </a:schemeClr>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2" name="Marcador de texto 43"/>
          <p:cNvSpPr>
            <a:spLocks noGrp="1"/>
          </p:cNvSpPr>
          <p:nvPr>
            <p:ph type="body" sz="quarter" idx="12"/>
          </p:nvPr>
        </p:nvSpPr>
        <p:spPr>
          <a:xfrm>
            <a:off x="5370482" y="1603433"/>
            <a:ext cx="6501220" cy="4309486"/>
          </a:xfrm>
        </p:spPr>
        <p:txBody>
          <a:bodyPr>
            <a:noAutofit/>
          </a:bodyPr>
          <a:lstStyle>
            <a:lvl1pPr marL="0" indent="0" algn="just">
              <a:buNone/>
              <a:defRPr sz="105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24" name="Marcador de texto 43"/>
          <p:cNvSpPr>
            <a:spLocks noGrp="1"/>
          </p:cNvSpPr>
          <p:nvPr>
            <p:ph type="body" sz="quarter" idx="13"/>
          </p:nvPr>
        </p:nvSpPr>
        <p:spPr>
          <a:xfrm>
            <a:off x="521652" y="5895773"/>
            <a:ext cx="4003851" cy="159316"/>
          </a:xfrm>
        </p:spPr>
        <p:txBody>
          <a:bodyPr>
            <a:noAutofit/>
          </a:bodyPr>
          <a:lstStyle>
            <a:lvl1pPr marL="0" indent="0" algn="ctr">
              <a:buNone/>
              <a:defRPr sz="800" b="1">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2" name="Rectángulo: esquinas superiores redondeadas 1">
            <a:extLst>
              <a:ext uri="{FF2B5EF4-FFF2-40B4-BE49-F238E27FC236}">
                <a16:creationId xmlns:a16="http://schemas.microsoft.com/office/drawing/2014/main" id="{E65430FE-D129-94AD-84AF-E84BCE38B1C2}"/>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5" name="Imagen 4">
            <a:extLst>
              <a:ext uri="{FF2B5EF4-FFF2-40B4-BE49-F238E27FC236}">
                <a16:creationId xmlns:a16="http://schemas.microsoft.com/office/drawing/2014/main" id="{0D243A98-38C5-305C-8970-1448A3BB3D5A}"/>
              </a:ext>
            </a:extLst>
          </p:cNvPr>
          <p:cNvPicPr>
            <a:picLocks noChangeAspect="1"/>
          </p:cNvPicPr>
          <p:nvPr userDrawn="1"/>
        </p:nvPicPr>
        <p:blipFill>
          <a:blip r:embed="rId4">
            <a:duotone>
              <a:schemeClr val="bg2">
                <a:shade val="45000"/>
                <a:satMod val="135000"/>
              </a:schemeClr>
              <a:prstClr val="white"/>
            </a:duotone>
            <a:extLst>
              <a:ext uri="{BEBA8EAE-BF5A-486C-A8C5-ECC9F3942E4B}">
                <a14:imgProps xmlns:a14="http://schemas.microsoft.com/office/drawing/2010/main">
                  <a14:imgLayer r:embed="rId5">
                    <a14:imgEffect>
                      <a14:artisticPhotocopy/>
                    </a14:imgEffect>
                    <a14:imgEffect>
                      <a14:saturation sat="40000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331263" y="293163"/>
            <a:ext cx="369332" cy="369332"/>
          </a:xfrm>
          <a:prstGeom prst="rect">
            <a:avLst/>
          </a:prstGeom>
        </p:spPr>
      </p:pic>
      <p:sp>
        <p:nvSpPr>
          <p:cNvPr id="6" name="CuadroTexto 5">
            <a:extLst>
              <a:ext uri="{FF2B5EF4-FFF2-40B4-BE49-F238E27FC236}">
                <a16:creationId xmlns:a16="http://schemas.microsoft.com/office/drawing/2014/main" id="{E120226C-AE2D-A108-E6BD-D5BE211FD750}"/>
              </a:ext>
            </a:extLst>
          </p:cNvPr>
          <p:cNvSpPr txBox="1"/>
          <p:nvPr userDrawn="1"/>
        </p:nvSpPr>
        <p:spPr>
          <a:xfrm>
            <a:off x="844884" y="299048"/>
            <a:ext cx="4525598" cy="369332"/>
          </a:xfrm>
          <a:prstGeom prst="rect">
            <a:avLst/>
          </a:prstGeom>
          <a:noFill/>
        </p:spPr>
        <p:txBody>
          <a:bodyPr wrap="none" rtlCol="0">
            <a:spAutoFit/>
          </a:bodyPr>
          <a:lstStyle/>
          <a:p>
            <a:r>
              <a:rPr lang="es-ES" sz="1800" b="1" dirty="0">
                <a:solidFill>
                  <a:schemeClr val="bg1"/>
                </a:solidFill>
                <a:latin typeface="Verdana" panose="020B0604030504040204" pitchFamily="34" charset="0"/>
                <a:ea typeface="Verdana" panose="020B0604030504040204" pitchFamily="34" charset="0"/>
              </a:rPr>
              <a:t>Condiciones Hidrometeorológicas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7" name="Imagen 6">
            <a:extLst>
              <a:ext uri="{FF2B5EF4-FFF2-40B4-BE49-F238E27FC236}">
                <a16:creationId xmlns:a16="http://schemas.microsoft.com/office/drawing/2014/main" id="{63A9612A-BB18-7321-F392-0A2EF01F3F07}"/>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917012254"/>
      </p:ext>
    </p:extLst>
  </p:cSld>
  <p:clrMapOvr>
    <a:masterClrMapping/>
  </p:clrMapOvr>
</p:sldLayout>
</file>

<file path=ppt/slideLayouts/slideLayout332.xml><?xml version="1.0" encoding="utf-8"?>
<p:sldLayout xmlns:a="http://schemas.openxmlformats.org/drawingml/2006/main" xmlns:r="http://schemas.openxmlformats.org/officeDocument/2006/relationships" xmlns:p="http://schemas.openxmlformats.org/presentationml/2006/main" preserve="1" userDrawn="1">
  <p:cSld name="Pronóstico de precipitacione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22" name="Marcador de texto 43"/>
          <p:cNvSpPr>
            <a:spLocks noGrp="1"/>
          </p:cNvSpPr>
          <p:nvPr>
            <p:ph type="body" sz="quarter" idx="12"/>
          </p:nvPr>
        </p:nvSpPr>
        <p:spPr>
          <a:xfrm>
            <a:off x="5951621" y="1409403"/>
            <a:ext cx="5438274" cy="3836114"/>
          </a:xfrm>
        </p:spPr>
        <p:txBody>
          <a:bodyPr>
            <a:noAutofit/>
          </a:bodyPr>
          <a:lstStyle>
            <a:lvl1pPr marL="0" indent="0" algn="just">
              <a:buNone/>
              <a:defRPr sz="12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pic>
        <p:nvPicPr>
          <p:cNvPr id="4" name="Imagen 3"/>
          <p:cNvPicPr>
            <a:picLocks noChangeAspect="1"/>
          </p:cNvPicPr>
          <p:nvPr userDrawn="1"/>
        </p:nvPicPr>
        <p:blipFill>
          <a:blip r:embed="rId3"/>
          <a:stretch>
            <a:fillRect/>
          </a:stretch>
        </p:blipFill>
        <p:spPr>
          <a:xfrm>
            <a:off x="2315954" y="6090576"/>
            <a:ext cx="7560093" cy="526541"/>
          </a:xfrm>
          <a:prstGeom prst="rect">
            <a:avLst/>
          </a:prstGeom>
        </p:spPr>
      </p:pic>
      <p:sp>
        <p:nvSpPr>
          <p:cNvPr id="5" name="Redondear rectángulo de esquina del mismo lado 4"/>
          <p:cNvSpPr/>
          <p:nvPr userDrawn="1"/>
        </p:nvSpPr>
        <p:spPr>
          <a:xfrm rot="16200000">
            <a:off x="9787431" y="3591687"/>
            <a:ext cx="604177" cy="4201098"/>
          </a:xfrm>
          <a:prstGeom prst="round2SameRect">
            <a:avLst>
              <a:gd name="adj1" fmla="val 43219"/>
              <a:gd name="adj2" fmla="val 0"/>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6" name="Imagen 5"/>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8234845" y="5473553"/>
            <a:ext cx="253772" cy="439366"/>
          </a:xfrm>
          <a:prstGeom prst="rect">
            <a:avLst/>
          </a:prstGeom>
        </p:spPr>
      </p:pic>
      <p:sp>
        <p:nvSpPr>
          <p:cNvPr id="7" name="CuadroTexto 6"/>
          <p:cNvSpPr txBox="1"/>
          <p:nvPr userDrawn="1"/>
        </p:nvSpPr>
        <p:spPr>
          <a:xfrm>
            <a:off x="8614397" y="5412878"/>
            <a:ext cx="2935920" cy="553998"/>
          </a:xfrm>
          <a:prstGeom prst="rect">
            <a:avLst/>
          </a:prstGeom>
          <a:noFill/>
        </p:spPr>
        <p:txBody>
          <a:bodyPr wrap="square" rtlCol="0">
            <a:spAutoFit/>
          </a:bodyPr>
          <a:lstStyle/>
          <a:p>
            <a:pPr algn="just"/>
            <a:r>
              <a:rPr lang="es-CO" sz="1000" dirty="0">
                <a:solidFill>
                  <a:schemeClr val="bg1"/>
                </a:solidFill>
                <a:latin typeface="Verdana" panose="020B0604030504040204" pitchFamily="34" charset="0"/>
                <a:ea typeface="Verdana" panose="020B0604030504040204" pitchFamily="34" charset="0"/>
              </a:rPr>
              <a:t>Para mayor información sobre el estado del tiempo, alertas y pronósticos, consulte la aplicación móvil MI PRONÓSTICO.</a:t>
            </a:r>
            <a:endParaRPr lang="es-MX" sz="1000" dirty="0">
              <a:solidFill>
                <a:schemeClr val="bg1"/>
              </a:solidFill>
              <a:latin typeface="Verdana" panose="020B0604030504040204" pitchFamily="34" charset="0"/>
              <a:ea typeface="Verdana" panose="020B0604030504040204" pitchFamily="34" charset="0"/>
            </a:endParaRPr>
          </a:p>
        </p:txBody>
      </p:sp>
      <p:sp>
        <p:nvSpPr>
          <p:cNvPr id="9" name="Rectángulo 8"/>
          <p:cNvSpPr/>
          <p:nvPr userDrawn="1"/>
        </p:nvSpPr>
        <p:spPr>
          <a:xfrm>
            <a:off x="850232" y="1361276"/>
            <a:ext cx="4628499" cy="4503517"/>
          </a:xfrm>
          <a:prstGeom prst="rect">
            <a:avLst/>
          </a:prstGeom>
          <a:no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2" name="Imagen 1">
            <a:extLst>
              <a:ext uri="{FF2B5EF4-FFF2-40B4-BE49-F238E27FC236}">
                <a16:creationId xmlns:a16="http://schemas.microsoft.com/office/drawing/2014/main" id="{7CEE6574-EA4F-28AE-5BA9-F58EC78367B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8" name="Rectángulo: esquinas superiores redondeadas 7">
            <a:extLst>
              <a:ext uri="{FF2B5EF4-FFF2-40B4-BE49-F238E27FC236}">
                <a16:creationId xmlns:a16="http://schemas.microsoft.com/office/drawing/2014/main" id="{5A6473CD-A110-D323-3F7C-0AC188255750}"/>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0" name="Imagen 9">
            <a:extLst>
              <a:ext uri="{FF2B5EF4-FFF2-40B4-BE49-F238E27FC236}">
                <a16:creationId xmlns:a16="http://schemas.microsoft.com/office/drawing/2014/main" id="{C5D06AC7-2E47-6C7E-7392-3E739F860715}"/>
              </a:ext>
            </a:extLst>
          </p:cNvPr>
          <p:cNvPicPr>
            <a:picLocks noChangeAspect="1"/>
          </p:cNvPicPr>
          <p:nvPr userDrawn="1"/>
        </p:nvPicPr>
        <p:blipFill>
          <a:blip r:embed="rId6">
            <a:lum bright="70000" contrast="-70000"/>
            <a:extLst>
              <a:ext uri="{BEBA8EAE-BF5A-486C-A8C5-ECC9F3942E4B}">
                <a14:imgProps xmlns:a14="http://schemas.microsoft.com/office/drawing/2010/main">
                  <a14:imgLayer r:embed="rId7">
                    <a14:imgEffect>
                      <a14:artisticPhotocopy/>
                    </a14:imgEffect>
                    <a14:imgEffect>
                      <a14:saturation sat="400000"/>
                    </a14:imgEffect>
                  </a14:imgLayer>
                </a14:imgProps>
              </a:ext>
              <a:ext uri="{28A0092B-C50C-407E-A947-70E740481C1C}">
                <a14:useLocalDpi xmlns:a14="http://schemas.microsoft.com/office/drawing/2010/main" val="0"/>
              </a:ext>
            </a:extLst>
          </a:blip>
          <a:stretch>
            <a:fillRect/>
          </a:stretch>
        </p:blipFill>
        <p:spPr>
          <a:xfrm>
            <a:off x="331262" y="284606"/>
            <a:ext cx="403767" cy="403767"/>
          </a:xfrm>
          <a:prstGeom prst="rect">
            <a:avLst/>
          </a:prstGeom>
        </p:spPr>
      </p:pic>
      <p:sp>
        <p:nvSpPr>
          <p:cNvPr id="15" name="CuadroTexto 14">
            <a:extLst>
              <a:ext uri="{FF2B5EF4-FFF2-40B4-BE49-F238E27FC236}">
                <a16:creationId xmlns:a16="http://schemas.microsoft.com/office/drawing/2014/main" id="{315EDD5E-C640-1230-9F4D-8D97605E60AB}"/>
              </a:ext>
            </a:extLst>
          </p:cNvPr>
          <p:cNvSpPr txBox="1"/>
          <p:nvPr userDrawn="1"/>
        </p:nvSpPr>
        <p:spPr>
          <a:xfrm>
            <a:off x="850231" y="211353"/>
            <a:ext cx="3600999"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precipitación</a:t>
            </a:r>
            <a:r>
              <a:rPr lang="es-ES" sz="1400" b="1" baseline="0" dirty="0">
                <a:solidFill>
                  <a:schemeClr val="bg1"/>
                </a:solidFill>
                <a:latin typeface="Verdana" panose="020B0604030504040204" pitchFamily="34" charset="0"/>
                <a:ea typeface="Verdana" panose="020B0604030504040204" pitchFamily="34" charset="0"/>
              </a:rPr>
              <a:t> para</a:t>
            </a:r>
          </a:p>
          <a:p>
            <a:pPr algn="l"/>
            <a:r>
              <a:rPr lang="es-ES" sz="1400" b="1" baseline="0" dirty="0">
                <a:solidFill>
                  <a:schemeClr val="bg1"/>
                </a:solidFill>
                <a:latin typeface="Verdana" panose="020B0604030504040204" pitchFamily="34" charset="0"/>
                <a:ea typeface="Verdana" panose="020B0604030504040204" pitchFamily="34" charset="0"/>
              </a:rPr>
              <a:t>las próximas seis (6) horas</a:t>
            </a:r>
            <a:endParaRPr lang="es-MX" sz="14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062862516"/>
      </p:ext>
    </p:extLst>
  </p:cSld>
  <p:clrMapOvr>
    <a:masterClrMapping/>
  </p:clrMapOvr>
</p:sldLayout>
</file>

<file path=ppt/slideLayouts/slideLayout333.xml><?xml version="1.0" encoding="utf-8"?>
<p:sldLayout xmlns:a="http://schemas.openxmlformats.org/drawingml/2006/main" xmlns:r="http://schemas.openxmlformats.org/officeDocument/2006/relationships" xmlns:p="http://schemas.openxmlformats.org/presentationml/2006/main" preserve="1" userDrawn="1">
  <p:cSld name="Alerta por descensos temperatura">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2" name="Imagen 1">
            <a:extLst>
              <a:ext uri="{FF2B5EF4-FFF2-40B4-BE49-F238E27FC236}">
                <a16:creationId xmlns:a16="http://schemas.microsoft.com/office/drawing/2014/main" id="{09BB1C2F-88D2-D710-4BED-41C2B999A48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3AB08C9B-47E5-C121-1AC7-B32A8F7B8634}"/>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6" name="CuadroTexto 5">
            <a:extLst>
              <a:ext uri="{FF2B5EF4-FFF2-40B4-BE49-F238E27FC236}">
                <a16:creationId xmlns:a16="http://schemas.microsoft.com/office/drawing/2014/main" id="{749AE6F6-A8E0-2931-ED48-6AC8569CD523}"/>
              </a:ext>
            </a:extLst>
          </p:cNvPr>
          <p:cNvSpPr txBox="1"/>
          <p:nvPr userDrawn="1"/>
        </p:nvSpPr>
        <p:spPr>
          <a:xfrm>
            <a:off x="818239" y="228448"/>
            <a:ext cx="3990195"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Alerta por descensos significativos de</a:t>
            </a:r>
          </a:p>
          <a:p>
            <a:pPr algn="l"/>
            <a:r>
              <a:rPr lang="es-ES" sz="1400" b="1" dirty="0">
                <a:solidFill>
                  <a:schemeClr val="bg1"/>
                </a:solidFill>
                <a:latin typeface="Verdana" panose="020B0604030504040204" pitchFamily="34" charset="0"/>
                <a:ea typeface="Verdana" panose="020B0604030504040204" pitchFamily="34" charset="0"/>
              </a:rPr>
              <a:t>Las Temperaturas mínimas del aire</a:t>
            </a:r>
            <a:endParaRPr lang="es-MX" sz="1400" b="1" dirty="0">
              <a:solidFill>
                <a:schemeClr val="bg1"/>
              </a:solidFill>
              <a:latin typeface="Verdana" panose="020B0604030504040204" pitchFamily="34" charset="0"/>
              <a:ea typeface="Verdana" panose="020B0604030504040204" pitchFamily="34" charset="0"/>
            </a:endParaRPr>
          </a:p>
        </p:txBody>
      </p:sp>
      <p:pic>
        <p:nvPicPr>
          <p:cNvPr id="7" name="Imagen 6">
            <a:extLst>
              <a:ext uri="{FF2B5EF4-FFF2-40B4-BE49-F238E27FC236}">
                <a16:creationId xmlns:a16="http://schemas.microsoft.com/office/drawing/2014/main" id="{64A60520-3346-766F-639B-4920B6F2178F}"/>
              </a:ext>
            </a:extLst>
          </p:cNvPr>
          <p:cNvPicPr>
            <a:picLocks noChangeAspect="1"/>
          </p:cNvPicPr>
          <p:nvPr userDrawn="1"/>
        </p:nvPicPr>
        <p:blipFill>
          <a:blip r:embed="rId4">
            <a:lum bright="70000" contrast="-70000"/>
            <a:extLst>
              <a:ext uri="{BEBA8EAE-BF5A-486C-A8C5-ECC9F3942E4B}">
                <a14:imgProps xmlns:a14="http://schemas.microsoft.com/office/drawing/2010/main">
                  <a14:imgLayer r:embed="rId5">
                    <a14:imgEffect>
                      <a14:artisticPhotocopy/>
                    </a14:imgEffect>
                  </a14:imgLayer>
                </a14:imgProps>
              </a:ext>
              <a:ext uri="{28A0092B-C50C-407E-A947-70E740481C1C}">
                <a14:useLocalDpi xmlns:a14="http://schemas.microsoft.com/office/drawing/2010/main" val="0"/>
              </a:ext>
            </a:extLst>
          </a:blip>
          <a:stretch>
            <a:fillRect/>
          </a:stretch>
        </p:blipFill>
        <p:spPr>
          <a:xfrm>
            <a:off x="282996" y="284606"/>
            <a:ext cx="410386" cy="403767"/>
          </a:xfrm>
          <a:prstGeom prst="rect">
            <a:avLst/>
          </a:prstGeom>
        </p:spPr>
      </p:pic>
    </p:spTree>
    <p:extLst>
      <p:ext uri="{BB962C8B-B14F-4D97-AF65-F5344CB8AC3E}">
        <p14:creationId xmlns:p14="http://schemas.microsoft.com/office/powerpoint/2010/main" val="3245890910"/>
      </p:ext>
    </p:extLst>
  </p:cSld>
  <p:clrMapOvr>
    <a:masterClrMapping/>
  </p:clrMapOvr>
</p:sldLayout>
</file>

<file path=ppt/slideLayouts/slideLayout334.xml><?xml version="1.0" encoding="utf-8"?>
<p:sldLayout xmlns:a="http://schemas.openxmlformats.org/drawingml/2006/main" xmlns:r="http://schemas.openxmlformats.org/officeDocument/2006/relationships" xmlns:p="http://schemas.openxmlformats.org/presentationml/2006/main" preserve="1" userDrawn="1">
  <p:cSld name="Altos valores de radiación ultravioleta">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1" name="Marcador de texto 10"/>
          <p:cNvSpPr>
            <a:spLocks noGrp="1"/>
          </p:cNvSpPr>
          <p:nvPr>
            <p:ph type="body" sz="quarter" idx="11"/>
          </p:nvPr>
        </p:nvSpPr>
        <p:spPr>
          <a:xfrm>
            <a:off x="6075335" y="1441342"/>
            <a:ext cx="5594377" cy="4711808"/>
          </a:xfrm>
        </p:spPr>
        <p:txBody>
          <a:bodyPr>
            <a:normAutofit/>
          </a:bodyPr>
          <a:lstStyle>
            <a:lvl1pPr marL="0" indent="0">
              <a:buNone/>
              <a:defRPr sz="1400">
                <a:solidFill>
                  <a:schemeClr val="tx1">
                    <a:lumMod val="50000"/>
                    <a:lumOff val="50000"/>
                  </a:schemeClr>
                </a:solidFill>
                <a:latin typeface="Verdana" panose="020B0604030504040204" pitchFamily="34" charset="0"/>
                <a:ea typeface="Verdana" panose="020B0604030504040204" pitchFamily="34" charset="0"/>
              </a:defRPr>
            </a:lvl1pPr>
            <a:lvl2pPr>
              <a:defRPr sz="2000">
                <a:solidFill>
                  <a:schemeClr val="tx1">
                    <a:lumMod val="50000"/>
                    <a:lumOff val="50000"/>
                  </a:schemeClr>
                </a:solidFill>
                <a:latin typeface="Verdana" panose="020B0604030504040204" pitchFamily="34" charset="0"/>
                <a:ea typeface="Verdana" panose="020B0604030504040204" pitchFamily="34" charset="0"/>
              </a:defRPr>
            </a:lvl2pPr>
            <a:lvl3pPr>
              <a:defRPr sz="1800">
                <a:solidFill>
                  <a:schemeClr val="tx1">
                    <a:lumMod val="50000"/>
                    <a:lumOff val="50000"/>
                  </a:schemeClr>
                </a:solidFill>
                <a:latin typeface="Verdana" panose="020B0604030504040204" pitchFamily="34" charset="0"/>
                <a:ea typeface="Verdana" panose="020B0604030504040204" pitchFamily="34" charset="0"/>
              </a:defRPr>
            </a:lvl3pPr>
            <a:lvl4pPr>
              <a:defRPr sz="1600">
                <a:solidFill>
                  <a:schemeClr val="tx1">
                    <a:lumMod val="50000"/>
                    <a:lumOff val="50000"/>
                  </a:schemeClr>
                </a:solidFill>
                <a:latin typeface="Verdana" panose="020B0604030504040204" pitchFamily="34" charset="0"/>
                <a:ea typeface="Verdana" panose="020B0604030504040204" pitchFamily="34" charset="0"/>
              </a:defRPr>
            </a:lvl4pPr>
            <a:lvl5pPr>
              <a:defRPr sz="1600">
                <a:solidFill>
                  <a:schemeClr val="tx1">
                    <a:lumMod val="50000"/>
                    <a:lumOff val="50000"/>
                  </a:schemeClr>
                </a:solidFill>
                <a:latin typeface="Verdana" panose="020B0604030504040204" pitchFamily="34" charset="0"/>
                <a:ea typeface="Verdana" panose="020B0604030504040204" pitchFamily="34" charset="0"/>
              </a:defRPr>
            </a:lvl5pPr>
          </a:lstStyle>
          <a:p>
            <a:pPr lvl="0"/>
            <a:r>
              <a:rPr lang="es-ES" dirty="0"/>
              <a:t>Editar el estilo de texto del patrón</a:t>
            </a:r>
          </a:p>
        </p:txBody>
      </p:sp>
      <p:pic>
        <p:nvPicPr>
          <p:cNvPr id="3" name="Imagen 2">
            <a:extLst>
              <a:ext uri="{FF2B5EF4-FFF2-40B4-BE49-F238E27FC236}">
                <a16:creationId xmlns:a16="http://schemas.microsoft.com/office/drawing/2014/main" id="{356C7777-08D6-84BE-C111-7F4D078E3C4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F9C37796-C68C-3244-5140-99951533B1C0}"/>
              </a:ext>
            </a:extLst>
          </p:cNvPr>
          <p:cNvSpPr/>
          <p:nvPr userDrawn="1"/>
        </p:nvSpPr>
        <p:spPr>
          <a:xfrm rot="5400000">
            <a:off x="2531470" y="-2303023"/>
            <a:ext cx="510532" cy="5573476"/>
          </a:xfrm>
          <a:prstGeom prst="round2SameRect">
            <a:avLst/>
          </a:prstGeom>
          <a:gradFill flip="none" rotWithShape="1">
            <a:gsLst>
              <a:gs pos="0">
                <a:srgbClr val="C91008">
                  <a:shade val="30000"/>
                  <a:satMod val="115000"/>
                </a:srgbClr>
              </a:gs>
              <a:gs pos="50000">
                <a:srgbClr val="C91008">
                  <a:shade val="67500"/>
                  <a:satMod val="115000"/>
                </a:srgbClr>
              </a:gs>
              <a:gs pos="100000">
                <a:srgbClr val="F9652F"/>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7" name="CuadroTexto 6">
            <a:extLst>
              <a:ext uri="{FF2B5EF4-FFF2-40B4-BE49-F238E27FC236}">
                <a16:creationId xmlns:a16="http://schemas.microsoft.com/office/drawing/2014/main" id="{71761F07-85B0-2AED-44A0-94BD77E2E2D2}"/>
              </a:ext>
            </a:extLst>
          </p:cNvPr>
          <p:cNvSpPr txBox="1"/>
          <p:nvPr userDrawn="1"/>
        </p:nvSpPr>
        <p:spPr>
          <a:xfrm>
            <a:off x="725671" y="235995"/>
            <a:ext cx="4578497" cy="338554"/>
          </a:xfrm>
          <a:prstGeom prst="rect">
            <a:avLst/>
          </a:prstGeom>
          <a:noFill/>
        </p:spPr>
        <p:txBody>
          <a:bodyPr wrap="none" rtlCol="0">
            <a:spAutoFit/>
          </a:bodyPr>
          <a:lstStyle/>
          <a:p>
            <a:pPr algn="l"/>
            <a:r>
              <a:rPr lang="es-ES" sz="1600" b="1" dirty="0">
                <a:solidFill>
                  <a:schemeClr val="bg1"/>
                </a:solidFill>
                <a:latin typeface="Verdana" panose="020B0604030504040204" pitchFamily="34" charset="0"/>
                <a:ea typeface="Verdana" panose="020B0604030504040204" pitchFamily="34" charset="0"/>
              </a:rPr>
              <a:t>Altos valores de radiación ultravioleta</a:t>
            </a:r>
            <a:endParaRPr lang="es-MX" sz="1600" b="1" dirty="0">
              <a:solidFill>
                <a:schemeClr val="bg1"/>
              </a:solidFill>
              <a:latin typeface="Verdana" panose="020B0604030504040204" pitchFamily="34" charset="0"/>
              <a:ea typeface="Verdana" panose="020B0604030504040204" pitchFamily="34" charset="0"/>
            </a:endParaRPr>
          </a:p>
        </p:txBody>
      </p:sp>
      <p:pic>
        <p:nvPicPr>
          <p:cNvPr id="8" name="Imagen 7">
            <a:extLst>
              <a:ext uri="{FF2B5EF4-FFF2-40B4-BE49-F238E27FC236}">
                <a16:creationId xmlns:a16="http://schemas.microsoft.com/office/drawing/2014/main" id="{8E5558DA-31D9-04C9-C0FF-A4AD58DC64D6}"/>
              </a:ext>
            </a:extLst>
          </p:cNvPr>
          <p:cNvPicPr>
            <a:picLocks noChangeAspect="1"/>
          </p:cNvPicPr>
          <p:nvPr userDrawn="1"/>
        </p:nvPicPr>
        <p:blipFill>
          <a:blip r:embed="rId4">
            <a:lum bright="70000" contrast="-70000"/>
            <a:extLst>
              <a:ext uri="{BEBA8EAE-BF5A-486C-A8C5-ECC9F3942E4B}">
                <a14:imgProps xmlns:a14="http://schemas.microsoft.com/office/drawing/2010/main">
                  <a14:imgLayer r:embed="rId5">
                    <a14:imgEffect>
                      <a14:artisticPhotocopy/>
                    </a14:imgEffect>
                  </a14:imgLayer>
                </a14:imgProps>
              </a:ext>
              <a:ext uri="{28A0092B-C50C-407E-A947-70E740481C1C}">
                <a14:useLocalDpi xmlns:a14="http://schemas.microsoft.com/office/drawing/2010/main" val="0"/>
              </a:ext>
            </a:extLst>
          </a:blip>
          <a:stretch>
            <a:fillRect/>
          </a:stretch>
        </p:blipFill>
        <p:spPr>
          <a:xfrm>
            <a:off x="272308" y="256393"/>
            <a:ext cx="439456" cy="439456"/>
          </a:xfrm>
          <a:prstGeom prst="rect">
            <a:avLst/>
          </a:prstGeom>
        </p:spPr>
      </p:pic>
      <p:sp>
        <p:nvSpPr>
          <p:cNvPr id="9" name="Marcador de texto 5">
            <a:extLst>
              <a:ext uri="{FF2B5EF4-FFF2-40B4-BE49-F238E27FC236}">
                <a16:creationId xmlns:a16="http://schemas.microsoft.com/office/drawing/2014/main" id="{0FBDA7B7-DB8D-CD71-2B7E-72A4447E87A9}"/>
              </a:ext>
            </a:extLst>
          </p:cNvPr>
          <p:cNvSpPr>
            <a:spLocks noGrp="1"/>
          </p:cNvSpPr>
          <p:nvPr>
            <p:ph type="body" sz="quarter" idx="10"/>
          </p:nvPr>
        </p:nvSpPr>
        <p:spPr>
          <a:xfrm>
            <a:off x="711764" y="536090"/>
            <a:ext cx="4346210" cy="240308"/>
          </a:xfrm>
        </p:spPr>
        <p:txBody>
          <a:bodyPr>
            <a:noAutofit/>
          </a:bodyPr>
          <a:lstStyle>
            <a:lvl1pPr marL="0" indent="0" algn="ctr">
              <a:buNone/>
              <a:defRPr sz="1100">
                <a:solidFill>
                  <a:schemeClr val="bg1"/>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1332259423"/>
      </p:ext>
    </p:extLst>
  </p:cSld>
  <p:clrMapOvr>
    <a:masterClrMapping/>
  </p:clrMapOvr>
</p:sldLayout>
</file>

<file path=ppt/slideLayouts/slideLayout335.xml><?xml version="1.0" encoding="utf-8"?>
<p:sldLayout xmlns:a="http://schemas.openxmlformats.org/drawingml/2006/main" xmlns:r="http://schemas.openxmlformats.org/officeDocument/2006/relationships" xmlns:p="http://schemas.openxmlformats.org/presentationml/2006/main" preserve="1" userDrawn="1">
  <p:cSld name="9_Alertas Hidrológic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cxnSp>
        <p:nvCxnSpPr>
          <p:cNvPr id="14" name="Conector recto 13"/>
          <p:cNvCxnSpPr/>
          <p:nvPr userDrawn="1"/>
        </p:nvCxnSpPr>
        <p:spPr>
          <a:xfrm>
            <a:off x="4532799" y="1048909"/>
            <a:ext cx="0" cy="5428091"/>
          </a:xfrm>
          <a:prstGeom prst="line">
            <a:avLst/>
          </a:prstGeom>
          <a:ln w="28575">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pic>
        <p:nvPicPr>
          <p:cNvPr id="24" name="Imagen 23"/>
          <p:cNvPicPr>
            <a:picLocks noChangeAspect="1"/>
          </p:cNvPicPr>
          <p:nvPr userDrawn="1"/>
        </p:nvPicPr>
        <p:blipFill>
          <a:blip r:embed="rId3"/>
          <a:stretch>
            <a:fillRect/>
          </a:stretch>
        </p:blipFill>
        <p:spPr>
          <a:xfrm>
            <a:off x="11385290" y="1012617"/>
            <a:ext cx="797392" cy="5668738"/>
          </a:xfrm>
          <a:prstGeom prst="rect">
            <a:avLst/>
          </a:prstGeom>
        </p:spPr>
      </p:pic>
      <p:pic>
        <p:nvPicPr>
          <p:cNvPr id="3" name="Imagen 2">
            <a:extLst>
              <a:ext uri="{FF2B5EF4-FFF2-40B4-BE49-F238E27FC236}">
                <a16:creationId xmlns:a16="http://schemas.microsoft.com/office/drawing/2014/main" id="{7BC547D7-A764-50B8-E5A6-AA10AE155CF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4" name="Rectángulo: esquinas superiores redondeadas 3">
            <a:extLst>
              <a:ext uri="{FF2B5EF4-FFF2-40B4-BE49-F238E27FC236}">
                <a16:creationId xmlns:a16="http://schemas.microsoft.com/office/drawing/2014/main" id="{9B30EB57-DFDE-2AF7-9602-73AEEE5F05EB}"/>
              </a:ext>
            </a:extLst>
          </p:cNvPr>
          <p:cNvSpPr/>
          <p:nvPr userDrawn="1"/>
        </p:nvSpPr>
        <p:spPr>
          <a:xfrm rot="5400000">
            <a:off x="1629606" y="-1401159"/>
            <a:ext cx="510532" cy="3769747"/>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5" name="CuadroTexto 4">
            <a:extLst>
              <a:ext uri="{FF2B5EF4-FFF2-40B4-BE49-F238E27FC236}">
                <a16:creationId xmlns:a16="http://schemas.microsoft.com/office/drawing/2014/main" id="{D1C91A7A-7E34-D1F7-46DD-D387CEB2F13A}"/>
              </a:ext>
            </a:extLst>
          </p:cNvPr>
          <p:cNvSpPr txBox="1"/>
          <p:nvPr userDrawn="1"/>
        </p:nvSpPr>
        <p:spPr>
          <a:xfrm>
            <a:off x="740498" y="293128"/>
            <a:ext cx="2799164"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Alertas Hidrológicas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8" name="Imagen 7">
            <a:extLst>
              <a:ext uri="{FF2B5EF4-FFF2-40B4-BE49-F238E27FC236}">
                <a16:creationId xmlns:a16="http://schemas.microsoft.com/office/drawing/2014/main" id="{8701B6EA-86F4-DA2C-B544-E45C2E3FEF7A}"/>
              </a:ext>
            </a:extLst>
          </p:cNvPr>
          <p:cNvPicPr>
            <a:picLocks noChangeAspect="1"/>
          </p:cNvPicPr>
          <p:nvPr userDrawn="1"/>
        </p:nvPicPr>
        <p:blipFill>
          <a:blip r:embed="rId5">
            <a:lum bright="70000" contrast="-70000"/>
            <a:extLst>
              <a:ext uri="{BEBA8EAE-BF5A-486C-A8C5-ECC9F3942E4B}">
                <a14:imgProps xmlns:a14="http://schemas.microsoft.com/office/drawing/2010/main">
                  <a14:imgLayer r:embed="rId6">
                    <a14:imgEffect>
                      <a14:artisticPhotocopy/>
                    </a14:imgEffect>
                  </a14:imgLayer>
                </a14:imgProps>
              </a:ext>
              <a:ext uri="{28A0092B-C50C-407E-A947-70E740481C1C}">
                <a14:useLocalDpi xmlns:a14="http://schemas.microsoft.com/office/drawing/2010/main" val="0"/>
              </a:ext>
            </a:extLst>
          </a:blip>
          <a:stretch>
            <a:fillRect/>
          </a:stretch>
        </p:blipFill>
        <p:spPr>
          <a:xfrm>
            <a:off x="321926" y="280985"/>
            <a:ext cx="245228" cy="400110"/>
          </a:xfrm>
          <a:prstGeom prst="rect">
            <a:avLst/>
          </a:prstGeom>
        </p:spPr>
      </p:pic>
    </p:spTree>
    <p:extLst>
      <p:ext uri="{BB962C8B-B14F-4D97-AF65-F5344CB8AC3E}">
        <p14:creationId xmlns:p14="http://schemas.microsoft.com/office/powerpoint/2010/main" val="2418888144"/>
      </p:ext>
    </p:extLst>
  </p:cSld>
  <p:clrMapOvr>
    <a:masterClrMapping/>
  </p:clrMapOvr>
</p:sldLayout>
</file>

<file path=ppt/slideLayouts/slideLayout336.xml><?xml version="1.0" encoding="utf-8"?>
<p:sldLayout xmlns:a="http://schemas.openxmlformats.org/drawingml/2006/main" xmlns:r="http://schemas.openxmlformats.org/officeDocument/2006/relationships" xmlns:p="http://schemas.openxmlformats.org/presentationml/2006/main" preserve="1" userDrawn="1">
  <p:cSld name="Resumen de Alertas Hidrológic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5" name="Rectángulo: esquinas superiores redondeadas 4">
            <a:extLst>
              <a:ext uri="{FF2B5EF4-FFF2-40B4-BE49-F238E27FC236}">
                <a16:creationId xmlns:a16="http://schemas.microsoft.com/office/drawing/2014/main" id="{2F4B4000-B0A1-166B-8DCD-402680E5B16C}"/>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0" name="CuadroTexto 9">
            <a:extLst>
              <a:ext uri="{FF2B5EF4-FFF2-40B4-BE49-F238E27FC236}">
                <a16:creationId xmlns:a16="http://schemas.microsoft.com/office/drawing/2014/main" id="{28E25D22-0B7B-0CA7-C6B0-37C1E7E4DAFB}"/>
              </a:ext>
            </a:extLst>
          </p:cNvPr>
          <p:cNvSpPr txBox="1"/>
          <p:nvPr userDrawn="1"/>
        </p:nvSpPr>
        <p:spPr>
          <a:xfrm>
            <a:off x="796624" y="307675"/>
            <a:ext cx="4471096"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Resumen de Alertas Hidrológicas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7BD63A27-A337-BB61-30E7-114840468651}"/>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242533" y="304632"/>
            <a:ext cx="521374" cy="363750"/>
          </a:xfrm>
          <a:prstGeom prst="rect">
            <a:avLst/>
          </a:prstGeom>
        </p:spPr>
      </p:pic>
      <p:pic>
        <p:nvPicPr>
          <p:cNvPr id="12" name="Imagen 11">
            <a:extLst>
              <a:ext uri="{FF2B5EF4-FFF2-40B4-BE49-F238E27FC236}">
                <a16:creationId xmlns:a16="http://schemas.microsoft.com/office/drawing/2014/main" id="{E20668D9-D94E-1F2C-6617-FBE901008006}"/>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229447040"/>
      </p:ext>
    </p:extLst>
  </p:cSld>
  <p:clrMapOvr>
    <a:masterClrMapping/>
  </p:clrMapOvr>
</p:sldLayout>
</file>

<file path=ppt/slideLayouts/slideLayout337.xml><?xml version="1.0" encoding="utf-8"?>
<p:sldLayout xmlns:a="http://schemas.openxmlformats.org/drawingml/2006/main" xmlns:r="http://schemas.openxmlformats.org/officeDocument/2006/relationships" xmlns:p="http://schemas.openxmlformats.org/presentationml/2006/main" preserve="1" userDrawn="1">
  <p:cSld name="Área Hidrográfica Caribe">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DB60F314-9EEE-D8E9-47CA-93431B9590D2}"/>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4" name="CuadroTexto 3">
            <a:extLst>
              <a:ext uri="{FF2B5EF4-FFF2-40B4-BE49-F238E27FC236}">
                <a16:creationId xmlns:a16="http://schemas.microsoft.com/office/drawing/2014/main" id="{48D89BEA-910C-E065-8ED1-1F8A8A3F063A}"/>
              </a:ext>
            </a:extLst>
          </p:cNvPr>
          <p:cNvSpPr txBox="1"/>
          <p:nvPr userDrawn="1"/>
        </p:nvSpPr>
        <p:spPr>
          <a:xfrm>
            <a:off x="785896" y="309595"/>
            <a:ext cx="3853940"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Caribe</a:t>
            </a:r>
            <a:endParaRPr lang="es-MX" sz="1800" b="1" dirty="0">
              <a:solidFill>
                <a:schemeClr val="bg1"/>
              </a:solidFill>
              <a:latin typeface="Verdana" panose="020B0604030504040204" pitchFamily="34" charset="0"/>
              <a:ea typeface="Verdana" panose="020B0604030504040204" pitchFamily="34" charset="0"/>
            </a:endParaRPr>
          </a:p>
        </p:txBody>
      </p:sp>
      <p:pic>
        <p:nvPicPr>
          <p:cNvPr id="5" name="Imagen 4">
            <a:extLst>
              <a:ext uri="{FF2B5EF4-FFF2-40B4-BE49-F238E27FC236}">
                <a16:creationId xmlns:a16="http://schemas.microsoft.com/office/drawing/2014/main" id="{E85A00A5-7C03-0D1A-2893-896D15BC3546}"/>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pic>
        <p:nvPicPr>
          <p:cNvPr id="12" name="Imagen 11">
            <a:extLst>
              <a:ext uri="{FF2B5EF4-FFF2-40B4-BE49-F238E27FC236}">
                <a16:creationId xmlns:a16="http://schemas.microsoft.com/office/drawing/2014/main" id="{BAD96F1D-1125-A44A-0368-2588496D3F1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885315749"/>
      </p:ext>
    </p:extLst>
  </p:cSld>
  <p:clrMapOvr>
    <a:masterClrMapping/>
  </p:clrMapOvr>
</p:sldLayout>
</file>

<file path=ppt/slideLayouts/slideLayout338.xml><?xml version="1.0" encoding="utf-8"?>
<p:sldLayout xmlns:a="http://schemas.openxmlformats.org/drawingml/2006/main" xmlns:r="http://schemas.openxmlformats.org/officeDocument/2006/relationships" xmlns:p="http://schemas.openxmlformats.org/presentationml/2006/main" preserve="1" userDrawn="1">
  <p:cSld name="Área Hidrográfica Pacífi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4" name="Imagen 3">
            <a:extLst>
              <a:ext uri="{FF2B5EF4-FFF2-40B4-BE49-F238E27FC236}">
                <a16:creationId xmlns:a16="http://schemas.microsoft.com/office/drawing/2014/main" id="{4B9E9FB8-266F-4C87-335F-697901C17420}"/>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68292" y="83266"/>
            <a:ext cx="344690" cy="452750"/>
          </a:xfrm>
          <a:prstGeom prst="rect">
            <a:avLst/>
          </a:prstGeom>
        </p:spPr>
      </p:pic>
      <p:sp>
        <p:nvSpPr>
          <p:cNvPr id="5" name="Rectángulo: esquinas superiores redondeadas 4">
            <a:extLst>
              <a:ext uri="{FF2B5EF4-FFF2-40B4-BE49-F238E27FC236}">
                <a16:creationId xmlns:a16="http://schemas.microsoft.com/office/drawing/2014/main" id="{08DFAB19-3FCA-34AA-EE52-30D3D5E6D0E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0" name="CuadroTexto 9">
            <a:extLst>
              <a:ext uri="{FF2B5EF4-FFF2-40B4-BE49-F238E27FC236}">
                <a16:creationId xmlns:a16="http://schemas.microsoft.com/office/drawing/2014/main" id="{0CE3AEAB-320E-23F8-3E4C-17FB59B82C01}"/>
              </a:ext>
            </a:extLst>
          </p:cNvPr>
          <p:cNvSpPr txBox="1"/>
          <p:nvPr userDrawn="1"/>
        </p:nvSpPr>
        <p:spPr>
          <a:xfrm>
            <a:off x="785896" y="309595"/>
            <a:ext cx="4033476"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Pacífico</a:t>
            </a:r>
            <a:endParaRPr lang="es-MX" sz="18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0C2AAA70-18C1-8B37-6102-5E6A916F41A6}"/>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pic>
        <p:nvPicPr>
          <p:cNvPr id="13" name="Imagen 12">
            <a:extLst>
              <a:ext uri="{FF2B5EF4-FFF2-40B4-BE49-F238E27FC236}">
                <a16:creationId xmlns:a16="http://schemas.microsoft.com/office/drawing/2014/main" id="{35898E53-F5BD-C0C3-390F-5DEADFC4CE92}"/>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798952501"/>
      </p:ext>
    </p:extLst>
  </p:cSld>
  <p:clrMapOvr>
    <a:masterClrMapping/>
  </p:clrMapOvr>
</p:sldLayout>
</file>

<file path=ppt/slideLayouts/slideLayout339.xml><?xml version="1.0" encoding="utf-8"?>
<p:sldLayout xmlns:a="http://schemas.openxmlformats.org/drawingml/2006/main" xmlns:r="http://schemas.openxmlformats.org/officeDocument/2006/relationships" xmlns:p="http://schemas.openxmlformats.org/presentationml/2006/main" preserve="1" userDrawn="1">
  <p:cSld name="cuenca ALT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54C623B6-7413-60C5-7215-1D34ADE53602}"/>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1D85979C-973C-47C5-FAA4-70454CD2AC6E}"/>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1E621C22-530B-9B23-52EB-2C2C0E1C3DB9}"/>
              </a:ext>
            </a:extLst>
          </p:cNvPr>
          <p:cNvSpPr txBox="1"/>
          <p:nvPr userDrawn="1"/>
        </p:nvSpPr>
        <p:spPr>
          <a:xfrm>
            <a:off x="771075" y="225083"/>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alta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902D667D-E1F6-0B83-E395-08EA5AFFD96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78087667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Aletas Meteomarinas PACIFICO">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7D84D897-C25C-1895-E136-CDD00E24C9AB}"/>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ángulo redondeado 7">
            <a:extLst>
              <a:ext uri="{FF2B5EF4-FFF2-40B4-BE49-F238E27FC236}">
                <a16:creationId xmlns:a16="http://schemas.microsoft.com/office/drawing/2014/main" id="{CEAEB55C-FECB-90CB-43DF-EF6D690217C7}"/>
              </a:ext>
            </a:extLst>
          </p:cNvPr>
          <p:cNvSpPr/>
          <p:nvPr userDrawn="1"/>
        </p:nvSpPr>
        <p:spPr>
          <a:xfrm>
            <a:off x="8615363" y="1047750"/>
            <a:ext cx="3421062" cy="509746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a:p>
        </p:txBody>
      </p:sp>
      <p:sp>
        <p:nvSpPr>
          <p:cNvPr id="4" name="CuadroTexto 5">
            <a:extLst>
              <a:ext uri="{FF2B5EF4-FFF2-40B4-BE49-F238E27FC236}">
                <a16:creationId xmlns:a16="http://schemas.microsoft.com/office/drawing/2014/main" id="{E042431F-9B07-39F0-ACFF-0FC4580A862A}"/>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5" name="CuadroTexto 6">
            <a:extLst>
              <a:ext uri="{FF2B5EF4-FFF2-40B4-BE49-F238E27FC236}">
                <a16:creationId xmlns:a16="http://schemas.microsoft.com/office/drawing/2014/main" id="{F6CBA6AA-DDAE-808E-A7A4-E9B5487DA03E}"/>
              </a:ext>
            </a:extLst>
          </p:cNvPr>
          <p:cNvSpPr txBox="1">
            <a:spLocks noChangeArrowheads="1"/>
          </p:cNvSpPr>
          <p:nvPr userDrawn="1"/>
        </p:nvSpPr>
        <p:spPr bwMode="auto">
          <a:xfrm>
            <a:off x="8666163" y="1174750"/>
            <a:ext cx="32004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1400" b="1">
                <a:solidFill>
                  <a:srgbClr val="004070"/>
                </a:solidFill>
                <a:latin typeface="Verdana" panose="020B0604030504040204" pitchFamily="34" charset="0"/>
                <a:ea typeface="Verdana" panose="020B0604030504040204" pitchFamily="34" charset="0"/>
                <a:cs typeface="Verdana" panose="020B0604030504040204" pitchFamily="34" charset="0"/>
              </a:rPr>
              <a:t>Abreviaturas</a:t>
            </a:r>
            <a:endParaRPr lang="es-MX" altLang="es-CO" sz="1400" b="1">
              <a:solidFill>
                <a:srgbClr val="004070"/>
              </a:solidFill>
              <a:latin typeface="Verdana" panose="020B0604030504040204" pitchFamily="34" charset="0"/>
              <a:ea typeface="Verdana" panose="020B0604030504040204" pitchFamily="34" charset="0"/>
              <a:cs typeface="Verdana" panose="020B0604030504040204" pitchFamily="34" charset="0"/>
            </a:endParaRPr>
          </a:p>
        </p:txBody>
      </p:sp>
      <p:sp>
        <p:nvSpPr>
          <p:cNvPr id="6" name="CuadroTexto 7">
            <a:extLst>
              <a:ext uri="{FF2B5EF4-FFF2-40B4-BE49-F238E27FC236}">
                <a16:creationId xmlns:a16="http://schemas.microsoft.com/office/drawing/2014/main" id="{9AD4848F-B64C-79FF-FB78-BE429A21D6B3}"/>
              </a:ext>
            </a:extLst>
          </p:cNvPr>
          <p:cNvSpPr txBox="1">
            <a:spLocks noChangeArrowheads="1"/>
          </p:cNvSpPr>
          <p:nvPr userDrawn="1"/>
        </p:nvSpPr>
        <p:spPr bwMode="auto">
          <a:xfrm>
            <a:off x="8777288" y="1495425"/>
            <a:ext cx="3194050"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VV</a:t>
            </a:r>
            <a:r>
              <a:rPr lang="es-CO" altLang="es-CO" sz="900">
                <a:latin typeface="Verdana" panose="020B0604030504040204" pitchFamily="34" charset="0"/>
                <a:ea typeface="Verdana" panose="020B0604030504040204" pitchFamily="34" charset="0"/>
                <a:cs typeface="Verdana" panose="020B0604030504040204" pitchFamily="34" charset="0"/>
              </a:rPr>
              <a:t> </a:t>
            </a:r>
            <a:r>
              <a:rPr lang="es-CO" altLang="es-CO" sz="900">
                <a:solidFill>
                  <a:srgbClr val="7F7F7F"/>
                </a:solidFill>
                <a:latin typeface="Verdana" panose="020B0604030504040204" pitchFamily="34" charset="0"/>
                <a:ea typeface="Verdana" panose="020B0604030504040204" pitchFamily="34" charset="0"/>
                <a:cs typeface="Verdana" panose="020B0604030504040204" pitchFamily="34" charset="0"/>
              </a:rPr>
              <a:t>– Velocidad del viento máxima probable.</a:t>
            </a:r>
          </a:p>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DV</a:t>
            </a:r>
            <a:r>
              <a:rPr lang="es-CO" altLang="es-CO" sz="900">
                <a:solidFill>
                  <a:srgbClr val="7F7F7F"/>
                </a:solidFill>
                <a:latin typeface="Verdana" panose="020B0604030504040204" pitchFamily="34" charset="0"/>
                <a:ea typeface="Verdana" panose="020B0604030504040204" pitchFamily="34" charset="0"/>
                <a:cs typeface="Verdana" panose="020B0604030504040204" pitchFamily="34" charset="0"/>
              </a:rPr>
              <a:t> – Dirección predominante del viento.</a:t>
            </a:r>
          </a:p>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AO</a:t>
            </a:r>
            <a:r>
              <a:rPr lang="es-CO" altLang="es-CO" sz="900">
                <a:solidFill>
                  <a:srgbClr val="7F7F7F"/>
                </a:solidFill>
                <a:latin typeface="Verdana" panose="020B0604030504040204" pitchFamily="34" charset="0"/>
                <a:ea typeface="Verdana" panose="020B0604030504040204" pitchFamily="34" charset="0"/>
                <a:cs typeface="Verdana" panose="020B0604030504040204" pitchFamily="34" charset="0"/>
              </a:rPr>
              <a:t> – Altura significativa de la ola.</a:t>
            </a:r>
            <a:endParaRPr lang="es-MX" altLang="es-CO" sz="900">
              <a:solidFill>
                <a:srgbClr val="7F7F7F"/>
              </a:solidFill>
              <a:latin typeface="Verdana" panose="020B0604030504040204" pitchFamily="34" charset="0"/>
              <a:ea typeface="Verdana" panose="020B0604030504040204" pitchFamily="34" charset="0"/>
              <a:cs typeface="Verdana" panose="020B0604030504040204" pitchFamily="34" charset="0"/>
            </a:endParaRPr>
          </a:p>
        </p:txBody>
      </p:sp>
      <p:sp>
        <p:nvSpPr>
          <p:cNvPr id="7" name="CuadroTexto 8">
            <a:extLst>
              <a:ext uri="{FF2B5EF4-FFF2-40B4-BE49-F238E27FC236}">
                <a16:creationId xmlns:a16="http://schemas.microsoft.com/office/drawing/2014/main" id="{243475D1-9E26-65EF-D994-7A9BBB14010F}"/>
              </a:ext>
            </a:extLst>
          </p:cNvPr>
          <p:cNvSpPr txBox="1">
            <a:spLocks noChangeArrowheads="1"/>
          </p:cNvSpPr>
          <p:nvPr userDrawn="1"/>
        </p:nvSpPr>
        <p:spPr bwMode="auto">
          <a:xfrm>
            <a:off x="8666163" y="2020888"/>
            <a:ext cx="3200400"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1400" b="1">
                <a:solidFill>
                  <a:srgbClr val="004070"/>
                </a:solidFill>
                <a:latin typeface="Verdana" panose="020B0604030504040204" pitchFamily="34" charset="0"/>
                <a:ea typeface="Verdana" panose="020B0604030504040204" pitchFamily="34" charset="0"/>
                <a:cs typeface="Verdana" panose="020B0604030504040204" pitchFamily="34" charset="0"/>
              </a:rPr>
              <a:t>Convenciones</a:t>
            </a:r>
            <a:endParaRPr lang="es-MX" altLang="es-CO" sz="1400" b="1">
              <a:solidFill>
                <a:srgbClr val="004070"/>
              </a:solidFill>
              <a:latin typeface="Verdana" panose="020B0604030504040204" pitchFamily="34" charset="0"/>
              <a:ea typeface="Verdana" panose="020B0604030504040204" pitchFamily="34" charset="0"/>
              <a:cs typeface="Verdana" panose="020B0604030504040204" pitchFamily="34" charset="0"/>
            </a:endParaRPr>
          </a:p>
        </p:txBody>
      </p:sp>
      <p:sp>
        <p:nvSpPr>
          <p:cNvPr id="8" name="CuadroTexto 9">
            <a:extLst>
              <a:ext uri="{FF2B5EF4-FFF2-40B4-BE49-F238E27FC236}">
                <a16:creationId xmlns:a16="http://schemas.microsoft.com/office/drawing/2014/main" id="{72C28D9B-F182-850F-1A7F-E859495A660B}"/>
              </a:ext>
            </a:extLst>
          </p:cNvPr>
          <p:cNvSpPr txBox="1">
            <a:spLocks noChangeArrowheads="1"/>
          </p:cNvSpPr>
          <p:nvPr userDrawn="1"/>
        </p:nvSpPr>
        <p:spPr bwMode="auto">
          <a:xfrm>
            <a:off x="9231313" y="2359025"/>
            <a:ext cx="2667000" cy="1508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Tiempo Lluvioso</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Probabilidad de lluvias moderadas a fuertes, en algunos casos con posibilidad de tormentas eléctricas y rachas de viento.</a:t>
            </a:r>
          </a:p>
          <a:p>
            <a:pPr eaLnBrk="1" hangingPunct="1"/>
            <a:r>
              <a:rPr lang="es-CO" altLang="es-CO" sz="30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Sugerencia o recomendación</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A las embarcaciones de poco calado, consultar con las Capitanías de puerto antes de zarpar en zonas de inminente tempestad.</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A los bañistas y habitantes costeros, estar atentos a la evolución de las condiciones meteorológicas y a los avisos de las autoridades locales.</a:t>
            </a:r>
          </a:p>
        </p:txBody>
      </p:sp>
      <p:pic>
        <p:nvPicPr>
          <p:cNvPr id="9" name="Picture 49">
            <a:extLst>
              <a:ext uri="{FF2B5EF4-FFF2-40B4-BE49-F238E27FC236}">
                <a16:creationId xmlns:a16="http://schemas.microsoft.com/office/drawing/2014/main" id="{B9E2B1C3-85D5-6055-13E7-FC8FD43BE1E8}"/>
              </a:ext>
            </a:extLst>
          </p:cNvPr>
          <p:cNvPicPr>
            <a:picLocks noChangeAspect="1" noChangeArrowheads="1"/>
          </p:cNvPicPr>
          <p:nvPr userDrawn="1"/>
        </p:nvPicPr>
        <p:blipFill>
          <a:blip r:embed="rId3" cstate="hqprint">
            <a:extLst>
              <a:ext uri="{28A0092B-C50C-407E-A947-70E740481C1C}">
                <a14:useLocalDpi xmlns:a14="http://schemas.microsoft.com/office/drawing/2010/main" val="0"/>
              </a:ext>
            </a:extLst>
          </a:blip>
          <a:srcRect/>
          <a:stretch>
            <a:fillRect/>
          </a:stretch>
        </p:blipFill>
        <p:spPr bwMode="auto">
          <a:xfrm>
            <a:off x="8818563" y="2376488"/>
            <a:ext cx="36671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CuadroTexto 11">
            <a:extLst>
              <a:ext uri="{FF2B5EF4-FFF2-40B4-BE49-F238E27FC236}">
                <a16:creationId xmlns:a16="http://schemas.microsoft.com/office/drawing/2014/main" id="{59007060-0E2A-C869-A553-DB8C6492CCE2}"/>
              </a:ext>
            </a:extLst>
          </p:cNvPr>
          <p:cNvSpPr txBox="1">
            <a:spLocks noChangeArrowheads="1"/>
          </p:cNvSpPr>
          <p:nvPr userDrawn="1"/>
        </p:nvSpPr>
        <p:spPr bwMode="auto">
          <a:xfrm>
            <a:off x="9231313" y="3871913"/>
            <a:ext cx="2667000" cy="877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Pleamar</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La marea alcanzará su máximo nivel en el intervalo de tiempo establecido.</a:t>
            </a:r>
          </a:p>
          <a:p>
            <a:pPr eaLnBrk="1" hangingPunct="1"/>
            <a:r>
              <a:rPr lang="es-CO" altLang="es-CO" sz="30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Sugerencia o recomendación</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Se sugiere a los habitantes costeros estar atentos a la evolución del fenómeno.</a:t>
            </a:r>
            <a:endParaRPr lang="es-CO" altLang="es-CO" sz="700">
              <a:solidFill>
                <a:srgbClr val="7F7F7F"/>
              </a:solidFill>
              <a:latin typeface="Verdana" panose="020B0604030504040204" pitchFamily="34" charset="0"/>
              <a:ea typeface="Verdana" panose="020B0604030504040204" pitchFamily="34" charset="0"/>
              <a:cs typeface="Calibri" panose="020F0502020204030204" pitchFamily="34" charset="0"/>
            </a:endParaRPr>
          </a:p>
        </p:txBody>
      </p:sp>
      <p:pic>
        <p:nvPicPr>
          <p:cNvPr id="11" name="Picture 49">
            <a:extLst>
              <a:ext uri="{FF2B5EF4-FFF2-40B4-BE49-F238E27FC236}">
                <a16:creationId xmlns:a16="http://schemas.microsoft.com/office/drawing/2014/main" id="{AB04F118-EA66-763B-2289-B03F479F1310}"/>
              </a:ext>
            </a:extLst>
          </p:cNvPr>
          <p:cNvPicPr>
            <a:picLocks noChangeAspect="1" noChangeArrowheads="1"/>
          </p:cNvPicPr>
          <p:nvPr userDrawn="1"/>
        </p:nvPicPr>
        <p:blipFill>
          <a:blip r:embed="rId4" cstate="hqprint">
            <a:extLst>
              <a:ext uri="{28A0092B-C50C-407E-A947-70E740481C1C}">
                <a14:useLocalDpi xmlns:a14="http://schemas.microsoft.com/office/drawing/2010/main" val="0"/>
              </a:ext>
            </a:extLst>
          </a:blip>
          <a:srcRect/>
          <a:stretch>
            <a:fillRect/>
          </a:stretch>
        </p:blipFill>
        <p:spPr bwMode="auto">
          <a:xfrm>
            <a:off x="8818563" y="3921125"/>
            <a:ext cx="366712"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CuadroTexto 13">
            <a:extLst>
              <a:ext uri="{FF2B5EF4-FFF2-40B4-BE49-F238E27FC236}">
                <a16:creationId xmlns:a16="http://schemas.microsoft.com/office/drawing/2014/main" id="{7DA637C8-E65F-C2D8-0AB3-59F09F85B21D}"/>
              </a:ext>
            </a:extLst>
          </p:cNvPr>
          <p:cNvSpPr txBox="1">
            <a:spLocks noChangeArrowheads="1"/>
          </p:cNvSpPr>
          <p:nvPr userDrawn="1"/>
        </p:nvSpPr>
        <p:spPr bwMode="auto">
          <a:xfrm>
            <a:off x="9231313" y="4778375"/>
            <a:ext cx="2667000" cy="1292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Viento y oleaje</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Velocidad del viento y altura del oleaje con valores por encima de lo normal para la época.</a:t>
            </a:r>
          </a:p>
          <a:p>
            <a:pPr eaLnBrk="1" hangingPunct="1"/>
            <a:r>
              <a:rPr lang="es-CO" altLang="es-CO" sz="30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Sugerencia o recomendación</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A los bañistas y habitantes costeros, estar atentos a la evolución del fenómeno y a las indicaciones de las autoridades locales.</a:t>
            </a:r>
          </a:p>
          <a:p>
            <a:pPr eaLnBrk="1" hangingPunct="1"/>
            <a:endPar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endParaRP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A las embarcaciones de poco calado, consultar con las Capitanías de puerto antes de zarpar</a:t>
            </a:r>
            <a:r>
              <a:rPr lang="es-CO" altLang="es-CO" sz="800">
                <a:solidFill>
                  <a:srgbClr val="154699"/>
                </a:solidFill>
                <a:latin typeface="Arial Narrow" panose="020B0606020202030204" pitchFamily="34" charset="0"/>
              </a:rPr>
              <a:t>.</a:t>
            </a:r>
          </a:p>
        </p:txBody>
      </p:sp>
      <p:pic>
        <p:nvPicPr>
          <p:cNvPr id="13" name="Picture 49">
            <a:extLst>
              <a:ext uri="{FF2B5EF4-FFF2-40B4-BE49-F238E27FC236}">
                <a16:creationId xmlns:a16="http://schemas.microsoft.com/office/drawing/2014/main" id="{4405B829-5E66-7E63-6EC8-3086D8432F9E}"/>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8818563" y="4803775"/>
            <a:ext cx="366712"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CuadroTexto 15">
            <a:extLst>
              <a:ext uri="{FF2B5EF4-FFF2-40B4-BE49-F238E27FC236}">
                <a16:creationId xmlns:a16="http://schemas.microsoft.com/office/drawing/2014/main" id="{60F37D3C-D2B7-66C7-54C2-683C01F28F9C}"/>
              </a:ext>
            </a:extLst>
          </p:cNvPr>
          <p:cNvSpPr txBox="1">
            <a:spLocks noChangeArrowheads="1"/>
          </p:cNvSpPr>
          <p:nvPr userDrawn="1"/>
        </p:nvSpPr>
        <p:spPr bwMode="auto">
          <a:xfrm>
            <a:off x="8601075" y="6218238"/>
            <a:ext cx="34829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600">
                <a:solidFill>
                  <a:srgbClr val="7F7F7F"/>
                </a:solidFill>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rPr>
              <a:t>* La altura significativa de la ola, representa la media del tercio más alto de las olas, por lo cual la altura máxima posible puede ser incluso superior al doble de este valor.</a:t>
            </a:r>
            <a:endParaRPr lang="es-CO" altLang="es-CO" sz="600">
              <a:solidFill>
                <a:srgbClr val="7F7F7F"/>
              </a:solidFill>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endParaRPr>
          </a:p>
        </p:txBody>
      </p:sp>
      <p:sp>
        <p:nvSpPr>
          <p:cNvPr id="15" name="Google Shape;392;p105">
            <a:extLst>
              <a:ext uri="{FF2B5EF4-FFF2-40B4-BE49-F238E27FC236}">
                <a16:creationId xmlns:a16="http://schemas.microsoft.com/office/drawing/2014/main" id="{A640A6E2-5529-E299-5216-ACA1FB4EE261}"/>
              </a:ext>
            </a:extLst>
          </p:cNvPr>
          <p:cNvSpPr>
            <a:spLocks noChangeArrowheads="1"/>
          </p:cNvSpPr>
          <p:nvPr userDrawn="1"/>
        </p:nvSpPr>
        <p:spPr bwMode="auto">
          <a:xfrm>
            <a:off x="53975" y="1063625"/>
            <a:ext cx="8609013" cy="5376863"/>
          </a:xfrm>
          <a:prstGeom prst="rect">
            <a:avLst/>
          </a:prstGeom>
          <a:blipFill dpi="0" rotWithShape="1">
            <a:blip r:embed="rId6"/>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buClr>
                <a:srgbClr val="000000"/>
              </a:buClr>
              <a:buSzPts val="1800"/>
              <a:buFont typeface="Arial" panose="020B0604020202020204" pitchFamily="34" charset="0"/>
              <a:buNone/>
            </a:pPr>
            <a:endParaRPr lang="es-CO" altLang="es-CO">
              <a:solidFill>
                <a:srgbClr val="000000"/>
              </a:solidFill>
              <a:cs typeface="Calibri" panose="020F0502020204030204" pitchFamily="34" charset="0"/>
              <a:sym typeface="Calibri" panose="020F0502020204030204" pitchFamily="34" charset="0"/>
            </a:endParaRPr>
          </a:p>
        </p:txBody>
      </p:sp>
      <p:sp>
        <p:nvSpPr>
          <p:cNvPr id="16" name="Rectángulo: esquinas superiores redondeadas 15">
            <a:extLst>
              <a:ext uri="{FF2B5EF4-FFF2-40B4-BE49-F238E27FC236}">
                <a16:creationId xmlns:a16="http://schemas.microsoft.com/office/drawing/2014/main" id="{615DCE22-F107-982A-C63D-8E301F6EC384}"/>
              </a:ext>
            </a:extLst>
          </p:cNvPr>
          <p:cNvSpPr/>
          <p:nvPr userDrawn="1"/>
        </p:nvSpPr>
        <p:spPr>
          <a:xfrm rot="5400000">
            <a:off x="2532063" y="-2303463"/>
            <a:ext cx="509588" cy="5573713"/>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17" name="Imagen 18">
            <a:extLst>
              <a:ext uri="{FF2B5EF4-FFF2-40B4-BE49-F238E27FC236}">
                <a16:creationId xmlns:a16="http://schemas.microsoft.com/office/drawing/2014/main" id="{F0AA2151-294D-9C5B-558D-B490E1E329D1}"/>
              </a:ext>
            </a:extLst>
          </p:cNvPr>
          <p:cNvPicPr>
            <a:picLocks noChangeAspect="1" noChangeArrowheads="1"/>
          </p:cNvPicPr>
          <p:nvPr userDrawn="1"/>
        </p:nvPicPr>
        <p:blipFill>
          <a:blip r:embed="rId7">
            <a:lum bright="70000" contrast="-70000"/>
            <a:extLst>
              <a:ext uri="{28A0092B-C50C-407E-A947-70E740481C1C}">
                <a14:useLocalDpi xmlns:a14="http://schemas.microsoft.com/office/drawing/2010/main" val="0"/>
              </a:ext>
            </a:extLst>
          </a:blip>
          <a:srcRect/>
          <a:stretch>
            <a:fillRect/>
          </a:stretch>
        </p:blipFill>
        <p:spPr bwMode="auto">
          <a:xfrm>
            <a:off x="320675" y="354013"/>
            <a:ext cx="557213" cy="27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CuadroTexto 19">
            <a:extLst>
              <a:ext uri="{FF2B5EF4-FFF2-40B4-BE49-F238E27FC236}">
                <a16:creationId xmlns:a16="http://schemas.microsoft.com/office/drawing/2014/main" id="{154B319B-F5DA-DBB0-43C7-B5B0B6EB59FD}"/>
              </a:ext>
            </a:extLst>
          </p:cNvPr>
          <p:cNvSpPr txBox="1">
            <a:spLocks noChangeArrowheads="1"/>
          </p:cNvSpPr>
          <p:nvPr userDrawn="1"/>
        </p:nvSpPr>
        <p:spPr bwMode="auto">
          <a:xfrm>
            <a:off x="1027113" y="203200"/>
            <a:ext cx="3784600"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600" b="1">
                <a:solidFill>
                  <a:srgbClr val="00FFFF"/>
                </a:solidFill>
                <a:latin typeface="Verdana" panose="020B0604030504040204" pitchFamily="34" charset="0"/>
                <a:ea typeface="Verdana" panose="020B0604030504040204" pitchFamily="34" charset="0"/>
                <a:cs typeface="Verdana" panose="020B0604030504040204" pitchFamily="34" charset="0"/>
              </a:rPr>
              <a:t>Alertas Meteomarinas Vigentes</a:t>
            </a:r>
          </a:p>
          <a:p>
            <a:pPr eaLnBrk="1" hangingPunct="1"/>
            <a:r>
              <a:rPr lang="es-ES" altLang="es-CO" sz="1400">
                <a:solidFill>
                  <a:schemeClr val="bg1"/>
                </a:solidFill>
                <a:latin typeface="Verdana" panose="020B0604030504040204" pitchFamily="34" charset="0"/>
                <a:ea typeface="Verdana" panose="020B0604030504040204" pitchFamily="34" charset="0"/>
                <a:cs typeface="Verdana" panose="020B0604030504040204" pitchFamily="34" charset="0"/>
              </a:rPr>
              <a:t>Océano Pacifico Nacional</a:t>
            </a:r>
            <a:endParaRPr lang="es-MX" altLang="es-CO" sz="140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19" name="Imagen 20">
            <a:extLst>
              <a:ext uri="{FF2B5EF4-FFF2-40B4-BE49-F238E27FC236}">
                <a16:creationId xmlns:a16="http://schemas.microsoft.com/office/drawing/2014/main" id="{C9E7A25F-9D2A-A23F-9CD8-CFC2631E1B85}"/>
              </a:ext>
            </a:extLst>
          </p:cNvPr>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33594039"/>
      </p:ext>
    </p:extLst>
  </p:cSld>
  <p:clrMapOvr>
    <a:masterClrMapping/>
  </p:clrMapOvr>
</p:sldLayout>
</file>

<file path=ppt/slideLayouts/slideLayout340.xml><?xml version="1.0" encoding="utf-8"?>
<p:sldLayout xmlns:a="http://schemas.openxmlformats.org/drawingml/2006/main" xmlns:r="http://schemas.openxmlformats.org/officeDocument/2006/relationships" xmlns:p="http://schemas.openxmlformats.org/presentationml/2006/main" preserve="1" userDrawn="1">
  <p:cSld name="cuenca MEDI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B71C62E0-4306-C77F-399D-5A88847D47EB}"/>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E2DA790A-3EC6-E9F6-8117-EAB3FCC83831}"/>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428F5A3C-1A7A-BB89-64EF-380B0FA7480D}"/>
              </a:ext>
            </a:extLst>
          </p:cNvPr>
          <p:cNvSpPr txBox="1"/>
          <p:nvPr userDrawn="1"/>
        </p:nvSpPr>
        <p:spPr>
          <a:xfrm>
            <a:off x="788422" y="233709"/>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media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1E5E8CBC-B9BE-4D73-0D1B-BEE627DA80A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151744914"/>
      </p:ext>
    </p:extLst>
  </p:cSld>
  <p:clrMapOvr>
    <a:masterClrMapping/>
  </p:clrMapOvr>
</p:sldLayout>
</file>

<file path=ppt/slideLayouts/slideLayout341.xml><?xml version="1.0" encoding="utf-8"?>
<p:sldLayout xmlns:a="http://schemas.openxmlformats.org/drawingml/2006/main" xmlns:r="http://schemas.openxmlformats.org/officeDocument/2006/relationships" xmlns:p="http://schemas.openxmlformats.org/presentationml/2006/main" preserve="1" userDrawn="1">
  <p:cSld name="cuenca BAJ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4" name="Rectángulo: esquinas superiores redondeadas 13">
            <a:extLst>
              <a:ext uri="{FF2B5EF4-FFF2-40B4-BE49-F238E27FC236}">
                <a16:creationId xmlns:a16="http://schemas.microsoft.com/office/drawing/2014/main" id="{330C175D-C382-B86A-2B53-E7C4327EFE5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5" name="Imagen 14">
            <a:extLst>
              <a:ext uri="{FF2B5EF4-FFF2-40B4-BE49-F238E27FC236}">
                <a16:creationId xmlns:a16="http://schemas.microsoft.com/office/drawing/2014/main" id="{89DB896D-AC7B-3F4D-BDDD-FF1A26FD535F}"/>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16" name="CuadroTexto 15">
            <a:extLst>
              <a:ext uri="{FF2B5EF4-FFF2-40B4-BE49-F238E27FC236}">
                <a16:creationId xmlns:a16="http://schemas.microsoft.com/office/drawing/2014/main" id="{F13AC5F3-6959-A370-DD0F-64CF2001F400}"/>
              </a:ext>
            </a:extLst>
          </p:cNvPr>
          <p:cNvSpPr txBox="1"/>
          <p:nvPr userDrawn="1"/>
        </p:nvSpPr>
        <p:spPr>
          <a:xfrm>
            <a:off x="788422" y="230016"/>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baja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7" name="Imagen 16">
            <a:extLst>
              <a:ext uri="{FF2B5EF4-FFF2-40B4-BE49-F238E27FC236}">
                <a16:creationId xmlns:a16="http://schemas.microsoft.com/office/drawing/2014/main" id="{5C796E24-0723-8376-6406-E540D7159B9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793080649"/>
      </p:ext>
    </p:extLst>
  </p:cSld>
  <p:clrMapOvr>
    <a:masterClrMapping/>
  </p:clrMapOvr>
</p:sldLayout>
</file>

<file path=ppt/slideLayouts/slideLayout342.xml><?xml version="1.0" encoding="utf-8"?>
<p:sldLayout xmlns:a="http://schemas.openxmlformats.org/drawingml/2006/main" xmlns:r="http://schemas.openxmlformats.org/officeDocument/2006/relationships" xmlns:p="http://schemas.openxmlformats.org/presentationml/2006/main" preserve="1" userDrawn="1">
  <p:cSld name="CUENC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F996CDC6-4B5B-C45C-E163-37D84F9B185E}"/>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5EC989B7-C8DE-D1AF-F3B8-3F13E7B8A631}"/>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407C7641-0773-2257-EBA7-CB8E5F64C687}"/>
              </a:ext>
            </a:extLst>
          </p:cNvPr>
          <p:cNvSpPr txBox="1"/>
          <p:nvPr userDrawn="1"/>
        </p:nvSpPr>
        <p:spPr>
          <a:xfrm>
            <a:off x="789389" y="222105"/>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B9CCF360-6224-096D-4AAF-CAAB58B3682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893866180"/>
      </p:ext>
    </p:extLst>
  </p:cSld>
  <p:clrMapOvr>
    <a:masterClrMapping/>
  </p:clrMapOvr>
</p:sldLayout>
</file>

<file path=ppt/slideLayouts/slideLayout343.xml><?xml version="1.0" encoding="utf-8"?>
<p:sldLayout xmlns:a="http://schemas.openxmlformats.org/drawingml/2006/main" xmlns:r="http://schemas.openxmlformats.org/officeDocument/2006/relationships" xmlns:p="http://schemas.openxmlformats.org/presentationml/2006/main" preserve="1" userDrawn="1">
  <p:cSld name="Área Hidrográfica Orino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E48AD2C1-A4BA-2221-BDDA-C1C5FAEC524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9E4D8507-135A-C2DA-3AE0-6B355C202DB1}"/>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8234B069-1D33-1321-A7D3-CB2ED1149B6B}"/>
              </a:ext>
            </a:extLst>
          </p:cNvPr>
          <p:cNvSpPr txBox="1"/>
          <p:nvPr userDrawn="1"/>
        </p:nvSpPr>
        <p:spPr>
          <a:xfrm>
            <a:off x="770799" y="309641"/>
            <a:ext cx="4031873"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Orinoco</a:t>
            </a:r>
            <a:endParaRPr lang="es-MX" sz="18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2457F278-18C1-4077-F59B-E77BDA312B0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12578411"/>
      </p:ext>
    </p:extLst>
  </p:cSld>
  <p:clrMapOvr>
    <a:masterClrMapping/>
  </p:clrMapOvr>
</p:sldLayout>
</file>

<file path=ppt/slideLayouts/slideLayout344.xml><?xml version="1.0" encoding="utf-8"?>
<p:sldLayout xmlns:a="http://schemas.openxmlformats.org/drawingml/2006/main" xmlns:r="http://schemas.openxmlformats.org/officeDocument/2006/relationships" xmlns:p="http://schemas.openxmlformats.org/presentationml/2006/main" preserve="1" userDrawn="1">
  <p:cSld name="Área Hidrográfica Amazon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ECEBF02A-598F-B87B-257D-42F30338C5D4}"/>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DF47A590-FD2C-3513-486B-8B59636E97AD}"/>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1DE71DBD-437E-9999-15D3-31E137FA9E30}"/>
              </a:ext>
            </a:extLst>
          </p:cNvPr>
          <p:cNvSpPr txBox="1"/>
          <p:nvPr userDrawn="1"/>
        </p:nvSpPr>
        <p:spPr>
          <a:xfrm>
            <a:off x="801559" y="299049"/>
            <a:ext cx="4352474"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Amazonas</a:t>
            </a:r>
            <a:endParaRPr lang="es-MX" sz="18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424F582E-932C-566D-87A8-FB176D8BD163}"/>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182250011"/>
      </p:ext>
    </p:extLst>
  </p:cSld>
  <p:clrMapOvr>
    <a:masterClrMapping/>
  </p:clrMapOvr>
</p:sldLayout>
</file>

<file path=ppt/slideLayouts/slideLayout345.xml><?xml version="1.0" encoding="utf-8"?>
<p:sldLayout xmlns:a="http://schemas.openxmlformats.org/drawingml/2006/main" xmlns:r="http://schemas.openxmlformats.org/officeDocument/2006/relationships" xmlns:p="http://schemas.openxmlformats.org/presentationml/2006/main" preserve="1" userDrawn="1">
  <p:cSld name="Pronóstico amenaza deslizamientos tierra">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4" name="Marcador de texto 12">
            <a:extLst>
              <a:ext uri="{FF2B5EF4-FFF2-40B4-BE49-F238E27FC236}">
                <a16:creationId xmlns:a16="http://schemas.microsoft.com/office/drawing/2014/main" id="{823A93A3-16E3-4D47-E8CD-416FB883D7AD}"/>
              </a:ext>
            </a:extLst>
          </p:cNvPr>
          <p:cNvSpPr>
            <a:spLocks noGrp="1"/>
          </p:cNvSpPr>
          <p:nvPr>
            <p:ph type="body" sz="quarter" idx="10"/>
          </p:nvPr>
        </p:nvSpPr>
        <p:spPr>
          <a:xfrm>
            <a:off x="1171067" y="780402"/>
            <a:ext cx="4263576" cy="261610"/>
          </a:xfrm>
        </p:spPr>
        <p:txBody>
          <a:bodyPr>
            <a:noAutofit/>
          </a:bodyPr>
          <a:lstStyle>
            <a:lvl1pPr marL="0" indent="0" algn="l">
              <a:buNone/>
              <a:defRPr sz="1200" b="1">
                <a:solidFill>
                  <a:schemeClr val="accent6">
                    <a:lumMod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5" name="Rectángulo: esquinas superiores redondeadas 4">
            <a:extLst>
              <a:ext uri="{FF2B5EF4-FFF2-40B4-BE49-F238E27FC236}">
                <a16:creationId xmlns:a16="http://schemas.microsoft.com/office/drawing/2014/main" id="{A7A9DBB6-28B8-15CD-FC83-497FD9CEC16D}"/>
              </a:ext>
            </a:extLst>
          </p:cNvPr>
          <p:cNvSpPr/>
          <p:nvPr userDrawn="1"/>
        </p:nvSpPr>
        <p:spPr>
          <a:xfrm rot="5400000">
            <a:off x="2531470" y="-2303023"/>
            <a:ext cx="510532" cy="5573476"/>
          </a:xfrm>
          <a:prstGeom prst="round2SameRect">
            <a:avLst/>
          </a:prstGeom>
          <a:gradFill flip="none" rotWithShape="1">
            <a:gsLst>
              <a:gs pos="0">
                <a:srgbClr val="6C320A"/>
              </a:gs>
              <a:gs pos="33000">
                <a:schemeClr val="accent6">
                  <a:lumMod val="50000"/>
                </a:scheme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8" name="CuadroTexto 7">
            <a:extLst>
              <a:ext uri="{FF2B5EF4-FFF2-40B4-BE49-F238E27FC236}">
                <a16:creationId xmlns:a16="http://schemas.microsoft.com/office/drawing/2014/main" id="{A1D3E5C4-61BA-57DC-6E73-E6A2B5D9BC80}"/>
              </a:ext>
            </a:extLst>
          </p:cNvPr>
          <p:cNvSpPr txBox="1"/>
          <p:nvPr userDrawn="1"/>
        </p:nvSpPr>
        <p:spPr>
          <a:xfrm>
            <a:off x="1045292" y="231240"/>
            <a:ext cx="3190296"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Deslizamientos de Tierra</a:t>
            </a:r>
            <a:endParaRPr lang="es-MX" sz="14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CAED1D9F-E438-E115-2F9A-B36B106C719C}"/>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308697" y="206806"/>
            <a:ext cx="547654" cy="547654"/>
          </a:xfrm>
          <a:prstGeom prst="rect">
            <a:avLst/>
          </a:prstGeom>
        </p:spPr>
      </p:pic>
      <p:pic>
        <p:nvPicPr>
          <p:cNvPr id="12" name="Imagen 11">
            <a:extLst>
              <a:ext uri="{FF2B5EF4-FFF2-40B4-BE49-F238E27FC236}">
                <a16:creationId xmlns:a16="http://schemas.microsoft.com/office/drawing/2014/main" id="{F8003947-F2EF-AAB7-F40F-5D7B44F5291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106959214"/>
      </p:ext>
    </p:extLst>
  </p:cSld>
  <p:clrMapOvr>
    <a:masterClrMapping/>
  </p:clrMapOvr>
</p:sldLayout>
</file>

<file path=ppt/slideLayouts/slideLayout346.xml><?xml version="1.0" encoding="utf-8"?>
<p:sldLayout xmlns:a="http://schemas.openxmlformats.org/drawingml/2006/main" xmlns:r="http://schemas.openxmlformats.org/officeDocument/2006/relationships" xmlns:p="http://schemas.openxmlformats.org/presentationml/2006/main" preserve="1" userDrawn="1">
  <p:cSld name="Pronóstico amenaza incendios vegetal">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4" name="Marcador de texto 12">
            <a:extLst>
              <a:ext uri="{FF2B5EF4-FFF2-40B4-BE49-F238E27FC236}">
                <a16:creationId xmlns:a16="http://schemas.microsoft.com/office/drawing/2014/main" id="{EF804C6C-14F9-A1C1-66B8-169D75941251}"/>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5" name="Rectángulo: esquinas superiores redondeadas 4">
            <a:extLst>
              <a:ext uri="{FF2B5EF4-FFF2-40B4-BE49-F238E27FC236}">
                <a16:creationId xmlns:a16="http://schemas.microsoft.com/office/drawing/2014/main" id="{BBB81C64-2892-B360-DD3E-9B94196C02C8}"/>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8" name="CuadroTexto 7">
            <a:extLst>
              <a:ext uri="{FF2B5EF4-FFF2-40B4-BE49-F238E27FC236}">
                <a16:creationId xmlns:a16="http://schemas.microsoft.com/office/drawing/2014/main" id="{B27DF5A3-29A1-751D-C203-30F4A0825F3A}"/>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7F74728F-1762-6FBC-BEA8-57D87AFE4594}"/>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2" name="Imagen 11">
            <a:extLst>
              <a:ext uri="{FF2B5EF4-FFF2-40B4-BE49-F238E27FC236}">
                <a16:creationId xmlns:a16="http://schemas.microsoft.com/office/drawing/2014/main" id="{F0D79D30-55E0-8D49-B052-11A656FC26EA}"/>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988686891"/>
      </p:ext>
    </p:extLst>
  </p:cSld>
  <p:clrMapOvr>
    <a:masterClrMapping/>
  </p:clrMapOvr>
</p:sldLayout>
</file>

<file path=ppt/slideLayouts/slideLayout347.xml><?xml version="1.0" encoding="utf-8"?>
<p:sldLayout xmlns:a="http://schemas.openxmlformats.org/drawingml/2006/main" xmlns:r="http://schemas.openxmlformats.org/officeDocument/2006/relationships" xmlns:p="http://schemas.openxmlformats.org/presentationml/2006/main" preserve="1" userDrawn="1">
  <p:cSld name="Aletas Meteomarinas CARIBE">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8" name="Rectángulo redondeado 7"/>
          <p:cNvSpPr/>
          <p:nvPr userDrawn="1"/>
        </p:nvSpPr>
        <p:spPr>
          <a:xfrm>
            <a:off x="8616007" y="1047965"/>
            <a:ext cx="3420783" cy="509699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1" name="object 2"/>
          <p:cNvSpPr>
            <a:spLocks noChangeArrowheads="1"/>
          </p:cNvSpPr>
          <p:nvPr userDrawn="1"/>
        </p:nvSpPr>
        <p:spPr bwMode="auto">
          <a:xfrm>
            <a:off x="69066" y="1201921"/>
            <a:ext cx="8544909" cy="5016092"/>
          </a:xfrm>
          <a:prstGeom prst="rect">
            <a:avLst/>
          </a:prstGeom>
          <a:blipFill dpi="0" rotWithShape="1">
            <a:blip r:embed="rId3"/>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l" defTabSz="914126" rtl="0" eaLnBrk="1" fontAlgn="base" latinLnBrk="0" hangingPunct="1">
              <a:lnSpc>
                <a:spcPct val="100000"/>
              </a:lnSpc>
              <a:spcBef>
                <a:spcPct val="0"/>
              </a:spcBef>
              <a:spcAft>
                <a:spcPct val="0"/>
              </a:spcAft>
              <a:buClrTx/>
              <a:buSzTx/>
              <a:buFontTx/>
              <a:buNone/>
              <a:tabLst/>
              <a:defRPr/>
            </a:pPr>
            <a:endParaRPr kumimoji="0" lang="es-CO" altLang="es-CO" sz="3198"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sym typeface="Arial"/>
            </a:endParaRPr>
          </a:p>
        </p:txBody>
      </p:sp>
      <p:sp>
        <p:nvSpPr>
          <p:cNvPr id="3" name="CuadroTexto 2"/>
          <p:cNvSpPr txBox="1"/>
          <p:nvPr userDrawn="1"/>
        </p:nvSpPr>
        <p:spPr>
          <a:xfrm>
            <a:off x="8665440" y="1174966"/>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Abreviaturas</a:t>
            </a:r>
            <a:endParaRPr lang="es-MX" sz="1400" b="1" dirty="0">
              <a:solidFill>
                <a:srgbClr val="004070"/>
              </a:solidFill>
              <a:latin typeface="Verdana" panose="020B0604030504040204" pitchFamily="34" charset="0"/>
              <a:ea typeface="Verdana" panose="020B0604030504040204" pitchFamily="34" charset="0"/>
            </a:endParaRPr>
          </a:p>
        </p:txBody>
      </p:sp>
      <p:sp>
        <p:nvSpPr>
          <p:cNvPr id="12" name="CuadroTexto 11"/>
          <p:cNvSpPr txBox="1"/>
          <p:nvPr userDrawn="1"/>
        </p:nvSpPr>
        <p:spPr>
          <a:xfrm>
            <a:off x="8776543" y="1496131"/>
            <a:ext cx="3195511" cy="507831"/>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VV</a:t>
            </a:r>
            <a:r>
              <a:rPr lang="es-CO" sz="900" dirty="0">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 Velocidad del viento máxima</a:t>
            </a:r>
            <a:r>
              <a:rPr lang="es-CO" sz="900" baseline="0" dirty="0">
                <a:solidFill>
                  <a:schemeClr val="tx1">
                    <a:lumMod val="50000"/>
                    <a:lumOff val="50000"/>
                  </a:schemeClr>
                </a:solidFill>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probable.</a:t>
            </a:r>
          </a:p>
          <a:p>
            <a:r>
              <a:rPr lang="es-CO" sz="900" b="1" dirty="0">
                <a:solidFill>
                  <a:srgbClr val="004070"/>
                </a:solidFill>
                <a:latin typeface="Verdana" panose="020B0604030504040204" pitchFamily="34" charset="0"/>
                <a:ea typeface="Verdana" panose="020B0604030504040204" pitchFamily="34" charset="0"/>
              </a:rPr>
              <a:t>DV</a:t>
            </a:r>
            <a:r>
              <a:rPr lang="es-CO" sz="900" dirty="0">
                <a:solidFill>
                  <a:schemeClr val="tx1">
                    <a:lumMod val="50000"/>
                    <a:lumOff val="50000"/>
                  </a:schemeClr>
                </a:solidFill>
                <a:latin typeface="Verdana" panose="020B0604030504040204" pitchFamily="34" charset="0"/>
                <a:ea typeface="Verdana" panose="020B0604030504040204" pitchFamily="34" charset="0"/>
              </a:rPr>
              <a:t> – Dirección predominante del viento.</a:t>
            </a:r>
          </a:p>
          <a:p>
            <a:r>
              <a:rPr lang="es-CO" sz="900" b="1" dirty="0">
                <a:solidFill>
                  <a:srgbClr val="004070"/>
                </a:solidFill>
                <a:latin typeface="Verdana" panose="020B0604030504040204" pitchFamily="34" charset="0"/>
                <a:ea typeface="Verdana" panose="020B0604030504040204" pitchFamily="34" charset="0"/>
              </a:rPr>
              <a:t>AO</a:t>
            </a:r>
            <a:r>
              <a:rPr lang="es-CO" sz="900" dirty="0">
                <a:solidFill>
                  <a:schemeClr val="tx1">
                    <a:lumMod val="50000"/>
                    <a:lumOff val="50000"/>
                  </a:schemeClr>
                </a:solidFill>
                <a:latin typeface="Verdana" panose="020B0604030504040204" pitchFamily="34" charset="0"/>
                <a:ea typeface="Verdana" panose="020B0604030504040204" pitchFamily="34" charset="0"/>
              </a:rPr>
              <a:t> – Altura significativa de la ola.</a:t>
            </a:r>
            <a:endParaRPr lang="es-MX" sz="900" dirty="0">
              <a:solidFill>
                <a:schemeClr val="tx1">
                  <a:lumMod val="50000"/>
                  <a:lumOff val="50000"/>
                </a:schemeClr>
              </a:solidFill>
              <a:latin typeface="Verdana" panose="020B0604030504040204" pitchFamily="34" charset="0"/>
              <a:ea typeface="Verdana" panose="020B0604030504040204" pitchFamily="34" charset="0"/>
            </a:endParaRPr>
          </a:p>
        </p:txBody>
      </p:sp>
      <p:sp>
        <p:nvSpPr>
          <p:cNvPr id="14" name="CuadroTexto 13"/>
          <p:cNvSpPr txBox="1"/>
          <p:nvPr userDrawn="1"/>
        </p:nvSpPr>
        <p:spPr>
          <a:xfrm>
            <a:off x="8665440" y="2020160"/>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Convenciones</a:t>
            </a:r>
            <a:endParaRPr lang="es-MX" sz="1400" b="1" dirty="0">
              <a:solidFill>
                <a:srgbClr val="004070"/>
              </a:solidFill>
              <a:latin typeface="Verdana" panose="020B0604030504040204" pitchFamily="34" charset="0"/>
              <a:ea typeface="Verdana" panose="020B0604030504040204" pitchFamily="34" charset="0"/>
            </a:endParaRPr>
          </a:p>
        </p:txBody>
      </p:sp>
      <p:sp>
        <p:nvSpPr>
          <p:cNvPr id="15" name="CuadroTexto 14"/>
          <p:cNvSpPr txBox="1"/>
          <p:nvPr userDrawn="1"/>
        </p:nvSpPr>
        <p:spPr>
          <a:xfrm>
            <a:off x="9231537" y="2358721"/>
            <a:ext cx="2667297" cy="1508105"/>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Tiempo Lluvioso</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Probabilidad de lluvias moderadas a fuertes, en algunos</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casos con posibilidad de tormentas eléctricas y rachas de viento.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las embarcaciones de poco calado,</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consultar con las Capitanías de puerto antes de zarpar en zonas de inminente tempestad.</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 las condiciones meteorológicas y a los avisos de las autoridades locales.</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p:txBody>
      </p:sp>
      <p:pic>
        <p:nvPicPr>
          <p:cNvPr id="16" name="Picture 49"/>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8818770" y="2375985"/>
            <a:ext cx="367293" cy="368897"/>
          </a:xfrm>
          <a:prstGeom prst="rect">
            <a:avLst/>
          </a:prstGeom>
        </p:spPr>
      </p:pic>
      <p:sp>
        <p:nvSpPr>
          <p:cNvPr id="17" name="CuadroTexto 16"/>
          <p:cNvSpPr txBox="1"/>
          <p:nvPr userDrawn="1"/>
        </p:nvSpPr>
        <p:spPr>
          <a:xfrm>
            <a:off x="9231537" y="3872368"/>
            <a:ext cx="2667297" cy="877163"/>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Pleamar</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La marea alcanzará su máximo nivel en el intervalo de tiempo</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establecido.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914400"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Se sugiere</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a los habitantes costeros estar atentos a la evolución del fenómeno.</a:t>
            </a:r>
            <a:endParaRPr lang="es-CO" sz="700" dirty="0">
              <a:solidFill>
                <a:schemeClr val="tx1">
                  <a:lumMod val="50000"/>
                  <a:lumOff val="50000"/>
                </a:schemeClr>
              </a:solidFill>
              <a:latin typeface="Verdana" panose="020B0604030504040204" pitchFamily="34" charset="0"/>
              <a:ea typeface="Verdana" panose="020B0604030504040204" pitchFamily="34" charset="0"/>
              <a:cs typeface="Calibri"/>
            </a:endParaRPr>
          </a:p>
        </p:txBody>
      </p:sp>
      <p:pic>
        <p:nvPicPr>
          <p:cNvPr id="18" name="Picture 49"/>
          <p:cNvPicPr>
            <a:picLocks noChangeAspect="1"/>
          </p:cNvPicPr>
          <p:nvPr userDrawn="1"/>
        </p:nvPicPr>
        <p:blipFill>
          <a:blip r:embed="rId5" cstate="hqprint">
            <a:extLst>
              <a:ext uri="{28A0092B-C50C-407E-A947-70E740481C1C}">
                <a14:useLocalDpi xmlns:a14="http://schemas.microsoft.com/office/drawing/2010/main" val="0"/>
              </a:ext>
            </a:extLst>
          </a:blip>
          <a:stretch>
            <a:fillRect/>
          </a:stretch>
        </p:blipFill>
        <p:spPr>
          <a:xfrm>
            <a:off x="8818770" y="3921538"/>
            <a:ext cx="367293" cy="381320"/>
          </a:xfrm>
          <a:prstGeom prst="rect">
            <a:avLst/>
          </a:prstGeom>
        </p:spPr>
      </p:pic>
      <p:sp>
        <p:nvSpPr>
          <p:cNvPr id="19" name="CuadroTexto 18"/>
          <p:cNvSpPr txBox="1"/>
          <p:nvPr userDrawn="1"/>
        </p:nvSpPr>
        <p:spPr>
          <a:xfrm>
            <a:off x="9231537" y="4778118"/>
            <a:ext cx="2667297" cy="1292662"/>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Viento y oleaje</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Velocidad del viento y altura del oleaje con valores por encima de lo normal para la época.</a:t>
            </a:r>
            <a:endParaRPr lang="es-CO" sz="700" b="0" baseline="0" dirty="0">
              <a:solidFill>
                <a:schemeClr val="tx1">
                  <a:lumMod val="50000"/>
                  <a:lumOff val="50000"/>
                </a:schemeClr>
              </a:solidFill>
              <a:latin typeface="Verdana" panose="020B0604030504040204" pitchFamily="34" charset="0"/>
              <a:ea typeface="Verdana" panose="020B0604030504040204" pitchFamily="34" charset="0"/>
            </a:endParaRP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del fenómeno y a las indicaciones de las autoridades locales.</a:t>
            </a:r>
          </a:p>
          <a:p>
            <a:pPr marL="0" marR="0" indent="0" algn="l" defTabSz="648035" rtl="0" eaLnBrk="1" fontAlgn="auto" latinLnBrk="0" hangingPunct="1">
              <a:lnSpc>
                <a:spcPct val="100000"/>
              </a:lnSpc>
              <a:spcBef>
                <a:spcPts val="0"/>
              </a:spcBef>
              <a:spcAft>
                <a:spcPts val="0"/>
              </a:spcAft>
              <a:buClrTx/>
              <a:buSzTx/>
              <a:buFontTx/>
              <a:buNone/>
              <a:tabLst/>
              <a:defRPr/>
            </a:pPr>
            <a:endParaRPr lang="es-CO" sz="700" baseline="0" dirty="0">
              <a:solidFill>
                <a:schemeClr val="tx1">
                  <a:lumMod val="50000"/>
                  <a:lumOff val="50000"/>
                </a:schemeClr>
              </a:solidFill>
              <a:latin typeface="Verdana" panose="020B0604030504040204" pitchFamily="34" charset="0"/>
              <a:ea typeface="Verdana" panose="020B0604030504040204" pitchFamily="34" charset="0"/>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baseline="0" dirty="0">
                <a:solidFill>
                  <a:schemeClr val="tx1">
                    <a:lumMod val="50000"/>
                    <a:lumOff val="50000"/>
                  </a:schemeClr>
                </a:solidFill>
                <a:latin typeface="Verdana" panose="020B0604030504040204" pitchFamily="34" charset="0"/>
                <a:ea typeface="Verdana" panose="020B0604030504040204" pitchFamily="34" charset="0"/>
              </a:rPr>
              <a:t>A las embarcaciones de poco calado, consultar con las Capitanías de puerto antes de zarpar</a:t>
            </a:r>
            <a:r>
              <a:rPr lang="es-CO" sz="800" baseline="0" dirty="0">
                <a:solidFill>
                  <a:srgbClr val="154699"/>
                </a:solidFill>
                <a:latin typeface="Arial Narrow" panose="020B0606020202030204" pitchFamily="34" charset="0"/>
              </a:rPr>
              <a:t>.</a:t>
            </a:r>
            <a:endParaRPr lang="es-CO" sz="800" dirty="0">
              <a:solidFill>
                <a:srgbClr val="154699"/>
              </a:solidFill>
              <a:latin typeface="Arial Narrow" panose="020B0606020202030204" pitchFamily="34" charset="0"/>
            </a:endParaRPr>
          </a:p>
        </p:txBody>
      </p:sp>
      <p:pic>
        <p:nvPicPr>
          <p:cNvPr id="20" name="Picture 49"/>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8818770" y="4803689"/>
            <a:ext cx="367293" cy="364161"/>
          </a:xfrm>
          <a:prstGeom prst="rect">
            <a:avLst/>
          </a:prstGeom>
        </p:spPr>
      </p:pic>
      <p:sp>
        <p:nvSpPr>
          <p:cNvPr id="21" name="CuadroTexto 20"/>
          <p:cNvSpPr txBox="1"/>
          <p:nvPr userDrawn="1"/>
        </p:nvSpPr>
        <p:spPr>
          <a:xfrm>
            <a:off x="8600673" y="6218013"/>
            <a:ext cx="348277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rPr>
              <a:t>* La altura significativa de la ola, representa la media del tercio más alto de las olas, por lo cual la altura máxima posible puede ser incluso superior al doble de este valor.</a:t>
            </a:r>
            <a:endParaRPr kumimoji="0" lang="es-CO"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endParaRPr>
          </a:p>
        </p:txBody>
      </p:sp>
      <p:sp>
        <p:nvSpPr>
          <p:cNvPr id="5" name="Rectángulo: esquinas superiores redondeadas 4">
            <a:extLst>
              <a:ext uri="{FF2B5EF4-FFF2-40B4-BE49-F238E27FC236}">
                <a16:creationId xmlns:a16="http://schemas.microsoft.com/office/drawing/2014/main" id="{070E3DC0-8EF9-C3C1-0F6F-E440B75B0E08}"/>
              </a:ext>
            </a:extLst>
          </p:cNvPr>
          <p:cNvSpPr/>
          <p:nvPr userDrawn="1"/>
        </p:nvSpPr>
        <p:spPr>
          <a:xfrm rot="5400000">
            <a:off x="2531470" y="-2303023"/>
            <a:ext cx="510532" cy="5573476"/>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BBCAF5B7-7A25-D446-489B-E6CEF303877C}"/>
              </a:ext>
            </a:extLst>
          </p:cNvPr>
          <p:cNvSpPr txBox="1"/>
          <p:nvPr userDrawn="1"/>
        </p:nvSpPr>
        <p:spPr>
          <a:xfrm>
            <a:off x="1013684" y="203650"/>
            <a:ext cx="3785011" cy="553998"/>
          </a:xfrm>
          <a:prstGeom prst="rect">
            <a:avLst/>
          </a:prstGeom>
          <a:noFill/>
        </p:spPr>
        <p:txBody>
          <a:bodyPr wrap="none" rtlCol="0">
            <a:spAutoFit/>
          </a:bodyPr>
          <a:lstStyle/>
          <a:p>
            <a:pPr algn="l"/>
            <a:r>
              <a:rPr lang="es-ES" sz="1600" b="1" dirty="0">
                <a:solidFill>
                  <a:srgbClr val="00FFFF"/>
                </a:solidFill>
                <a:latin typeface="Verdana" panose="020B0604030504040204" pitchFamily="34" charset="0"/>
                <a:ea typeface="Verdana" panose="020B0604030504040204" pitchFamily="34" charset="0"/>
              </a:rPr>
              <a:t>Alertas Meteomarinas Vigentes</a:t>
            </a:r>
          </a:p>
          <a:p>
            <a:pPr algn="l"/>
            <a:r>
              <a:rPr lang="es-ES" sz="1400" b="0" dirty="0">
                <a:solidFill>
                  <a:schemeClr val="bg1"/>
                </a:solidFill>
                <a:latin typeface="Verdana" panose="020B0604030504040204" pitchFamily="34" charset="0"/>
                <a:ea typeface="Verdana" panose="020B0604030504040204" pitchFamily="34" charset="0"/>
              </a:rPr>
              <a:t>Mar Caribe Colombiano</a:t>
            </a:r>
            <a:endParaRPr lang="es-MX" sz="1400" b="0" dirty="0">
              <a:solidFill>
                <a:schemeClr val="bg1"/>
              </a:solidFill>
              <a:latin typeface="Verdana" panose="020B0604030504040204" pitchFamily="34" charset="0"/>
              <a:ea typeface="Verdana" panose="020B0604030504040204" pitchFamily="34" charset="0"/>
            </a:endParaRPr>
          </a:p>
        </p:txBody>
      </p:sp>
      <p:pic>
        <p:nvPicPr>
          <p:cNvPr id="22" name="Imagen 21">
            <a:extLst>
              <a:ext uri="{FF2B5EF4-FFF2-40B4-BE49-F238E27FC236}">
                <a16:creationId xmlns:a16="http://schemas.microsoft.com/office/drawing/2014/main" id="{B9F46339-7CA5-109B-4C87-5279944E24EF}"/>
              </a:ext>
            </a:extLst>
          </p:cNvPr>
          <p:cNvPicPr>
            <a:picLocks noChangeAspect="1"/>
          </p:cNvPicPr>
          <p:nvPr userDrawn="1"/>
        </p:nvPicPr>
        <p:blipFill>
          <a:blip r:embed="rId7">
            <a:lum bright="70000" contrast="-70000"/>
            <a:extLst>
              <a:ext uri="{BEBA8EAE-BF5A-486C-A8C5-ECC9F3942E4B}">
                <a14:imgProps xmlns:a14="http://schemas.microsoft.com/office/drawing/2010/main">
                  <a14:imgLayer r:embed="rId8">
                    <a14:imgEffect>
                      <a14:artisticPhotocopy/>
                    </a14:imgEffect>
                  </a14:imgLayer>
                </a14:imgProps>
              </a:ext>
              <a:ext uri="{28A0092B-C50C-407E-A947-70E740481C1C}">
                <a14:useLocalDpi xmlns:a14="http://schemas.microsoft.com/office/drawing/2010/main" val="0"/>
              </a:ext>
            </a:extLst>
          </a:blip>
          <a:stretch>
            <a:fillRect/>
          </a:stretch>
        </p:blipFill>
        <p:spPr>
          <a:xfrm>
            <a:off x="320409" y="354805"/>
            <a:ext cx="556852" cy="270470"/>
          </a:xfrm>
          <a:prstGeom prst="rect">
            <a:avLst/>
          </a:prstGeom>
        </p:spPr>
      </p:pic>
      <p:pic>
        <p:nvPicPr>
          <p:cNvPr id="23" name="Imagen 22">
            <a:extLst>
              <a:ext uri="{FF2B5EF4-FFF2-40B4-BE49-F238E27FC236}">
                <a16:creationId xmlns:a16="http://schemas.microsoft.com/office/drawing/2014/main" id="{3D6718B1-032C-D91B-605B-A8FFCF8A7927}"/>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864613779"/>
      </p:ext>
    </p:extLst>
  </p:cSld>
  <p:clrMapOvr>
    <a:masterClrMapping/>
  </p:clrMapOvr>
</p:sldLayout>
</file>

<file path=ppt/slideLayouts/slideLayout348.xml><?xml version="1.0" encoding="utf-8"?>
<p:sldLayout xmlns:a="http://schemas.openxmlformats.org/drawingml/2006/main" xmlns:r="http://schemas.openxmlformats.org/officeDocument/2006/relationships" xmlns:p="http://schemas.openxmlformats.org/presentationml/2006/main" preserve="1" userDrawn="1">
  <p:cSld name="Aletas Meteomarinas PACIFI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8" name="Rectángulo redondeado 7"/>
          <p:cNvSpPr/>
          <p:nvPr userDrawn="1"/>
        </p:nvSpPr>
        <p:spPr>
          <a:xfrm>
            <a:off x="8616007" y="1047965"/>
            <a:ext cx="3420783" cy="509699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CuadroTexto 2"/>
          <p:cNvSpPr txBox="1"/>
          <p:nvPr userDrawn="1"/>
        </p:nvSpPr>
        <p:spPr>
          <a:xfrm>
            <a:off x="8665440" y="1174966"/>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Abreviaturas</a:t>
            </a:r>
            <a:endParaRPr lang="es-MX" sz="1400" b="1" dirty="0">
              <a:solidFill>
                <a:srgbClr val="004070"/>
              </a:solidFill>
              <a:latin typeface="Verdana" panose="020B0604030504040204" pitchFamily="34" charset="0"/>
              <a:ea typeface="Verdana" panose="020B0604030504040204" pitchFamily="34" charset="0"/>
            </a:endParaRPr>
          </a:p>
        </p:txBody>
      </p:sp>
      <p:sp>
        <p:nvSpPr>
          <p:cNvPr id="12" name="CuadroTexto 11"/>
          <p:cNvSpPr txBox="1"/>
          <p:nvPr userDrawn="1"/>
        </p:nvSpPr>
        <p:spPr>
          <a:xfrm>
            <a:off x="8776543" y="1496131"/>
            <a:ext cx="3195511" cy="507831"/>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VV</a:t>
            </a:r>
            <a:r>
              <a:rPr lang="es-CO" sz="900" dirty="0">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 Velocidad del viento máxima</a:t>
            </a:r>
            <a:r>
              <a:rPr lang="es-CO" sz="900" baseline="0" dirty="0">
                <a:solidFill>
                  <a:schemeClr val="tx1">
                    <a:lumMod val="50000"/>
                    <a:lumOff val="50000"/>
                  </a:schemeClr>
                </a:solidFill>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probable.</a:t>
            </a:r>
          </a:p>
          <a:p>
            <a:r>
              <a:rPr lang="es-CO" sz="900" b="1" dirty="0">
                <a:solidFill>
                  <a:srgbClr val="004070"/>
                </a:solidFill>
                <a:latin typeface="Verdana" panose="020B0604030504040204" pitchFamily="34" charset="0"/>
                <a:ea typeface="Verdana" panose="020B0604030504040204" pitchFamily="34" charset="0"/>
              </a:rPr>
              <a:t>DV</a:t>
            </a:r>
            <a:r>
              <a:rPr lang="es-CO" sz="900" dirty="0">
                <a:solidFill>
                  <a:schemeClr val="tx1">
                    <a:lumMod val="50000"/>
                    <a:lumOff val="50000"/>
                  </a:schemeClr>
                </a:solidFill>
                <a:latin typeface="Verdana" panose="020B0604030504040204" pitchFamily="34" charset="0"/>
                <a:ea typeface="Verdana" panose="020B0604030504040204" pitchFamily="34" charset="0"/>
              </a:rPr>
              <a:t> – Dirección predominante del viento.</a:t>
            </a:r>
          </a:p>
          <a:p>
            <a:r>
              <a:rPr lang="es-CO" sz="900" b="1" dirty="0">
                <a:solidFill>
                  <a:srgbClr val="004070"/>
                </a:solidFill>
                <a:latin typeface="Verdana" panose="020B0604030504040204" pitchFamily="34" charset="0"/>
                <a:ea typeface="Verdana" panose="020B0604030504040204" pitchFamily="34" charset="0"/>
              </a:rPr>
              <a:t>AO</a:t>
            </a:r>
            <a:r>
              <a:rPr lang="es-CO" sz="900" dirty="0">
                <a:solidFill>
                  <a:schemeClr val="tx1">
                    <a:lumMod val="50000"/>
                    <a:lumOff val="50000"/>
                  </a:schemeClr>
                </a:solidFill>
                <a:latin typeface="Verdana" panose="020B0604030504040204" pitchFamily="34" charset="0"/>
                <a:ea typeface="Verdana" panose="020B0604030504040204" pitchFamily="34" charset="0"/>
              </a:rPr>
              <a:t> – Altura significativa de la ola.</a:t>
            </a:r>
            <a:endParaRPr lang="es-MX" sz="900" dirty="0">
              <a:solidFill>
                <a:schemeClr val="tx1">
                  <a:lumMod val="50000"/>
                  <a:lumOff val="50000"/>
                </a:schemeClr>
              </a:solidFill>
              <a:latin typeface="Verdana" panose="020B0604030504040204" pitchFamily="34" charset="0"/>
              <a:ea typeface="Verdana" panose="020B0604030504040204" pitchFamily="34" charset="0"/>
            </a:endParaRPr>
          </a:p>
        </p:txBody>
      </p:sp>
      <p:sp>
        <p:nvSpPr>
          <p:cNvPr id="14" name="CuadroTexto 13"/>
          <p:cNvSpPr txBox="1"/>
          <p:nvPr userDrawn="1"/>
        </p:nvSpPr>
        <p:spPr>
          <a:xfrm>
            <a:off x="8665440" y="2020160"/>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Convenciones</a:t>
            </a:r>
            <a:endParaRPr lang="es-MX" sz="1400" b="1" dirty="0">
              <a:solidFill>
                <a:srgbClr val="004070"/>
              </a:solidFill>
              <a:latin typeface="Verdana" panose="020B0604030504040204" pitchFamily="34" charset="0"/>
              <a:ea typeface="Verdana" panose="020B0604030504040204" pitchFamily="34" charset="0"/>
            </a:endParaRPr>
          </a:p>
        </p:txBody>
      </p:sp>
      <p:sp>
        <p:nvSpPr>
          <p:cNvPr id="15" name="CuadroTexto 14"/>
          <p:cNvSpPr txBox="1"/>
          <p:nvPr userDrawn="1"/>
        </p:nvSpPr>
        <p:spPr>
          <a:xfrm>
            <a:off x="9231537" y="2358721"/>
            <a:ext cx="2667297" cy="1508105"/>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Tiempo Lluvioso</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Probabilidad de lluvias moderadas a fuertes, en algunos</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casos con posibilidad de tormentas eléctricas y rachas de viento.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las embarcaciones de poco calado,</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consultar con las Capitanías de puerto antes de zarpar en zonas de inminente tempestad.</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 las condiciones meteorológicas y a los avisos de las autoridades locales.</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p:txBody>
      </p:sp>
      <p:pic>
        <p:nvPicPr>
          <p:cNvPr id="16" name="Picture 49"/>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8818770" y="2375985"/>
            <a:ext cx="367293" cy="368897"/>
          </a:xfrm>
          <a:prstGeom prst="rect">
            <a:avLst/>
          </a:prstGeom>
        </p:spPr>
      </p:pic>
      <p:sp>
        <p:nvSpPr>
          <p:cNvPr id="17" name="CuadroTexto 16"/>
          <p:cNvSpPr txBox="1"/>
          <p:nvPr userDrawn="1"/>
        </p:nvSpPr>
        <p:spPr>
          <a:xfrm>
            <a:off x="9231537" y="3872368"/>
            <a:ext cx="2667297" cy="877163"/>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Pleamar</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La marea alcanzará su máximo nivel en el intervalo de tiempo</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establecido.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914400"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Se sugiere</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a los habitantes costeros estar atentos a la evolución del fenómeno.</a:t>
            </a:r>
            <a:endParaRPr lang="es-CO" sz="700" dirty="0">
              <a:solidFill>
                <a:schemeClr val="tx1">
                  <a:lumMod val="50000"/>
                  <a:lumOff val="50000"/>
                </a:schemeClr>
              </a:solidFill>
              <a:latin typeface="Verdana" panose="020B0604030504040204" pitchFamily="34" charset="0"/>
              <a:ea typeface="Verdana" panose="020B0604030504040204" pitchFamily="34" charset="0"/>
              <a:cs typeface="Calibri"/>
            </a:endParaRPr>
          </a:p>
        </p:txBody>
      </p:sp>
      <p:pic>
        <p:nvPicPr>
          <p:cNvPr id="18" name="Picture 49"/>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8818770" y="3921538"/>
            <a:ext cx="367293" cy="381320"/>
          </a:xfrm>
          <a:prstGeom prst="rect">
            <a:avLst/>
          </a:prstGeom>
        </p:spPr>
      </p:pic>
      <p:sp>
        <p:nvSpPr>
          <p:cNvPr id="19" name="CuadroTexto 18"/>
          <p:cNvSpPr txBox="1"/>
          <p:nvPr userDrawn="1"/>
        </p:nvSpPr>
        <p:spPr>
          <a:xfrm>
            <a:off x="9231537" y="4778118"/>
            <a:ext cx="2667297" cy="1292662"/>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Viento y oleaje</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Velocidad del viento y altura del oleaje con valores por encima de lo normal para la época.</a:t>
            </a:r>
            <a:endParaRPr lang="es-CO" sz="700" b="0" baseline="0" dirty="0">
              <a:solidFill>
                <a:schemeClr val="tx1">
                  <a:lumMod val="50000"/>
                  <a:lumOff val="50000"/>
                </a:schemeClr>
              </a:solidFill>
              <a:latin typeface="Verdana" panose="020B0604030504040204" pitchFamily="34" charset="0"/>
              <a:ea typeface="Verdana" panose="020B0604030504040204" pitchFamily="34" charset="0"/>
            </a:endParaRP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del fenómeno y a las indicaciones de las autoridades locales.</a:t>
            </a:r>
          </a:p>
          <a:p>
            <a:pPr marL="0" marR="0" indent="0" algn="l" defTabSz="648035" rtl="0" eaLnBrk="1" fontAlgn="auto" latinLnBrk="0" hangingPunct="1">
              <a:lnSpc>
                <a:spcPct val="100000"/>
              </a:lnSpc>
              <a:spcBef>
                <a:spcPts val="0"/>
              </a:spcBef>
              <a:spcAft>
                <a:spcPts val="0"/>
              </a:spcAft>
              <a:buClrTx/>
              <a:buSzTx/>
              <a:buFontTx/>
              <a:buNone/>
              <a:tabLst/>
              <a:defRPr/>
            </a:pPr>
            <a:endParaRPr lang="es-CO" sz="700" baseline="0" dirty="0">
              <a:solidFill>
                <a:schemeClr val="tx1">
                  <a:lumMod val="50000"/>
                  <a:lumOff val="50000"/>
                </a:schemeClr>
              </a:solidFill>
              <a:latin typeface="Verdana" panose="020B0604030504040204" pitchFamily="34" charset="0"/>
              <a:ea typeface="Verdana" panose="020B0604030504040204" pitchFamily="34" charset="0"/>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baseline="0" dirty="0">
                <a:solidFill>
                  <a:schemeClr val="tx1">
                    <a:lumMod val="50000"/>
                    <a:lumOff val="50000"/>
                  </a:schemeClr>
                </a:solidFill>
                <a:latin typeface="Verdana" panose="020B0604030504040204" pitchFamily="34" charset="0"/>
                <a:ea typeface="Verdana" panose="020B0604030504040204" pitchFamily="34" charset="0"/>
              </a:rPr>
              <a:t>A las embarcaciones de poco calado, consultar con las Capitanías de puerto antes de zarpar</a:t>
            </a:r>
            <a:r>
              <a:rPr lang="es-CO" sz="800" baseline="0" dirty="0">
                <a:solidFill>
                  <a:srgbClr val="154699"/>
                </a:solidFill>
                <a:latin typeface="Arial Narrow" panose="020B0606020202030204" pitchFamily="34" charset="0"/>
              </a:rPr>
              <a:t>.</a:t>
            </a:r>
            <a:endParaRPr lang="es-CO" sz="800" dirty="0">
              <a:solidFill>
                <a:srgbClr val="154699"/>
              </a:solidFill>
              <a:latin typeface="Arial Narrow" panose="020B0606020202030204" pitchFamily="34" charset="0"/>
            </a:endParaRPr>
          </a:p>
        </p:txBody>
      </p:sp>
      <p:pic>
        <p:nvPicPr>
          <p:cNvPr id="20" name="Picture 49"/>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8818770" y="4803689"/>
            <a:ext cx="367293" cy="364161"/>
          </a:xfrm>
          <a:prstGeom prst="rect">
            <a:avLst/>
          </a:prstGeom>
        </p:spPr>
      </p:pic>
      <p:sp>
        <p:nvSpPr>
          <p:cNvPr id="21" name="CuadroTexto 20"/>
          <p:cNvSpPr txBox="1"/>
          <p:nvPr userDrawn="1"/>
        </p:nvSpPr>
        <p:spPr>
          <a:xfrm>
            <a:off x="8600673" y="6218013"/>
            <a:ext cx="348277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rPr>
              <a:t>* La altura significativa de la ola, representa la media del tercio más alto de las olas, por lo cual la altura máxima posible puede ser incluso superior al doble de este valor.</a:t>
            </a:r>
            <a:endParaRPr kumimoji="0" lang="es-CO"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endParaRPr>
          </a:p>
        </p:txBody>
      </p:sp>
      <p:sp>
        <p:nvSpPr>
          <p:cNvPr id="22" name="Google Shape;392;p105"/>
          <p:cNvSpPr/>
          <p:nvPr userDrawn="1"/>
        </p:nvSpPr>
        <p:spPr>
          <a:xfrm>
            <a:off x="54731" y="1064279"/>
            <a:ext cx="8607974" cy="5376594"/>
          </a:xfrm>
          <a:prstGeom prst="rect">
            <a:avLst/>
          </a:prstGeom>
          <a:blipFill rotWithShape="1">
            <a:blip r:embed="rId6">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5" name="Rectángulo: esquinas superiores redondeadas 4">
            <a:extLst>
              <a:ext uri="{FF2B5EF4-FFF2-40B4-BE49-F238E27FC236}">
                <a16:creationId xmlns:a16="http://schemas.microsoft.com/office/drawing/2014/main" id="{7DFD9534-DE4C-C827-FFA6-EF59DAA3F524}"/>
              </a:ext>
            </a:extLst>
          </p:cNvPr>
          <p:cNvSpPr/>
          <p:nvPr userDrawn="1"/>
        </p:nvSpPr>
        <p:spPr>
          <a:xfrm rot="5400000">
            <a:off x="2531470" y="-2303023"/>
            <a:ext cx="510532" cy="5573476"/>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1" name="Imagen 10">
            <a:extLst>
              <a:ext uri="{FF2B5EF4-FFF2-40B4-BE49-F238E27FC236}">
                <a16:creationId xmlns:a16="http://schemas.microsoft.com/office/drawing/2014/main" id="{A1D367FE-B207-1B79-90AC-FF7E928DFC0B}"/>
              </a:ext>
            </a:extLst>
          </p:cNvPr>
          <p:cNvPicPr>
            <a:picLocks noChangeAspect="1"/>
          </p:cNvPicPr>
          <p:nvPr userDrawn="1"/>
        </p:nvPicPr>
        <p:blipFill>
          <a:blip r:embed="rId7">
            <a:lum bright="70000" contrast="-70000"/>
            <a:extLst>
              <a:ext uri="{BEBA8EAE-BF5A-486C-A8C5-ECC9F3942E4B}">
                <a14:imgProps xmlns:a14="http://schemas.microsoft.com/office/drawing/2010/main">
                  <a14:imgLayer r:embed="rId8">
                    <a14:imgEffect>
                      <a14:artisticPhotocopy/>
                    </a14:imgEffect>
                  </a14:imgLayer>
                </a14:imgProps>
              </a:ext>
              <a:ext uri="{28A0092B-C50C-407E-A947-70E740481C1C}">
                <a14:useLocalDpi xmlns:a14="http://schemas.microsoft.com/office/drawing/2010/main" val="0"/>
              </a:ext>
            </a:extLst>
          </a:blip>
          <a:stretch>
            <a:fillRect/>
          </a:stretch>
        </p:blipFill>
        <p:spPr>
          <a:xfrm>
            <a:off x="320409" y="354805"/>
            <a:ext cx="556852" cy="270470"/>
          </a:xfrm>
          <a:prstGeom prst="rect">
            <a:avLst/>
          </a:prstGeom>
        </p:spPr>
      </p:pic>
      <p:sp>
        <p:nvSpPr>
          <p:cNvPr id="13" name="CuadroTexto 12">
            <a:extLst>
              <a:ext uri="{FF2B5EF4-FFF2-40B4-BE49-F238E27FC236}">
                <a16:creationId xmlns:a16="http://schemas.microsoft.com/office/drawing/2014/main" id="{10F6445A-7A75-89CB-F9FC-63AA296FC022}"/>
              </a:ext>
            </a:extLst>
          </p:cNvPr>
          <p:cNvSpPr txBox="1"/>
          <p:nvPr userDrawn="1"/>
        </p:nvSpPr>
        <p:spPr>
          <a:xfrm>
            <a:off x="1026428" y="203877"/>
            <a:ext cx="3785011" cy="553998"/>
          </a:xfrm>
          <a:prstGeom prst="rect">
            <a:avLst/>
          </a:prstGeom>
          <a:noFill/>
        </p:spPr>
        <p:txBody>
          <a:bodyPr wrap="none" rtlCol="0">
            <a:spAutoFit/>
          </a:bodyPr>
          <a:lstStyle/>
          <a:p>
            <a:pPr algn="l"/>
            <a:r>
              <a:rPr lang="es-ES" sz="1600" b="1" dirty="0">
                <a:solidFill>
                  <a:srgbClr val="00FFFF"/>
                </a:solidFill>
                <a:latin typeface="Verdana" panose="020B0604030504040204" pitchFamily="34" charset="0"/>
                <a:ea typeface="Verdana" panose="020B0604030504040204" pitchFamily="34" charset="0"/>
              </a:rPr>
              <a:t>Alertas Meteomarinas Vigentes</a:t>
            </a:r>
          </a:p>
          <a:p>
            <a:pPr algn="l"/>
            <a:r>
              <a:rPr lang="es-ES" sz="1400" b="0" dirty="0">
                <a:solidFill>
                  <a:schemeClr val="bg1"/>
                </a:solidFill>
                <a:latin typeface="Verdana" panose="020B0604030504040204" pitchFamily="34" charset="0"/>
                <a:ea typeface="Verdana" panose="020B0604030504040204" pitchFamily="34" charset="0"/>
              </a:rPr>
              <a:t>Océano</a:t>
            </a:r>
            <a:r>
              <a:rPr lang="es-ES" sz="1400" b="0" baseline="0" dirty="0">
                <a:solidFill>
                  <a:schemeClr val="bg1"/>
                </a:solidFill>
                <a:latin typeface="Verdana" panose="020B0604030504040204" pitchFamily="34" charset="0"/>
                <a:ea typeface="Verdana" panose="020B0604030504040204" pitchFamily="34" charset="0"/>
              </a:rPr>
              <a:t> Pacifico Nacional</a:t>
            </a:r>
            <a:endParaRPr lang="es-MX" sz="1400" b="0" dirty="0">
              <a:solidFill>
                <a:schemeClr val="bg1"/>
              </a:solidFill>
              <a:latin typeface="Verdana" panose="020B0604030504040204" pitchFamily="34" charset="0"/>
              <a:ea typeface="Verdana" panose="020B0604030504040204" pitchFamily="34" charset="0"/>
            </a:endParaRPr>
          </a:p>
        </p:txBody>
      </p:sp>
      <p:pic>
        <p:nvPicPr>
          <p:cNvPr id="23" name="Imagen 22">
            <a:extLst>
              <a:ext uri="{FF2B5EF4-FFF2-40B4-BE49-F238E27FC236}">
                <a16:creationId xmlns:a16="http://schemas.microsoft.com/office/drawing/2014/main" id="{7FBB804B-468A-85EC-7710-B9ED39EFB6A2}"/>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772922461"/>
      </p:ext>
    </p:extLst>
  </p:cSld>
  <p:clrMapOvr>
    <a:masterClrMapping/>
  </p:clrMapOvr>
</p:sldLayout>
</file>

<file path=ppt/slideLayouts/slideLayout349.xml><?xml version="1.0" encoding="utf-8"?>
<p:sldLayout xmlns:a="http://schemas.openxmlformats.org/drawingml/2006/main" xmlns:r="http://schemas.openxmlformats.org/officeDocument/2006/relationships" xmlns:p="http://schemas.openxmlformats.org/presentationml/2006/main" preserve="1" userDrawn="1">
  <p:cSld name="3_Pronóstico amenaza incendios vegetal">
    <p:spTree>
      <p:nvGrpSpPr>
        <p:cNvPr id="1" name=""/>
        <p:cNvGrpSpPr/>
        <p:nvPr/>
      </p:nvGrpSpPr>
      <p:grpSpPr>
        <a:xfrm>
          <a:off x="0" y="0"/>
          <a:ext cx="0" cy="0"/>
          <a:chOff x="0" y="0"/>
          <a:chExt cx="0" cy="0"/>
        </a:xfrm>
      </p:grpSpPr>
      <p:pic>
        <p:nvPicPr>
          <p:cNvPr id="4" name="Imagen 3"/>
          <p:cNvPicPr>
            <a:picLocks noChangeAspect="1"/>
          </p:cNvPicPr>
          <p:nvPr userDrawn="1"/>
        </p:nvPicPr>
        <p:blipFill rotWithShape="1">
          <a:blip r:embed="rId2">
            <a:extLst>
              <a:ext uri="{28A0092B-C50C-407E-A947-70E740481C1C}">
                <a14:useLocalDpi xmlns:a14="http://schemas.microsoft.com/office/drawing/2010/main" val="0"/>
              </a:ext>
            </a:extLst>
          </a:blip>
          <a:srcRect b="7147"/>
          <a:stretch/>
        </p:blipFill>
        <p:spPr>
          <a:xfrm>
            <a:off x="-1934" y="222422"/>
            <a:ext cx="12194413" cy="6471015"/>
          </a:xfrm>
          <a:prstGeom prst="rect">
            <a:avLst/>
          </a:prstGeom>
        </p:spPr>
      </p:pic>
      <p:pic>
        <p:nvPicPr>
          <p:cNvPr id="5" name="Imagen 4" descr="Forma&#10;&#10;Descripción generada automáticamente con confianza baja">
            <a:extLst>
              <a:ext uri="{FF2B5EF4-FFF2-40B4-BE49-F238E27FC236}">
                <a16:creationId xmlns:a16="http://schemas.microsoft.com/office/drawing/2014/main" id="{FF97F986-1D0B-2E36-A455-B373F597A3D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 y="-1089"/>
            <a:ext cx="12190065" cy="6859089"/>
          </a:xfrm>
          <a:prstGeom prst="rect">
            <a:avLst/>
          </a:prstGeom>
        </p:spPr>
      </p:pic>
      <p:sp>
        <p:nvSpPr>
          <p:cNvPr id="8" name="Rectángulo 7"/>
          <p:cNvSpPr/>
          <p:nvPr userDrawn="1"/>
        </p:nvSpPr>
        <p:spPr>
          <a:xfrm>
            <a:off x="-1934" y="222422"/>
            <a:ext cx="12192000" cy="6471015"/>
          </a:xfrm>
          <a:prstGeom prst="rect">
            <a:avLst/>
          </a:prstGeom>
          <a:gradFill flip="none" rotWithShape="1">
            <a:gsLst>
              <a:gs pos="0">
                <a:srgbClr val="FF0000">
                  <a:alpha val="0"/>
                </a:srgb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2" name="Rectángulo: esquinas superiores redondeadas 11">
            <a:extLst>
              <a:ext uri="{FF2B5EF4-FFF2-40B4-BE49-F238E27FC236}">
                <a16:creationId xmlns:a16="http://schemas.microsoft.com/office/drawing/2014/main" id="{9F370C82-940C-9E06-6C83-84855F6FE3DF}"/>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AA6D366A-7407-534B-7D09-0FBAA178ED73}"/>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4" name="Imagen 13">
            <a:extLst>
              <a:ext uri="{FF2B5EF4-FFF2-40B4-BE49-F238E27FC236}">
                <a16:creationId xmlns:a16="http://schemas.microsoft.com/office/drawing/2014/main" id="{D826545A-2F90-665C-44D0-458E08CC5B15}"/>
              </a:ext>
            </a:extLst>
          </p:cNvPr>
          <p:cNvPicPr>
            <a:picLocks noChangeAspect="1"/>
          </p:cNvPicPr>
          <p:nvPr userDrawn="1"/>
        </p:nvPicPr>
        <p:blipFill>
          <a:blip r:embed="rId5">
            <a:lum bright="70000" contrast="-70000"/>
            <a:extLst>
              <a:ext uri="{BEBA8EAE-BF5A-486C-A8C5-ECC9F3942E4B}">
                <a14:imgProps xmlns:a14="http://schemas.microsoft.com/office/drawing/2010/main">
                  <a14:imgLayer r:embed="rId6">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5" name="Imagen 14">
            <a:extLst>
              <a:ext uri="{FF2B5EF4-FFF2-40B4-BE49-F238E27FC236}">
                <a16:creationId xmlns:a16="http://schemas.microsoft.com/office/drawing/2014/main" id="{ABA8068C-FEB0-1C39-9EEA-552A87D7ACA5}"/>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99053793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3_Pronóstico amenaza incendios vegetal">
    <p:spTree>
      <p:nvGrpSpPr>
        <p:cNvPr id="1" name=""/>
        <p:cNvGrpSpPr/>
        <p:nvPr/>
      </p:nvGrpSpPr>
      <p:grpSpPr>
        <a:xfrm>
          <a:off x="0" y="0"/>
          <a:ext cx="0" cy="0"/>
          <a:chOff x="0" y="0"/>
          <a:chExt cx="0" cy="0"/>
        </a:xfrm>
      </p:grpSpPr>
      <p:pic>
        <p:nvPicPr>
          <p:cNvPr id="2" name="Imagen 3">
            <a:extLst>
              <a:ext uri="{FF2B5EF4-FFF2-40B4-BE49-F238E27FC236}">
                <a16:creationId xmlns:a16="http://schemas.microsoft.com/office/drawing/2014/main" id="{0D6820B2-85C3-BB2F-DC40-69FB34C5F374}"/>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b="7147"/>
          <a:stretch>
            <a:fillRect/>
          </a:stretch>
        </p:blipFill>
        <p:spPr bwMode="auto">
          <a:xfrm>
            <a:off x="-1588" y="222250"/>
            <a:ext cx="12193588" cy="6470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Imagen 4" descr="Forma&#10;&#10;Descripción generada automáticamente con confianza baja">
            <a:extLst>
              <a:ext uri="{FF2B5EF4-FFF2-40B4-BE49-F238E27FC236}">
                <a16:creationId xmlns:a16="http://schemas.microsoft.com/office/drawing/2014/main" id="{91C9C982-FCCB-A17A-5855-EEE7A0B73BE3}"/>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1588"/>
            <a:ext cx="12190413"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ángulo 3">
            <a:extLst>
              <a:ext uri="{FF2B5EF4-FFF2-40B4-BE49-F238E27FC236}">
                <a16:creationId xmlns:a16="http://schemas.microsoft.com/office/drawing/2014/main" id="{94CFFB82-926F-6323-7E95-77732C91AE5E}"/>
              </a:ext>
            </a:extLst>
          </p:cNvPr>
          <p:cNvSpPr/>
          <p:nvPr userDrawn="1"/>
        </p:nvSpPr>
        <p:spPr>
          <a:xfrm>
            <a:off x="-1934" y="222422"/>
            <a:ext cx="12192000" cy="6471015"/>
          </a:xfrm>
          <a:prstGeom prst="rect">
            <a:avLst/>
          </a:prstGeom>
          <a:gradFill flip="none" rotWithShape="1">
            <a:gsLst>
              <a:gs pos="0">
                <a:srgbClr val="FF0000">
                  <a:alpha val="0"/>
                </a:srgb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a:p>
        </p:txBody>
      </p:sp>
      <p:sp>
        <p:nvSpPr>
          <p:cNvPr id="5" name="CuadroTexto 6">
            <a:extLst>
              <a:ext uri="{FF2B5EF4-FFF2-40B4-BE49-F238E27FC236}">
                <a16:creationId xmlns:a16="http://schemas.microsoft.com/office/drawing/2014/main" id="{C6279E38-EE9C-111F-1BAE-9E8BC76ADD8F}"/>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pic>
        <p:nvPicPr>
          <p:cNvPr id="6" name="Imagen 7" descr="Forma, Rectángulo&#10;&#10;Descripción generada automáticamente con confianza media">
            <a:extLst>
              <a:ext uri="{FF2B5EF4-FFF2-40B4-BE49-F238E27FC236}">
                <a16:creationId xmlns:a16="http://schemas.microsoft.com/office/drawing/2014/main" id="{CEA3B3A2-403E-082F-794E-86F3625C9D03}"/>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ángulo: esquinas superiores redondeadas 6">
            <a:extLst>
              <a:ext uri="{FF2B5EF4-FFF2-40B4-BE49-F238E27FC236}">
                <a16:creationId xmlns:a16="http://schemas.microsoft.com/office/drawing/2014/main" id="{8415859D-9BE1-55F7-6D69-3E44F3B15D4F}"/>
              </a:ext>
            </a:extLst>
          </p:cNvPr>
          <p:cNvSpPr/>
          <p:nvPr userDrawn="1"/>
        </p:nvSpPr>
        <p:spPr>
          <a:xfrm rot="5400000">
            <a:off x="2532063" y="-2303463"/>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8" name="CuadroTexto 9">
            <a:extLst>
              <a:ext uri="{FF2B5EF4-FFF2-40B4-BE49-F238E27FC236}">
                <a16:creationId xmlns:a16="http://schemas.microsoft.com/office/drawing/2014/main" id="{C40333E1-6F60-6E53-1FEA-D87F708DFE5E}"/>
              </a:ext>
            </a:extLst>
          </p:cNvPr>
          <p:cNvSpPr txBox="1">
            <a:spLocks noChangeArrowheads="1"/>
          </p:cNvSpPr>
          <p:nvPr userDrawn="1"/>
        </p:nvSpPr>
        <p:spPr bwMode="auto">
          <a:xfrm>
            <a:off x="811213" y="222250"/>
            <a:ext cx="3735387"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9" name="Imagen 10">
            <a:extLst>
              <a:ext uri="{FF2B5EF4-FFF2-40B4-BE49-F238E27FC236}">
                <a16:creationId xmlns:a16="http://schemas.microsoft.com/office/drawing/2014/main" id="{1158EF48-ADE4-5FD3-E1E2-83ABD31BCA02}"/>
              </a:ext>
            </a:extLst>
          </p:cNvPr>
          <p:cNvPicPr>
            <a:picLocks noChangeAspect="1" noChangeArrowheads="1"/>
          </p:cNvPicPr>
          <p:nvPr userDrawn="1"/>
        </p:nvPicPr>
        <p:blipFill>
          <a:blip r:embed="rId5">
            <a:lum bright="70000" contrast="-70000"/>
            <a:extLst>
              <a:ext uri="{28A0092B-C50C-407E-A947-70E740481C1C}">
                <a14:useLocalDpi xmlns:a14="http://schemas.microsoft.com/office/drawing/2010/main" val="0"/>
              </a:ext>
            </a:extLst>
          </a:blip>
          <a:srcRect/>
          <a:stretch>
            <a:fillRect/>
          </a:stretch>
        </p:blipFill>
        <p:spPr bwMode="auto">
          <a:xfrm>
            <a:off x="361950"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Imagen 11">
            <a:extLst>
              <a:ext uri="{FF2B5EF4-FFF2-40B4-BE49-F238E27FC236}">
                <a16:creationId xmlns:a16="http://schemas.microsoft.com/office/drawing/2014/main" id="{0BB560F9-9940-E444-2CA1-65BC3ADE2202}"/>
              </a:ext>
            </a:extLst>
          </p:cNvPr>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843345"/>
      </p:ext>
    </p:extLst>
  </p:cSld>
  <p:clrMapOvr>
    <a:masterClrMapping/>
  </p:clrMapOvr>
</p:sldLayout>
</file>

<file path=ppt/slideLayouts/slideLayout350.xml><?xml version="1.0" encoding="utf-8"?>
<p:sldLayout xmlns:a="http://schemas.openxmlformats.org/drawingml/2006/main" xmlns:r="http://schemas.openxmlformats.org/officeDocument/2006/relationships" xmlns:p="http://schemas.openxmlformats.org/presentationml/2006/main" preserve="1" userDrawn="1">
  <p:cSld name="1_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652232"/>
            <a:ext cx="9144000" cy="2387600"/>
          </a:xfrm>
        </p:spPr>
        <p:txBody>
          <a:bodyPr anchor="b">
            <a:normAutofit/>
          </a:bodyPr>
          <a:lstStyle>
            <a:lvl1pPr algn="ctr">
              <a:defRPr sz="4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Subtítulo 2"/>
          <p:cNvSpPr>
            <a:spLocks noGrp="1"/>
          </p:cNvSpPr>
          <p:nvPr>
            <p:ph type="subTitle" idx="1"/>
          </p:nvPr>
        </p:nvSpPr>
        <p:spPr>
          <a:xfrm>
            <a:off x="1524000" y="4131907"/>
            <a:ext cx="9144000" cy="1655762"/>
          </a:xfrm>
        </p:spPr>
        <p:txBody>
          <a:bodyPr>
            <a:normAutofit/>
          </a:bodyPr>
          <a:lstStyle>
            <a:lvl1pPr marL="0" indent="0" algn="ctr">
              <a:buNone/>
              <a:defRPr sz="1800">
                <a:latin typeface="Verdana" panose="020B0604030504040204" pitchFamily="34" charset="0"/>
                <a:ea typeface="Verdan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editar el estilo de subtítulo del patrón</a:t>
            </a:r>
            <a:endParaRPr lang="es-MX"/>
          </a:p>
        </p:txBody>
      </p:sp>
      <p:sp>
        <p:nvSpPr>
          <p:cNvPr id="15" name="Marcador de texto 12">
            <a:extLst>
              <a:ext uri="{FF2B5EF4-FFF2-40B4-BE49-F238E27FC236}">
                <a16:creationId xmlns:a16="http://schemas.microsoft.com/office/drawing/2014/main" id="{AA91B50B-EB4C-F29B-36BA-4C178F36948B}"/>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6" name="Rectángulo: esquinas superiores redondeadas 15">
            <a:extLst>
              <a:ext uri="{FF2B5EF4-FFF2-40B4-BE49-F238E27FC236}">
                <a16:creationId xmlns:a16="http://schemas.microsoft.com/office/drawing/2014/main" id="{9E1EDEF5-A71D-F067-CB4B-1E89279B8803}"/>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7" name="CuadroTexto 16">
            <a:extLst>
              <a:ext uri="{FF2B5EF4-FFF2-40B4-BE49-F238E27FC236}">
                <a16:creationId xmlns:a16="http://schemas.microsoft.com/office/drawing/2014/main" id="{7EDCD8AF-DB2F-1549-A1DE-1CFE79FD6AB6}"/>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8" name="Imagen 17">
            <a:extLst>
              <a:ext uri="{FF2B5EF4-FFF2-40B4-BE49-F238E27FC236}">
                <a16:creationId xmlns:a16="http://schemas.microsoft.com/office/drawing/2014/main" id="{7349961B-FB1D-94C4-873B-799F95FBDBDD}"/>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9" name="Imagen 18">
            <a:extLst>
              <a:ext uri="{FF2B5EF4-FFF2-40B4-BE49-F238E27FC236}">
                <a16:creationId xmlns:a16="http://schemas.microsoft.com/office/drawing/2014/main" id="{A731F743-FCCC-8853-70D2-892695701268}"/>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665559254"/>
      </p:ext>
    </p:extLst>
  </p:cSld>
  <p:clrMapOvr>
    <a:masterClrMapping/>
  </p:clrMapOvr>
</p:sldLayout>
</file>

<file path=ppt/slideLayouts/slideLayout351.xml><?xml version="1.0" encoding="utf-8"?>
<p:sldLayout xmlns:a="http://schemas.openxmlformats.org/drawingml/2006/main" xmlns:r="http://schemas.openxmlformats.org/officeDocument/2006/relationships" xmlns:p="http://schemas.openxmlformats.org/presentationml/2006/main" preserve="1" userDrawn="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a:xfrm>
            <a:off x="838200" y="1597441"/>
            <a:ext cx="10515600" cy="1325563"/>
          </a:xfrm>
        </p:spPr>
        <p:txBody>
          <a:bodyPr>
            <a:normAutofit/>
          </a:bodyPr>
          <a:lstStyle>
            <a:lvl1pPr>
              <a:defRPr sz="32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838200" y="3112167"/>
            <a:ext cx="10515600" cy="3064795"/>
          </a:xfrm>
        </p:spPr>
        <p:txBody>
          <a:bodyPr>
            <a:normAutofit/>
          </a:bodyPr>
          <a:lstStyle>
            <a:lvl1pPr>
              <a:defRPr sz="2000">
                <a:latin typeface="Verdana" panose="020B0604030504040204" pitchFamily="34" charset="0"/>
                <a:ea typeface="Verdana" panose="020B0604030504040204" pitchFamily="34" charset="0"/>
              </a:defRPr>
            </a:lvl1pPr>
            <a:lvl2pPr>
              <a:defRPr sz="1800">
                <a:latin typeface="Verdana" panose="020B0604030504040204" pitchFamily="34" charset="0"/>
                <a:ea typeface="Verdana" panose="020B0604030504040204" pitchFamily="34" charset="0"/>
              </a:defRPr>
            </a:lvl2pPr>
            <a:lvl3pPr>
              <a:defRPr sz="1600">
                <a:latin typeface="Verdana" panose="020B0604030504040204" pitchFamily="34" charset="0"/>
                <a:ea typeface="Verdana" panose="020B0604030504040204" pitchFamily="34" charset="0"/>
              </a:defRPr>
            </a:lvl3pPr>
            <a:lvl4pPr>
              <a:defRPr sz="1400">
                <a:latin typeface="Verdana" panose="020B0604030504040204" pitchFamily="34" charset="0"/>
                <a:ea typeface="Verdana" panose="020B0604030504040204" pitchFamily="34" charset="0"/>
              </a:defRPr>
            </a:lvl4pPr>
            <a:lvl5pPr>
              <a:defRPr sz="14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15" name="Marcador de texto 12">
            <a:extLst>
              <a:ext uri="{FF2B5EF4-FFF2-40B4-BE49-F238E27FC236}">
                <a16:creationId xmlns:a16="http://schemas.microsoft.com/office/drawing/2014/main" id="{E035C3E2-9BA7-5AFD-A478-88F095C862B2}"/>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6" name="Rectángulo: esquinas superiores redondeadas 15">
            <a:extLst>
              <a:ext uri="{FF2B5EF4-FFF2-40B4-BE49-F238E27FC236}">
                <a16:creationId xmlns:a16="http://schemas.microsoft.com/office/drawing/2014/main" id="{878B25C7-1377-10EA-C681-CC946668B433}"/>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7" name="CuadroTexto 16">
            <a:extLst>
              <a:ext uri="{FF2B5EF4-FFF2-40B4-BE49-F238E27FC236}">
                <a16:creationId xmlns:a16="http://schemas.microsoft.com/office/drawing/2014/main" id="{7FC49A6F-C00F-6E01-9BAD-40B5684878A8}"/>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8" name="Imagen 17">
            <a:extLst>
              <a:ext uri="{FF2B5EF4-FFF2-40B4-BE49-F238E27FC236}">
                <a16:creationId xmlns:a16="http://schemas.microsoft.com/office/drawing/2014/main" id="{578BAC7D-F5E7-68AB-EB65-EC1E0C2A3F43}"/>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9" name="Imagen 18">
            <a:extLst>
              <a:ext uri="{FF2B5EF4-FFF2-40B4-BE49-F238E27FC236}">
                <a16:creationId xmlns:a16="http://schemas.microsoft.com/office/drawing/2014/main" id="{AB215999-4E20-765A-91C5-427A4DD2323C}"/>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4022966816"/>
      </p:ext>
    </p:extLst>
  </p:cSld>
  <p:clrMapOvr>
    <a:masterClrMapping/>
  </p:clrMapOvr>
</p:sldLayout>
</file>

<file path=ppt/slideLayouts/slideLayout352.xml><?xml version="1.0" encoding="utf-8"?>
<p:sldLayout xmlns:a="http://schemas.openxmlformats.org/drawingml/2006/main" xmlns:r="http://schemas.openxmlformats.org/officeDocument/2006/relationships" xmlns:p="http://schemas.openxmlformats.org/presentationml/2006/main" preserve="1" userDrawn="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a:xfrm>
            <a:off x="838200" y="1699569"/>
            <a:ext cx="10515600" cy="1325563"/>
          </a:xfrm>
        </p:spPr>
        <p:txBody>
          <a:bodyPr>
            <a:normAutofit/>
          </a:bodyPr>
          <a:lstStyle>
            <a:lvl1pPr>
              <a:defRPr sz="28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sz="half" idx="1"/>
          </p:nvPr>
        </p:nvSpPr>
        <p:spPr>
          <a:xfrm>
            <a:off x="838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contenido 3"/>
          <p:cNvSpPr>
            <a:spLocks noGrp="1"/>
          </p:cNvSpPr>
          <p:nvPr>
            <p:ph sz="half" idx="2"/>
          </p:nvPr>
        </p:nvSpPr>
        <p:spPr>
          <a:xfrm>
            <a:off x="6172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8" name="Marcador de texto 12">
            <a:extLst>
              <a:ext uri="{FF2B5EF4-FFF2-40B4-BE49-F238E27FC236}">
                <a16:creationId xmlns:a16="http://schemas.microsoft.com/office/drawing/2014/main" id="{A2705380-3DBB-96AA-FB3B-5701047E4707}"/>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4" name="Rectángulo: esquinas superiores redondeadas 13">
            <a:extLst>
              <a:ext uri="{FF2B5EF4-FFF2-40B4-BE49-F238E27FC236}">
                <a16:creationId xmlns:a16="http://schemas.microsoft.com/office/drawing/2014/main" id="{398A1D4A-66E6-29B6-4B30-7C69E46C19CC}"/>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5" name="CuadroTexto 14">
            <a:extLst>
              <a:ext uri="{FF2B5EF4-FFF2-40B4-BE49-F238E27FC236}">
                <a16:creationId xmlns:a16="http://schemas.microsoft.com/office/drawing/2014/main" id="{CE042410-2255-7B38-C7F6-DE6F630EF6CB}"/>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6" name="Imagen 15">
            <a:extLst>
              <a:ext uri="{FF2B5EF4-FFF2-40B4-BE49-F238E27FC236}">
                <a16:creationId xmlns:a16="http://schemas.microsoft.com/office/drawing/2014/main" id="{0314924B-8748-07A1-B824-2A187406A1F9}"/>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7" name="Imagen 16">
            <a:extLst>
              <a:ext uri="{FF2B5EF4-FFF2-40B4-BE49-F238E27FC236}">
                <a16:creationId xmlns:a16="http://schemas.microsoft.com/office/drawing/2014/main" id="{0F8BA446-3532-F2E0-FB40-BD3E838FDCC2}"/>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329028283"/>
      </p:ext>
    </p:extLst>
  </p:cSld>
  <p:clrMapOvr>
    <a:masterClrMapping/>
  </p:clrMapOvr>
</p:sldLayout>
</file>

<file path=ppt/slideLayouts/slideLayout353.xml><?xml version="1.0" encoding="utf-8"?>
<p:sldLayout xmlns:a="http://schemas.openxmlformats.org/drawingml/2006/main" xmlns:r="http://schemas.openxmlformats.org/officeDocument/2006/relationships" xmlns:p="http://schemas.openxmlformats.org/presentationml/2006/main" preserve="1" userDrawn="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8200" y="1370142"/>
            <a:ext cx="10515600" cy="705794"/>
          </a:xfrm>
        </p:spPr>
        <p:txBody>
          <a:bodyPr>
            <a:normAutofit/>
          </a:bodyPr>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6" name="Marcador de texto 12">
            <a:extLst>
              <a:ext uri="{FF2B5EF4-FFF2-40B4-BE49-F238E27FC236}">
                <a16:creationId xmlns:a16="http://schemas.microsoft.com/office/drawing/2014/main" id="{9985F39F-7752-69A6-DAC6-6EE951616BA3}"/>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2" name="Rectángulo: esquinas superiores redondeadas 11">
            <a:extLst>
              <a:ext uri="{FF2B5EF4-FFF2-40B4-BE49-F238E27FC236}">
                <a16:creationId xmlns:a16="http://schemas.microsoft.com/office/drawing/2014/main" id="{D600138F-1536-CAA0-35FC-DD88D19A1C91}"/>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B6DD373E-C504-BB5E-E545-7431CD73293B}"/>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4" name="Imagen 13">
            <a:extLst>
              <a:ext uri="{FF2B5EF4-FFF2-40B4-BE49-F238E27FC236}">
                <a16:creationId xmlns:a16="http://schemas.microsoft.com/office/drawing/2014/main" id="{A6A878CB-839A-E969-9796-EA521354FF8C}"/>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5" name="Imagen 14">
            <a:extLst>
              <a:ext uri="{FF2B5EF4-FFF2-40B4-BE49-F238E27FC236}">
                <a16:creationId xmlns:a16="http://schemas.microsoft.com/office/drawing/2014/main" id="{968B8E89-359A-3426-3E63-97E2784295B6}"/>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759727983"/>
      </p:ext>
    </p:extLst>
  </p:cSld>
  <p:clrMapOvr>
    <a:masterClrMapping/>
  </p:clrMapOvr>
</p:sldLayout>
</file>

<file path=ppt/slideLayouts/slideLayout354.xml><?xml version="1.0" encoding="utf-8"?>
<p:sldLayout xmlns:a="http://schemas.openxmlformats.org/drawingml/2006/main" xmlns:r="http://schemas.openxmlformats.org/officeDocument/2006/relationships" xmlns:p="http://schemas.openxmlformats.org/presentationml/2006/main" preserve="1" userDrawn="1">
  <p:cSld name="2_En blanco">
    <p:spTree>
      <p:nvGrpSpPr>
        <p:cNvPr id="1" name=""/>
        <p:cNvGrpSpPr/>
        <p:nvPr/>
      </p:nvGrpSpPr>
      <p:grpSpPr>
        <a:xfrm>
          <a:off x="0" y="0"/>
          <a:ext cx="0" cy="0"/>
          <a:chOff x="0" y="0"/>
          <a:chExt cx="0" cy="0"/>
        </a:xfrm>
      </p:grpSpPr>
      <p:sp>
        <p:nvSpPr>
          <p:cNvPr id="5" name="Marcador de texto 12">
            <a:extLst>
              <a:ext uri="{FF2B5EF4-FFF2-40B4-BE49-F238E27FC236}">
                <a16:creationId xmlns:a16="http://schemas.microsoft.com/office/drawing/2014/main" id="{137FE2E3-C6B2-97C7-DCF9-E4B85F90407F}"/>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1" name="Rectángulo: esquinas superiores redondeadas 10">
            <a:extLst>
              <a:ext uri="{FF2B5EF4-FFF2-40B4-BE49-F238E27FC236}">
                <a16:creationId xmlns:a16="http://schemas.microsoft.com/office/drawing/2014/main" id="{FCCB888F-86E5-5A00-B0D9-F190235D6358}"/>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2" name="CuadroTexto 11">
            <a:extLst>
              <a:ext uri="{FF2B5EF4-FFF2-40B4-BE49-F238E27FC236}">
                <a16:creationId xmlns:a16="http://schemas.microsoft.com/office/drawing/2014/main" id="{1778D372-CC32-0A1A-DC44-E53C6F0F70BE}"/>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3" name="Imagen 12">
            <a:extLst>
              <a:ext uri="{FF2B5EF4-FFF2-40B4-BE49-F238E27FC236}">
                <a16:creationId xmlns:a16="http://schemas.microsoft.com/office/drawing/2014/main" id="{B62218C1-3BEB-AD10-139D-38B7F84CCE39}"/>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4" name="Imagen 13">
            <a:extLst>
              <a:ext uri="{FF2B5EF4-FFF2-40B4-BE49-F238E27FC236}">
                <a16:creationId xmlns:a16="http://schemas.microsoft.com/office/drawing/2014/main" id="{4D83C168-CB8C-A56E-6DCF-FD165043CF77}"/>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517631407"/>
      </p:ext>
    </p:extLst>
  </p:cSld>
  <p:clrMapOvr>
    <a:masterClrMapping/>
  </p:clrMapOvr>
</p:sldLayout>
</file>

<file path=ppt/slideLayouts/slideLayout355.xml><?xml version="1.0" encoding="utf-8"?>
<p:sldLayout xmlns:a="http://schemas.openxmlformats.org/drawingml/2006/main" xmlns:r="http://schemas.openxmlformats.org/officeDocument/2006/relationships" xmlns:p="http://schemas.openxmlformats.org/presentationml/2006/main" preserve="1" userDrawn="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1465560"/>
            <a:ext cx="3932237" cy="1600200"/>
          </a:xfrm>
        </p:spPr>
        <p:txBody>
          <a:bodyPr anchor="b"/>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5183188" y="1465560"/>
            <a:ext cx="6172200" cy="4395490"/>
          </a:xfrm>
        </p:spPr>
        <p:txBody>
          <a:bodyPr/>
          <a:lstStyle>
            <a:lvl1pPr>
              <a:defRPr sz="2400">
                <a:latin typeface="Verdana" panose="020B0604030504040204" pitchFamily="34" charset="0"/>
                <a:ea typeface="Verdana" panose="020B0604030504040204" pitchFamily="34" charset="0"/>
              </a:defRPr>
            </a:lvl1pPr>
            <a:lvl2pPr>
              <a:defRPr sz="2000">
                <a:latin typeface="Verdana" panose="020B0604030504040204" pitchFamily="34" charset="0"/>
                <a:ea typeface="Verdana" panose="020B0604030504040204" pitchFamily="34" charset="0"/>
              </a:defRPr>
            </a:lvl2pPr>
            <a:lvl3pPr>
              <a:defRPr sz="1800">
                <a:latin typeface="Verdana" panose="020B0604030504040204" pitchFamily="34" charset="0"/>
                <a:ea typeface="Verdana" panose="020B0604030504040204" pitchFamily="34" charset="0"/>
              </a:defRPr>
            </a:lvl3pPr>
            <a:lvl4pPr>
              <a:defRPr sz="1600">
                <a:latin typeface="Verdana" panose="020B0604030504040204" pitchFamily="34" charset="0"/>
                <a:ea typeface="Verdana" panose="020B0604030504040204" pitchFamily="34" charset="0"/>
              </a:defRPr>
            </a:lvl4pPr>
            <a:lvl5pPr>
              <a:defRPr sz="1600">
                <a:latin typeface="Verdana" panose="020B0604030504040204" pitchFamily="34" charset="0"/>
                <a:ea typeface="Verdana" panose="020B0604030504040204" pitchFamily="34" charset="0"/>
              </a:defRPr>
            </a:lvl5pPr>
            <a:lvl6pPr>
              <a:defRPr sz="2000"/>
            </a:lvl6pPr>
            <a:lvl7pPr>
              <a:defRPr sz="2000"/>
            </a:lvl7pPr>
            <a:lvl8pPr>
              <a:defRPr sz="2000"/>
            </a:lvl8pPr>
            <a:lvl9pPr>
              <a:defRPr sz="2000"/>
            </a:lvl9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texto 3"/>
          <p:cNvSpPr>
            <a:spLocks noGrp="1"/>
          </p:cNvSpPr>
          <p:nvPr>
            <p:ph type="body" sz="half" idx="2"/>
          </p:nvPr>
        </p:nvSpPr>
        <p:spPr>
          <a:xfrm>
            <a:off x="839788" y="3146854"/>
            <a:ext cx="3932237" cy="2722134"/>
          </a:xfrm>
        </p:spPr>
        <p:txBody>
          <a:bodyPr>
            <a:normAutofit/>
          </a:bodyPr>
          <a:lstStyle>
            <a:lvl1pPr marL="0" indent="0">
              <a:buNone/>
              <a:defRPr sz="1200">
                <a:latin typeface="Verdana" panose="020B0604030504040204" pitchFamily="34" charset="0"/>
                <a:ea typeface="Verdana" panose="020B060403050404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dirty="0"/>
              <a:t>Editar el estilo de texto del patrón</a:t>
            </a:r>
          </a:p>
        </p:txBody>
      </p:sp>
      <p:sp>
        <p:nvSpPr>
          <p:cNvPr id="8" name="Marcador de texto 12">
            <a:extLst>
              <a:ext uri="{FF2B5EF4-FFF2-40B4-BE49-F238E27FC236}">
                <a16:creationId xmlns:a16="http://schemas.microsoft.com/office/drawing/2014/main" id="{52356821-3438-BD39-CFBD-13AA2532693F}"/>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4" name="Rectángulo: esquinas superiores redondeadas 13">
            <a:extLst>
              <a:ext uri="{FF2B5EF4-FFF2-40B4-BE49-F238E27FC236}">
                <a16:creationId xmlns:a16="http://schemas.microsoft.com/office/drawing/2014/main" id="{66AB44EA-EDFA-1B26-C435-42FB4B58C1FD}"/>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5" name="CuadroTexto 14">
            <a:extLst>
              <a:ext uri="{FF2B5EF4-FFF2-40B4-BE49-F238E27FC236}">
                <a16:creationId xmlns:a16="http://schemas.microsoft.com/office/drawing/2014/main" id="{E0D655A5-B806-BAD6-B035-0929B8A1DF4C}"/>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6" name="Imagen 15">
            <a:extLst>
              <a:ext uri="{FF2B5EF4-FFF2-40B4-BE49-F238E27FC236}">
                <a16:creationId xmlns:a16="http://schemas.microsoft.com/office/drawing/2014/main" id="{611DA79C-CFF2-7FA8-034B-BDAEB0949C2C}"/>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7" name="Imagen 16">
            <a:extLst>
              <a:ext uri="{FF2B5EF4-FFF2-40B4-BE49-F238E27FC236}">
                <a16:creationId xmlns:a16="http://schemas.microsoft.com/office/drawing/2014/main" id="{E604F530-F653-FD54-0950-591596AFC84A}"/>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759845510"/>
      </p:ext>
    </p:extLst>
  </p:cSld>
  <p:clrMapOvr>
    <a:masterClrMapping/>
  </p:clrMapOvr>
</p:sldLayout>
</file>

<file path=ppt/slideLayouts/slideLayout356.xml><?xml version="1.0" encoding="utf-8"?>
<p:sldLayout xmlns:a="http://schemas.openxmlformats.org/drawingml/2006/main" xmlns:r="http://schemas.openxmlformats.org/officeDocument/2006/relationships" xmlns:p="http://schemas.openxmlformats.org/presentationml/2006/main" userDrawn="1">
  <p:cSld name="1_En blanco">
    <p:spTree>
      <p:nvGrpSpPr>
        <p:cNvPr id="1" name=""/>
        <p:cNvGrpSpPr/>
        <p:nvPr/>
      </p:nvGrpSpPr>
      <p:grpSpPr>
        <a:xfrm>
          <a:off x="0" y="0"/>
          <a:ext cx="0" cy="0"/>
          <a:chOff x="0" y="0"/>
          <a:chExt cx="0" cy="0"/>
        </a:xfrm>
      </p:grpSpPr>
      <p:pic>
        <p:nvPicPr>
          <p:cNvPr id="13" name="Imagen 12"/>
          <p:cNvPicPr>
            <a:picLocks noChangeAspect="1"/>
          </p:cNvPicPr>
          <p:nvPr userDrawn="1"/>
        </p:nvPicPr>
        <p:blipFill rotWithShape="1">
          <a:blip r:embed="rId2">
            <a:extLst>
              <a:ext uri="{28A0092B-C50C-407E-A947-70E740481C1C}">
                <a14:useLocalDpi xmlns:a14="http://schemas.microsoft.com/office/drawing/2010/main" val="0"/>
              </a:ext>
            </a:extLst>
          </a:blip>
          <a:srcRect t="19268" b="17574"/>
          <a:stretch/>
        </p:blipFill>
        <p:spPr>
          <a:xfrm>
            <a:off x="0" y="958056"/>
            <a:ext cx="12192000" cy="5775253"/>
          </a:xfrm>
          <a:prstGeom prst="rect">
            <a:avLst/>
          </a:prstGeom>
        </p:spPr>
      </p:pic>
      <p:sp>
        <p:nvSpPr>
          <p:cNvPr id="12" name="Rectángulo 11"/>
          <p:cNvSpPr/>
          <p:nvPr userDrawn="1"/>
        </p:nvSpPr>
        <p:spPr>
          <a:xfrm>
            <a:off x="-2550" y="222422"/>
            <a:ext cx="12192000" cy="6471015"/>
          </a:xfrm>
          <a:prstGeom prst="rect">
            <a:avLst/>
          </a:prstGeom>
          <a:gradFill flip="none" rotWithShape="1">
            <a:gsLst>
              <a:gs pos="0">
                <a:schemeClr val="accent6">
                  <a:lumMod val="50000"/>
                  <a:alpha val="13000"/>
                </a:scheme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5" name="Imagen 4"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933" y="41967"/>
            <a:ext cx="12190067" cy="6859090"/>
          </a:xfrm>
          <a:prstGeom prst="rect">
            <a:avLst/>
          </a:prstGeom>
        </p:spPr>
      </p:pic>
      <p:sp>
        <p:nvSpPr>
          <p:cNvPr id="8" name="CuadroTexto 7">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6" name="Marcador de texto 12">
            <a:extLst>
              <a:ext uri="{FF2B5EF4-FFF2-40B4-BE49-F238E27FC236}">
                <a16:creationId xmlns:a16="http://schemas.microsoft.com/office/drawing/2014/main" id="{A8816EA9-F62E-B48B-336A-43F484327F00}"/>
              </a:ext>
            </a:extLst>
          </p:cNvPr>
          <p:cNvSpPr>
            <a:spLocks noGrp="1"/>
          </p:cNvSpPr>
          <p:nvPr>
            <p:ph type="body" sz="quarter" idx="10"/>
          </p:nvPr>
        </p:nvSpPr>
        <p:spPr>
          <a:xfrm>
            <a:off x="1171067" y="780402"/>
            <a:ext cx="4263576" cy="261610"/>
          </a:xfrm>
        </p:spPr>
        <p:txBody>
          <a:bodyPr>
            <a:noAutofit/>
          </a:bodyPr>
          <a:lstStyle>
            <a:lvl1pPr marL="0" indent="0" algn="l">
              <a:buNone/>
              <a:defRPr sz="1200" b="1">
                <a:solidFill>
                  <a:schemeClr val="accent6">
                    <a:lumMod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5" name="Rectángulo: esquinas superiores redondeadas 14">
            <a:extLst>
              <a:ext uri="{FF2B5EF4-FFF2-40B4-BE49-F238E27FC236}">
                <a16:creationId xmlns:a16="http://schemas.microsoft.com/office/drawing/2014/main" id="{9FCCED7C-A8E6-A41C-1207-064A716119CB}"/>
              </a:ext>
            </a:extLst>
          </p:cNvPr>
          <p:cNvSpPr/>
          <p:nvPr userDrawn="1"/>
        </p:nvSpPr>
        <p:spPr>
          <a:xfrm rot="5400000">
            <a:off x="2531470" y="-2303023"/>
            <a:ext cx="510532" cy="5573476"/>
          </a:xfrm>
          <a:prstGeom prst="round2SameRect">
            <a:avLst/>
          </a:prstGeom>
          <a:gradFill flip="none" rotWithShape="1">
            <a:gsLst>
              <a:gs pos="0">
                <a:srgbClr val="6C320A"/>
              </a:gs>
              <a:gs pos="33000">
                <a:schemeClr val="accent6">
                  <a:lumMod val="50000"/>
                </a:scheme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6" name="CuadroTexto 15">
            <a:extLst>
              <a:ext uri="{FF2B5EF4-FFF2-40B4-BE49-F238E27FC236}">
                <a16:creationId xmlns:a16="http://schemas.microsoft.com/office/drawing/2014/main" id="{8DA60929-9988-8B89-5F63-E92638E71A16}"/>
              </a:ext>
            </a:extLst>
          </p:cNvPr>
          <p:cNvSpPr txBox="1"/>
          <p:nvPr userDrawn="1"/>
        </p:nvSpPr>
        <p:spPr>
          <a:xfrm>
            <a:off x="1045292" y="231240"/>
            <a:ext cx="3190296"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Deslizamientos de Tierra</a:t>
            </a:r>
            <a:endParaRPr lang="es-MX" sz="1400" b="1" dirty="0">
              <a:solidFill>
                <a:schemeClr val="bg1"/>
              </a:solidFill>
              <a:latin typeface="Verdana" panose="020B0604030504040204" pitchFamily="34" charset="0"/>
              <a:ea typeface="Verdana" panose="020B0604030504040204" pitchFamily="34" charset="0"/>
            </a:endParaRPr>
          </a:p>
        </p:txBody>
      </p:sp>
      <p:pic>
        <p:nvPicPr>
          <p:cNvPr id="17" name="Imagen 16">
            <a:extLst>
              <a:ext uri="{FF2B5EF4-FFF2-40B4-BE49-F238E27FC236}">
                <a16:creationId xmlns:a16="http://schemas.microsoft.com/office/drawing/2014/main" id="{6796E07D-4CB7-D720-CB78-25ECD50E46ED}"/>
              </a:ext>
            </a:extLst>
          </p:cNvPr>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308697" y="206806"/>
            <a:ext cx="547654" cy="547654"/>
          </a:xfrm>
          <a:prstGeom prst="rect">
            <a:avLst/>
          </a:prstGeom>
        </p:spPr>
      </p:pic>
      <p:pic>
        <p:nvPicPr>
          <p:cNvPr id="18" name="Imagen 17">
            <a:extLst>
              <a:ext uri="{FF2B5EF4-FFF2-40B4-BE49-F238E27FC236}">
                <a16:creationId xmlns:a16="http://schemas.microsoft.com/office/drawing/2014/main" id="{B0189C42-213F-D763-0A78-9E46881E8A8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419885510"/>
      </p:ext>
    </p:extLst>
  </p:cSld>
  <p:clrMapOvr>
    <a:masterClrMapping/>
  </p:clrMapOvr>
</p:sldLayout>
</file>

<file path=ppt/slideLayouts/slideLayout357.xml><?xml version="1.0" encoding="utf-8"?>
<p:sldLayout xmlns:a="http://schemas.openxmlformats.org/drawingml/2006/main" xmlns:r="http://schemas.openxmlformats.org/officeDocument/2006/relationships" xmlns:p="http://schemas.openxmlformats.org/presentationml/2006/main" preserve="1" userDrawn="1">
  <p:cSld name="Condiciones Hidrometeorologica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21" name="Rectángulo 20"/>
          <p:cNvSpPr/>
          <p:nvPr userDrawn="1"/>
        </p:nvSpPr>
        <p:spPr>
          <a:xfrm>
            <a:off x="-1934" y="949571"/>
            <a:ext cx="12193935" cy="5122985"/>
          </a:xfrm>
          <a:prstGeom prst="rect">
            <a:avLst/>
          </a:prstGeom>
          <a:solidFill>
            <a:srgbClr val="D5EEF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s-MX" sz="1800"/>
          </a:p>
        </p:txBody>
      </p:sp>
      <p:grpSp>
        <p:nvGrpSpPr>
          <p:cNvPr id="15" name="Grupo 14"/>
          <p:cNvGrpSpPr/>
          <p:nvPr userDrawn="1"/>
        </p:nvGrpSpPr>
        <p:grpSpPr>
          <a:xfrm>
            <a:off x="1409105" y="1102817"/>
            <a:ext cx="4244023" cy="4917996"/>
            <a:chOff x="811676" y="914400"/>
            <a:chExt cx="4430249" cy="5133796"/>
          </a:xfrm>
        </p:grpSpPr>
        <p:pic>
          <p:nvPicPr>
            <p:cNvPr id="16" name="Google Shape;16;p72"/>
            <p:cNvPicPr preferRelativeResize="0"/>
            <p:nvPr/>
          </p:nvPicPr>
          <p:blipFill rotWithShape="1">
            <a:blip r:embed="rId3">
              <a:alphaModFix/>
            </a:blip>
            <a:srcRect/>
            <a:stretch/>
          </p:blipFill>
          <p:spPr>
            <a:xfrm>
              <a:off x="811676" y="922338"/>
              <a:ext cx="388937" cy="4675187"/>
            </a:xfrm>
            <a:prstGeom prst="rect">
              <a:avLst/>
            </a:prstGeom>
            <a:noFill/>
            <a:ln>
              <a:noFill/>
            </a:ln>
          </p:spPr>
        </p:pic>
        <p:sp>
          <p:nvSpPr>
            <p:cNvPr id="17" name="Google Shape;17;p72"/>
            <p:cNvSpPr/>
            <p:nvPr/>
          </p:nvSpPr>
          <p:spPr>
            <a:xfrm>
              <a:off x="823913" y="914400"/>
              <a:ext cx="4408487" cy="4683125"/>
            </a:xfrm>
            <a:prstGeom prst="rect">
              <a:avLst/>
            </a:prstGeom>
            <a:noFill/>
            <a:ln w="127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18" name="Google Shape;19;p72"/>
            <p:cNvSpPr txBox="1"/>
            <p:nvPr/>
          </p:nvSpPr>
          <p:spPr>
            <a:xfrm>
              <a:off x="814389" y="5599113"/>
              <a:ext cx="4427536" cy="449083"/>
            </a:xfrm>
            <a:prstGeom prst="rect">
              <a:avLst/>
            </a:prstGeom>
            <a:solidFill>
              <a:schemeClr val="lt1"/>
            </a:solidFill>
            <a:ln>
              <a:noFill/>
            </a:ln>
          </p:spPr>
          <p:txBody>
            <a:bodyPr spcFirstLastPara="1" wrap="square" lIns="91425" tIns="45700" rIns="91425" bIns="45700" anchor="t" anchorCtr="0">
              <a:spAutoFit/>
            </a:bodyPr>
            <a:lstStyle/>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dirty="0">
                <a:solidFill>
                  <a:srgbClr val="000000"/>
                </a:solidFill>
                <a:latin typeface="Arial Narrow"/>
                <a:ea typeface="Arial Narrow"/>
                <a:cs typeface="Arial Narrow"/>
                <a:sym typeface="Arial Narrow"/>
              </a:endParaRPr>
            </a:p>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dirty="0">
                <a:solidFill>
                  <a:srgbClr val="000000"/>
                </a:solidFill>
                <a:latin typeface="Arial Narrow"/>
                <a:ea typeface="Arial Narrow"/>
                <a:cs typeface="Arial Narrow"/>
                <a:sym typeface="Arial Narrow"/>
              </a:endParaRPr>
            </a:p>
          </p:txBody>
        </p:sp>
      </p:grpSp>
      <p:sp>
        <p:nvSpPr>
          <p:cNvPr id="25" name="Google Shape;17;p72"/>
          <p:cNvSpPr/>
          <p:nvPr/>
        </p:nvSpPr>
        <p:spPr>
          <a:xfrm>
            <a:off x="6872515" y="1072122"/>
            <a:ext cx="4043565" cy="4595148"/>
          </a:xfrm>
          <a:prstGeom prst="rect">
            <a:avLst/>
          </a:prstGeom>
          <a:noFill/>
          <a:ln w="127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6" name="Google Shape;19;p72"/>
          <p:cNvSpPr txBox="1"/>
          <p:nvPr/>
        </p:nvSpPr>
        <p:spPr>
          <a:xfrm>
            <a:off x="6872515" y="5577698"/>
            <a:ext cx="4043565" cy="430206"/>
          </a:xfrm>
          <a:prstGeom prst="rect">
            <a:avLst/>
          </a:prstGeom>
          <a:solidFill>
            <a:schemeClr val="lt1"/>
          </a:solidFill>
          <a:ln>
            <a:noFill/>
          </a:ln>
        </p:spPr>
        <p:txBody>
          <a:bodyPr spcFirstLastPara="1" wrap="square" lIns="91425" tIns="45700" rIns="91425" bIns="45700" anchor="t" anchorCtr="0">
            <a:spAutoFit/>
          </a:bodyPr>
          <a:lstStyle/>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a:solidFill>
                <a:srgbClr val="000000"/>
              </a:solidFill>
              <a:latin typeface="Arial Narrow"/>
              <a:ea typeface="Arial Narrow"/>
              <a:cs typeface="Arial Narrow"/>
              <a:sym typeface="Arial Narrow"/>
            </a:endParaRPr>
          </a:p>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a:solidFill>
                <a:srgbClr val="000000"/>
              </a:solidFill>
              <a:latin typeface="Arial Narrow"/>
              <a:ea typeface="Arial Narrow"/>
              <a:cs typeface="Arial Narrow"/>
              <a:sym typeface="Arial Narrow"/>
            </a:endParaRPr>
          </a:p>
        </p:txBody>
      </p:sp>
      <p:sp>
        <p:nvSpPr>
          <p:cNvPr id="44" name="Marcador de texto 43"/>
          <p:cNvSpPr>
            <a:spLocks noGrp="1"/>
          </p:cNvSpPr>
          <p:nvPr>
            <p:ph type="body" sz="quarter" idx="10"/>
          </p:nvPr>
        </p:nvSpPr>
        <p:spPr>
          <a:xfrm>
            <a:off x="6983414" y="5598571"/>
            <a:ext cx="3838575" cy="361950"/>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48" name="Marcador de texto 43"/>
          <p:cNvSpPr>
            <a:spLocks noGrp="1"/>
          </p:cNvSpPr>
          <p:nvPr>
            <p:ph type="body" sz="quarter" idx="11"/>
          </p:nvPr>
        </p:nvSpPr>
        <p:spPr>
          <a:xfrm>
            <a:off x="1613125" y="5608619"/>
            <a:ext cx="3838575" cy="361950"/>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pic>
        <p:nvPicPr>
          <p:cNvPr id="49" name="Imagen 48"/>
          <p:cNvPicPr>
            <a:picLocks noChangeAspect="1"/>
          </p:cNvPicPr>
          <p:nvPr userDrawn="1"/>
        </p:nvPicPr>
        <p:blipFill>
          <a:blip r:embed="rId4"/>
          <a:stretch>
            <a:fillRect/>
          </a:stretch>
        </p:blipFill>
        <p:spPr>
          <a:xfrm>
            <a:off x="2646070" y="6105426"/>
            <a:ext cx="6899860" cy="564757"/>
          </a:xfrm>
          <a:prstGeom prst="rect">
            <a:avLst/>
          </a:prstGeom>
        </p:spPr>
      </p:pic>
      <p:pic>
        <p:nvPicPr>
          <p:cNvPr id="4" name="Imagen 3">
            <a:extLst>
              <a:ext uri="{FF2B5EF4-FFF2-40B4-BE49-F238E27FC236}">
                <a16:creationId xmlns:a16="http://schemas.microsoft.com/office/drawing/2014/main" id="{8435359C-3E2B-2200-1C25-C87B896409EA}"/>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6C98AE62-753D-9614-0D78-C7A20E9646D5}"/>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6" name="Imagen 5">
            <a:extLst>
              <a:ext uri="{FF2B5EF4-FFF2-40B4-BE49-F238E27FC236}">
                <a16:creationId xmlns:a16="http://schemas.microsoft.com/office/drawing/2014/main" id="{6E987E9B-2A47-559E-F614-41FB14EB7D00}"/>
              </a:ext>
            </a:extLst>
          </p:cNvPr>
          <p:cNvPicPr>
            <a:picLocks noChangeAspect="1"/>
          </p:cNvPicPr>
          <p:nvPr userDrawn="1"/>
        </p:nvPicPr>
        <p:blipFill>
          <a:blip r:embed="rId6">
            <a:duotone>
              <a:schemeClr val="bg2">
                <a:shade val="45000"/>
                <a:satMod val="135000"/>
              </a:schemeClr>
              <a:prstClr val="white"/>
            </a:duotone>
            <a:extLst>
              <a:ext uri="{BEBA8EAE-BF5A-486C-A8C5-ECC9F3942E4B}">
                <a14:imgProps xmlns:a14="http://schemas.microsoft.com/office/drawing/2010/main">
                  <a14:imgLayer r:embed="rId7">
                    <a14:imgEffect>
                      <a14:artisticPhotocopy/>
                    </a14:imgEffect>
                    <a14:imgEffect>
                      <a14:saturation sat="40000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331263" y="293163"/>
            <a:ext cx="369332" cy="369332"/>
          </a:xfrm>
          <a:prstGeom prst="rect">
            <a:avLst/>
          </a:prstGeom>
        </p:spPr>
      </p:pic>
      <p:sp>
        <p:nvSpPr>
          <p:cNvPr id="7" name="CuadroTexto 6">
            <a:extLst>
              <a:ext uri="{FF2B5EF4-FFF2-40B4-BE49-F238E27FC236}">
                <a16:creationId xmlns:a16="http://schemas.microsoft.com/office/drawing/2014/main" id="{D38D21A5-746E-1C32-5293-DF3A27F987F4}"/>
              </a:ext>
            </a:extLst>
          </p:cNvPr>
          <p:cNvSpPr txBox="1"/>
          <p:nvPr userDrawn="1"/>
        </p:nvSpPr>
        <p:spPr>
          <a:xfrm>
            <a:off x="844884" y="299048"/>
            <a:ext cx="4525598" cy="369332"/>
          </a:xfrm>
          <a:prstGeom prst="rect">
            <a:avLst/>
          </a:prstGeom>
          <a:noFill/>
        </p:spPr>
        <p:txBody>
          <a:bodyPr wrap="none" rtlCol="0">
            <a:spAutoFit/>
          </a:bodyPr>
          <a:lstStyle/>
          <a:p>
            <a:r>
              <a:rPr lang="es-ES" sz="1800" b="1" dirty="0">
                <a:solidFill>
                  <a:schemeClr val="bg1"/>
                </a:solidFill>
                <a:latin typeface="Verdana" panose="020B0604030504040204" pitchFamily="34" charset="0"/>
                <a:ea typeface="Verdana" panose="020B0604030504040204" pitchFamily="34" charset="0"/>
              </a:rPr>
              <a:t>Condiciones Hidrometeorológicas</a:t>
            </a:r>
            <a:endParaRPr lang="es-MX" sz="18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493870292"/>
      </p:ext>
    </p:extLst>
  </p:cSld>
  <p:clrMapOvr>
    <a:masterClrMapping/>
  </p:clrMapOvr>
</p:sldLayout>
</file>

<file path=ppt/slideLayouts/slideLayout358.xml><?xml version="1.0" encoding="utf-8"?>
<p:sldLayout xmlns:a="http://schemas.openxmlformats.org/drawingml/2006/main" xmlns:r="http://schemas.openxmlformats.org/officeDocument/2006/relationships" xmlns:p="http://schemas.openxmlformats.org/presentationml/2006/main" preserve="1" userDrawn="1">
  <p:cSld name="Condiciones Hidrometeorológica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graphicFrame>
        <p:nvGraphicFramePr>
          <p:cNvPr id="19" name="Google Shape;22;p73"/>
          <p:cNvGraphicFramePr/>
          <p:nvPr userDrawn="1">
            <p:extLst>
              <p:ext uri="{D42A27DB-BD31-4B8C-83A1-F6EECF244321}">
                <p14:modId xmlns:p14="http://schemas.microsoft.com/office/powerpoint/2010/main" val="4140264445"/>
              </p:ext>
            </p:extLst>
          </p:nvPr>
        </p:nvGraphicFramePr>
        <p:xfrm>
          <a:off x="1" y="1075525"/>
          <a:ext cx="12190065" cy="5086477"/>
        </p:xfrm>
        <a:graphic>
          <a:graphicData uri="http://schemas.openxmlformats.org/drawingml/2006/table">
            <a:tbl>
              <a:tblPr>
                <a:tableStyleId>{10A1B5D5-9B99-4C35-A422-299274C87663}</a:tableStyleId>
              </a:tblPr>
              <a:tblGrid>
                <a:gridCol w="5029199">
                  <a:extLst>
                    <a:ext uri="{9D8B030D-6E8A-4147-A177-3AD203B41FA5}">
                      <a16:colId xmlns:a16="http://schemas.microsoft.com/office/drawing/2014/main" val="20000"/>
                    </a:ext>
                  </a:extLst>
                </a:gridCol>
                <a:gridCol w="7160866">
                  <a:extLst>
                    <a:ext uri="{9D8B030D-6E8A-4147-A177-3AD203B41FA5}">
                      <a16:colId xmlns:a16="http://schemas.microsoft.com/office/drawing/2014/main" val="20001"/>
                    </a:ext>
                  </a:extLst>
                </a:gridCol>
              </a:tblGrid>
              <a:tr h="315431">
                <a:tc>
                  <a:txBody>
                    <a:bodyPr/>
                    <a:lstStyle/>
                    <a:p>
                      <a:pPr marL="0" marR="0" lvl="0" indent="0" algn="ctr" rtl="0">
                        <a:lnSpc>
                          <a:spcPct val="100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Condiciones meteorológicas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85079" marR="85079" marT="42540" marB="42540" anchor="ctr">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Lluvias destacadas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63798" marR="63798" marT="0" marB="0" anchor="ctr">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4771046">
                <a:tc>
                  <a:txBody>
                    <a:bodyPr/>
                    <a:lstStyle/>
                    <a:p>
                      <a:pPr marL="0" marR="0" lvl="0" indent="0" algn="ctr" rtl="0">
                        <a:lnSpc>
                          <a:spcPct val="100000"/>
                        </a:lnSpc>
                        <a:spcBef>
                          <a:spcPts val="0"/>
                        </a:spcBef>
                        <a:spcAft>
                          <a:spcPts val="0"/>
                        </a:spcAft>
                        <a:buClr>
                          <a:srgbClr val="000000"/>
                        </a:buClr>
                        <a:buSzPts val="1400"/>
                        <a:buFont typeface="Arial"/>
                        <a:buNone/>
                      </a:pPr>
                      <a:endParaRPr sz="1300" b="0" u="none" strike="noStrike" cap="none" dirty="0">
                        <a:latin typeface="Arial Narrow"/>
                        <a:ea typeface="Arial Narrow"/>
                        <a:cs typeface="Arial Narrow"/>
                        <a:sym typeface="Arial Narrow"/>
                      </a:endParaRPr>
                    </a:p>
                  </a:txBody>
                  <a:tcPr marL="85079" marR="85079" marT="42540" marB="42540">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b="1" u="none" strike="noStrike" cap="none" dirty="0">
                        <a:latin typeface="Arial Narrow"/>
                        <a:ea typeface="Arial Narrow"/>
                        <a:cs typeface="Arial Narrow"/>
                        <a:sym typeface="Arial Narrow"/>
                      </a:endParaRPr>
                    </a:p>
                  </a:txBody>
                  <a:tcPr marL="85079" marR="85079" marT="42540" marB="42540">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bl>
          </a:graphicData>
        </a:graphic>
      </p:graphicFrame>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3" name="Imagen 2"/>
          <p:cNvPicPr>
            <a:picLocks noChangeAspect="1"/>
          </p:cNvPicPr>
          <p:nvPr userDrawn="1"/>
        </p:nvPicPr>
        <p:blipFill>
          <a:blip r:embed="rId3"/>
          <a:stretch>
            <a:fillRect/>
          </a:stretch>
        </p:blipFill>
        <p:spPr>
          <a:xfrm>
            <a:off x="1335855" y="6294650"/>
            <a:ext cx="9520290" cy="286632"/>
          </a:xfrm>
          <a:prstGeom prst="rect">
            <a:avLst/>
          </a:prstGeom>
        </p:spPr>
      </p:pic>
      <p:sp>
        <p:nvSpPr>
          <p:cNvPr id="20" name="Google Shape;23;p73"/>
          <p:cNvSpPr/>
          <p:nvPr userDrawn="1"/>
        </p:nvSpPr>
        <p:spPr>
          <a:xfrm>
            <a:off x="521652" y="1515900"/>
            <a:ext cx="4003851" cy="4295353"/>
          </a:xfrm>
          <a:prstGeom prst="rect">
            <a:avLst/>
          </a:prstGeom>
          <a:noFill/>
          <a:ln w="9525" cap="flat" cmpd="sng">
            <a:solidFill>
              <a:schemeClr val="bg2">
                <a:lumMod val="90000"/>
              </a:schemeClr>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2" name="Marcador de texto 43"/>
          <p:cNvSpPr>
            <a:spLocks noGrp="1"/>
          </p:cNvSpPr>
          <p:nvPr>
            <p:ph type="body" sz="quarter" idx="12"/>
          </p:nvPr>
        </p:nvSpPr>
        <p:spPr>
          <a:xfrm>
            <a:off x="5370482" y="1603433"/>
            <a:ext cx="6501220" cy="4309486"/>
          </a:xfrm>
        </p:spPr>
        <p:txBody>
          <a:bodyPr>
            <a:noAutofit/>
          </a:bodyPr>
          <a:lstStyle>
            <a:lvl1pPr marL="0" indent="0" algn="just">
              <a:buNone/>
              <a:defRPr sz="105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24" name="Marcador de texto 43"/>
          <p:cNvSpPr>
            <a:spLocks noGrp="1"/>
          </p:cNvSpPr>
          <p:nvPr>
            <p:ph type="body" sz="quarter" idx="13"/>
          </p:nvPr>
        </p:nvSpPr>
        <p:spPr>
          <a:xfrm>
            <a:off x="521652" y="5895773"/>
            <a:ext cx="4003851" cy="159316"/>
          </a:xfrm>
        </p:spPr>
        <p:txBody>
          <a:bodyPr>
            <a:noAutofit/>
          </a:bodyPr>
          <a:lstStyle>
            <a:lvl1pPr marL="0" indent="0" algn="ctr">
              <a:buNone/>
              <a:defRPr sz="800" b="1">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2" name="Rectángulo: esquinas superiores redondeadas 1">
            <a:extLst>
              <a:ext uri="{FF2B5EF4-FFF2-40B4-BE49-F238E27FC236}">
                <a16:creationId xmlns:a16="http://schemas.microsoft.com/office/drawing/2014/main" id="{E65430FE-D129-94AD-84AF-E84BCE38B1C2}"/>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5" name="Imagen 4">
            <a:extLst>
              <a:ext uri="{FF2B5EF4-FFF2-40B4-BE49-F238E27FC236}">
                <a16:creationId xmlns:a16="http://schemas.microsoft.com/office/drawing/2014/main" id="{0D243A98-38C5-305C-8970-1448A3BB3D5A}"/>
              </a:ext>
            </a:extLst>
          </p:cNvPr>
          <p:cNvPicPr>
            <a:picLocks noChangeAspect="1"/>
          </p:cNvPicPr>
          <p:nvPr userDrawn="1"/>
        </p:nvPicPr>
        <p:blipFill>
          <a:blip r:embed="rId4">
            <a:duotone>
              <a:schemeClr val="bg2">
                <a:shade val="45000"/>
                <a:satMod val="135000"/>
              </a:schemeClr>
              <a:prstClr val="white"/>
            </a:duotone>
            <a:extLst>
              <a:ext uri="{BEBA8EAE-BF5A-486C-A8C5-ECC9F3942E4B}">
                <a14:imgProps xmlns:a14="http://schemas.microsoft.com/office/drawing/2010/main">
                  <a14:imgLayer r:embed="rId5">
                    <a14:imgEffect>
                      <a14:artisticPhotocopy/>
                    </a14:imgEffect>
                    <a14:imgEffect>
                      <a14:saturation sat="40000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331263" y="293163"/>
            <a:ext cx="369332" cy="369332"/>
          </a:xfrm>
          <a:prstGeom prst="rect">
            <a:avLst/>
          </a:prstGeom>
        </p:spPr>
      </p:pic>
      <p:sp>
        <p:nvSpPr>
          <p:cNvPr id="6" name="CuadroTexto 5">
            <a:extLst>
              <a:ext uri="{FF2B5EF4-FFF2-40B4-BE49-F238E27FC236}">
                <a16:creationId xmlns:a16="http://schemas.microsoft.com/office/drawing/2014/main" id="{E120226C-AE2D-A108-E6BD-D5BE211FD750}"/>
              </a:ext>
            </a:extLst>
          </p:cNvPr>
          <p:cNvSpPr txBox="1"/>
          <p:nvPr userDrawn="1"/>
        </p:nvSpPr>
        <p:spPr>
          <a:xfrm>
            <a:off x="844884" y="299048"/>
            <a:ext cx="4525598" cy="369332"/>
          </a:xfrm>
          <a:prstGeom prst="rect">
            <a:avLst/>
          </a:prstGeom>
          <a:noFill/>
        </p:spPr>
        <p:txBody>
          <a:bodyPr wrap="none" rtlCol="0">
            <a:spAutoFit/>
          </a:bodyPr>
          <a:lstStyle/>
          <a:p>
            <a:r>
              <a:rPr lang="es-ES" sz="1800" b="1" dirty="0">
                <a:solidFill>
                  <a:schemeClr val="bg1"/>
                </a:solidFill>
                <a:latin typeface="Verdana" panose="020B0604030504040204" pitchFamily="34" charset="0"/>
                <a:ea typeface="Verdana" panose="020B0604030504040204" pitchFamily="34" charset="0"/>
              </a:rPr>
              <a:t>Condiciones Hidrometeorológicas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7" name="Imagen 6">
            <a:extLst>
              <a:ext uri="{FF2B5EF4-FFF2-40B4-BE49-F238E27FC236}">
                <a16:creationId xmlns:a16="http://schemas.microsoft.com/office/drawing/2014/main" id="{63A9612A-BB18-7321-F392-0A2EF01F3F07}"/>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617272517"/>
      </p:ext>
    </p:extLst>
  </p:cSld>
  <p:clrMapOvr>
    <a:masterClrMapping/>
  </p:clrMapOvr>
</p:sldLayout>
</file>

<file path=ppt/slideLayouts/slideLayout359.xml><?xml version="1.0" encoding="utf-8"?>
<p:sldLayout xmlns:a="http://schemas.openxmlformats.org/drawingml/2006/main" xmlns:r="http://schemas.openxmlformats.org/officeDocument/2006/relationships" xmlns:p="http://schemas.openxmlformats.org/presentationml/2006/main" preserve="1" userDrawn="1">
  <p:cSld name="Pronóstico de precipitacione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22" name="Marcador de texto 43"/>
          <p:cNvSpPr>
            <a:spLocks noGrp="1"/>
          </p:cNvSpPr>
          <p:nvPr>
            <p:ph type="body" sz="quarter" idx="12"/>
          </p:nvPr>
        </p:nvSpPr>
        <p:spPr>
          <a:xfrm>
            <a:off x="5951621" y="1409403"/>
            <a:ext cx="5438274" cy="3836114"/>
          </a:xfrm>
        </p:spPr>
        <p:txBody>
          <a:bodyPr>
            <a:noAutofit/>
          </a:bodyPr>
          <a:lstStyle>
            <a:lvl1pPr marL="0" indent="0" algn="just">
              <a:buNone/>
              <a:defRPr sz="12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pic>
        <p:nvPicPr>
          <p:cNvPr id="4" name="Imagen 3"/>
          <p:cNvPicPr>
            <a:picLocks noChangeAspect="1"/>
          </p:cNvPicPr>
          <p:nvPr userDrawn="1"/>
        </p:nvPicPr>
        <p:blipFill>
          <a:blip r:embed="rId3"/>
          <a:stretch>
            <a:fillRect/>
          </a:stretch>
        </p:blipFill>
        <p:spPr>
          <a:xfrm>
            <a:off x="2315954" y="6090576"/>
            <a:ext cx="7560093" cy="526541"/>
          </a:xfrm>
          <a:prstGeom prst="rect">
            <a:avLst/>
          </a:prstGeom>
        </p:spPr>
      </p:pic>
      <p:sp>
        <p:nvSpPr>
          <p:cNvPr id="5" name="Redondear rectángulo de esquina del mismo lado 4"/>
          <p:cNvSpPr/>
          <p:nvPr userDrawn="1"/>
        </p:nvSpPr>
        <p:spPr>
          <a:xfrm rot="16200000">
            <a:off x="9787431" y="3591687"/>
            <a:ext cx="604177" cy="4201098"/>
          </a:xfrm>
          <a:prstGeom prst="round2SameRect">
            <a:avLst>
              <a:gd name="adj1" fmla="val 43219"/>
              <a:gd name="adj2" fmla="val 0"/>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6" name="Imagen 5"/>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8234845" y="5473553"/>
            <a:ext cx="253772" cy="439366"/>
          </a:xfrm>
          <a:prstGeom prst="rect">
            <a:avLst/>
          </a:prstGeom>
        </p:spPr>
      </p:pic>
      <p:sp>
        <p:nvSpPr>
          <p:cNvPr id="7" name="CuadroTexto 6"/>
          <p:cNvSpPr txBox="1"/>
          <p:nvPr userDrawn="1"/>
        </p:nvSpPr>
        <p:spPr>
          <a:xfrm>
            <a:off x="8614397" y="5412878"/>
            <a:ext cx="2935920" cy="553998"/>
          </a:xfrm>
          <a:prstGeom prst="rect">
            <a:avLst/>
          </a:prstGeom>
          <a:noFill/>
        </p:spPr>
        <p:txBody>
          <a:bodyPr wrap="square" rtlCol="0">
            <a:spAutoFit/>
          </a:bodyPr>
          <a:lstStyle/>
          <a:p>
            <a:pPr algn="just"/>
            <a:r>
              <a:rPr lang="es-CO" sz="1000" dirty="0">
                <a:solidFill>
                  <a:schemeClr val="bg1"/>
                </a:solidFill>
                <a:latin typeface="Verdana" panose="020B0604030504040204" pitchFamily="34" charset="0"/>
                <a:ea typeface="Verdana" panose="020B0604030504040204" pitchFamily="34" charset="0"/>
              </a:rPr>
              <a:t>Para mayor información sobre el estado del tiempo, alertas y pronósticos, consulte la aplicación móvil MI PRONÓSTICO.</a:t>
            </a:r>
            <a:endParaRPr lang="es-MX" sz="1000" dirty="0">
              <a:solidFill>
                <a:schemeClr val="bg1"/>
              </a:solidFill>
              <a:latin typeface="Verdana" panose="020B0604030504040204" pitchFamily="34" charset="0"/>
              <a:ea typeface="Verdana" panose="020B0604030504040204" pitchFamily="34" charset="0"/>
            </a:endParaRPr>
          </a:p>
        </p:txBody>
      </p:sp>
      <p:sp>
        <p:nvSpPr>
          <p:cNvPr id="9" name="Rectángulo 8"/>
          <p:cNvSpPr/>
          <p:nvPr userDrawn="1"/>
        </p:nvSpPr>
        <p:spPr>
          <a:xfrm>
            <a:off x="850232" y="1361276"/>
            <a:ext cx="4628499" cy="4503517"/>
          </a:xfrm>
          <a:prstGeom prst="rect">
            <a:avLst/>
          </a:prstGeom>
          <a:no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2" name="Imagen 1">
            <a:extLst>
              <a:ext uri="{FF2B5EF4-FFF2-40B4-BE49-F238E27FC236}">
                <a16:creationId xmlns:a16="http://schemas.microsoft.com/office/drawing/2014/main" id="{7CEE6574-EA4F-28AE-5BA9-F58EC78367B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8" name="Rectángulo: esquinas superiores redondeadas 7">
            <a:extLst>
              <a:ext uri="{FF2B5EF4-FFF2-40B4-BE49-F238E27FC236}">
                <a16:creationId xmlns:a16="http://schemas.microsoft.com/office/drawing/2014/main" id="{5A6473CD-A110-D323-3F7C-0AC188255750}"/>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0" name="Imagen 9">
            <a:extLst>
              <a:ext uri="{FF2B5EF4-FFF2-40B4-BE49-F238E27FC236}">
                <a16:creationId xmlns:a16="http://schemas.microsoft.com/office/drawing/2014/main" id="{C5D06AC7-2E47-6C7E-7392-3E739F860715}"/>
              </a:ext>
            </a:extLst>
          </p:cNvPr>
          <p:cNvPicPr>
            <a:picLocks noChangeAspect="1"/>
          </p:cNvPicPr>
          <p:nvPr userDrawn="1"/>
        </p:nvPicPr>
        <p:blipFill>
          <a:blip r:embed="rId6">
            <a:lum bright="70000" contrast="-70000"/>
            <a:extLst>
              <a:ext uri="{BEBA8EAE-BF5A-486C-A8C5-ECC9F3942E4B}">
                <a14:imgProps xmlns:a14="http://schemas.microsoft.com/office/drawing/2010/main">
                  <a14:imgLayer r:embed="rId7">
                    <a14:imgEffect>
                      <a14:artisticPhotocopy/>
                    </a14:imgEffect>
                    <a14:imgEffect>
                      <a14:saturation sat="400000"/>
                    </a14:imgEffect>
                  </a14:imgLayer>
                </a14:imgProps>
              </a:ext>
              <a:ext uri="{28A0092B-C50C-407E-A947-70E740481C1C}">
                <a14:useLocalDpi xmlns:a14="http://schemas.microsoft.com/office/drawing/2010/main" val="0"/>
              </a:ext>
            </a:extLst>
          </a:blip>
          <a:stretch>
            <a:fillRect/>
          </a:stretch>
        </p:blipFill>
        <p:spPr>
          <a:xfrm>
            <a:off x="331262" y="284606"/>
            <a:ext cx="403767" cy="403767"/>
          </a:xfrm>
          <a:prstGeom prst="rect">
            <a:avLst/>
          </a:prstGeom>
        </p:spPr>
      </p:pic>
      <p:sp>
        <p:nvSpPr>
          <p:cNvPr id="15" name="CuadroTexto 14">
            <a:extLst>
              <a:ext uri="{FF2B5EF4-FFF2-40B4-BE49-F238E27FC236}">
                <a16:creationId xmlns:a16="http://schemas.microsoft.com/office/drawing/2014/main" id="{315EDD5E-C640-1230-9F4D-8D97605E60AB}"/>
              </a:ext>
            </a:extLst>
          </p:cNvPr>
          <p:cNvSpPr txBox="1"/>
          <p:nvPr userDrawn="1"/>
        </p:nvSpPr>
        <p:spPr>
          <a:xfrm>
            <a:off x="850231" y="211353"/>
            <a:ext cx="3600999"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precipitación</a:t>
            </a:r>
            <a:r>
              <a:rPr lang="es-ES" sz="1400" b="1" baseline="0" dirty="0">
                <a:solidFill>
                  <a:schemeClr val="bg1"/>
                </a:solidFill>
                <a:latin typeface="Verdana" panose="020B0604030504040204" pitchFamily="34" charset="0"/>
                <a:ea typeface="Verdana" panose="020B0604030504040204" pitchFamily="34" charset="0"/>
              </a:rPr>
              <a:t> para</a:t>
            </a:r>
          </a:p>
          <a:p>
            <a:pPr algn="l"/>
            <a:r>
              <a:rPr lang="es-ES" sz="1400" b="1" baseline="0" dirty="0">
                <a:solidFill>
                  <a:schemeClr val="bg1"/>
                </a:solidFill>
                <a:latin typeface="Verdana" panose="020B0604030504040204" pitchFamily="34" charset="0"/>
                <a:ea typeface="Verdana" panose="020B0604030504040204" pitchFamily="34" charset="0"/>
              </a:rPr>
              <a:t>las próximas seis (6) horas</a:t>
            </a:r>
            <a:endParaRPr lang="es-MX" sz="14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175187507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1_Diapositiva de título">
    <p:spTree>
      <p:nvGrpSpPr>
        <p:cNvPr id="1" name=""/>
        <p:cNvGrpSpPr/>
        <p:nvPr/>
      </p:nvGrpSpPr>
      <p:grpSpPr>
        <a:xfrm>
          <a:off x="0" y="0"/>
          <a:ext cx="0" cy="0"/>
          <a:chOff x="0" y="0"/>
          <a:chExt cx="0" cy="0"/>
        </a:xfrm>
      </p:grpSpPr>
      <p:sp>
        <p:nvSpPr>
          <p:cNvPr id="4" name="Rectángulo: esquinas superiores redondeadas 3">
            <a:extLst>
              <a:ext uri="{FF2B5EF4-FFF2-40B4-BE49-F238E27FC236}">
                <a16:creationId xmlns:a16="http://schemas.microsoft.com/office/drawing/2014/main" id="{F0D66FD0-33FA-6A87-2C52-2E75FEB4D4D3}"/>
              </a:ext>
            </a:extLst>
          </p:cNvPr>
          <p:cNvSpPr/>
          <p:nvPr userDrawn="1"/>
        </p:nvSpPr>
        <p:spPr>
          <a:xfrm rot="5400000">
            <a:off x="2532063" y="-2303463"/>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5" name="CuadroTexto 4">
            <a:extLst>
              <a:ext uri="{FF2B5EF4-FFF2-40B4-BE49-F238E27FC236}">
                <a16:creationId xmlns:a16="http://schemas.microsoft.com/office/drawing/2014/main" id="{CAC46C5B-F1CF-909F-41DA-99AD533F1D47}"/>
              </a:ext>
            </a:extLst>
          </p:cNvPr>
          <p:cNvSpPr txBox="1">
            <a:spLocks noChangeArrowheads="1"/>
          </p:cNvSpPr>
          <p:nvPr userDrawn="1"/>
        </p:nvSpPr>
        <p:spPr bwMode="auto">
          <a:xfrm>
            <a:off x="811213" y="222250"/>
            <a:ext cx="3735387"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6" name="Imagen 5">
            <a:extLst>
              <a:ext uri="{FF2B5EF4-FFF2-40B4-BE49-F238E27FC236}">
                <a16:creationId xmlns:a16="http://schemas.microsoft.com/office/drawing/2014/main" id="{C1CF15F0-7C82-DDF8-9307-27CF1A0263B1}"/>
              </a:ext>
            </a:extLst>
          </p:cNvPr>
          <p:cNvPicPr>
            <a:picLocks noChangeAspect="1" noChangeArrowheads="1"/>
          </p:cNvPicPr>
          <p:nvPr userDrawn="1"/>
        </p:nvPicPr>
        <p:blipFill>
          <a:blip r:embed="rId2">
            <a:lum bright="70000" contrast="-70000"/>
            <a:extLst>
              <a:ext uri="{28A0092B-C50C-407E-A947-70E740481C1C}">
                <a14:useLocalDpi xmlns:a14="http://schemas.microsoft.com/office/drawing/2010/main" val="0"/>
              </a:ext>
            </a:extLst>
          </a:blip>
          <a:srcRect/>
          <a:stretch>
            <a:fillRect/>
          </a:stretch>
        </p:blipFill>
        <p:spPr bwMode="auto">
          <a:xfrm>
            <a:off x="361950"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6">
            <a:extLst>
              <a:ext uri="{FF2B5EF4-FFF2-40B4-BE49-F238E27FC236}">
                <a16:creationId xmlns:a16="http://schemas.microsoft.com/office/drawing/2014/main" id="{AC48526E-B168-B6B1-9CBE-3A1886C051CB}"/>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ítulo 1"/>
          <p:cNvSpPr>
            <a:spLocks noGrp="1"/>
          </p:cNvSpPr>
          <p:nvPr>
            <p:ph type="ctrTitle"/>
          </p:nvPr>
        </p:nvSpPr>
        <p:spPr>
          <a:xfrm>
            <a:off x="1524000" y="1652232"/>
            <a:ext cx="9144000" cy="2387600"/>
          </a:xfrm>
        </p:spPr>
        <p:txBody>
          <a:bodyPr anchor="b">
            <a:normAutofit/>
          </a:bodyPr>
          <a:lstStyle>
            <a:lvl1pPr algn="ctr">
              <a:defRPr sz="4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Subtítulo 2"/>
          <p:cNvSpPr>
            <a:spLocks noGrp="1"/>
          </p:cNvSpPr>
          <p:nvPr>
            <p:ph type="subTitle" idx="1"/>
          </p:nvPr>
        </p:nvSpPr>
        <p:spPr>
          <a:xfrm>
            <a:off x="1524000" y="4131907"/>
            <a:ext cx="9144000" cy="1655762"/>
          </a:xfrm>
        </p:spPr>
        <p:txBody>
          <a:bodyPr>
            <a:normAutofit/>
          </a:bodyPr>
          <a:lstStyle>
            <a:lvl1pPr marL="0" indent="0" algn="ctr">
              <a:buNone/>
              <a:defRPr sz="1800">
                <a:latin typeface="Verdana" panose="020B0604030504040204" pitchFamily="34" charset="0"/>
                <a:ea typeface="Verdan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editar el estilo de subtítulo del patrón</a:t>
            </a:r>
            <a:endParaRPr lang="es-MX"/>
          </a:p>
        </p:txBody>
      </p:sp>
      <p:sp>
        <p:nvSpPr>
          <p:cNvPr id="15" name="Marcador de texto 12"/>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3920285258"/>
      </p:ext>
    </p:extLst>
  </p:cSld>
  <p:clrMapOvr>
    <a:masterClrMapping/>
  </p:clrMapOvr>
</p:sldLayout>
</file>

<file path=ppt/slideLayouts/slideLayout360.xml><?xml version="1.0" encoding="utf-8"?>
<p:sldLayout xmlns:a="http://schemas.openxmlformats.org/drawingml/2006/main" xmlns:r="http://schemas.openxmlformats.org/officeDocument/2006/relationships" xmlns:p="http://schemas.openxmlformats.org/presentationml/2006/main" preserve="1" userDrawn="1">
  <p:cSld name="Alerta por descensos temperatura">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2" name="Imagen 1">
            <a:extLst>
              <a:ext uri="{FF2B5EF4-FFF2-40B4-BE49-F238E27FC236}">
                <a16:creationId xmlns:a16="http://schemas.microsoft.com/office/drawing/2014/main" id="{09BB1C2F-88D2-D710-4BED-41C2B999A48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3AB08C9B-47E5-C121-1AC7-B32A8F7B8634}"/>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6" name="CuadroTexto 5">
            <a:extLst>
              <a:ext uri="{FF2B5EF4-FFF2-40B4-BE49-F238E27FC236}">
                <a16:creationId xmlns:a16="http://schemas.microsoft.com/office/drawing/2014/main" id="{749AE6F6-A8E0-2931-ED48-6AC8569CD523}"/>
              </a:ext>
            </a:extLst>
          </p:cNvPr>
          <p:cNvSpPr txBox="1"/>
          <p:nvPr userDrawn="1"/>
        </p:nvSpPr>
        <p:spPr>
          <a:xfrm>
            <a:off x="818239" y="228448"/>
            <a:ext cx="3990195"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Alerta por descensos significativos de</a:t>
            </a:r>
          </a:p>
          <a:p>
            <a:pPr algn="l"/>
            <a:r>
              <a:rPr lang="es-ES" sz="1400" b="1" dirty="0">
                <a:solidFill>
                  <a:schemeClr val="bg1"/>
                </a:solidFill>
                <a:latin typeface="Verdana" panose="020B0604030504040204" pitchFamily="34" charset="0"/>
                <a:ea typeface="Verdana" panose="020B0604030504040204" pitchFamily="34" charset="0"/>
              </a:rPr>
              <a:t>Las Temperaturas mínimas del aire</a:t>
            </a:r>
            <a:endParaRPr lang="es-MX" sz="1400" b="1" dirty="0">
              <a:solidFill>
                <a:schemeClr val="bg1"/>
              </a:solidFill>
              <a:latin typeface="Verdana" panose="020B0604030504040204" pitchFamily="34" charset="0"/>
              <a:ea typeface="Verdana" panose="020B0604030504040204" pitchFamily="34" charset="0"/>
            </a:endParaRPr>
          </a:p>
        </p:txBody>
      </p:sp>
      <p:pic>
        <p:nvPicPr>
          <p:cNvPr id="7" name="Imagen 6">
            <a:extLst>
              <a:ext uri="{FF2B5EF4-FFF2-40B4-BE49-F238E27FC236}">
                <a16:creationId xmlns:a16="http://schemas.microsoft.com/office/drawing/2014/main" id="{64A60520-3346-766F-639B-4920B6F2178F}"/>
              </a:ext>
            </a:extLst>
          </p:cNvPr>
          <p:cNvPicPr>
            <a:picLocks noChangeAspect="1"/>
          </p:cNvPicPr>
          <p:nvPr userDrawn="1"/>
        </p:nvPicPr>
        <p:blipFill>
          <a:blip r:embed="rId4">
            <a:lum bright="70000" contrast="-70000"/>
            <a:extLst>
              <a:ext uri="{BEBA8EAE-BF5A-486C-A8C5-ECC9F3942E4B}">
                <a14:imgProps xmlns:a14="http://schemas.microsoft.com/office/drawing/2010/main">
                  <a14:imgLayer r:embed="rId5">
                    <a14:imgEffect>
                      <a14:artisticPhotocopy/>
                    </a14:imgEffect>
                  </a14:imgLayer>
                </a14:imgProps>
              </a:ext>
              <a:ext uri="{28A0092B-C50C-407E-A947-70E740481C1C}">
                <a14:useLocalDpi xmlns:a14="http://schemas.microsoft.com/office/drawing/2010/main" val="0"/>
              </a:ext>
            </a:extLst>
          </a:blip>
          <a:stretch>
            <a:fillRect/>
          </a:stretch>
        </p:blipFill>
        <p:spPr>
          <a:xfrm>
            <a:off x="282996" y="284606"/>
            <a:ext cx="410386" cy="403767"/>
          </a:xfrm>
          <a:prstGeom prst="rect">
            <a:avLst/>
          </a:prstGeom>
        </p:spPr>
      </p:pic>
    </p:spTree>
    <p:extLst>
      <p:ext uri="{BB962C8B-B14F-4D97-AF65-F5344CB8AC3E}">
        <p14:creationId xmlns:p14="http://schemas.microsoft.com/office/powerpoint/2010/main" val="2853515268"/>
      </p:ext>
    </p:extLst>
  </p:cSld>
  <p:clrMapOvr>
    <a:masterClrMapping/>
  </p:clrMapOvr>
</p:sldLayout>
</file>

<file path=ppt/slideLayouts/slideLayout361.xml><?xml version="1.0" encoding="utf-8"?>
<p:sldLayout xmlns:a="http://schemas.openxmlformats.org/drawingml/2006/main" xmlns:r="http://schemas.openxmlformats.org/officeDocument/2006/relationships" xmlns:p="http://schemas.openxmlformats.org/presentationml/2006/main" preserve="1" userDrawn="1">
  <p:cSld name="Altos valores de radiación ultravioleta">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1" name="Marcador de texto 10"/>
          <p:cNvSpPr>
            <a:spLocks noGrp="1"/>
          </p:cNvSpPr>
          <p:nvPr>
            <p:ph type="body" sz="quarter" idx="11"/>
          </p:nvPr>
        </p:nvSpPr>
        <p:spPr>
          <a:xfrm>
            <a:off x="6075335" y="1441342"/>
            <a:ext cx="5594377" cy="4711808"/>
          </a:xfrm>
        </p:spPr>
        <p:txBody>
          <a:bodyPr>
            <a:normAutofit/>
          </a:bodyPr>
          <a:lstStyle>
            <a:lvl1pPr marL="0" indent="0">
              <a:buNone/>
              <a:defRPr sz="1400">
                <a:solidFill>
                  <a:schemeClr val="tx1">
                    <a:lumMod val="50000"/>
                    <a:lumOff val="50000"/>
                  </a:schemeClr>
                </a:solidFill>
                <a:latin typeface="Verdana" panose="020B0604030504040204" pitchFamily="34" charset="0"/>
                <a:ea typeface="Verdana" panose="020B0604030504040204" pitchFamily="34" charset="0"/>
              </a:defRPr>
            </a:lvl1pPr>
            <a:lvl2pPr>
              <a:defRPr sz="2000">
                <a:solidFill>
                  <a:schemeClr val="tx1">
                    <a:lumMod val="50000"/>
                    <a:lumOff val="50000"/>
                  </a:schemeClr>
                </a:solidFill>
                <a:latin typeface="Verdana" panose="020B0604030504040204" pitchFamily="34" charset="0"/>
                <a:ea typeface="Verdana" panose="020B0604030504040204" pitchFamily="34" charset="0"/>
              </a:defRPr>
            </a:lvl2pPr>
            <a:lvl3pPr>
              <a:defRPr sz="1800">
                <a:solidFill>
                  <a:schemeClr val="tx1">
                    <a:lumMod val="50000"/>
                    <a:lumOff val="50000"/>
                  </a:schemeClr>
                </a:solidFill>
                <a:latin typeface="Verdana" panose="020B0604030504040204" pitchFamily="34" charset="0"/>
                <a:ea typeface="Verdana" panose="020B0604030504040204" pitchFamily="34" charset="0"/>
              </a:defRPr>
            </a:lvl3pPr>
            <a:lvl4pPr>
              <a:defRPr sz="1600">
                <a:solidFill>
                  <a:schemeClr val="tx1">
                    <a:lumMod val="50000"/>
                    <a:lumOff val="50000"/>
                  </a:schemeClr>
                </a:solidFill>
                <a:latin typeface="Verdana" panose="020B0604030504040204" pitchFamily="34" charset="0"/>
                <a:ea typeface="Verdana" panose="020B0604030504040204" pitchFamily="34" charset="0"/>
              </a:defRPr>
            </a:lvl4pPr>
            <a:lvl5pPr>
              <a:defRPr sz="1600">
                <a:solidFill>
                  <a:schemeClr val="tx1">
                    <a:lumMod val="50000"/>
                    <a:lumOff val="50000"/>
                  </a:schemeClr>
                </a:solidFill>
                <a:latin typeface="Verdana" panose="020B0604030504040204" pitchFamily="34" charset="0"/>
                <a:ea typeface="Verdana" panose="020B0604030504040204" pitchFamily="34" charset="0"/>
              </a:defRPr>
            </a:lvl5pPr>
          </a:lstStyle>
          <a:p>
            <a:pPr lvl="0"/>
            <a:r>
              <a:rPr lang="es-ES" dirty="0"/>
              <a:t>Editar el estilo de texto del patrón</a:t>
            </a:r>
          </a:p>
        </p:txBody>
      </p:sp>
      <p:pic>
        <p:nvPicPr>
          <p:cNvPr id="3" name="Imagen 2">
            <a:extLst>
              <a:ext uri="{FF2B5EF4-FFF2-40B4-BE49-F238E27FC236}">
                <a16:creationId xmlns:a16="http://schemas.microsoft.com/office/drawing/2014/main" id="{356C7777-08D6-84BE-C111-7F4D078E3C4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F9C37796-C68C-3244-5140-99951533B1C0}"/>
              </a:ext>
            </a:extLst>
          </p:cNvPr>
          <p:cNvSpPr/>
          <p:nvPr userDrawn="1"/>
        </p:nvSpPr>
        <p:spPr>
          <a:xfrm rot="5400000">
            <a:off x="2531470" y="-2303023"/>
            <a:ext cx="510532" cy="5573476"/>
          </a:xfrm>
          <a:prstGeom prst="round2SameRect">
            <a:avLst/>
          </a:prstGeom>
          <a:gradFill flip="none" rotWithShape="1">
            <a:gsLst>
              <a:gs pos="0">
                <a:srgbClr val="C91008">
                  <a:shade val="30000"/>
                  <a:satMod val="115000"/>
                </a:srgbClr>
              </a:gs>
              <a:gs pos="50000">
                <a:srgbClr val="C91008">
                  <a:shade val="67500"/>
                  <a:satMod val="115000"/>
                </a:srgbClr>
              </a:gs>
              <a:gs pos="100000">
                <a:srgbClr val="F9652F"/>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7" name="CuadroTexto 6">
            <a:extLst>
              <a:ext uri="{FF2B5EF4-FFF2-40B4-BE49-F238E27FC236}">
                <a16:creationId xmlns:a16="http://schemas.microsoft.com/office/drawing/2014/main" id="{71761F07-85B0-2AED-44A0-94BD77E2E2D2}"/>
              </a:ext>
            </a:extLst>
          </p:cNvPr>
          <p:cNvSpPr txBox="1"/>
          <p:nvPr userDrawn="1"/>
        </p:nvSpPr>
        <p:spPr>
          <a:xfrm>
            <a:off x="725671" y="235995"/>
            <a:ext cx="4578497" cy="338554"/>
          </a:xfrm>
          <a:prstGeom prst="rect">
            <a:avLst/>
          </a:prstGeom>
          <a:noFill/>
        </p:spPr>
        <p:txBody>
          <a:bodyPr wrap="none" rtlCol="0">
            <a:spAutoFit/>
          </a:bodyPr>
          <a:lstStyle/>
          <a:p>
            <a:pPr algn="l"/>
            <a:r>
              <a:rPr lang="es-ES" sz="1600" b="1" dirty="0">
                <a:solidFill>
                  <a:schemeClr val="bg1"/>
                </a:solidFill>
                <a:latin typeface="Verdana" panose="020B0604030504040204" pitchFamily="34" charset="0"/>
                <a:ea typeface="Verdana" panose="020B0604030504040204" pitchFamily="34" charset="0"/>
              </a:rPr>
              <a:t>Altos valores de radiación ultravioleta</a:t>
            </a:r>
            <a:endParaRPr lang="es-MX" sz="1600" b="1" dirty="0">
              <a:solidFill>
                <a:schemeClr val="bg1"/>
              </a:solidFill>
              <a:latin typeface="Verdana" panose="020B0604030504040204" pitchFamily="34" charset="0"/>
              <a:ea typeface="Verdana" panose="020B0604030504040204" pitchFamily="34" charset="0"/>
            </a:endParaRPr>
          </a:p>
        </p:txBody>
      </p:sp>
      <p:pic>
        <p:nvPicPr>
          <p:cNvPr id="8" name="Imagen 7">
            <a:extLst>
              <a:ext uri="{FF2B5EF4-FFF2-40B4-BE49-F238E27FC236}">
                <a16:creationId xmlns:a16="http://schemas.microsoft.com/office/drawing/2014/main" id="{8E5558DA-31D9-04C9-C0FF-A4AD58DC64D6}"/>
              </a:ext>
            </a:extLst>
          </p:cNvPr>
          <p:cNvPicPr>
            <a:picLocks noChangeAspect="1"/>
          </p:cNvPicPr>
          <p:nvPr userDrawn="1"/>
        </p:nvPicPr>
        <p:blipFill>
          <a:blip r:embed="rId4">
            <a:lum bright="70000" contrast="-70000"/>
            <a:extLst>
              <a:ext uri="{BEBA8EAE-BF5A-486C-A8C5-ECC9F3942E4B}">
                <a14:imgProps xmlns:a14="http://schemas.microsoft.com/office/drawing/2010/main">
                  <a14:imgLayer r:embed="rId5">
                    <a14:imgEffect>
                      <a14:artisticPhotocopy/>
                    </a14:imgEffect>
                  </a14:imgLayer>
                </a14:imgProps>
              </a:ext>
              <a:ext uri="{28A0092B-C50C-407E-A947-70E740481C1C}">
                <a14:useLocalDpi xmlns:a14="http://schemas.microsoft.com/office/drawing/2010/main" val="0"/>
              </a:ext>
            </a:extLst>
          </a:blip>
          <a:stretch>
            <a:fillRect/>
          </a:stretch>
        </p:blipFill>
        <p:spPr>
          <a:xfrm>
            <a:off x="272308" y="256393"/>
            <a:ext cx="439456" cy="439456"/>
          </a:xfrm>
          <a:prstGeom prst="rect">
            <a:avLst/>
          </a:prstGeom>
        </p:spPr>
      </p:pic>
      <p:sp>
        <p:nvSpPr>
          <p:cNvPr id="9" name="Marcador de texto 5">
            <a:extLst>
              <a:ext uri="{FF2B5EF4-FFF2-40B4-BE49-F238E27FC236}">
                <a16:creationId xmlns:a16="http://schemas.microsoft.com/office/drawing/2014/main" id="{0FBDA7B7-DB8D-CD71-2B7E-72A4447E87A9}"/>
              </a:ext>
            </a:extLst>
          </p:cNvPr>
          <p:cNvSpPr>
            <a:spLocks noGrp="1"/>
          </p:cNvSpPr>
          <p:nvPr>
            <p:ph type="body" sz="quarter" idx="10"/>
          </p:nvPr>
        </p:nvSpPr>
        <p:spPr>
          <a:xfrm>
            <a:off x="711764" y="536090"/>
            <a:ext cx="4346210" cy="240308"/>
          </a:xfrm>
        </p:spPr>
        <p:txBody>
          <a:bodyPr>
            <a:noAutofit/>
          </a:bodyPr>
          <a:lstStyle>
            <a:lvl1pPr marL="0" indent="0" algn="ctr">
              <a:buNone/>
              <a:defRPr sz="1100">
                <a:solidFill>
                  <a:schemeClr val="bg1"/>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3179359062"/>
      </p:ext>
    </p:extLst>
  </p:cSld>
  <p:clrMapOvr>
    <a:masterClrMapping/>
  </p:clrMapOvr>
</p:sldLayout>
</file>

<file path=ppt/slideLayouts/slideLayout362.xml><?xml version="1.0" encoding="utf-8"?>
<p:sldLayout xmlns:a="http://schemas.openxmlformats.org/drawingml/2006/main" xmlns:r="http://schemas.openxmlformats.org/officeDocument/2006/relationships" xmlns:p="http://schemas.openxmlformats.org/presentationml/2006/main" preserve="1" userDrawn="1">
  <p:cSld name="9_Alertas Hidrológic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cxnSp>
        <p:nvCxnSpPr>
          <p:cNvPr id="14" name="Conector recto 13"/>
          <p:cNvCxnSpPr/>
          <p:nvPr userDrawn="1"/>
        </p:nvCxnSpPr>
        <p:spPr>
          <a:xfrm>
            <a:off x="4532799" y="1048909"/>
            <a:ext cx="0" cy="5428091"/>
          </a:xfrm>
          <a:prstGeom prst="line">
            <a:avLst/>
          </a:prstGeom>
          <a:ln w="28575">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pic>
        <p:nvPicPr>
          <p:cNvPr id="24" name="Imagen 23"/>
          <p:cNvPicPr>
            <a:picLocks noChangeAspect="1"/>
          </p:cNvPicPr>
          <p:nvPr userDrawn="1"/>
        </p:nvPicPr>
        <p:blipFill>
          <a:blip r:embed="rId3"/>
          <a:stretch>
            <a:fillRect/>
          </a:stretch>
        </p:blipFill>
        <p:spPr>
          <a:xfrm>
            <a:off x="11385290" y="1012617"/>
            <a:ext cx="797392" cy="5668738"/>
          </a:xfrm>
          <a:prstGeom prst="rect">
            <a:avLst/>
          </a:prstGeom>
        </p:spPr>
      </p:pic>
      <p:pic>
        <p:nvPicPr>
          <p:cNvPr id="3" name="Imagen 2">
            <a:extLst>
              <a:ext uri="{FF2B5EF4-FFF2-40B4-BE49-F238E27FC236}">
                <a16:creationId xmlns:a16="http://schemas.microsoft.com/office/drawing/2014/main" id="{7BC547D7-A764-50B8-E5A6-AA10AE155CF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4" name="Rectángulo: esquinas superiores redondeadas 3">
            <a:extLst>
              <a:ext uri="{FF2B5EF4-FFF2-40B4-BE49-F238E27FC236}">
                <a16:creationId xmlns:a16="http://schemas.microsoft.com/office/drawing/2014/main" id="{9B30EB57-DFDE-2AF7-9602-73AEEE5F05EB}"/>
              </a:ext>
            </a:extLst>
          </p:cNvPr>
          <p:cNvSpPr/>
          <p:nvPr userDrawn="1"/>
        </p:nvSpPr>
        <p:spPr>
          <a:xfrm rot="5400000">
            <a:off x="1629606" y="-1401159"/>
            <a:ext cx="510532" cy="3769747"/>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5" name="CuadroTexto 4">
            <a:extLst>
              <a:ext uri="{FF2B5EF4-FFF2-40B4-BE49-F238E27FC236}">
                <a16:creationId xmlns:a16="http://schemas.microsoft.com/office/drawing/2014/main" id="{D1C91A7A-7E34-D1F7-46DD-D387CEB2F13A}"/>
              </a:ext>
            </a:extLst>
          </p:cNvPr>
          <p:cNvSpPr txBox="1"/>
          <p:nvPr userDrawn="1"/>
        </p:nvSpPr>
        <p:spPr>
          <a:xfrm>
            <a:off x="740498" y="293128"/>
            <a:ext cx="2799164"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Alertas Hidrológicas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8" name="Imagen 7">
            <a:extLst>
              <a:ext uri="{FF2B5EF4-FFF2-40B4-BE49-F238E27FC236}">
                <a16:creationId xmlns:a16="http://schemas.microsoft.com/office/drawing/2014/main" id="{8701B6EA-86F4-DA2C-B544-E45C2E3FEF7A}"/>
              </a:ext>
            </a:extLst>
          </p:cNvPr>
          <p:cNvPicPr>
            <a:picLocks noChangeAspect="1"/>
          </p:cNvPicPr>
          <p:nvPr userDrawn="1"/>
        </p:nvPicPr>
        <p:blipFill>
          <a:blip r:embed="rId5">
            <a:lum bright="70000" contrast="-70000"/>
            <a:extLst>
              <a:ext uri="{BEBA8EAE-BF5A-486C-A8C5-ECC9F3942E4B}">
                <a14:imgProps xmlns:a14="http://schemas.microsoft.com/office/drawing/2010/main">
                  <a14:imgLayer r:embed="rId6">
                    <a14:imgEffect>
                      <a14:artisticPhotocopy/>
                    </a14:imgEffect>
                  </a14:imgLayer>
                </a14:imgProps>
              </a:ext>
              <a:ext uri="{28A0092B-C50C-407E-A947-70E740481C1C}">
                <a14:useLocalDpi xmlns:a14="http://schemas.microsoft.com/office/drawing/2010/main" val="0"/>
              </a:ext>
            </a:extLst>
          </a:blip>
          <a:stretch>
            <a:fillRect/>
          </a:stretch>
        </p:blipFill>
        <p:spPr>
          <a:xfrm>
            <a:off x="321926" y="280985"/>
            <a:ext cx="245228" cy="400110"/>
          </a:xfrm>
          <a:prstGeom prst="rect">
            <a:avLst/>
          </a:prstGeom>
        </p:spPr>
      </p:pic>
    </p:spTree>
    <p:extLst>
      <p:ext uri="{BB962C8B-B14F-4D97-AF65-F5344CB8AC3E}">
        <p14:creationId xmlns:p14="http://schemas.microsoft.com/office/powerpoint/2010/main" val="865041070"/>
      </p:ext>
    </p:extLst>
  </p:cSld>
  <p:clrMapOvr>
    <a:masterClrMapping/>
  </p:clrMapOvr>
</p:sldLayout>
</file>

<file path=ppt/slideLayouts/slideLayout363.xml><?xml version="1.0" encoding="utf-8"?>
<p:sldLayout xmlns:a="http://schemas.openxmlformats.org/drawingml/2006/main" xmlns:r="http://schemas.openxmlformats.org/officeDocument/2006/relationships" xmlns:p="http://schemas.openxmlformats.org/presentationml/2006/main" preserve="1" userDrawn="1">
  <p:cSld name="Resumen de Alertas Hidrológic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5" name="Rectángulo: esquinas superiores redondeadas 4">
            <a:extLst>
              <a:ext uri="{FF2B5EF4-FFF2-40B4-BE49-F238E27FC236}">
                <a16:creationId xmlns:a16="http://schemas.microsoft.com/office/drawing/2014/main" id="{2F4B4000-B0A1-166B-8DCD-402680E5B16C}"/>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0" name="CuadroTexto 9">
            <a:extLst>
              <a:ext uri="{FF2B5EF4-FFF2-40B4-BE49-F238E27FC236}">
                <a16:creationId xmlns:a16="http://schemas.microsoft.com/office/drawing/2014/main" id="{28E25D22-0B7B-0CA7-C6B0-37C1E7E4DAFB}"/>
              </a:ext>
            </a:extLst>
          </p:cNvPr>
          <p:cNvSpPr txBox="1"/>
          <p:nvPr userDrawn="1"/>
        </p:nvSpPr>
        <p:spPr>
          <a:xfrm>
            <a:off x="796624" y="307675"/>
            <a:ext cx="4471096"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Resumen de Alertas Hidrológicas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7BD63A27-A337-BB61-30E7-114840468651}"/>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242533" y="304632"/>
            <a:ext cx="521374" cy="363750"/>
          </a:xfrm>
          <a:prstGeom prst="rect">
            <a:avLst/>
          </a:prstGeom>
        </p:spPr>
      </p:pic>
      <p:pic>
        <p:nvPicPr>
          <p:cNvPr id="12" name="Imagen 11">
            <a:extLst>
              <a:ext uri="{FF2B5EF4-FFF2-40B4-BE49-F238E27FC236}">
                <a16:creationId xmlns:a16="http://schemas.microsoft.com/office/drawing/2014/main" id="{E20668D9-D94E-1F2C-6617-FBE901008006}"/>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998900931"/>
      </p:ext>
    </p:extLst>
  </p:cSld>
  <p:clrMapOvr>
    <a:masterClrMapping/>
  </p:clrMapOvr>
</p:sldLayout>
</file>

<file path=ppt/slideLayouts/slideLayout364.xml><?xml version="1.0" encoding="utf-8"?>
<p:sldLayout xmlns:a="http://schemas.openxmlformats.org/drawingml/2006/main" xmlns:r="http://schemas.openxmlformats.org/officeDocument/2006/relationships" xmlns:p="http://schemas.openxmlformats.org/presentationml/2006/main" preserve="1" userDrawn="1">
  <p:cSld name="Área Hidrográfica Caribe">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DB60F314-9EEE-D8E9-47CA-93431B9590D2}"/>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4" name="CuadroTexto 3">
            <a:extLst>
              <a:ext uri="{FF2B5EF4-FFF2-40B4-BE49-F238E27FC236}">
                <a16:creationId xmlns:a16="http://schemas.microsoft.com/office/drawing/2014/main" id="{48D89BEA-910C-E065-8ED1-1F8A8A3F063A}"/>
              </a:ext>
            </a:extLst>
          </p:cNvPr>
          <p:cNvSpPr txBox="1"/>
          <p:nvPr userDrawn="1"/>
        </p:nvSpPr>
        <p:spPr>
          <a:xfrm>
            <a:off x="785896" y="309595"/>
            <a:ext cx="3853940"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Caribe</a:t>
            </a:r>
            <a:endParaRPr lang="es-MX" sz="1800" b="1" dirty="0">
              <a:solidFill>
                <a:schemeClr val="bg1"/>
              </a:solidFill>
              <a:latin typeface="Verdana" panose="020B0604030504040204" pitchFamily="34" charset="0"/>
              <a:ea typeface="Verdana" panose="020B0604030504040204" pitchFamily="34" charset="0"/>
            </a:endParaRPr>
          </a:p>
        </p:txBody>
      </p:sp>
      <p:pic>
        <p:nvPicPr>
          <p:cNvPr id="5" name="Imagen 4">
            <a:extLst>
              <a:ext uri="{FF2B5EF4-FFF2-40B4-BE49-F238E27FC236}">
                <a16:creationId xmlns:a16="http://schemas.microsoft.com/office/drawing/2014/main" id="{E85A00A5-7C03-0D1A-2893-896D15BC3546}"/>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pic>
        <p:nvPicPr>
          <p:cNvPr id="12" name="Imagen 11">
            <a:extLst>
              <a:ext uri="{FF2B5EF4-FFF2-40B4-BE49-F238E27FC236}">
                <a16:creationId xmlns:a16="http://schemas.microsoft.com/office/drawing/2014/main" id="{BAD96F1D-1125-A44A-0368-2588496D3F1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593197517"/>
      </p:ext>
    </p:extLst>
  </p:cSld>
  <p:clrMapOvr>
    <a:masterClrMapping/>
  </p:clrMapOvr>
</p:sldLayout>
</file>

<file path=ppt/slideLayouts/slideLayout365.xml><?xml version="1.0" encoding="utf-8"?>
<p:sldLayout xmlns:a="http://schemas.openxmlformats.org/drawingml/2006/main" xmlns:r="http://schemas.openxmlformats.org/officeDocument/2006/relationships" xmlns:p="http://schemas.openxmlformats.org/presentationml/2006/main" preserve="1" userDrawn="1">
  <p:cSld name="Área Hidrográfica Pacífi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4" name="Imagen 3">
            <a:extLst>
              <a:ext uri="{FF2B5EF4-FFF2-40B4-BE49-F238E27FC236}">
                <a16:creationId xmlns:a16="http://schemas.microsoft.com/office/drawing/2014/main" id="{4B9E9FB8-266F-4C87-335F-697901C17420}"/>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68292" y="83266"/>
            <a:ext cx="344690" cy="452750"/>
          </a:xfrm>
          <a:prstGeom prst="rect">
            <a:avLst/>
          </a:prstGeom>
        </p:spPr>
      </p:pic>
      <p:sp>
        <p:nvSpPr>
          <p:cNvPr id="5" name="Rectángulo: esquinas superiores redondeadas 4">
            <a:extLst>
              <a:ext uri="{FF2B5EF4-FFF2-40B4-BE49-F238E27FC236}">
                <a16:creationId xmlns:a16="http://schemas.microsoft.com/office/drawing/2014/main" id="{08DFAB19-3FCA-34AA-EE52-30D3D5E6D0E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0" name="CuadroTexto 9">
            <a:extLst>
              <a:ext uri="{FF2B5EF4-FFF2-40B4-BE49-F238E27FC236}">
                <a16:creationId xmlns:a16="http://schemas.microsoft.com/office/drawing/2014/main" id="{0CE3AEAB-320E-23F8-3E4C-17FB59B82C01}"/>
              </a:ext>
            </a:extLst>
          </p:cNvPr>
          <p:cNvSpPr txBox="1"/>
          <p:nvPr userDrawn="1"/>
        </p:nvSpPr>
        <p:spPr>
          <a:xfrm>
            <a:off x="785896" y="309595"/>
            <a:ext cx="4033476"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Pacífico</a:t>
            </a:r>
            <a:endParaRPr lang="es-MX" sz="18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0C2AAA70-18C1-8B37-6102-5E6A916F41A6}"/>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pic>
        <p:nvPicPr>
          <p:cNvPr id="13" name="Imagen 12">
            <a:extLst>
              <a:ext uri="{FF2B5EF4-FFF2-40B4-BE49-F238E27FC236}">
                <a16:creationId xmlns:a16="http://schemas.microsoft.com/office/drawing/2014/main" id="{35898E53-F5BD-C0C3-390F-5DEADFC4CE92}"/>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486806496"/>
      </p:ext>
    </p:extLst>
  </p:cSld>
  <p:clrMapOvr>
    <a:masterClrMapping/>
  </p:clrMapOvr>
</p:sldLayout>
</file>

<file path=ppt/slideLayouts/slideLayout366.xml><?xml version="1.0" encoding="utf-8"?>
<p:sldLayout xmlns:a="http://schemas.openxmlformats.org/drawingml/2006/main" xmlns:r="http://schemas.openxmlformats.org/officeDocument/2006/relationships" xmlns:p="http://schemas.openxmlformats.org/presentationml/2006/main" preserve="1" userDrawn="1">
  <p:cSld name="cuenca ALT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54C623B6-7413-60C5-7215-1D34ADE53602}"/>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1D85979C-973C-47C5-FAA4-70454CD2AC6E}"/>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1E621C22-530B-9B23-52EB-2C2C0E1C3DB9}"/>
              </a:ext>
            </a:extLst>
          </p:cNvPr>
          <p:cNvSpPr txBox="1"/>
          <p:nvPr userDrawn="1"/>
        </p:nvSpPr>
        <p:spPr>
          <a:xfrm>
            <a:off x="771075" y="225083"/>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alta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902D667D-E1F6-0B83-E395-08EA5AFFD96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796027142"/>
      </p:ext>
    </p:extLst>
  </p:cSld>
  <p:clrMapOvr>
    <a:masterClrMapping/>
  </p:clrMapOvr>
</p:sldLayout>
</file>

<file path=ppt/slideLayouts/slideLayout367.xml><?xml version="1.0" encoding="utf-8"?>
<p:sldLayout xmlns:a="http://schemas.openxmlformats.org/drawingml/2006/main" xmlns:r="http://schemas.openxmlformats.org/officeDocument/2006/relationships" xmlns:p="http://schemas.openxmlformats.org/presentationml/2006/main" preserve="1" userDrawn="1">
  <p:cSld name="cuenca MEDI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B71C62E0-4306-C77F-399D-5A88847D47EB}"/>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E2DA790A-3EC6-E9F6-8117-EAB3FCC83831}"/>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428F5A3C-1A7A-BB89-64EF-380B0FA7480D}"/>
              </a:ext>
            </a:extLst>
          </p:cNvPr>
          <p:cNvSpPr txBox="1"/>
          <p:nvPr userDrawn="1"/>
        </p:nvSpPr>
        <p:spPr>
          <a:xfrm>
            <a:off x="788422" y="233709"/>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media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1E5E8CBC-B9BE-4D73-0D1B-BEE627DA80A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221772689"/>
      </p:ext>
    </p:extLst>
  </p:cSld>
  <p:clrMapOvr>
    <a:masterClrMapping/>
  </p:clrMapOvr>
</p:sldLayout>
</file>

<file path=ppt/slideLayouts/slideLayout368.xml><?xml version="1.0" encoding="utf-8"?>
<p:sldLayout xmlns:a="http://schemas.openxmlformats.org/drawingml/2006/main" xmlns:r="http://schemas.openxmlformats.org/officeDocument/2006/relationships" xmlns:p="http://schemas.openxmlformats.org/presentationml/2006/main" preserve="1" userDrawn="1">
  <p:cSld name="cuenca BAJ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4" name="Rectángulo: esquinas superiores redondeadas 13">
            <a:extLst>
              <a:ext uri="{FF2B5EF4-FFF2-40B4-BE49-F238E27FC236}">
                <a16:creationId xmlns:a16="http://schemas.microsoft.com/office/drawing/2014/main" id="{330C175D-C382-B86A-2B53-E7C4327EFE5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5" name="Imagen 14">
            <a:extLst>
              <a:ext uri="{FF2B5EF4-FFF2-40B4-BE49-F238E27FC236}">
                <a16:creationId xmlns:a16="http://schemas.microsoft.com/office/drawing/2014/main" id="{89DB896D-AC7B-3F4D-BDDD-FF1A26FD535F}"/>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16" name="CuadroTexto 15">
            <a:extLst>
              <a:ext uri="{FF2B5EF4-FFF2-40B4-BE49-F238E27FC236}">
                <a16:creationId xmlns:a16="http://schemas.microsoft.com/office/drawing/2014/main" id="{F13AC5F3-6959-A370-DD0F-64CF2001F400}"/>
              </a:ext>
            </a:extLst>
          </p:cNvPr>
          <p:cNvSpPr txBox="1"/>
          <p:nvPr userDrawn="1"/>
        </p:nvSpPr>
        <p:spPr>
          <a:xfrm>
            <a:off x="788422" y="230016"/>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baja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7" name="Imagen 16">
            <a:extLst>
              <a:ext uri="{FF2B5EF4-FFF2-40B4-BE49-F238E27FC236}">
                <a16:creationId xmlns:a16="http://schemas.microsoft.com/office/drawing/2014/main" id="{5C796E24-0723-8376-6406-E540D7159B9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28270942"/>
      </p:ext>
    </p:extLst>
  </p:cSld>
  <p:clrMapOvr>
    <a:masterClrMapping/>
  </p:clrMapOvr>
</p:sldLayout>
</file>

<file path=ppt/slideLayouts/slideLayout369.xml><?xml version="1.0" encoding="utf-8"?>
<p:sldLayout xmlns:a="http://schemas.openxmlformats.org/drawingml/2006/main" xmlns:r="http://schemas.openxmlformats.org/officeDocument/2006/relationships" xmlns:p="http://schemas.openxmlformats.org/presentationml/2006/main" preserve="1" userDrawn="1">
  <p:cSld name="CUENC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F996CDC6-4B5B-C45C-E163-37D84F9B185E}"/>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5EC989B7-C8DE-D1AF-F3B8-3F13E7B8A631}"/>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407C7641-0773-2257-EBA7-CB8E5F64C687}"/>
              </a:ext>
            </a:extLst>
          </p:cNvPr>
          <p:cNvSpPr txBox="1"/>
          <p:nvPr userDrawn="1"/>
        </p:nvSpPr>
        <p:spPr>
          <a:xfrm>
            <a:off x="789389" y="222105"/>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B9CCF360-6224-096D-4AAF-CAAB58B3682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14941514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ítulo y objetos">
    <p:spTree>
      <p:nvGrpSpPr>
        <p:cNvPr id="1" name=""/>
        <p:cNvGrpSpPr/>
        <p:nvPr/>
      </p:nvGrpSpPr>
      <p:grpSpPr>
        <a:xfrm>
          <a:off x="0" y="0"/>
          <a:ext cx="0" cy="0"/>
          <a:chOff x="0" y="0"/>
          <a:chExt cx="0" cy="0"/>
        </a:xfrm>
      </p:grpSpPr>
      <p:sp>
        <p:nvSpPr>
          <p:cNvPr id="4" name="Rectángulo: esquinas superiores redondeadas 3">
            <a:extLst>
              <a:ext uri="{FF2B5EF4-FFF2-40B4-BE49-F238E27FC236}">
                <a16:creationId xmlns:a16="http://schemas.microsoft.com/office/drawing/2014/main" id="{D3122A9F-46B6-950B-31BD-32BD30B1DCE2}"/>
              </a:ext>
            </a:extLst>
          </p:cNvPr>
          <p:cNvSpPr/>
          <p:nvPr userDrawn="1"/>
        </p:nvSpPr>
        <p:spPr>
          <a:xfrm rot="5400000">
            <a:off x="2532063" y="-2303463"/>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5" name="CuadroTexto 4">
            <a:extLst>
              <a:ext uri="{FF2B5EF4-FFF2-40B4-BE49-F238E27FC236}">
                <a16:creationId xmlns:a16="http://schemas.microsoft.com/office/drawing/2014/main" id="{BBC5B89A-BA26-17FE-FABE-1DDFB6881A8D}"/>
              </a:ext>
            </a:extLst>
          </p:cNvPr>
          <p:cNvSpPr txBox="1">
            <a:spLocks noChangeArrowheads="1"/>
          </p:cNvSpPr>
          <p:nvPr userDrawn="1"/>
        </p:nvSpPr>
        <p:spPr bwMode="auto">
          <a:xfrm>
            <a:off x="811213" y="222250"/>
            <a:ext cx="3735387"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6" name="Imagen 5">
            <a:extLst>
              <a:ext uri="{FF2B5EF4-FFF2-40B4-BE49-F238E27FC236}">
                <a16:creationId xmlns:a16="http://schemas.microsoft.com/office/drawing/2014/main" id="{68C903B2-ED86-6315-DD44-76C2DC893230}"/>
              </a:ext>
            </a:extLst>
          </p:cNvPr>
          <p:cNvPicPr>
            <a:picLocks noChangeAspect="1" noChangeArrowheads="1"/>
          </p:cNvPicPr>
          <p:nvPr userDrawn="1"/>
        </p:nvPicPr>
        <p:blipFill>
          <a:blip r:embed="rId2">
            <a:lum bright="70000" contrast="-70000"/>
            <a:extLst>
              <a:ext uri="{28A0092B-C50C-407E-A947-70E740481C1C}">
                <a14:useLocalDpi xmlns:a14="http://schemas.microsoft.com/office/drawing/2010/main" val="0"/>
              </a:ext>
            </a:extLst>
          </a:blip>
          <a:srcRect/>
          <a:stretch>
            <a:fillRect/>
          </a:stretch>
        </p:blipFill>
        <p:spPr bwMode="auto">
          <a:xfrm>
            <a:off x="361950"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6">
            <a:extLst>
              <a:ext uri="{FF2B5EF4-FFF2-40B4-BE49-F238E27FC236}">
                <a16:creationId xmlns:a16="http://schemas.microsoft.com/office/drawing/2014/main" id="{F65DD5FC-500B-B967-7605-C45FD680E862}"/>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ítulo 1"/>
          <p:cNvSpPr>
            <a:spLocks noGrp="1"/>
          </p:cNvSpPr>
          <p:nvPr>
            <p:ph type="title"/>
          </p:nvPr>
        </p:nvSpPr>
        <p:spPr>
          <a:xfrm>
            <a:off x="838200" y="1597441"/>
            <a:ext cx="10515600" cy="1325563"/>
          </a:xfrm>
        </p:spPr>
        <p:txBody>
          <a:bodyPr>
            <a:normAutofit/>
          </a:bodyPr>
          <a:lstStyle>
            <a:lvl1pPr>
              <a:defRPr sz="32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838200" y="3112167"/>
            <a:ext cx="10515600" cy="3064795"/>
          </a:xfrm>
        </p:spPr>
        <p:txBody>
          <a:bodyPr>
            <a:normAutofit/>
          </a:bodyPr>
          <a:lstStyle>
            <a:lvl1pPr>
              <a:defRPr sz="2000">
                <a:latin typeface="Verdana" panose="020B0604030504040204" pitchFamily="34" charset="0"/>
                <a:ea typeface="Verdana" panose="020B0604030504040204" pitchFamily="34" charset="0"/>
              </a:defRPr>
            </a:lvl1pPr>
            <a:lvl2pPr>
              <a:defRPr sz="1800">
                <a:latin typeface="Verdana" panose="020B0604030504040204" pitchFamily="34" charset="0"/>
                <a:ea typeface="Verdana" panose="020B0604030504040204" pitchFamily="34" charset="0"/>
              </a:defRPr>
            </a:lvl2pPr>
            <a:lvl3pPr>
              <a:defRPr sz="1600">
                <a:latin typeface="Verdana" panose="020B0604030504040204" pitchFamily="34" charset="0"/>
                <a:ea typeface="Verdana" panose="020B0604030504040204" pitchFamily="34" charset="0"/>
              </a:defRPr>
            </a:lvl3pPr>
            <a:lvl4pPr>
              <a:defRPr sz="1400">
                <a:latin typeface="Verdana" panose="020B0604030504040204" pitchFamily="34" charset="0"/>
                <a:ea typeface="Verdana" panose="020B0604030504040204" pitchFamily="34" charset="0"/>
              </a:defRPr>
            </a:lvl4pPr>
            <a:lvl5pPr>
              <a:defRPr sz="14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15" name="Marcador de texto 12"/>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1711653547"/>
      </p:ext>
    </p:extLst>
  </p:cSld>
  <p:clrMapOvr>
    <a:masterClrMapping/>
  </p:clrMapOvr>
</p:sldLayout>
</file>

<file path=ppt/slideLayouts/slideLayout370.xml><?xml version="1.0" encoding="utf-8"?>
<p:sldLayout xmlns:a="http://schemas.openxmlformats.org/drawingml/2006/main" xmlns:r="http://schemas.openxmlformats.org/officeDocument/2006/relationships" xmlns:p="http://schemas.openxmlformats.org/presentationml/2006/main" preserve="1" userDrawn="1">
  <p:cSld name="Área Hidrográfica Orino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E48AD2C1-A4BA-2221-BDDA-C1C5FAEC524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9E4D8507-135A-C2DA-3AE0-6B355C202DB1}"/>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8234B069-1D33-1321-A7D3-CB2ED1149B6B}"/>
              </a:ext>
            </a:extLst>
          </p:cNvPr>
          <p:cNvSpPr txBox="1"/>
          <p:nvPr userDrawn="1"/>
        </p:nvSpPr>
        <p:spPr>
          <a:xfrm>
            <a:off x="770799" y="309641"/>
            <a:ext cx="4031873"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Orinoco</a:t>
            </a:r>
            <a:endParaRPr lang="es-MX" sz="18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2457F278-18C1-4077-F59B-E77BDA312B0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264929350"/>
      </p:ext>
    </p:extLst>
  </p:cSld>
  <p:clrMapOvr>
    <a:masterClrMapping/>
  </p:clrMapOvr>
</p:sldLayout>
</file>

<file path=ppt/slideLayouts/slideLayout371.xml><?xml version="1.0" encoding="utf-8"?>
<p:sldLayout xmlns:a="http://schemas.openxmlformats.org/drawingml/2006/main" xmlns:r="http://schemas.openxmlformats.org/officeDocument/2006/relationships" xmlns:p="http://schemas.openxmlformats.org/presentationml/2006/main" preserve="1" userDrawn="1">
  <p:cSld name="Área Hidrográfica Amazon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ECEBF02A-598F-B87B-257D-42F30338C5D4}"/>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DF47A590-FD2C-3513-486B-8B59636E97AD}"/>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1DE71DBD-437E-9999-15D3-31E137FA9E30}"/>
              </a:ext>
            </a:extLst>
          </p:cNvPr>
          <p:cNvSpPr txBox="1"/>
          <p:nvPr userDrawn="1"/>
        </p:nvSpPr>
        <p:spPr>
          <a:xfrm>
            <a:off x="801559" y="299049"/>
            <a:ext cx="4352474"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Amazonas</a:t>
            </a:r>
            <a:endParaRPr lang="es-MX" sz="18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424F582E-932C-566D-87A8-FB176D8BD163}"/>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497972326"/>
      </p:ext>
    </p:extLst>
  </p:cSld>
  <p:clrMapOvr>
    <a:masterClrMapping/>
  </p:clrMapOvr>
</p:sldLayout>
</file>

<file path=ppt/slideLayouts/slideLayout372.xml><?xml version="1.0" encoding="utf-8"?>
<p:sldLayout xmlns:a="http://schemas.openxmlformats.org/drawingml/2006/main" xmlns:r="http://schemas.openxmlformats.org/officeDocument/2006/relationships" xmlns:p="http://schemas.openxmlformats.org/presentationml/2006/main" preserve="1" userDrawn="1">
  <p:cSld name="Pronóstico amenaza deslizamientos tierra">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4" name="Marcador de texto 12">
            <a:extLst>
              <a:ext uri="{FF2B5EF4-FFF2-40B4-BE49-F238E27FC236}">
                <a16:creationId xmlns:a16="http://schemas.microsoft.com/office/drawing/2014/main" id="{823A93A3-16E3-4D47-E8CD-416FB883D7AD}"/>
              </a:ext>
            </a:extLst>
          </p:cNvPr>
          <p:cNvSpPr>
            <a:spLocks noGrp="1"/>
          </p:cNvSpPr>
          <p:nvPr>
            <p:ph type="body" sz="quarter" idx="10"/>
          </p:nvPr>
        </p:nvSpPr>
        <p:spPr>
          <a:xfrm>
            <a:off x="1171067" y="780402"/>
            <a:ext cx="4263576" cy="261610"/>
          </a:xfrm>
        </p:spPr>
        <p:txBody>
          <a:bodyPr>
            <a:noAutofit/>
          </a:bodyPr>
          <a:lstStyle>
            <a:lvl1pPr marL="0" indent="0" algn="l">
              <a:buNone/>
              <a:defRPr sz="1200" b="1">
                <a:solidFill>
                  <a:schemeClr val="accent6">
                    <a:lumMod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5" name="Rectángulo: esquinas superiores redondeadas 4">
            <a:extLst>
              <a:ext uri="{FF2B5EF4-FFF2-40B4-BE49-F238E27FC236}">
                <a16:creationId xmlns:a16="http://schemas.microsoft.com/office/drawing/2014/main" id="{A7A9DBB6-28B8-15CD-FC83-497FD9CEC16D}"/>
              </a:ext>
            </a:extLst>
          </p:cNvPr>
          <p:cNvSpPr/>
          <p:nvPr userDrawn="1"/>
        </p:nvSpPr>
        <p:spPr>
          <a:xfrm rot="5400000">
            <a:off x="2531470" y="-2303023"/>
            <a:ext cx="510532" cy="5573476"/>
          </a:xfrm>
          <a:prstGeom prst="round2SameRect">
            <a:avLst/>
          </a:prstGeom>
          <a:gradFill flip="none" rotWithShape="1">
            <a:gsLst>
              <a:gs pos="0">
                <a:srgbClr val="6C320A"/>
              </a:gs>
              <a:gs pos="33000">
                <a:schemeClr val="accent6">
                  <a:lumMod val="50000"/>
                </a:scheme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8" name="CuadroTexto 7">
            <a:extLst>
              <a:ext uri="{FF2B5EF4-FFF2-40B4-BE49-F238E27FC236}">
                <a16:creationId xmlns:a16="http://schemas.microsoft.com/office/drawing/2014/main" id="{A1D3E5C4-61BA-57DC-6E73-E6A2B5D9BC80}"/>
              </a:ext>
            </a:extLst>
          </p:cNvPr>
          <p:cNvSpPr txBox="1"/>
          <p:nvPr userDrawn="1"/>
        </p:nvSpPr>
        <p:spPr>
          <a:xfrm>
            <a:off x="1045292" y="231240"/>
            <a:ext cx="3190296"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Deslizamientos de Tierra</a:t>
            </a:r>
            <a:endParaRPr lang="es-MX" sz="14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CAED1D9F-E438-E115-2F9A-B36B106C719C}"/>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308697" y="206806"/>
            <a:ext cx="547654" cy="547654"/>
          </a:xfrm>
          <a:prstGeom prst="rect">
            <a:avLst/>
          </a:prstGeom>
        </p:spPr>
      </p:pic>
      <p:pic>
        <p:nvPicPr>
          <p:cNvPr id="12" name="Imagen 11">
            <a:extLst>
              <a:ext uri="{FF2B5EF4-FFF2-40B4-BE49-F238E27FC236}">
                <a16:creationId xmlns:a16="http://schemas.microsoft.com/office/drawing/2014/main" id="{F8003947-F2EF-AAB7-F40F-5D7B44F5291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277293812"/>
      </p:ext>
    </p:extLst>
  </p:cSld>
  <p:clrMapOvr>
    <a:masterClrMapping/>
  </p:clrMapOvr>
</p:sldLayout>
</file>

<file path=ppt/slideLayouts/slideLayout373.xml><?xml version="1.0" encoding="utf-8"?>
<p:sldLayout xmlns:a="http://schemas.openxmlformats.org/drawingml/2006/main" xmlns:r="http://schemas.openxmlformats.org/officeDocument/2006/relationships" xmlns:p="http://schemas.openxmlformats.org/presentationml/2006/main" preserve="1" userDrawn="1">
  <p:cSld name="Pronóstico amenaza incendios vegetal">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4" name="Marcador de texto 12">
            <a:extLst>
              <a:ext uri="{FF2B5EF4-FFF2-40B4-BE49-F238E27FC236}">
                <a16:creationId xmlns:a16="http://schemas.microsoft.com/office/drawing/2014/main" id="{EF804C6C-14F9-A1C1-66B8-169D75941251}"/>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5" name="Rectángulo: esquinas superiores redondeadas 4">
            <a:extLst>
              <a:ext uri="{FF2B5EF4-FFF2-40B4-BE49-F238E27FC236}">
                <a16:creationId xmlns:a16="http://schemas.microsoft.com/office/drawing/2014/main" id="{BBB81C64-2892-B360-DD3E-9B94196C02C8}"/>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8" name="CuadroTexto 7">
            <a:extLst>
              <a:ext uri="{FF2B5EF4-FFF2-40B4-BE49-F238E27FC236}">
                <a16:creationId xmlns:a16="http://schemas.microsoft.com/office/drawing/2014/main" id="{B27DF5A3-29A1-751D-C203-30F4A0825F3A}"/>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7F74728F-1762-6FBC-BEA8-57D87AFE4594}"/>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2" name="Imagen 11">
            <a:extLst>
              <a:ext uri="{FF2B5EF4-FFF2-40B4-BE49-F238E27FC236}">
                <a16:creationId xmlns:a16="http://schemas.microsoft.com/office/drawing/2014/main" id="{F0D79D30-55E0-8D49-B052-11A656FC26EA}"/>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564166799"/>
      </p:ext>
    </p:extLst>
  </p:cSld>
  <p:clrMapOvr>
    <a:masterClrMapping/>
  </p:clrMapOvr>
</p:sldLayout>
</file>

<file path=ppt/slideLayouts/slideLayout374.xml><?xml version="1.0" encoding="utf-8"?>
<p:sldLayout xmlns:a="http://schemas.openxmlformats.org/drawingml/2006/main" xmlns:r="http://schemas.openxmlformats.org/officeDocument/2006/relationships" xmlns:p="http://schemas.openxmlformats.org/presentationml/2006/main" preserve="1" userDrawn="1">
  <p:cSld name="Aletas Meteomarinas CARIBE">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8" name="Rectángulo redondeado 7"/>
          <p:cNvSpPr/>
          <p:nvPr userDrawn="1"/>
        </p:nvSpPr>
        <p:spPr>
          <a:xfrm>
            <a:off x="8616007" y="1047965"/>
            <a:ext cx="3420783" cy="509699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1" name="object 2"/>
          <p:cNvSpPr>
            <a:spLocks noChangeArrowheads="1"/>
          </p:cNvSpPr>
          <p:nvPr userDrawn="1"/>
        </p:nvSpPr>
        <p:spPr bwMode="auto">
          <a:xfrm>
            <a:off x="69066" y="1201921"/>
            <a:ext cx="8544909" cy="5016092"/>
          </a:xfrm>
          <a:prstGeom prst="rect">
            <a:avLst/>
          </a:prstGeom>
          <a:blipFill dpi="0" rotWithShape="1">
            <a:blip r:embed="rId3"/>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l" defTabSz="914126" rtl="0" eaLnBrk="1" fontAlgn="base" latinLnBrk="0" hangingPunct="1">
              <a:lnSpc>
                <a:spcPct val="100000"/>
              </a:lnSpc>
              <a:spcBef>
                <a:spcPct val="0"/>
              </a:spcBef>
              <a:spcAft>
                <a:spcPct val="0"/>
              </a:spcAft>
              <a:buClrTx/>
              <a:buSzTx/>
              <a:buFontTx/>
              <a:buNone/>
              <a:tabLst/>
              <a:defRPr/>
            </a:pPr>
            <a:endParaRPr kumimoji="0" lang="es-CO" altLang="es-CO" sz="3198"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sym typeface="Arial"/>
            </a:endParaRPr>
          </a:p>
        </p:txBody>
      </p:sp>
      <p:sp>
        <p:nvSpPr>
          <p:cNvPr id="3" name="CuadroTexto 2"/>
          <p:cNvSpPr txBox="1"/>
          <p:nvPr userDrawn="1"/>
        </p:nvSpPr>
        <p:spPr>
          <a:xfrm>
            <a:off x="8665440" y="1174966"/>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Abreviaturas</a:t>
            </a:r>
            <a:endParaRPr lang="es-MX" sz="1400" b="1" dirty="0">
              <a:solidFill>
                <a:srgbClr val="004070"/>
              </a:solidFill>
              <a:latin typeface="Verdana" panose="020B0604030504040204" pitchFamily="34" charset="0"/>
              <a:ea typeface="Verdana" panose="020B0604030504040204" pitchFamily="34" charset="0"/>
            </a:endParaRPr>
          </a:p>
        </p:txBody>
      </p:sp>
      <p:sp>
        <p:nvSpPr>
          <p:cNvPr id="12" name="CuadroTexto 11"/>
          <p:cNvSpPr txBox="1"/>
          <p:nvPr userDrawn="1"/>
        </p:nvSpPr>
        <p:spPr>
          <a:xfrm>
            <a:off x="8776543" y="1496131"/>
            <a:ext cx="3195511" cy="507831"/>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VV</a:t>
            </a:r>
            <a:r>
              <a:rPr lang="es-CO" sz="900" dirty="0">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 Velocidad del viento máxima</a:t>
            </a:r>
            <a:r>
              <a:rPr lang="es-CO" sz="900" baseline="0" dirty="0">
                <a:solidFill>
                  <a:schemeClr val="tx1">
                    <a:lumMod val="50000"/>
                    <a:lumOff val="50000"/>
                  </a:schemeClr>
                </a:solidFill>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probable.</a:t>
            </a:r>
          </a:p>
          <a:p>
            <a:r>
              <a:rPr lang="es-CO" sz="900" b="1" dirty="0">
                <a:solidFill>
                  <a:srgbClr val="004070"/>
                </a:solidFill>
                <a:latin typeface="Verdana" panose="020B0604030504040204" pitchFamily="34" charset="0"/>
                <a:ea typeface="Verdana" panose="020B0604030504040204" pitchFamily="34" charset="0"/>
              </a:rPr>
              <a:t>DV</a:t>
            </a:r>
            <a:r>
              <a:rPr lang="es-CO" sz="900" dirty="0">
                <a:solidFill>
                  <a:schemeClr val="tx1">
                    <a:lumMod val="50000"/>
                    <a:lumOff val="50000"/>
                  </a:schemeClr>
                </a:solidFill>
                <a:latin typeface="Verdana" panose="020B0604030504040204" pitchFamily="34" charset="0"/>
                <a:ea typeface="Verdana" panose="020B0604030504040204" pitchFamily="34" charset="0"/>
              </a:rPr>
              <a:t> – Dirección predominante del viento.</a:t>
            </a:r>
          </a:p>
          <a:p>
            <a:r>
              <a:rPr lang="es-CO" sz="900" b="1" dirty="0">
                <a:solidFill>
                  <a:srgbClr val="004070"/>
                </a:solidFill>
                <a:latin typeface="Verdana" panose="020B0604030504040204" pitchFamily="34" charset="0"/>
                <a:ea typeface="Verdana" panose="020B0604030504040204" pitchFamily="34" charset="0"/>
              </a:rPr>
              <a:t>AO</a:t>
            </a:r>
            <a:r>
              <a:rPr lang="es-CO" sz="900" dirty="0">
                <a:solidFill>
                  <a:schemeClr val="tx1">
                    <a:lumMod val="50000"/>
                    <a:lumOff val="50000"/>
                  </a:schemeClr>
                </a:solidFill>
                <a:latin typeface="Verdana" panose="020B0604030504040204" pitchFamily="34" charset="0"/>
                <a:ea typeface="Verdana" panose="020B0604030504040204" pitchFamily="34" charset="0"/>
              </a:rPr>
              <a:t> – Altura significativa de la ola.</a:t>
            </a:r>
            <a:endParaRPr lang="es-MX" sz="900" dirty="0">
              <a:solidFill>
                <a:schemeClr val="tx1">
                  <a:lumMod val="50000"/>
                  <a:lumOff val="50000"/>
                </a:schemeClr>
              </a:solidFill>
              <a:latin typeface="Verdana" panose="020B0604030504040204" pitchFamily="34" charset="0"/>
              <a:ea typeface="Verdana" panose="020B0604030504040204" pitchFamily="34" charset="0"/>
            </a:endParaRPr>
          </a:p>
        </p:txBody>
      </p:sp>
      <p:sp>
        <p:nvSpPr>
          <p:cNvPr id="14" name="CuadroTexto 13"/>
          <p:cNvSpPr txBox="1"/>
          <p:nvPr userDrawn="1"/>
        </p:nvSpPr>
        <p:spPr>
          <a:xfrm>
            <a:off x="8665440" y="2020160"/>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Convenciones</a:t>
            </a:r>
            <a:endParaRPr lang="es-MX" sz="1400" b="1" dirty="0">
              <a:solidFill>
                <a:srgbClr val="004070"/>
              </a:solidFill>
              <a:latin typeface="Verdana" panose="020B0604030504040204" pitchFamily="34" charset="0"/>
              <a:ea typeface="Verdana" panose="020B0604030504040204" pitchFamily="34" charset="0"/>
            </a:endParaRPr>
          </a:p>
        </p:txBody>
      </p:sp>
      <p:sp>
        <p:nvSpPr>
          <p:cNvPr id="15" name="CuadroTexto 14"/>
          <p:cNvSpPr txBox="1"/>
          <p:nvPr userDrawn="1"/>
        </p:nvSpPr>
        <p:spPr>
          <a:xfrm>
            <a:off x="9231537" y="2358721"/>
            <a:ext cx="2667297" cy="1508105"/>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Tiempo Lluvioso</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Probabilidad de lluvias moderadas a fuertes, en algunos</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casos con posibilidad de tormentas eléctricas y rachas de viento.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las embarcaciones de poco calado,</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consultar con las Capitanías de puerto antes de zarpar en zonas de inminente tempestad.</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 las condiciones meteorológicas y a los avisos de las autoridades locales.</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p:txBody>
      </p:sp>
      <p:pic>
        <p:nvPicPr>
          <p:cNvPr id="16" name="Picture 49"/>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8818770" y="2375985"/>
            <a:ext cx="367293" cy="368897"/>
          </a:xfrm>
          <a:prstGeom prst="rect">
            <a:avLst/>
          </a:prstGeom>
        </p:spPr>
      </p:pic>
      <p:sp>
        <p:nvSpPr>
          <p:cNvPr id="17" name="CuadroTexto 16"/>
          <p:cNvSpPr txBox="1"/>
          <p:nvPr userDrawn="1"/>
        </p:nvSpPr>
        <p:spPr>
          <a:xfrm>
            <a:off x="9231537" y="3872368"/>
            <a:ext cx="2667297" cy="877163"/>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Pleamar</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La marea alcanzará su máximo nivel en el intervalo de tiempo</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establecido.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914400"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Se sugiere</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a los habitantes costeros estar atentos a la evolución del fenómeno.</a:t>
            </a:r>
            <a:endParaRPr lang="es-CO" sz="700" dirty="0">
              <a:solidFill>
                <a:schemeClr val="tx1">
                  <a:lumMod val="50000"/>
                  <a:lumOff val="50000"/>
                </a:schemeClr>
              </a:solidFill>
              <a:latin typeface="Verdana" panose="020B0604030504040204" pitchFamily="34" charset="0"/>
              <a:ea typeface="Verdana" panose="020B0604030504040204" pitchFamily="34" charset="0"/>
              <a:cs typeface="Calibri"/>
            </a:endParaRPr>
          </a:p>
        </p:txBody>
      </p:sp>
      <p:pic>
        <p:nvPicPr>
          <p:cNvPr id="18" name="Picture 49"/>
          <p:cNvPicPr>
            <a:picLocks noChangeAspect="1"/>
          </p:cNvPicPr>
          <p:nvPr userDrawn="1"/>
        </p:nvPicPr>
        <p:blipFill>
          <a:blip r:embed="rId5" cstate="hqprint">
            <a:extLst>
              <a:ext uri="{28A0092B-C50C-407E-A947-70E740481C1C}">
                <a14:useLocalDpi xmlns:a14="http://schemas.microsoft.com/office/drawing/2010/main" val="0"/>
              </a:ext>
            </a:extLst>
          </a:blip>
          <a:stretch>
            <a:fillRect/>
          </a:stretch>
        </p:blipFill>
        <p:spPr>
          <a:xfrm>
            <a:off x="8818770" y="3921538"/>
            <a:ext cx="367293" cy="381320"/>
          </a:xfrm>
          <a:prstGeom prst="rect">
            <a:avLst/>
          </a:prstGeom>
        </p:spPr>
      </p:pic>
      <p:sp>
        <p:nvSpPr>
          <p:cNvPr id="19" name="CuadroTexto 18"/>
          <p:cNvSpPr txBox="1"/>
          <p:nvPr userDrawn="1"/>
        </p:nvSpPr>
        <p:spPr>
          <a:xfrm>
            <a:off x="9231537" y="4778118"/>
            <a:ext cx="2667297" cy="1292662"/>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Viento y oleaje</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Velocidad del viento y altura del oleaje con valores por encima de lo normal para la época.</a:t>
            </a:r>
            <a:endParaRPr lang="es-CO" sz="700" b="0" baseline="0" dirty="0">
              <a:solidFill>
                <a:schemeClr val="tx1">
                  <a:lumMod val="50000"/>
                  <a:lumOff val="50000"/>
                </a:schemeClr>
              </a:solidFill>
              <a:latin typeface="Verdana" panose="020B0604030504040204" pitchFamily="34" charset="0"/>
              <a:ea typeface="Verdana" panose="020B0604030504040204" pitchFamily="34" charset="0"/>
            </a:endParaRP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del fenómeno y a las indicaciones de las autoridades locales.</a:t>
            </a:r>
          </a:p>
          <a:p>
            <a:pPr marL="0" marR="0" indent="0" algn="l" defTabSz="648035" rtl="0" eaLnBrk="1" fontAlgn="auto" latinLnBrk="0" hangingPunct="1">
              <a:lnSpc>
                <a:spcPct val="100000"/>
              </a:lnSpc>
              <a:spcBef>
                <a:spcPts val="0"/>
              </a:spcBef>
              <a:spcAft>
                <a:spcPts val="0"/>
              </a:spcAft>
              <a:buClrTx/>
              <a:buSzTx/>
              <a:buFontTx/>
              <a:buNone/>
              <a:tabLst/>
              <a:defRPr/>
            </a:pPr>
            <a:endParaRPr lang="es-CO" sz="700" baseline="0" dirty="0">
              <a:solidFill>
                <a:schemeClr val="tx1">
                  <a:lumMod val="50000"/>
                  <a:lumOff val="50000"/>
                </a:schemeClr>
              </a:solidFill>
              <a:latin typeface="Verdana" panose="020B0604030504040204" pitchFamily="34" charset="0"/>
              <a:ea typeface="Verdana" panose="020B0604030504040204" pitchFamily="34" charset="0"/>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baseline="0" dirty="0">
                <a:solidFill>
                  <a:schemeClr val="tx1">
                    <a:lumMod val="50000"/>
                    <a:lumOff val="50000"/>
                  </a:schemeClr>
                </a:solidFill>
                <a:latin typeface="Verdana" panose="020B0604030504040204" pitchFamily="34" charset="0"/>
                <a:ea typeface="Verdana" panose="020B0604030504040204" pitchFamily="34" charset="0"/>
              </a:rPr>
              <a:t>A las embarcaciones de poco calado, consultar con las Capitanías de puerto antes de zarpar</a:t>
            </a:r>
            <a:r>
              <a:rPr lang="es-CO" sz="800" baseline="0" dirty="0">
                <a:solidFill>
                  <a:srgbClr val="154699"/>
                </a:solidFill>
                <a:latin typeface="Arial Narrow" panose="020B0606020202030204" pitchFamily="34" charset="0"/>
              </a:rPr>
              <a:t>.</a:t>
            </a:r>
            <a:endParaRPr lang="es-CO" sz="800" dirty="0">
              <a:solidFill>
                <a:srgbClr val="154699"/>
              </a:solidFill>
              <a:latin typeface="Arial Narrow" panose="020B0606020202030204" pitchFamily="34" charset="0"/>
            </a:endParaRPr>
          </a:p>
        </p:txBody>
      </p:sp>
      <p:pic>
        <p:nvPicPr>
          <p:cNvPr id="20" name="Picture 49"/>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8818770" y="4803689"/>
            <a:ext cx="367293" cy="364161"/>
          </a:xfrm>
          <a:prstGeom prst="rect">
            <a:avLst/>
          </a:prstGeom>
        </p:spPr>
      </p:pic>
      <p:sp>
        <p:nvSpPr>
          <p:cNvPr id="21" name="CuadroTexto 20"/>
          <p:cNvSpPr txBox="1"/>
          <p:nvPr userDrawn="1"/>
        </p:nvSpPr>
        <p:spPr>
          <a:xfrm>
            <a:off x="8600673" y="6218013"/>
            <a:ext cx="348277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rPr>
              <a:t>* La altura significativa de la ola, representa la media del tercio más alto de las olas, por lo cual la altura máxima posible puede ser incluso superior al doble de este valor.</a:t>
            </a:r>
            <a:endParaRPr kumimoji="0" lang="es-CO"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endParaRPr>
          </a:p>
        </p:txBody>
      </p:sp>
      <p:sp>
        <p:nvSpPr>
          <p:cNvPr id="5" name="Rectángulo: esquinas superiores redondeadas 4">
            <a:extLst>
              <a:ext uri="{FF2B5EF4-FFF2-40B4-BE49-F238E27FC236}">
                <a16:creationId xmlns:a16="http://schemas.microsoft.com/office/drawing/2014/main" id="{070E3DC0-8EF9-C3C1-0F6F-E440B75B0E08}"/>
              </a:ext>
            </a:extLst>
          </p:cNvPr>
          <p:cNvSpPr/>
          <p:nvPr userDrawn="1"/>
        </p:nvSpPr>
        <p:spPr>
          <a:xfrm rot="5400000">
            <a:off x="2531470" y="-2303023"/>
            <a:ext cx="510532" cy="5573476"/>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BBCAF5B7-7A25-D446-489B-E6CEF303877C}"/>
              </a:ext>
            </a:extLst>
          </p:cNvPr>
          <p:cNvSpPr txBox="1"/>
          <p:nvPr userDrawn="1"/>
        </p:nvSpPr>
        <p:spPr>
          <a:xfrm>
            <a:off x="1013684" y="203650"/>
            <a:ext cx="3785011" cy="553998"/>
          </a:xfrm>
          <a:prstGeom prst="rect">
            <a:avLst/>
          </a:prstGeom>
          <a:noFill/>
        </p:spPr>
        <p:txBody>
          <a:bodyPr wrap="none" rtlCol="0">
            <a:spAutoFit/>
          </a:bodyPr>
          <a:lstStyle/>
          <a:p>
            <a:pPr algn="l"/>
            <a:r>
              <a:rPr lang="es-ES" sz="1600" b="1" dirty="0">
                <a:solidFill>
                  <a:srgbClr val="00FFFF"/>
                </a:solidFill>
                <a:latin typeface="Verdana" panose="020B0604030504040204" pitchFamily="34" charset="0"/>
                <a:ea typeface="Verdana" panose="020B0604030504040204" pitchFamily="34" charset="0"/>
              </a:rPr>
              <a:t>Alertas Meteomarinas Vigentes</a:t>
            </a:r>
          </a:p>
          <a:p>
            <a:pPr algn="l"/>
            <a:r>
              <a:rPr lang="es-ES" sz="1400" b="0" dirty="0">
                <a:solidFill>
                  <a:schemeClr val="bg1"/>
                </a:solidFill>
                <a:latin typeface="Verdana" panose="020B0604030504040204" pitchFamily="34" charset="0"/>
                <a:ea typeface="Verdana" panose="020B0604030504040204" pitchFamily="34" charset="0"/>
              </a:rPr>
              <a:t>Mar Caribe Colombiano</a:t>
            </a:r>
            <a:endParaRPr lang="es-MX" sz="1400" b="0" dirty="0">
              <a:solidFill>
                <a:schemeClr val="bg1"/>
              </a:solidFill>
              <a:latin typeface="Verdana" panose="020B0604030504040204" pitchFamily="34" charset="0"/>
              <a:ea typeface="Verdana" panose="020B0604030504040204" pitchFamily="34" charset="0"/>
            </a:endParaRPr>
          </a:p>
        </p:txBody>
      </p:sp>
      <p:pic>
        <p:nvPicPr>
          <p:cNvPr id="22" name="Imagen 21">
            <a:extLst>
              <a:ext uri="{FF2B5EF4-FFF2-40B4-BE49-F238E27FC236}">
                <a16:creationId xmlns:a16="http://schemas.microsoft.com/office/drawing/2014/main" id="{B9F46339-7CA5-109B-4C87-5279944E24EF}"/>
              </a:ext>
            </a:extLst>
          </p:cNvPr>
          <p:cNvPicPr>
            <a:picLocks noChangeAspect="1"/>
          </p:cNvPicPr>
          <p:nvPr userDrawn="1"/>
        </p:nvPicPr>
        <p:blipFill>
          <a:blip r:embed="rId7">
            <a:lum bright="70000" contrast="-70000"/>
            <a:extLst>
              <a:ext uri="{BEBA8EAE-BF5A-486C-A8C5-ECC9F3942E4B}">
                <a14:imgProps xmlns:a14="http://schemas.microsoft.com/office/drawing/2010/main">
                  <a14:imgLayer r:embed="rId8">
                    <a14:imgEffect>
                      <a14:artisticPhotocopy/>
                    </a14:imgEffect>
                  </a14:imgLayer>
                </a14:imgProps>
              </a:ext>
              <a:ext uri="{28A0092B-C50C-407E-A947-70E740481C1C}">
                <a14:useLocalDpi xmlns:a14="http://schemas.microsoft.com/office/drawing/2010/main" val="0"/>
              </a:ext>
            </a:extLst>
          </a:blip>
          <a:stretch>
            <a:fillRect/>
          </a:stretch>
        </p:blipFill>
        <p:spPr>
          <a:xfrm>
            <a:off x="320409" y="354805"/>
            <a:ext cx="556852" cy="270470"/>
          </a:xfrm>
          <a:prstGeom prst="rect">
            <a:avLst/>
          </a:prstGeom>
        </p:spPr>
      </p:pic>
      <p:pic>
        <p:nvPicPr>
          <p:cNvPr id="23" name="Imagen 22">
            <a:extLst>
              <a:ext uri="{FF2B5EF4-FFF2-40B4-BE49-F238E27FC236}">
                <a16:creationId xmlns:a16="http://schemas.microsoft.com/office/drawing/2014/main" id="{3D6718B1-032C-D91B-605B-A8FFCF8A7927}"/>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618976489"/>
      </p:ext>
    </p:extLst>
  </p:cSld>
  <p:clrMapOvr>
    <a:masterClrMapping/>
  </p:clrMapOvr>
</p:sldLayout>
</file>

<file path=ppt/slideLayouts/slideLayout375.xml><?xml version="1.0" encoding="utf-8"?>
<p:sldLayout xmlns:a="http://schemas.openxmlformats.org/drawingml/2006/main" xmlns:r="http://schemas.openxmlformats.org/officeDocument/2006/relationships" xmlns:p="http://schemas.openxmlformats.org/presentationml/2006/main" preserve="1" userDrawn="1">
  <p:cSld name="Aletas Meteomarinas PACIFI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8" name="Rectángulo redondeado 7"/>
          <p:cNvSpPr/>
          <p:nvPr userDrawn="1"/>
        </p:nvSpPr>
        <p:spPr>
          <a:xfrm>
            <a:off x="8616007" y="1047965"/>
            <a:ext cx="3420783" cy="509699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CuadroTexto 2"/>
          <p:cNvSpPr txBox="1"/>
          <p:nvPr userDrawn="1"/>
        </p:nvSpPr>
        <p:spPr>
          <a:xfrm>
            <a:off x="8665440" y="1174966"/>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Abreviaturas</a:t>
            </a:r>
            <a:endParaRPr lang="es-MX" sz="1400" b="1" dirty="0">
              <a:solidFill>
                <a:srgbClr val="004070"/>
              </a:solidFill>
              <a:latin typeface="Verdana" panose="020B0604030504040204" pitchFamily="34" charset="0"/>
              <a:ea typeface="Verdana" panose="020B0604030504040204" pitchFamily="34" charset="0"/>
            </a:endParaRPr>
          </a:p>
        </p:txBody>
      </p:sp>
      <p:sp>
        <p:nvSpPr>
          <p:cNvPr id="12" name="CuadroTexto 11"/>
          <p:cNvSpPr txBox="1"/>
          <p:nvPr userDrawn="1"/>
        </p:nvSpPr>
        <p:spPr>
          <a:xfrm>
            <a:off x="8776543" y="1496131"/>
            <a:ext cx="3195511" cy="507831"/>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VV</a:t>
            </a:r>
            <a:r>
              <a:rPr lang="es-CO" sz="900" dirty="0">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 Velocidad del viento máxima</a:t>
            </a:r>
            <a:r>
              <a:rPr lang="es-CO" sz="900" baseline="0" dirty="0">
                <a:solidFill>
                  <a:schemeClr val="tx1">
                    <a:lumMod val="50000"/>
                    <a:lumOff val="50000"/>
                  </a:schemeClr>
                </a:solidFill>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probable.</a:t>
            </a:r>
          </a:p>
          <a:p>
            <a:r>
              <a:rPr lang="es-CO" sz="900" b="1" dirty="0">
                <a:solidFill>
                  <a:srgbClr val="004070"/>
                </a:solidFill>
                <a:latin typeface="Verdana" panose="020B0604030504040204" pitchFamily="34" charset="0"/>
                <a:ea typeface="Verdana" panose="020B0604030504040204" pitchFamily="34" charset="0"/>
              </a:rPr>
              <a:t>DV</a:t>
            </a:r>
            <a:r>
              <a:rPr lang="es-CO" sz="900" dirty="0">
                <a:solidFill>
                  <a:schemeClr val="tx1">
                    <a:lumMod val="50000"/>
                    <a:lumOff val="50000"/>
                  </a:schemeClr>
                </a:solidFill>
                <a:latin typeface="Verdana" panose="020B0604030504040204" pitchFamily="34" charset="0"/>
                <a:ea typeface="Verdana" panose="020B0604030504040204" pitchFamily="34" charset="0"/>
              </a:rPr>
              <a:t> – Dirección predominante del viento.</a:t>
            </a:r>
          </a:p>
          <a:p>
            <a:r>
              <a:rPr lang="es-CO" sz="900" b="1" dirty="0">
                <a:solidFill>
                  <a:srgbClr val="004070"/>
                </a:solidFill>
                <a:latin typeface="Verdana" panose="020B0604030504040204" pitchFamily="34" charset="0"/>
                <a:ea typeface="Verdana" panose="020B0604030504040204" pitchFamily="34" charset="0"/>
              </a:rPr>
              <a:t>AO</a:t>
            </a:r>
            <a:r>
              <a:rPr lang="es-CO" sz="900" dirty="0">
                <a:solidFill>
                  <a:schemeClr val="tx1">
                    <a:lumMod val="50000"/>
                    <a:lumOff val="50000"/>
                  </a:schemeClr>
                </a:solidFill>
                <a:latin typeface="Verdana" panose="020B0604030504040204" pitchFamily="34" charset="0"/>
                <a:ea typeface="Verdana" panose="020B0604030504040204" pitchFamily="34" charset="0"/>
              </a:rPr>
              <a:t> – Altura significativa de la ola.</a:t>
            </a:r>
            <a:endParaRPr lang="es-MX" sz="900" dirty="0">
              <a:solidFill>
                <a:schemeClr val="tx1">
                  <a:lumMod val="50000"/>
                  <a:lumOff val="50000"/>
                </a:schemeClr>
              </a:solidFill>
              <a:latin typeface="Verdana" panose="020B0604030504040204" pitchFamily="34" charset="0"/>
              <a:ea typeface="Verdana" panose="020B0604030504040204" pitchFamily="34" charset="0"/>
            </a:endParaRPr>
          </a:p>
        </p:txBody>
      </p:sp>
      <p:sp>
        <p:nvSpPr>
          <p:cNvPr id="14" name="CuadroTexto 13"/>
          <p:cNvSpPr txBox="1"/>
          <p:nvPr userDrawn="1"/>
        </p:nvSpPr>
        <p:spPr>
          <a:xfrm>
            <a:off x="8665440" y="2020160"/>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Convenciones</a:t>
            </a:r>
            <a:endParaRPr lang="es-MX" sz="1400" b="1" dirty="0">
              <a:solidFill>
                <a:srgbClr val="004070"/>
              </a:solidFill>
              <a:latin typeface="Verdana" panose="020B0604030504040204" pitchFamily="34" charset="0"/>
              <a:ea typeface="Verdana" panose="020B0604030504040204" pitchFamily="34" charset="0"/>
            </a:endParaRPr>
          </a:p>
        </p:txBody>
      </p:sp>
      <p:sp>
        <p:nvSpPr>
          <p:cNvPr id="15" name="CuadroTexto 14"/>
          <p:cNvSpPr txBox="1"/>
          <p:nvPr userDrawn="1"/>
        </p:nvSpPr>
        <p:spPr>
          <a:xfrm>
            <a:off x="9231537" y="2358721"/>
            <a:ext cx="2667297" cy="1508105"/>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Tiempo Lluvioso</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Probabilidad de lluvias moderadas a fuertes, en algunos</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casos con posibilidad de tormentas eléctricas y rachas de viento.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las embarcaciones de poco calado,</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consultar con las Capitanías de puerto antes de zarpar en zonas de inminente tempestad.</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 las condiciones meteorológicas y a los avisos de las autoridades locales.</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p:txBody>
      </p:sp>
      <p:pic>
        <p:nvPicPr>
          <p:cNvPr id="16" name="Picture 49"/>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8818770" y="2375985"/>
            <a:ext cx="367293" cy="368897"/>
          </a:xfrm>
          <a:prstGeom prst="rect">
            <a:avLst/>
          </a:prstGeom>
        </p:spPr>
      </p:pic>
      <p:sp>
        <p:nvSpPr>
          <p:cNvPr id="17" name="CuadroTexto 16"/>
          <p:cNvSpPr txBox="1"/>
          <p:nvPr userDrawn="1"/>
        </p:nvSpPr>
        <p:spPr>
          <a:xfrm>
            <a:off x="9231537" y="3872368"/>
            <a:ext cx="2667297" cy="877163"/>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Pleamar</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La marea alcanzará su máximo nivel en el intervalo de tiempo</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establecido.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914400"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Se sugiere</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a los habitantes costeros estar atentos a la evolución del fenómeno.</a:t>
            </a:r>
            <a:endParaRPr lang="es-CO" sz="700" dirty="0">
              <a:solidFill>
                <a:schemeClr val="tx1">
                  <a:lumMod val="50000"/>
                  <a:lumOff val="50000"/>
                </a:schemeClr>
              </a:solidFill>
              <a:latin typeface="Verdana" panose="020B0604030504040204" pitchFamily="34" charset="0"/>
              <a:ea typeface="Verdana" panose="020B0604030504040204" pitchFamily="34" charset="0"/>
              <a:cs typeface="Calibri"/>
            </a:endParaRPr>
          </a:p>
        </p:txBody>
      </p:sp>
      <p:pic>
        <p:nvPicPr>
          <p:cNvPr id="18" name="Picture 49"/>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8818770" y="3921538"/>
            <a:ext cx="367293" cy="381320"/>
          </a:xfrm>
          <a:prstGeom prst="rect">
            <a:avLst/>
          </a:prstGeom>
        </p:spPr>
      </p:pic>
      <p:sp>
        <p:nvSpPr>
          <p:cNvPr id="19" name="CuadroTexto 18"/>
          <p:cNvSpPr txBox="1"/>
          <p:nvPr userDrawn="1"/>
        </p:nvSpPr>
        <p:spPr>
          <a:xfrm>
            <a:off x="9231537" y="4778118"/>
            <a:ext cx="2667297" cy="1292662"/>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Viento y oleaje</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Velocidad del viento y altura del oleaje con valores por encima de lo normal para la época.</a:t>
            </a:r>
            <a:endParaRPr lang="es-CO" sz="700" b="0" baseline="0" dirty="0">
              <a:solidFill>
                <a:schemeClr val="tx1">
                  <a:lumMod val="50000"/>
                  <a:lumOff val="50000"/>
                </a:schemeClr>
              </a:solidFill>
              <a:latin typeface="Verdana" panose="020B0604030504040204" pitchFamily="34" charset="0"/>
              <a:ea typeface="Verdana" panose="020B0604030504040204" pitchFamily="34" charset="0"/>
            </a:endParaRP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del fenómeno y a las indicaciones de las autoridades locales.</a:t>
            </a:r>
          </a:p>
          <a:p>
            <a:pPr marL="0" marR="0" indent="0" algn="l" defTabSz="648035" rtl="0" eaLnBrk="1" fontAlgn="auto" latinLnBrk="0" hangingPunct="1">
              <a:lnSpc>
                <a:spcPct val="100000"/>
              </a:lnSpc>
              <a:spcBef>
                <a:spcPts val="0"/>
              </a:spcBef>
              <a:spcAft>
                <a:spcPts val="0"/>
              </a:spcAft>
              <a:buClrTx/>
              <a:buSzTx/>
              <a:buFontTx/>
              <a:buNone/>
              <a:tabLst/>
              <a:defRPr/>
            </a:pPr>
            <a:endParaRPr lang="es-CO" sz="700" baseline="0" dirty="0">
              <a:solidFill>
                <a:schemeClr val="tx1">
                  <a:lumMod val="50000"/>
                  <a:lumOff val="50000"/>
                </a:schemeClr>
              </a:solidFill>
              <a:latin typeface="Verdana" panose="020B0604030504040204" pitchFamily="34" charset="0"/>
              <a:ea typeface="Verdana" panose="020B0604030504040204" pitchFamily="34" charset="0"/>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baseline="0" dirty="0">
                <a:solidFill>
                  <a:schemeClr val="tx1">
                    <a:lumMod val="50000"/>
                    <a:lumOff val="50000"/>
                  </a:schemeClr>
                </a:solidFill>
                <a:latin typeface="Verdana" panose="020B0604030504040204" pitchFamily="34" charset="0"/>
                <a:ea typeface="Verdana" panose="020B0604030504040204" pitchFamily="34" charset="0"/>
              </a:rPr>
              <a:t>A las embarcaciones de poco calado, consultar con las Capitanías de puerto antes de zarpar</a:t>
            </a:r>
            <a:r>
              <a:rPr lang="es-CO" sz="800" baseline="0" dirty="0">
                <a:solidFill>
                  <a:srgbClr val="154699"/>
                </a:solidFill>
                <a:latin typeface="Arial Narrow" panose="020B0606020202030204" pitchFamily="34" charset="0"/>
              </a:rPr>
              <a:t>.</a:t>
            </a:r>
            <a:endParaRPr lang="es-CO" sz="800" dirty="0">
              <a:solidFill>
                <a:srgbClr val="154699"/>
              </a:solidFill>
              <a:latin typeface="Arial Narrow" panose="020B0606020202030204" pitchFamily="34" charset="0"/>
            </a:endParaRPr>
          </a:p>
        </p:txBody>
      </p:sp>
      <p:pic>
        <p:nvPicPr>
          <p:cNvPr id="20" name="Picture 49"/>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8818770" y="4803689"/>
            <a:ext cx="367293" cy="364161"/>
          </a:xfrm>
          <a:prstGeom prst="rect">
            <a:avLst/>
          </a:prstGeom>
        </p:spPr>
      </p:pic>
      <p:sp>
        <p:nvSpPr>
          <p:cNvPr id="21" name="CuadroTexto 20"/>
          <p:cNvSpPr txBox="1"/>
          <p:nvPr userDrawn="1"/>
        </p:nvSpPr>
        <p:spPr>
          <a:xfrm>
            <a:off x="8600673" y="6218013"/>
            <a:ext cx="348277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rPr>
              <a:t>* La altura significativa de la ola, representa la media del tercio más alto de las olas, por lo cual la altura máxima posible puede ser incluso superior al doble de este valor.</a:t>
            </a:r>
            <a:endParaRPr kumimoji="0" lang="es-CO"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endParaRPr>
          </a:p>
        </p:txBody>
      </p:sp>
      <p:sp>
        <p:nvSpPr>
          <p:cNvPr id="22" name="Google Shape;392;p105"/>
          <p:cNvSpPr/>
          <p:nvPr userDrawn="1"/>
        </p:nvSpPr>
        <p:spPr>
          <a:xfrm>
            <a:off x="54731" y="1064279"/>
            <a:ext cx="8607974" cy="5376594"/>
          </a:xfrm>
          <a:prstGeom prst="rect">
            <a:avLst/>
          </a:prstGeom>
          <a:blipFill rotWithShape="1">
            <a:blip r:embed="rId6">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5" name="Rectángulo: esquinas superiores redondeadas 4">
            <a:extLst>
              <a:ext uri="{FF2B5EF4-FFF2-40B4-BE49-F238E27FC236}">
                <a16:creationId xmlns:a16="http://schemas.microsoft.com/office/drawing/2014/main" id="{7DFD9534-DE4C-C827-FFA6-EF59DAA3F524}"/>
              </a:ext>
            </a:extLst>
          </p:cNvPr>
          <p:cNvSpPr/>
          <p:nvPr userDrawn="1"/>
        </p:nvSpPr>
        <p:spPr>
          <a:xfrm rot="5400000">
            <a:off x="2531470" y="-2303023"/>
            <a:ext cx="510532" cy="5573476"/>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1" name="Imagen 10">
            <a:extLst>
              <a:ext uri="{FF2B5EF4-FFF2-40B4-BE49-F238E27FC236}">
                <a16:creationId xmlns:a16="http://schemas.microsoft.com/office/drawing/2014/main" id="{A1D367FE-B207-1B79-90AC-FF7E928DFC0B}"/>
              </a:ext>
            </a:extLst>
          </p:cNvPr>
          <p:cNvPicPr>
            <a:picLocks noChangeAspect="1"/>
          </p:cNvPicPr>
          <p:nvPr userDrawn="1"/>
        </p:nvPicPr>
        <p:blipFill>
          <a:blip r:embed="rId7">
            <a:lum bright="70000" contrast="-70000"/>
            <a:extLst>
              <a:ext uri="{BEBA8EAE-BF5A-486C-A8C5-ECC9F3942E4B}">
                <a14:imgProps xmlns:a14="http://schemas.microsoft.com/office/drawing/2010/main">
                  <a14:imgLayer r:embed="rId8">
                    <a14:imgEffect>
                      <a14:artisticPhotocopy/>
                    </a14:imgEffect>
                  </a14:imgLayer>
                </a14:imgProps>
              </a:ext>
              <a:ext uri="{28A0092B-C50C-407E-A947-70E740481C1C}">
                <a14:useLocalDpi xmlns:a14="http://schemas.microsoft.com/office/drawing/2010/main" val="0"/>
              </a:ext>
            </a:extLst>
          </a:blip>
          <a:stretch>
            <a:fillRect/>
          </a:stretch>
        </p:blipFill>
        <p:spPr>
          <a:xfrm>
            <a:off x="320409" y="354805"/>
            <a:ext cx="556852" cy="270470"/>
          </a:xfrm>
          <a:prstGeom prst="rect">
            <a:avLst/>
          </a:prstGeom>
        </p:spPr>
      </p:pic>
      <p:sp>
        <p:nvSpPr>
          <p:cNvPr id="13" name="CuadroTexto 12">
            <a:extLst>
              <a:ext uri="{FF2B5EF4-FFF2-40B4-BE49-F238E27FC236}">
                <a16:creationId xmlns:a16="http://schemas.microsoft.com/office/drawing/2014/main" id="{10F6445A-7A75-89CB-F9FC-63AA296FC022}"/>
              </a:ext>
            </a:extLst>
          </p:cNvPr>
          <p:cNvSpPr txBox="1"/>
          <p:nvPr userDrawn="1"/>
        </p:nvSpPr>
        <p:spPr>
          <a:xfrm>
            <a:off x="1026428" y="203877"/>
            <a:ext cx="3785011" cy="553998"/>
          </a:xfrm>
          <a:prstGeom prst="rect">
            <a:avLst/>
          </a:prstGeom>
          <a:noFill/>
        </p:spPr>
        <p:txBody>
          <a:bodyPr wrap="none" rtlCol="0">
            <a:spAutoFit/>
          </a:bodyPr>
          <a:lstStyle/>
          <a:p>
            <a:pPr algn="l"/>
            <a:r>
              <a:rPr lang="es-ES" sz="1600" b="1" dirty="0">
                <a:solidFill>
                  <a:srgbClr val="00FFFF"/>
                </a:solidFill>
                <a:latin typeface="Verdana" panose="020B0604030504040204" pitchFamily="34" charset="0"/>
                <a:ea typeface="Verdana" panose="020B0604030504040204" pitchFamily="34" charset="0"/>
              </a:rPr>
              <a:t>Alertas Meteomarinas Vigentes</a:t>
            </a:r>
          </a:p>
          <a:p>
            <a:pPr algn="l"/>
            <a:r>
              <a:rPr lang="es-ES" sz="1400" b="0" dirty="0">
                <a:solidFill>
                  <a:schemeClr val="bg1"/>
                </a:solidFill>
                <a:latin typeface="Verdana" panose="020B0604030504040204" pitchFamily="34" charset="0"/>
                <a:ea typeface="Verdana" panose="020B0604030504040204" pitchFamily="34" charset="0"/>
              </a:rPr>
              <a:t>Océano</a:t>
            </a:r>
            <a:r>
              <a:rPr lang="es-ES" sz="1400" b="0" baseline="0" dirty="0">
                <a:solidFill>
                  <a:schemeClr val="bg1"/>
                </a:solidFill>
                <a:latin typeface="Verdana" panose="020B0604030504040204" pitchFamily="34" charset="0"/>
                <a:ea typeface="Verdana" panose="020B0604030504040204" pitchFamily="34" charset="0"/>
              </a:rPr>
              <a:t> Pacifico Nacional</a:t>
            </a:r>
            <a:endParaRPr lang="es-MX" sz="1400" b="0" dirty="0">
              <a:solidFill>
                <a:schemeClr val="bg1"/>
              </a:solidFill>
              <a:latin typeface="Verdana" panose="020B0604030504040204" pitchFamily="34" charset="0"/>
              <a:ea typeface="Verdana" panose="020B0604030504040204" pitchFamily="34" charset="0"/>
            </a:endParaRPr>
          </a:p>
        </p:txBody>
      </p:sp>
      <p:pic>
        <p:nvPicPr>
          <p:cNvPr id="23" name="Imagen 22">
            <a:extLst>
              <a:ext uri="{FF2B5EF4-FFF2-40B4-BE49-F238E27FC236}">
                <a16:creationId xmlns:a16="http://schemas.microsoft.com/office/drawing/2014/main" id="{7FBB804B-468A-85EC-7710-B9ED39EFB6A2}"/>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673510401"/>
      </p:ext>
    </p:extLst>
  </p:cSld>
  <p:clrMapOvr>
    <a:masterClrMapping/>
  </p:clrMapOvr>
</p:sldLayout>
</file>

<file path=ppt/slideLayouts/slideLayout376.xml><?xml version="1.0" encoding="utf-8"?>
<p:sldLayout xmlns:a="http://schemas.openxmlformats.org/drawingml/2006/main" xmlns:r="http://schemas.openxmlformats.org/officeDocument/2006/relationships" xmlns:p="http://schemas.openxmlformats.org/presentationml/2006/main" preserve="1" userDrawn="1">
  <p:cSld name="3_Pronóstico amenaza incendios vegetal">
    <p:spTree>
      <p:nvGrpSpPr>
        <p:cNvPr id="1" name=""/>
        <p:cNvGrpSpPr/>
        <p:nvPr/>
      </p:nvGrpSpPr>
      <p:grpSpPr>
        <a:xfrm>
          <a:off x="0" y="0"/>
          <a:ext cx="0" cy="0"/>
          <a:chOff x="0" y="0"/>
          <a:chExt cx="0" cy="0"/>
        </a:xfrm>
      </p:grpSpPr>
      <p:pic>
        <p:nvPicPr>
          <p:cNvPr id="4" name="Imagen 3"/>
          <p:cNvPicPr>
            <a:picLocks noChangeAspect="1"/>
          </p:cNvPicPr>
          <p:nvPr userDrawn="1"/>
        </p:nvPicPr>
        <p:blipFill rotWithShape="1">
          <a:blip r:embed="rId2">
            <a:extLst>
              <a:ext uri="{28A0092B-C50C-407E-A947-70E740481C1C}">
                <a14:useLocalDpi xmlns:a14="http://schemas.microsoft.com/office/drawing/2010/main" val="0"/>
              </a:ext>
            </a:extLst>
          </a:blip>
          <a:srcRect b="7147"/>
          <a:stretch/>
        </p:blipFill>
        <p:spPr>
          <a:xfrm>
            <a:off x="-1934" y="222422"/>
            <a:ext cx="12194413" cy="6471015"/>
          </a:xfrm>
          <a:prstGeom prst="rect">
            <a:avLst/>
          </a:prstGeom>
        </p:spPr>
      </p:pic>
      <p:pic>
        <p:nvPicPr>
          <p:cNvPr id="5" name="Imagen 4" descr="Forma&#10;&#10;Descripción generada automáticamente con confianza baja">
            <a:extLst>
              <a:ext uri="{FF2B5EF4-FFF2-40B4-BE49-F238E27FC236}">
                <a16:creationId xmlns:a16="http://schemas.microsoft.com/office/drawing/2014/main" id="{FF97F986-1D0B-2E36-A455-B373F597A3D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 y="-1089"/>
            <a:ext cx="12190065" cy="6859089"/>
          </a:xfrm>
          <a:prstGeom prst="rect">
            <a:avLst/>
          </a:prstGeom>
        </p:spPr>
      </p:pic>
      <p:sp>
        <p:nvSpPr>
          <p:cNvPr id="8" name="Rectángulo 7"/>
          <p:cNvSpPr/>
          <p:nvPr userDrawn="1"/>
        </p:nvSpPr>
        <p:spPr>
          <a:xfrm>
            <a:off x="-1934" y="222422"/>
            <a:ext cx="12192000" cy="6471015"/>
          </a:xfrm>
          <a:prstGeom prst="rect">
            <a:avLst/>
          </a:prstGeom>
          <a:gradFill flip="none" rotWithShape="1">
            <a:gsLst>
              <a:gs pos="0">
                <a:srgbClr val="FF0000">
                  <a:alpha val="0"/>
                </a:srgb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2" name="Rectángulo: esquinas superiores redondeadas 11">
            <a:extLst>
              <a:ext uri="{FF2B5EF4-FFF2-40B4-BE49-F238E27FC236}">
                <a16:creationId xmlns:a16="http://schemas.microsoft.com/office/drawing/2014/main" id="{9F370C82-940C-9E06-6C83-84855F6FE3DF}"/>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AA6D366A-7407-534B-7D09-0FBAA178ED73}"/>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4" name="Imagen 13">
            <a:extLst>
              <a:ext uri="{FF2B5EF4-FFF2-40B4-BE49-F238E27FC236}">
                <a16:creationId xmlns:a16="http://schemas.microsoft.com/office/drawing/2014/main" id="{D826545A-2F90-665C-44D0-458E08CC5B15}"/>
              </a:ext>
            </a:extLst>
          </p:cNvPr>
          <p:cNvPicPr>
            <a:picLocks noChangeAspect="1"/>
          </p:cNvPicPr>
          <p:nvPr userDrawn="1"/>
        </p:nvPicPr>
        <p:blipFill>
          <a:blip r:embed="rId5">
            <a:lum bright="70000" contrast="-70000"/>
            <a:extLst>
              <a:ext uri="{BEBA8EAE-BF5A-486C-A8C5-ECC9F3942E4B}">
                <a14:imgProps xmlns:a14="http://schemas.microsoft.com/office/drawing/2010/main">
                  <a14:imgLayer r:embed="rId6">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5" name="Imagen 14">
            <a:extLst>
              <a:ext uri="{FF2B5EF4-FFF2-40B4-BE49-F238E27FC236}">
                <a16:creationId xmlns:a16="http://schemas.microsoft.com/office/drawing/2014/main" id="{ABA8068C-FEB0-1C39-9EEA-552A87D7ACA5}"/>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96353542"/>
      </p:ext>
    </p:extLst>
  </p:cSld>
  <p:clrMapOvr>
    <a:masterClrMapping/>
  </p:clrMapOvr>
</p:sldLayout>
</file>

<file path=ppt/slideLayouts/slideLayout377.xml><?xml version="1.0" encoding="utf-8"?>
<p:sldLayout xmlns:a="http://schemas.openxmlformats.org/drawingml/2006/main" xmlns:r="http://schemas.openxmlformats.org/officeDocument/2006/relationships" xmlns:p="http://schemas.openxmlformats.org/presentationml/2006/main" preserve="1" userDrawn="1">
  <p:cSld name="1_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652232"/>
            <a:ext cx="9144000" cy="2387600"/>
          </a:xfrm>
        </p:spPr>
        <p:txBody>
          <a:bodyPr anchor="b">
            <a:normAutofit/>
          </a:bodyPr>
          <a:lstStyle>
            <a:lvl1pPr algn="ctr">
              <a:defRPr sz="4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Subtítulo 2"/>
          <p:cNvSpPr>
            <a:spLocks noGrp="1"/>
          </p:cNvSpPr>
          <p:nvPr>
            <p:ph type="subTitle" idx="1"/>
          </p:nvPr>
        </p:nvSpPr>
        <p:spPr>
          <a:xfrm>
            <a:off x="1524000" y="4131907"/>
            <a:ext cx="9144000" cy="1655762"/>
          </a:xfrm>
        </p:spPr>
        <p:txBody>
          <a:bodyPr>
            <a:normAutofit/>
          </a:bodyPr>
          <a:lstStyle>
            <a:lvl1pPr marL="0" indent="0" algn="ctr">
              <a:buNone/>
              <a:defRPr sz="1800">
                <a:latin typeface="Verdana" panose="020B0604030504040204" pitchFamily="34" charset="0"/>
                <a:ea typeface="Verdan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editar el estilo de subtítulo del patrón</a:t>
            </a:r>
            <a:endParaRPr lang="es-MX"/>
          </a:p>
        </p:txBody>
      </p:sp>
      <p:sp>
        <p:nvSpPr>
          <p:cNvPr id="15" name="Marcador de texto 12">
            <a:extLst>
              <a:ext uri="{FF2B5EF4-FFF2-40B4-BE49-F238E27FC236}">
                <a16:creationId xmlns:a16="http://schemas.microsoft.com/office/drawing/2014/main" id="{AA91B50B-EB4C-F29B-36BA-4C178F36948B}"/>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6" name="Rectángulo: esquinas superiores redondeadas 15">
            <a:extLst>
              <a:ext uri="{FF2B5EF4-FFF2-40B4-BE49-F238E27FC236}">
                <a16:creationId xmlns:a16="http://schemas.microsoft.com/office/drawing/2014/main" id="{9E1EDEF5-A71D-F067-CB4B-1E89279B8803}"/>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7" name="CuadroTexto 16">
            <a:extLst>
              <a:ext uri="{FF2B5EF4-FFF2-40B4-BE49-F238E27FC236}">
                <a16:creationId xmlns:a16="http://schemas.microsoft.com/office/drawing/2014/main" id="{7EDCD8AF-DB2F-1549-A1DE-1CFE79FD6AB6}"/>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8" name="Imagen 17">
            <a:extLst>
              <a:ext uri="{FF2B5EF4-FFF2-40B4-BE49-F238E27FC236}">
                <a16:creationId xmlns:a16="http://schemas.microsoft.com/office/drawing/2014/main" id="{7349961B-FB1D-94C4-873B-799F95FBDBDD}"/>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9" name="Imagen 18">
            <a:extLst>
              <a:ext uri="{FF2B5EF4-FFF2-40B4-BE49-F238E27FC236}">
                <a16:creationId xmlns:a16="http://schemas.microsoft.com/office/drawing/2014/main" id="{A731F743-FCCC-8853-70D2-892695701268}"/>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820232635"/>
      </p:ext>
    </p:extLst>
  </p:cSld>
  <p:clrMapOvr>
    <a:masterClrMapping/>
  </p:clrMapOvr>
</p:sldLayout>
</file>

<file path=ppt/slideLayouts/slideLayout378.xml><?xml version="1.0" encoding="utf-8"?>
<p:sldLayout xmlns:a="http://schemas.openxmlformats.org/drawingml/2006/main" xmlns:r="http://schemas.openxmlformats.org/officeDocument/2006/relationships" xmlns:p="http://schemas.openxmlformats.org/presentationml/2006/main" preserve="1" userDrawn="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a:xfrm>
            <a:off x="838200" y="1597441"/>
            <a:ext cx="10515600" cy="1325563"/>
          </a:xfrm>
        </p:spPr>
        <p:txBody>
          <a:bodyPr>
            <a:normAutofit/>
          </a:bodyPr>
          <a:lstStyle>
            <a:lvl1pPr>
              <a:defRPr sz="32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838200" y="3112167"/>
            <a:ext cx="10515600" cy="3064795"/>
          </a:xfrm>
        </p:spPr>
        <p:txBody>
          <a:bodyPr>
            <a:normAutofit/>
          </a:bodyPr>
          <a:lstStyle>
            <a:lvl1pPr>
              <a:defRPr sz="2000">
                <a:latin typeface="Verdana" panose="020B0604030504040204" pitchFamily="34" charset="0"/>
                <a:ea typeface="Verdana" panose="020B0604030504040204" pitchFamily="34" charset="0"/>
              </a:defRPr>
            </a:lvl1pPr>
            <a:lvl2pPr>
              <a:defRPr sz="1800">
                <a:latin typeface="Verdana" panose="020B0604030504040204" pitchFamily="34" charset="0"/>
                <a:ea typeface="Verdana" panose="020B0604030504040204" pitchFamily="34" charset="0"/>
              </a:defRPr>
            </a:lvl2pPr>
            <a:lvl3pPr>
              <a:defRPr sz="1600">
                <a:latin typeface="Verdana" panose="020B0604030504040204" pitchFamily="34" charset="0"/>
                <a:ea typeface="Verdana" panose="020B0604030504040204" pitchFamily="34" charset="0"/>
              </a:defRPr>
            </a:lvl3pPr>
            <a:lvl4pPr>
              <a:defRPr sz="1400">
                <a:latin typeface="Verdana" panose="020B0604030504040204" pitchFamily="34" charset="0"/>
                <a:ea typeface="Verdana" panose="020B0604030504040204" pitchFamily="34" charset="0"/>
              </a:defRPr>
            </a:lvl4pPr>
            <a:lvl5pPr>
              <a:defRPr sz="14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15" name="Marcador de texto 12">
            <a:extLst>
              <a:ext uri="{FF2B5EF4-FFF2-40B4-BE49-F238E27FC236}">
                <a16:creationId xmlns:a16="http://schemas.microsoft.com/office/drawing/2014/main" id="{E035C3E2-9BA7-5AFD-A478-88F095C862B2}"/>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6" name="Rectángulo: esquinas superiores redondeadas 15">
            <a:extLst>
              <a:ext uri="{FF2B5EF4-FFF2-40B4-BE49-F238E27FC236}">
                <a16:creationId xmlns:a16="http://schemas.microsoft.com/office/drawing/2014/main" id="{878B25C7-1377-10EA-C681-CC946668B433}"/>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7" name="CuadroTexto 16">
            <a:extLst>
              <a:ext uri="{FF2B5EF4-FFF2-40B4-BE49-F238E27FC236}">
                <a16:creationId xmlns:a16="http://schemas.microsoft.com/office/drawing/2014/main" id="{7FC49A6F-C00F-6E01-9BAD-40B5684878A8}"/>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8" name="Imagen 17">
            <a:extLst>
              <a:ext uri="{FF2B5EF4-FFF2-40B4-BE49-F238E27FC236}">
                <a16:creationId xmlns:a16="http://schemas.microsoft.com/office/drawing/2014/main" id="{578BAC7D-F5E7-68AB-EB65-EC1E0C2A3F43}"/>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9" name="Imagen 18">
            <a:extLst>
              <a:ext uri="{FF2B5EF4-FFF2-40B4-BE49-F238E27FC236}">
                <a16:creationId xmlns:a16="http://schemas.microsoft.com/office/drawing/2014/main" id="{AB215999-4E20-765A-91C5-427A4DD2323C}"/>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787475613"/>
      </p:ext>
    </p:extLst>
  </p:cSld>
  <p:clrMapOvr>
    <a:masterClrMapping/>
  </p:clrMapOvr>
</p:sldLayout>
</file>

<file path=ppt/slideLayouts/slideLayout379.xml><?xml version="1.0" encoding="utf-8"?>
<p:sldLayout xmlns:a="http://schemas.openxmlformats.org/drawingml/2006/main" xmlns:r="http://schemas.openxmlformats.org/officeDocument/2006/relationships" xmlns:p="http://schemas.openxmlformats.org/presentationml/2006/main" preserve="1" userDrawn="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a:xfrm>
            <a:off x="838200" y="1699569"/>
            <a:ext cx="10515600" cy="1325563"/>
          </a:xfrm>
        </p:spPr>
        <p:txBody>
          <a:bodyPr>
            <a:normAutofit/>
          </a:bodyPr>
          <a:lstStyle>
            <a:lvl1pPr>
              <a:defRPr sz="28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sz="half" idx="1"/>
          </p:nvPr>
        </p:nvSpPr>
        <p:spPr>
          <a:xfrm>
            <a:off x="838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contenido 3"/>
          <p:cNvSpPr>
            <a:spLocks noGrp="1"/>
          </p:cNvSpPr>
          <p:nvPr>
            <p:ph sz="half" idx="2"/>
          </p:nvPr>
        </p:nvSpPr>
        <p:spPr>
          <a:xfrm>
            <a:off x="6172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8" name="Marcador de texto 12">
            <a:extLst>
              <a:ext uri="{FF2B5EF4-FFF2-40B4-BE49-F238E27FC236}">
                <a16:creationId xmlns:a16="http://schemas.microsoft.com/office/drawing/2014/main" id="{A2705380-3DBB-96AA-FB3B-5701047E4707}"/>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4" name="Rectángulo: esquinas superiores redondeadas 13">
            <a:extLst>
              <a:ext uri="{FF2B5EF4-FFF2-40B4-BE49-F238E27FC236}">
                <a16:creationId xmlns:a16="http://schemas.microsoft.com/office/drawing/2014/main" id="{398A1D4A-66E6-29B6-4B30-7C69E46C19CC}"/>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5" name="CuadroTexto 14">
            <a:extLst>
              <a:ext uri="{FF2B5EF4-FFF2-40B4-BE49-F238E27FC236}">
                <a16:creationId xmlns:a16="http://schemas.microsoft.com/office/drawing/2014/main" id="{CE042410-2255-7B38-C7F6-DE6F630EF6CB}"/>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6" name="Imagen 15">
            <a:extLst>
              <a:ext uri="{FF2B5EF4-FFF2-40B4-BE49-F238E27FC236}">
                <a16:creationId xmlns:a16="http://schemas.microsoft.com/office/drawing/2014/main" id="{0314924B-8748-07A1-B824-2A187406A1F9}"/>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7" name="Imagen 16">
            <a:extLst>
              <a:ext uri="{FF2B5EF4-FFF2-40B4-BE49-F238E27FC236}">
                <a16:creationId xmlns:a16="http://schemas.microsoft.com/office/drawing/2014/main" id="{0F8BA446-3532-F2E0-FB40-BD3E838FDCC2}"/>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13634925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Dos objetos">
    <p:spTree>
      <p:nvGrpSpPr>
        <p:cNvPr id="1" name=""/>
        <p:cNvGrpSpPr/>
        <p:nvPr/>
      </p:nvGrpSpPr>
      <p:grpSpPr>
        <a:xfrm>
          <a:off x="0" y="0"/>
          <a:ext cx="0" cy="0"/>
          <a:chOff x="0" y="0"/>
          <a:chExt cx="0" cy="0"/>
        </a:xfrm>
      </p:grpSpPr>
      <p:sp>
        <p:nvSpPr>
          <p:cNvPr id="5" name="Rectángulo: esquinas superiores redondeadas 4">
            <a:extLst>
              <a:ext uri="{FF2B5EF4-FFF2-40B4-BE49-F238E27FC236}">
                <a16:creationId xmlns:a16="http://schemas.microsoft.com/office/drawing/2014/main" id="{53F26CA1-5CA3-F875-7647-10CF7EEF3FF8}"/>
              </a:ext>
            </a:extLst>
          </p:cNvPr>
          <p:cNvSpPr/>
          <p:nvPr userDrawn="1"/>
        </p:nvSpPr>
        <p:spPr>
          <a:xfrm rot="5400000">
            <a:off x="2532063" y="-2303463"/>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6" name="CuadroTexto 4">
            <a:extLst>
              <a:ext uri="{FF2B5EF4-FFF2-40B4-BE49-F238E27FC236}">
                <a16:creationId xmlns:a16="http://schemas.microsoft.com/office/drawing/2014/main" id="{250FFAD4-BB43-CA8B-34EC-3520836F53B0}"/>
              </a:ext>
            </a:extLst>
          </p:cNvPr>
          <p:cNvSpPr txBox="1">
            <a:spLocks noChangeArrowheads="1"/>
          </p:cNvSpPr>
          <p:nvPr userDrawn="1"/>
        </p:nvSpPr>
        <p:spPr bwMode="auto">
          <a:xfrm>
            <a:off x="811213" y="222250"/>
            <a:ext cx="3735387"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5">
            <a:extLst>
              <a:ext uri="{FF2B5EF4-FFF2-40B4-BE49-F238E27FC236}">
                <a16:creationId xmlns:a16="http://schemas.microsoft.com/office/drawing/2014/main" id="{1933CEC6-6BA8-56F4-417F-D3C18A8A3984}"/>
              </a:ext>
            </a:extLst>
          </p:cNvPr>
          <p:cNvPicPr>
            <a:picLocks noChangeAspect="1" noChangeArrowheads="1"/>
          </p:cNvPicPr>
          <p:nvPr userDrawn="1"/>
        </p:nvPicPr>
        <p:blipFill>
          <a:blip r:embed="rId2">
            <a:lum bright="70000" contrast="-70000"/>
            <a:extLst>
              <a:ext uri="{28A0092B-C50C-407E-A947-70E740481C1C}">
                <a14:useLocalDpi xmlns:a14="http://schemas.microsoft.com/office/drawing/2010/main" val="0"/>
              </a:ext>
            </a:extLst>
          </a:blip>
          <a:srcRect/>
          <a:stretch>
            <a:fillRect/>
          </a:stretch>
        </p:blipFill>
        <p:spPr bwMode="auto">
          <a:xfrm>
            <a:off x="361950"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Imagen 6">
            <a:extLst>
              <a:ext uri="{FF2B5EF4-FFF2-40B4-BE49-F238E27FC236}">
                <a16:creationId xmlns:a16="http://schemas.microsoft.com/office/drawing/2014/main" id="{69642459-9D89-E046-E22D-0E531041EB91}"/>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ítulo 1"/>
          <p:cNvSpPr>
            <a:spLocks noGrp="1"/>
          </p:cNvSpPr>
          <p:nvPr>
            <p:ph type="title"/>
          </p:nvPr>
        </p:nvSpPr>
        <p:spPr>
          <a:xfrm>
            <a:off x="838200" y="1699569"/>
            <a:ext cx="10515600" cy="1325563"/>
          </a:xfrm>
        </p:spPr>
        <p:txBody>
          <a:bodyPr>
            <a:normAutofit/>
          </a:bodyPr>
          <a:lstStyle>
            <a:lvl1pPr>
              <a:defRPr sz="28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sz="half" idx="1"/>
          </p:nvPr>
        </p:nvSpPr>
        <p:spPr>
          <a:xfrm>
            <a:off x="838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contenido 3"/>
          <p:cNvSpPr>
            <a:spLocks noGrp="1"/>
          </p:cNvSpPr>
          <p:nvPr>
            <p:ph sz="half" idx="2"/>
          </p:nvPr>
        </p:nvSpPr>
        <p:spPr>
          <a:xfrm>
            <a:off x="6172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8" name="Marcador de texto 12"/>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303519552"/>
      </p:ext>
    </p:extLst>
  </p:cSld>
  <p:clrMapOvr>
    <a:masterClrMapping/>
  </p:clrMapOvr>
</p:sldLayout>
</file>

<file path=ppt/slideLayouts/slideLayout380.xml><?xml version="1.0" encoding="utf-8"?>
<p:sldLayout xmlns:a="http://schemas.openxmlformats.org/drawingml/2006/main" xmlns:r="http://schemas.openxmlformats.org/officeDocument/2006/relationships" xmlns:p="http://schemas.openxmlformats.org/presentationml/2006/main" preserve="1" userDrawn="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8200" y="1370142"/>
            <a:ext cx="10515600" cy="705794"/>
          </a:xfrm>
        </p:spPr>
        <p:txBody>
          <a:bodyPr>
            <a:normAutofit/>
          </a:bodyPr>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6" name="Marcador de texto 12">
            <a:extLst>
              <a:ext uri="{FF2B5EF4-FFF2-40B4-BE49-F238E27FC236}">
                <a16:creationId xmlns:a16="http://schemas.microsoft.com/office/drawing/2014/main" id="{9985F39F-7752-69A6-DAC6-6EE951616BA3}"/>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2" name="Rectángulo: esquinas superiores redondeadas 11">
            <a:extLst>
              <a:ext uri="{FF2B5EF4-FFF2-40B4-BE49-F238E27FC236}">
                <a16:creationId xmlns:a16="http://schemas.microsoft.com/office/drawing/2014/main" id="{D600138F-1536-CAA0-35FC-DD88D19A1C91}"/>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B6DD373E-C504-BB5E-E545-7431CD73293B}"/>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4" name="Imagen 13">
            <a:extLst>
              <a:ext uri="{FF2B5EF4-FFF2-40B4-BE49-F238E27FC236}">
                <a16:creationId xmlns:a16="http://schemas.microsoft.com/office/drawing/2014/main" id="{A6A878CB-839A-E969-9796-EA521354FF8C}"/>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5" name="Imagen 14">
            <a:extLst>
              <a:ext uri="{FF2B5EF4-FFF2-40B4-BE49-F238E27FC236}">
                <a16:creationId xmlns:a16="http://schemas.microsoft.com/office/drawing/2014/main" id="{968B8E89-359A-3426-3E63-97E2784295B6}"/>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219798516"/>
      </p:ext>
    </p:extLst>
  </p:cSld>
  <p:clrMapOvr>
    <a:masterClrMapping/>
  </p:clrMapOvr>
</p:sldLayout>
</file>

<file path=ppt/slideLayouts/slideLayout381.xml><?xml version="1.0" encoding="utf-8"?>
<p:sldLayout xmlns:a="http://schemas.openxmlformats.org/drawingml/2006/main" xmlns:r="http://schemas.openxmlformats.org/officeDocument/2006/relationships" xmlns:p="http://schemas.openxmlformats.org/presentationml/2006/main" preserve="1" userDrawn="1">
  <p:cSld name="2_En blanco">
    <p:spTree>
      <p:nvGrpSpPr>
        <p:cNvPr id="1" name=""/>
        <p:cNvGrpSpPr/>
        <p:nvPr/>
      </p:nvGrpSpPr>
      <p:grpSpPr>
        <a:xfrm>
          <a:off x="0" y="0"/>
          <a:ext cx="0" cy="0"/>
          <a:chOff x="0" y="0"/>
          <a:chExt cx="0" cy="0"/>
        </a:xfrm>
      </p:grpSpPr>
      <p:sp>
        <p:nvSpPr>
          <p:cNvPr id="5" name="Marcador de texto 12">
            <a:extLst>
              <a:ext uri="{FF2B5EF4-FFF2-40B4-BE49-F238E27FC236}">
                <a16:creationId xmlns:a16="http://schemas.microsoft.com/office/drawing/2014/main" id="{137FE2E3-C6B2-97C7-DCF9-E4B85F90407F}"/>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1" name="Rectángulo: esquinas superiores redondeadas 10">
            <a:extLst>
              <a:ext uri="{FF2B5EF4-FFF2-40B4-BE49-F238E27FC236}">
                <a16:creationId xmlns:a16="http://schemas.microsoft.com/office/drawing/2014/main" id="{FCCB888F-86E5-5A00-B0D9-F190235D6358}"/>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2" name="CuadroTexto 11">
            <a:extLst>
              <a:ext uri="{FF2B5EF4-FFF2-40B4-BE49-F238E27FC236}">
                <a16:creationId xmlns:a16="http://schemas.microsoft.com/office/drawing/2014/main" id="{1778D372-CC32-0A1A-DC44-E53C6F0F70BE}"/>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3" name="Imagen 12">
            <a:extLst>
              <a:ext uri="{FF2B5EF4-FFF2-40B4-BE49-F238E27FC236}">
                <a16:creationId xmlns:a16="http://schemas.microsoft.com/office/drawing/2014/main" id="{B62218C1-3BEB-AD10-139D-38B7F84CCE39}"/>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4" name="Imagen 13">
            <a:extLst>
              <a:ext uri="{FF2B5EF4-FFF2-40B4-BE49-F238E27FC236}">
                <a16:creationId xmlns:a16="http://schemas.microsoft.com/office/drawing/2014/main" id="{4D83C168-CB8C-A56E-6DCF-FD165043CF77}"/>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738812027"/>
      </p:ext>
    </p:extLst>
  </p:cSld>
  <p:clrMapOvr>
    <a:masterClrMapping/>
  </p:clrMapOvr>
</p:sldLayout>
</file>

<file path=ppt/slideLayouts/slideLayout382.xml><?xml version="1.0" encoding="utf-8"?>
<p:sldLayout xmlns:a="http://schemas.openxmlformats.org/drawingml/2006/main" xmlns:r="http://schemas.openxmlformats.org/officeDocument/2006/relationships" xmlns:p="http://schemas.openxmlformats.org/presentationml/2006/main" preserve="1" userDrawn="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1465560"/>
            <a:ext cx="3932237" cy="1600200"/>
          </a:xfrm>
        </p:spPr>
        <p:txBody>
          <a:bodyPr anchor="b"/>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5183188" y="1465560"/>
            <a:ext cx="6172200" cy="4395490"/>
          </a:xfrm>
        </p:spPr>
        <p:txBody>
          <a:bodyPr/>
          <a:lstStyle>
            <a:lvl1pPr>
              <a:defRPr sz="2400">
                <a:latin typeface="Verdana" panose="020B0604030504040204" pitchFamily="34" charset="0"/>
                <a:ea typeface="Verdana" panose="020B0604030504040204" pitchFamily="34" charset="0"/>
              </a:defRPr>
            </a:lvl1pPr>
            <a:lvl2pPr>
              <a:defRPr sz="2000">
                <a:latin typeface="Verdana" panose="020B0604030504040204" pitchFamily="34" charset="0"/>
                <a:ea typeface="Verdana" panose="020B0604030504040204" pitchFamily="34" charset="0"/>
              </a:defRPr>
            </a:lvl2pPr>
            <a:lvl3pPr>
              <a:defRPr sz="1800">
                <a:latin typeface="Verdana" panose="020B0604030504040204" pitchFamily="34" charset="0"/>
                <a:ea typeface="Verdana" panose="020B0604030504040204" pitchFamily="34" charset="0"/>
              </a:defRPr>
            </a:lvl3pPr>
            <a:lvl4pPr>
              <a:defRPr sz="1600">
                <a:latin typeface="Verdana" panose="020B0604030504040204" pitchFamily="34" charset="0"/>
                <a:ea typeface="Verdana" panose="020B0604030504040204" pitchFamily="34" charset="0"/>
              </a:defRPr>
            </a:lvl4pPr>
            <a:lvl5pPr>
              <a:defRPr sz="1600">
                <a:latin typeface="Verdana" panose="020B0604030504040204" pitchFamily="34" charset="0"/>
                <a:ea typeface="Verdana" panose="020B0604030504040204" pitchFamily="34" charset="0"/>
              </a:defRPr>
            </a:lvl5pPr>
            <a:lvl6pPr>
              <a:defRPr sz="2000"/>
            </a:lvl6pPr>
            <a:lvl7pPr>
              <a:defRPr sz="2000"/>
            </a:lvl7pPr>
            <a:lvl8pPr>
              <a:defRPr sz="2000"/>
            </a:lvl8pPr>
            <a:lvl9pPr>
              <a:defRPr sz="2000"/>
            </a:lvl9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texto 3"/>
          <p:cNvSpPr>
            <a:spLocks noGrp="1"/>
          </p:cNvSpPr>
          <p:nvPr>
            <p:ph type="body" sz="half" idx="2"/>
          </p:nvPr>
        </p:nvSpPr>
        <p:spPr>
          <a:xfrm>
            <a:off x="839788" y="3146854"/>
            <a:ext cx="3932237" cy="2722134"/>
          </a:xfrm>
        </p:spPr>
        <p:txBody>
          <a:bodyPr>
            <a:normAutofit/>
          </a:bodyPr>
          <a:lstStyle>
            <a:lvl1pPr marL="0" indent="0">
              <a:buNone/>
              <a:defRPr sz="1200">
                <a:latin typeface="Verdana" panose="020B0604030504040204" pitchFamily="34" charset="0"/>
                <a:ea typeface="Verdana" panose="020B060403050404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dirty="0"/>
              <a:t>Editar el estilo de texto del patrón</a:t>
            </a:r>
          </a:p>
        </p:txBody>
      </p:sp>
      <p:sp>
        <p:nvSpPr>
          <p:cNvPr id="8" name="Marcador de texto 12">
            <a:extLst>
              <a:ext uri="{FF2B5EF4-FFF2-40B4-BE49-F238E27FC236}">
                <a16:creationId xmlns:a16="http://schemas.microsoft.com/office/drawing/2014/main" id="{52356821-3438-BD39-CFBD-13AA2532693F}"/>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4" name="Rectángulo: esquinas superiores redondeadas 13">
            <a:extLst>
              <a:ext uri="{FF2B5EF4-FFF2-40B4-BE49-F238E27FC236}">
                <a16:creationId xmlns:a16="http://schemas.microsoft.com/office/drawing/2014/main" id="{66AB44EA-EDFA-1B26-C435-42FB4B58C1FD}"/>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5" name="CuadroTexto 14">
            <a:extLst>
              <a:ext uri="{FF2B5EF4-FFF2-40B4-BE49-F238E27FC236}">
                <a16:creationId xmlns:a16="http://schemas.microsoft.com/office/drawing/2014/main" id="{E0D655A5-B806-BAD6-B035-0929B8A1DF4C}"/>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6" name="Imagen 15">
            <a:extLst>
              <a:ext uri="{FF2B5EF4-FFF2-40B4-BE49-F238E27FC236}">
                <a16:creationId xmlns:a16="http://schemas.microsoft.com/office/drawing/2014/main" id="{611DA79C-CFF2-7FA8-034B-BDAEB0949C2C}"/>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7" name="Imagen 16">
            <a:extLst>
              <a:ext uri="{FF2B5EF4-FFF2-40B4-BE49-F238E27FC236}">
                <a16:creationId xmlns:a16="http://schemas.microsoft.com/office/drawing/2014/main" id="{E604F530-F653-FD54-0950-591596AFC84A}"/>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445598259"/>
      </p:ext>
    </p:extLst>
  </p:cSld>
  <p:clrMapOvr>
    <a:masterClrMapping/>
  </p:clrMapOvr>
</p:sldLayout>
</file>

<file path=ppt/slideLayouts/slideLayout383.xml><?xml version="1.0" encoding="utf-8"?>
<p:sldLayout xmlns:a="http://schemas.openxmlformats.org/drawingml/2006/main" xmlns:r="http://schemas.openxmlformats.org/officeDocument/2006/relationships" xmlns:p="http://schemas.openxmlformats.org/presentationml/2006/main" userDrawn="1">
  <p:cSld name="1_Pronóstico amenaza incendios vegetal">
    <p:spTree>
      <p:nvGrpSpPr>
        <p:cNvPr id="1" name=""/>
        <p:cNvGrpSpPr/>
        <p:nvPr/>
      </p:nvGrpSpPr>
      <p:grpSpPr>
        <a:xfrm>
          <a:off x="0" y="0"/>
          <a:ext cx="0" cy="0"/>
          <a:chOff x="0" y="0"/>
          <a:chExt cx="0" cy="0"/>
        </a:xfrm>
      </p:grpSpPr>
      <p:pic>
        <p:nvPicPr>
          <p:cNvPr id="4" name="Imagen 3"/>
          <p:cNvPicPr>
            <a:picLocks noChangeAspect="1"/>
          </p:cNvPicPr>
          <p:nvPr userDrawn="1"/>
        </p:nvPicPr>
        <p:blipFill rotWithShape="1">
          <a:blip r:embed="rId2">
            <a:extLst>
              <a:ext uri="{28A0092B-C50C-407E-A947-70E740481C1C}">
                <a14:useLocalDpi xmlns:a14="http://schemas.microsoft.com/office/drawing/2010/main" val="0"/>
              </a:ext>
            </a:extLst>
          </a:blip>
          <a:srcRect b="7147"/>
          <a:stretch/>
        </p:blipFill>
        <p:spPr>
          <a:xfrm>
            <a:off x="-1934" y="397314"/>
            <a:ext cx="12194413" cy="6471015"/>
          </a:xfrm>
          <a:prstGeom prst="rect">
            <a:avLst/>
          </a:prstGeom>
        </p:spPr>
      </p:pic>
      <p:sp>
        <p:nvSpPr>
          <p:cNvPr id="8" name="Rectángulo 7"/>
          <p:cNvSpPr/>
          <p:nvPr userDrawn="1"/>
        </p:nvSpPr>
        <p:spPr>
          <a:xfrm>
            <a:off x="-1934" y="314101"/>
            <a:ext cx="12192000" cy="6565428"/>
          </a:xfrm>
          <a:prstGeom prst="rect">
            <a:avLst/>
          </a:prstGeom>
          <a:gradFill flip="none" rotWithShape="1">
            <a:gsLst>
              <a:gs pos="0">
                <a:srgbClr val="FF0000">
                  <a:alpha val="0"/>
                </a:srgb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1" name="Rectángulo: esquinas superiores redondeadas 10">
            <a:extLst>
              <a:ext uri="{FF2B5EF4-FFF2-40B4-BE49-F238E27FC236}">
                <a16:creationId xmlns:a16="http://schemas.microsoft.com/office/drawing/2014/main" id="{5365F3CF-51B4-D71C-9E2F-425D7D65B70F}"/>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2" name="CuadroTexto 11">
            <a:extLst>
              <a:ext uri="{FF2B5EF4-FFF2-40B4-BE49-F238E27FC236}">
                <a16:creationId xmlns:a16="http://schemas.microsoft.com/office/drawing/2014/main" id="{73592077-EE81-D660-4BC2-947FF653B80E}"/>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3" name="Imagen 12">
            <a:extLst>
              <a:ext uri="{FF2B5EF4-FFF2-40B4-BE49-F238E27FC236}">
                <a16:creationId xmlns:a16="http://schemas.microsoft.com/office/drawing/2014/main" id="{9ECE9B18-D1A9-8715-C63E-CDB559823EDE}"/>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4" name="Imagen 13">
            <a:extLst>
              <a:ext uri="{FF2B5EF4-FFF2-40B4-BE49-F238E27FC236}">
                <a16:creationId xmlns:a16="http://schemas.microsoft.com/office/drawing/2014/main" id="{5BEA18E4-608F-6BC6-E7FE-C6AF22A7D169}"/>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4969350"/>
      </p:ext>
    </p:extLst>
  </p:cSld>
  <p:clrMapOvr>
    <a:masterClrMapping/>
  </p:clrMapOvr>
</p:sldLayout>
</file>

<file path=ppt/slideLayouts/slideLayout384.xml><?xml version="1.0" encoding="utf-8"?>
<p:sldLayout xmlns:a="http://schemas.openxmlformats.org/drawingml/2006/main" xmlns:r="http://schemas.openxmlformats.org/officeDocument/2006/relationships" xmlns:p="http://schemas.openxmlformats.org/presentationml/2006/main" userDrawn="1">
  <p:cSld name="2_Pronóstico amenaza incendios vegetal">
    <p:spTree>
      <p:nvGrpSpPr>
        <p:cNvPr id="1" name=""/>
        <p:cNvGrpSpPr/>
        <p:nvPr/>
      </p:nvGrpSpPr>
      <p:grpSpPr>
        <a:xfrm>
          <a:off x="0" y="0"/>
          <a:ext cx="0" cy="0"/>
          <a:chOff x="0" y="0"/>
          <a:chExt cx="0" cy="0"/>
        </a:xfrm>
      </p:grpSpPr>
      <p:pic>
        <p:nvPicPr>
          <p:cNvPr id="4" name="Imagen 3"/>
          <p:cNvPicPr>
            <a:picLocks noChangeAspect="1"/>
          </p:cNvPicPr>
          <p:nvPr userDrawn="1"/>
        </p:nvPicPr>
        <p:blipFill rotWithShape="1">
          <a:blip r:embed="rId2">
            <a:extLst>
              <a:ext uri="{28A0092B-C50C-407E-A947-70E740481C1C}">
                <a14:useLocalDpi xmlns:a14="http://schemas.microsoft.com/office/drawing/2010/main" val="0"/>
              </a:ext>
            </a:extLst>
          </a:blip>
          <a:srcRect b="7147"/>
          <a:stretch/>
        </p:blipFill>
        <p:spPr>
          <a:xfrm>
            <a:off x="-1934" y="372322"/>
            <a:ext cx="12194413" cy="6471015"/>
          </a:xfrm>
          <a:prstGeom prst="rect">
            <a:avLst/>
          </a:prstGeom>
        </p:spPr>
      </p:pic>
      <p:sp>
        <p:nvSpPr>
          <p:cNvPr id="8" name="Rectángulo 7"/>
          <p:cNvSpPr/>
          <p:nvPr userDrawn="1"/>
        </p:nvSpPr>
        <p:spPr>
          <a:xfrm>
            <a:off x="-1934" y="215762"/>
            <a:ext cx="12192000" cy="6642566"/>
          </a:xfrm>
          <a:prstGeom prst="rect">
            <a:avLst/>
          </a:prstGeom>
          <a:gradFill flip="none" rotWithShape="1">
            <a:gsLst>
              <a:gs pos="0">
                <a:srgbClr val="FF0000">
                  <a:alpha val="0"/>
                </a:srgb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1" name="Rectángulo: esquinas superiores redondeadas 10">
            <a:extLst>
              <a:ext uri="{FF2B5EF4-FFF2-40B4-BE49-F238E27FC236}">
                <a16:creationId xmlns:a16="http://schemas.microsoft.com/office/drawing/2014/main" id="{1931263D-9FED-0A89-499B-F8B272938FA9}"/>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2" name="CuadroTexto 11">
            <a:extLst>
              <a:ext uri="{FF2B5EF4-FFF2-40B4-BE49-F238E27FC236}">
                <a16:creationId xmlns:a16="http://schemas.microsoft.com/office/drawing/2014/main" id="{3F172807-BF1D-81AD-617C-8BBD6AB2BF8A}"/>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3" name="Imagen 12">
            <a:extLst>
              <a:ext uri="{FF2B5EF4-FFF2-40B4-BE49-F238E27FC236}">
                <a16:creationId xmlns:a16="http://schemas.microsoft.com/office/drawing/2014/main" id="{82E67808-9CD4-EDB3-9C79-7951AB08003F}"/>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4" name="Imagen 13">
            <a:extLst>
              <a:ext uri="{FF2B5EF4-FFF2-40B4-BE49-F238E27FC236}">
                <a16:creationId xmlns:a16="http://schemas.microsoft.com/office/drawing/2014/main" id="{85778E61-BB7D-C249-C62B-FB6280BC1A7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754635903"/>
      </p:ext>
    </p:extLst>
  </p:cSld>
  <p:clrMapOvr>
    <a:masterClrMapping/>
  </p:clrMapOvr>
</p:sldLayout>
</file>

<file path=ppt/slideLayouts/slideLayout385.xml><?xml version="1.0" encoding="utf-8"?>
<p:sldLayout xmlns:a="http://schemas.openxmlformats.org/drawingml/2006/main" xmlns:r="http://schemas.openxmlformats.org/officeDocument/2006/relationships" xmlns:p="http://schemas.openxmlformats.org/presentationml/2006/main" preserve="1" userDrawn="1">
  <p:cSld name="Condiciones Hidrometeorologica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21" name="Rectángulo 20"/>
          <p:cNvSpPr/>
          <p:nvPr userDrawn="1"/>
        </p:nvSpPr>
        <p:spPr>
          <a:xfrm>
            <a:off x="-1934" y="949571"/>
            <a:ext cx="12193935" cy="5122985"/>
          </a:xfrm>
          <a:prstGeom prst="rect">
            <a:avLst/>
          </a:prstGeom>
          <a:solidFill>
            <a:srgbClr val="D5EEF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s-MX" sz="1800"/>
          </a:p>
        </p:txBody>
      </p:sp>
      <p:grpSp>
        <p:nvGrpSpPr>
          <p:cNvPr id="15" name="Grupo 14"/>
          <p:cNvGrpSpPr/>
          <p:nvPr userDrawn="1"/>
        </p:nvGrpSpPr>
        <p:grpSpPr>
          <a:xfrm>
            <a:off x="1409105" y="1102817"/>
            <a:ext cx="4244023" cy="4917996"/>
            <a:chOff x="811676" y="914400"/>
            <a:chExt cx="4430249" cy="5133796"/>
          </a:xfrm>
        </p:grpSpPr>
        <p:pic>
          <p:nvPicPr>
            <p:cNvPr id="16" name="Google Shape;16;p72"/>
            <p:cNvPicPr preferRelativeResize="0"/>
            <p:nvPr/>
          </p:nvPicPr>
          <p:blipFill rotWithShape="1">
            <a:blip r:embed="rId3">
              <a:alphaModFix/>
            </a:blip>
            <a:srcRect/>
            <a:stretch/>
          </p:blipFill>
          <p:spPr>
            <a:xfrm>
              <a:off x="811676" y="922338"/>
              <a:ext cx="388937" cy="4675187"/>
            </a:xfrm>
            <a:prstGeom prst="rect">
              <a:avLst/>
            </a:prstGeom>
            <a:noFill/>
            <a:ln>
              <a:noFill/>
            </a:ln>
          </p:spPr>
        </p:pic>
        <p:sp>
          <p:nvSpPr>
            <p:cNvPr id="17" name="Google Shape;17;p72"/>
            <p:cNvSpPr/>
            <p:nvPr/>
          </p:nvSpPr>
          <p:spPr>
            <a:xfrm>
              <a:off x="823913" y="914400"/>
              <a:ext cx="4408487" cy="4683125"/>
            </a:xfrm>
            <a:prstGeom prst="rect">
              <a:avLst/>
            </a:prstGeom>
            <a:noFill/>
            <a:ln w="127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18" name="Google Shape;19;p72"/>
            <p:cNvSpPr txBox="1"/>
            <p:nvPr/>
          </p:nvSpPr>
          <p:spPr>
            <a:xfrm>
              <a:off x="814389" y="5599113"/>
              <a:ext cx="4427536" cy="449083"/>
            </a:xfrm>
            <a:prstGeom prst="rect">
              <a:avLst/>
            </a:prstGeom>
            <a:solidFill>
              <a:schemeClr val="lt1"/>
            </a:solidFill>
            <a:ln>
              <a:noFill/>
            </a:ln>
          </p:spPr>
          <p:txBody>
            <a:bodyPr spcFirstLastPara="1" wrap="square" lIns="91425" tIns="45700" rIns="91425" bIns="45700" anchor="t" anchorCtr="0">
              <a:spAutoFit/>
            </a:bodyPr>
            <a:lstStyle/>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dirty="0">
                <a:solidFill>
                  <a:srgbClr val="000000"/>
                </a:solidFill>
                <a:latin typeface="Arial Narrow"/>
                <a:ea typeface="Arial Narrow"/>
                <a:cs typeface="Arial Narrow"/>
                <a:sym typeface="Arial Narrow"/>
              </a:endParaRPr>
            </a:p>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dirty="0">
                <a:solidFill>
                  <a:srgbClr val="000000"/>
                </a:solidFill>
                <a:latin typeface="Arial Narrow"/>
                <a:ea typeface="Arial Narrow"/>
                <a:cs typeface="Arial Narrow"/>
                <a:sym typeface="Arial Narrow"/>
              </a:endParaRPr>
            </a:p>
          </p:txBody>
        </p:sp>
      </p:grpSp>
      <p:sp>
        <p:nvSpPr>
          <p:cNvPr id="25" name="Google Shape;17;p72"/>
          <p:cNvSpPr/>
          <p:nvPr/>
        </p:nvSpPr>
        <p:spPr>
          <a:xfrm>
            <a:off x="6872515" y="1072122"/>
            <a:ext cx="4043565" cy="4595148"/>
          </a:xfrm>
          <a:prstGeom prst="rect">
            <a:avLst/>
          </a:prstGeom>
          <a:noFill/>
          <a:ln w="127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6" name="Google Shape;19;p72"/>
          <p:cNvSpPr txBox="1"/>
          <p:nvPr/>
        </p:nvSpPr>
        <p:spPr>
          <a:xfrm>
            <a:off x="6872515" y="5577698"/>
            <a:ext cx="4043565" cy="430206"/>
          </a:xfrm>
          <a:prstGeom prst="rect">
            <a:avLst/>
          </a:prstGeom>
          <a:solidFill>
            <a:schemeClr val="lt1"/>
          </a:solidFill>
          <a:ln>
            <a:noFill/>
          </a:ln>
        </p:spPr>
        <p:txBody>
          <a:bodyPr spcFirstLastPara="1" wrap="square" lIns="91425" tIns="45700" rIns="91425" bIns="45700" anchor="t" anchorCtr="0">
            <a:spAutoFit/>
          </a:bodyPr>
          <a:lstStyle/>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a:solidFill>
                <a:srgbClr val="000000"/>
              </a:solidFill>
              <a:latin typeface="Arial Narrow"/>
              <a:ea typeface="Arial Narrow"/>
              <a:cs typeface="Arial Narrow"/>
              <a:sym typeface="Arial Narrow"/>
            </a:endParaRPr>
          </a:p>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a:solidFill>
                <a:srgbClr val="000000"/>
              </a:solidFill>
              <a:latin typeface="Arial Narrow"/>
              <a:ea typeface="Arial Narrow"/>
              <a:cs typeface="Arial Narrow"/>
              <a:sym typeface="Arial Narrow"/>
            </a:endParaRPr>
          </a:p>
        </p:txBody>
      </p:sp>
      <p:sp>
        <p:nvSpPr>
          <p:cNvPr id="44" name="Marcador de texto 43"/>
          <p:cNvSpPr>
            <a:spLocks noGrp="1"/>
          </p:cNvSpPr>
          <p:nvPr>
            <p:ph type="body" sz="quarter" idx="10"/>
          </p:nvPr>
        </p:nvSpPr>
        <p:spPr>
          <a:xfrm>
            <a:off x="6983414" y="5598571"/>
            <a:ext cx="3838575" cy="361950"/>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48" name="Marcador de texto 43"/>
          <p:cNvSpPr>
            <a:spLocks noGrp="1"/>
          </p:cNvSpPr>
          <p:nvPr>
            <p:ph type="body" sz="quarter" idx="11"/>
          </p:nvPr>
        </p:nvSpPr>
        <p:spPr>
          <a:xfrm>
            <a:off x="1613125" y="5608619"/>
            <a:ext cx="3838575" cy="361950"/>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pic>
        <p:nvPicPr>
          <p:cNvPr id="49" name="Imagen 48"/>
          <p:cNvPicPr>
            <a:picLocks noChangeAspect="1"/>
          </p:cNvPicPr>
          <p:nvPr userDrawn="1"/>
        </p:nvPicPr>
        <p:blipFill>
          <a:blip r:embed="rId4"/>
          <a:stretch>
            <a:fillRect/>
          </a:stretch>
        </p:blipFill>
        <p:spPr>
          <a:xfrm>
            <a:off x="2646070" y="6105426"/>
            <a:ext cx="6899860" cy="564757"/>
          </a:xfrm>
          <a:prstGeom prst="rect">
            <a:avLst/>
          </a:prstGeom>
        </p:spPr>
      </p:pic>
      <p:pic>
        <p:nvPicPr>
          <p:cNvPr id="4" name="Imagen 3">
            <a:extLst>
              <a:ext uri="{FF2B5EF4-FFF2-40B4-BE49-F238E27FC236}">
                <a16:creationId xmlns:a16="http://schemas.microsoft.com/office/drawing/2014/main" id="{8435359C-3E2B-2200-1C25-C87B896409EA}"/>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6C98AE62-753D-9614-0D78-C7A20E9646D5}"/>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6" name="Imagen 5">
            <a:extLst>
              <a:ext uri="{FF2B5EF4-FFF2-40B4-BE49-F238E27FC236}">
                <a16:creationId xmlns:a16="http://schemas.microsoft.com/office/drawing/2014/main" id="{6E987E9B-2A47-559E-F614-41FB14EB7D00}"/>
              </a:ext>
            </a:extLst>
          </p:cNvPr>
          <p:cNvPicPr>
            <a:picLocks noChangeAspect="1"/>
          </p:cNvPicPr>
          <p:nvPr userDrawn="1"/>
        </p:nvPicPr>
        <p:blipFill>
          <a:blip r:embed="rId6">
            <a:duotone>
              <a:schemeClr val="bg2">
                <a:shade val="45000"/>
                <a:satMod val="135000"/>
              </a:schemeClr>
              <a:prstClr val="white"/>
            </a:duotone>
            <a:extLst>
              <a:ext uri="{BEBA8EAE-BF5A-486C-A8C5-ECC9F3942E4B}">
                <a14:imgProps xmlns:a14="http://schemas.microsoft.com/office/drawing/2010/main">
                  <a14:imgLayer r:embed="rId7">
                    <a14:imgEffect>
                      <a14:artisticPhotocopy/>
                    </a14:imgEffect>
                    <a14:imgEffect>
                      <a14:saturation sat="40000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331263" y="293163"/>
            <a:ext cx="369332" cy="369332"/>
          </a:xfrm>
          <a:prstGeom prst="rect">
            <a:avLst/>
          </a:prstGeom>
        </p:spPr>
      </p:pic>
      <p:sp>
        <p:nvSpPr>
          <p:cNvPr id="7" name="CuadroTexto 6">
            <a:extLst>
              <a:ext uri="{FF2B5EF4-FFF2-40B4-BE49-F238E27FC236}">
                <a16:creationId xmlns:a16="http://schemas.microsoft.com/office/drawing/2014/main" id="{D38D21A5-746E-1C32-5293-DF3A27F987F4}"/>
              </a:ext>
            </a:extLst>
          </p:cNvPr>
          <p:cNvSpPr txBox="1"/>
          <p:nvPr userDrawn="1"/>
        </p:nvSpPr>
        <p:spPr>
          <a:xfrm>
            <a:off x="844884" y="299048"/>
            <a:ext cx="4525598" cy="369332"/>
          </a:xfrm>
          <a:prstGeom prst="rect">
            <a:avLst/>
          </a:prstGeom>
          <a:noFill/>
        </p:spPr>
        <p:txBody>
          <a:bodyPr wrap="none" rtlCol="0">
            <a:spAutoFit/>
          </a:bodyPr>
          <a:lstStyle/>
          <a:p>
            <a:r>
              <a:rPr lang="es-ES" sz="1800" b="1" dirty="0">
                <a:solidFill>
                  <a:schemeClr val="bg1"/>
                </a:solidFill>
                <a:latin typeface="Verdana" panose="020B0604030504040204" pitchFamily="34" charset="0"/>
                <a:ea typeface="Verdana" panose="020B0604030504040204" pitchFamily="34" charset="0"/>
              </a:rPr>
              <a:t>Condiciones Hidrometeorológicas</a:t>
            </a:r>
            <a:endParaRPr lang="es-MX" sz="18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300192393"/>
      </p:ext>
    </p:extLst>
  </p:cSld>
  <p:clrMapOvr>
    <a:masterClrMapping/>
  </p:clrMapOvr>
</p:sldLayout>
</file>

<file path=ppt/slideLayouts/slideLayout386.xml><?xml version="1.0" encoding="utf-8"?>
<p:sldLayout xmlns:a="http://schemas.openxmlformats.org/drawingml/2006/main" xmlns:r="http://schemas.openxmlformats.org/officeDocument/2006/relationships" xmlns:p="http://schemas.openxmlformats.org/presentationml/2006/main" preserve="1" userDrawn="1">
  <p:cSld name="Condiciones Hidrometeorológica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graphicFrame>
        <p:nvGraphicFramePr>
          <p:cNvPr id="19" name="Google Shape;22;p73"/>
          <p:cNvGraphicFramePr/>
          <p:nvPr userDrawn="1">
            <p:extLst>
              <p:ext uri="{D42A27DB-BD31-4B8C-83A1-F6EECF244321}">
                <p14:modId xmlns:p14="http://schemas.microsoft.com/office/powerpoint/2010/main" val="4140264445"/>
              </p:ext>
            </p:extLst>
          </p:nvPr>
        </p:nvGraphicFramePr>
        <p:xfrm>
          <a:off x="1" y="1075525"/>
          <a:ext cx="12190065" cy="5086477"/>
        </p:xfrm>
        <a:graphic>
          <a:graphicData uri="http://schemas.openxmlformats.org/drawingml/2006/table">
            <a:tbl>
              <a:tblPr>
                <a:tableStyleId>{10A1B5D5-9B99-4C35-A422-299274C87663}</a:tableStyleId>
              </a:tblPr>
              <a:tblGrid>
                <a:gridCol w="5029199">
                  <a:extLst>
                    <a:ext uri="{9D8B030D-6E8A-4147-A177-3AD203B41FA5}">
                      <a16:colId xmlns:a16="http://schemas.microsoft.com/office/drawing/2014/main" val="20000"/>
                    </a:ext>
                  </a:extLst>
                </a:gridCol>
                <a:gridCol w="7160866">
                  <a:extLst>
                    <a:ext uri="{9D8B030D-6E8A-4147-A177-3AD203B41FA5}">
                      <a16:colId xmlns:a16="http://schemas.microsoft.com/office/drawing/2014/main" val="20001"/>
                    </a:ext>
                  </a:extLst>
                </a:gridCol>
              </a:tblGrid>
              <a:tr h="315431">
                <a:tc>
                  <a:txBody>
                    <a:bodyPr/>
                    <a:lstStyle/>
                    <a:p>
                      <a:pPr marL="0" marR="0" lvl="0" indent="0" algn="ctr" rtl="0">
                        <a:lnSpc>
                          <a:spcPct val="100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Condiciones meteorológicas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85079" marR="85079" marT="42540" marB="42540" anchor="ctr">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Lluvias destacadas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63798" marR="63798" marT="0" marB="0" anchor="ctr">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4771046">
                <a:tc>
                  <a:txBody>
                    <a:bodyPr/>
                    <a:lstStyle/>
                    <a:p>
                      <a:pPr marL="0" marR="0" lvl="0" indent="0" algn="ctr" rtl="0">
                        <a:lnSpc>
                          <a:spcPct val="100000"/>
                        </a:lnSpc>
                        <a:spcBef>
                          <a:spcPts val="0"/>
                        </a:spcBef>
                        <a:spcAft>
                          <a:spcPts val="0"/>
                        </a:spcAft>
                        <a:buClr>
                          <a:srgbClr val="000000"/>
                        </a:buClr>
                        <a:buSzPts val="1400"/>
                        <a:buFont typeface="Arial"/>
                        <a:buNone/>
                      </a:pPr>
                      <a:endParaRPr sz="1300" b="0" u="none" strike="noStrike" cap="none" dirty="0">
                        <a:latin typeface="Arial Narrow"/>
                        <a:ea typeface="Arial Narrow"/>
                        <a:cs typeface="Arial Narrow"/>
                        <a:sym typeface="Arial Narrow"/>
                      </a:endParaRPr>
                    </a:p>
                  </a:txBody>
                  <a:tcPr marL="85079" marR="85079" marT="42540" marB="42540">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b="1" u="none" strike="noStrike" cap="none" dirty="0">
                        <a:latin typeface="Arial Narrow"/>
                        <a:ea typeface="Arial Narrow"/>
                        <a:cs typeface="Arial Narrow"/>
                        <a:sym typeface="Arial Narrow"/>
                      </a:endParaRPr>
                    </a:p>
                  </a:txBody>
                  <a:tcPr marL="85079" marR="85079" marT="42540" marB="42540">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bl>
          </a:graphicData>
        </a:graphic>
      </p:graphicFrame>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3" name="Imagen 2"/>
          <p:cNvPicPr>
            <a:picLocks noChangeAspect="1"/>
          </p:cNvPicPr>
          <p:nvPr userDrawn="1"/>
        </p:nvPicPr>
        <p:blipFill>
          <a:blip r:embed="rId3"/>
          <a:stretch>
            <a:fillRect/>
          </a:stretch>
        </p:blipFill>
        <p:spPr>
          <a:xfrm>
            <a:off x="1335855" y="6294650"/>
            <a:ext cx="9520290" cy="286632"/>
          </a:xfrm>
          <a:prstGeom prst="rect">
            <a:avLst/>
          </a:prstGeom>
        </p:spPr>
      </p:pic>
      <p:sp>
        <p:nvSpPr>
          <p:cNvPr id="20" name="Google Shape;23;p73"/>
          <p:cNvSpPr/>
          <p:nvPr userDrawn="1"/>
        </p:nvSpPr>
        <p:spPr>
          <a:xfrm>
            <a:off x="521652" y="1515900"/>
            <a:ext cx="4003851" cy="4295353"/>
          </a:xfrm>
          <a:prstGeom prst="rect">
            <a:avLst/>
          </a:prstGeom>
          <a:noFill/>
          <a:ln w="9525" cap="flat" cmpd="sng">
            <a:solidFill>
              <a:schemeClr val="bg2">
                <a:lumMod val="90000"/>
              </a:schemeClr>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2" name="Marcador de texto 43"/>
          <p:cNvSpPr>
            <a:spLocks noGrp="1"/>
          </p:cNvSpPr>
          <p:nvPr>
            <p:ph type="body" sz="quarter" idx="12"/>
          </p:nvPr>
        </p:nvSpPr>
        <p:spPr>
          <a:xfrm>
            <a:off x="5370482" y="1603433"/>
            <a:ext cx="6501220" cy="4309486"/>
          </a:xfrm>
        </p:spPr>
        <p:txBody>
          <a:bodyPr>
            <a:noAutofit/>
          </a:bodyPr>
          <a:lstStyle>
            <a:lvl1pPr marL="0" indent="0" algn="just">
              <a:buNone/>
              <a:defRPr sz="105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24" name="Marcador de texto 43"/>
          <p:cNvSpPr>
            <a:spLocks noGrp="1"/>
          </p:cNvSpPr>
          <p:nvPr>
            <p:ph type="body" sz="quarter" idx="13"/>
          </p:nvPr>
        </p:nvSpPr>
        <p:spPr>
          <a:xfrm>
            <a:off x="521652" y="5895773"/>
            <a:ext cx="4003851" cy="159316"/>
          </a:xfrm>
        </p:spPr>
        <p:txBody>
          <a:bodyPr>
            <a:noAutofit/>
          </a:bodyPr>
          <a:lstStyle>
            <a:lvl1pPr marL="0" indent="0" algn="ctr">
              <a:buNone/>
              <a:defRPr sz="800" b="1">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2" name="Rectángulo: esquinas superiores redondeadas 1">
            <a:extLst>
              <a:ext uri="{FF2B5EF4-FFF2-40B4-BE49-F238E27FC236}">
                <a16:creationId xmlns:a16="http://schemas.microsoft.com/office/drawing/2014/main" id="{E65430FE-D129-94AD-84AF-E84BCE38B1C2}"/>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5" name="Imagen 4">
            <a:extLst>
              <a:ext uri="{FF2B5EF4-FFF2-40B4-BE49-F238E27FC236}">
                <a16:creationId xmlns:a16="http://schemas.microsoft.com/office/drawing/2014/main" id="{0D243A98-38C5-305C-8970-1448A3BB3D5A}"/>
              </a:ext>
            </a:extLst>
          </p:cNvPr>
          <p:cNvPicPr>
            <a:picLocks noChangeAspect="1"/>
          </p:cNvPicPr>
          <p:nvPr userDrawn="1"/>
        </p:nvPicPr>
        <p:blipFill>
          <a:blip r:embed="rId4">
            <a:duotone>
              <a:schemeClr val="bg2">
                <a:shade val="45000"/>
                <a:satMod val="135000"/>
              </a:schemeClr>
              <a:prstClr val="white"/>
            </a:duotone>
            <a:extLst>
              <a:ext uri="{BEBA8EAE-BF5A-486C-A8C5-ECC9F3942E4B}">
                <a14:imgProps xmlns:a14="http://schemas.microsoft.com/office/drawing/2010/main">
                  <a14:imgLayer r:embed="rId5">
                    <a14:imgEffect>
                      <a14:artisticPhotocopy/>
                    </a14:imgEffect>
                    <a14:imgEffect>
                      <a14:saturation sat="40000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331263" y="293163"/>
            <a:ext cx="369332" cy="369332"/>
          </a:xfrm>
          <a:prstGeom prst="rect">
            <a:avLst/>
          </a:prstGeom>
        </p:spPr>
      </p:pic>
      <p:sp>
        <p:nvSpPr>
          <p:cNvPr id="6" name="CuadroTexto 5">
            <a:extLst>
              <a:ext uri="{FF2B5EF4-FFF2-40B4-BE49-F238E27FC236}">
                <a16:creationId xmlns:a16="http://schemas.microsoft.com/office/drawing/2014/main" id="{E120226C-AE2D-A108-E6BD-D5BE211FD750}"/>
              </a:ext>
            </a:extLst>
          </p:cNvPr>
          <p:cNvSpPr txBox="1"/>
          <p:nvPr userDrawn="1"/>
        </p:nvSpPr>
        <p:spPr>
          <a:xfrm>
            <a:off x="844884" y="299048"/>
            <a:ext cx="4525598" cy="369332"/>
          </a:xfrm>
          <a:prstGeom prst="rect">
            <a:avLst/>
          </a:prstGeom>
          <a:noFill/>
        </p:spPr>
        <p:txBody>
          <a:bodyPr wrap="none" rtlCol="0">
            <a:spAutoFit/>
          </a:bodyPr>
          <a:lstStyle/>
          <a:p>
            <a:r>
              <a:rPr lang="es-ES" sz="1800" b="1" dirty="0">
                <a:solidFill>
                  <a:schemeClr val="bg1"/>
                </a:solidFill>
                <a:latin typeface="Verdana" panose="020B0604030504040204" pitchFamily="34" charset="0"/>
                <a:ea typeface="Verdana" panose="020B0604030504040204" pitchFamily="34" charset="0"/>
              </a:rPr>
              <a:t>Condiciones Hidrometeorológicas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7" name="Imagen 6">
            <a:extLst>
              <a:ext uri="{FF2B5EF4-FFF2-40B4-BE49-F238E27FC236}">
                <a16:creationId xmlns:a16="http://schemas.microsoft.com/office/drawing/2014/main" id="{63A9612A-BB18-7321-F392-0A2EF01F3F07}"/>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29840628"/>
      </p:ext>
    </p:extLst>
  </p:cSld>
  <p:clrMapOvr>
    <a:masterClrMapping/>
  </p:clrMapOvr>
</p:sldLayout>
</file>

<file path=ppt/slideLayouts/slideLayout387.xml><?xml version="1.0" encoding="utf-8"?>
<p:sldLayout xmlns:a="http://schemas.openxmlformats.org/drawingml/2006/main" xmlns:r="http://schemas.openxmlformats.org/officeDocument/2006/relationships" xmlns:p="http://schemas.openxmlformats.org/presentationml/2006/main" preserve="1" userDrawn="1">
  <p:cSld name="Pronóstico de precipitacione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22" name="Marcador de texto 43"/>
          <p:cNvSpPr>
            <a:spLocks noGrp="1"/>
          </p:cNvSpPr>
          <p:nvPr>
            <p:ph type="body" sz="quarter" idx="12"/>
          </p:nvPr>
        </p:nvSpPr>
        <p:spPr>
          <a:xfrm>
            <a:off x="5951621" y="1409403"/>
            <a:ext cx="5438274" cy="3836114"/>
          </a:xfrm>
        </p:spPr>
        <p:txBody>
          <a:bodyPr>
            <a:noAutofit/>
          </a:bodyPr>
          <a:lstStyle>
            <a:lvl1pPr marL="0" indent="0" algn="just">
              <a:buNone/>
              <a:defRPr sz="12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pic>
        <p:nvPicPr>
          <p:cNvPr id="4" name="Imagen 3"/>
          <p:cNvPicPr>
            <a:picLocks noChangeAspect="1"/>
          </p:cNvPicPr>
          <p:nvPr userDrawn="1"/>
        </p:nvPicPr>
        <p:blipFill>
          <a:blip r:embed="rId3"/>
          <a:stretch>
            <a:fillRect/>
          </a:stretch>
        </p:blipFill>
        <p:spPr>
          <a:xfrm>
            <a:off x="2315954" y="6090576"/>
            <a:ext cx="7560093" cy="526541"/>
          </a:xfrm>
          <a:prstGeom prst="rect">
            <a:avLst/>
          </a:prstGeom>
        </p:spPr>
      </p:pic>
      <p:sp>
        <p:nvSpPr>
          <p:cNvPr id="5" name="Redondear rectángulo de esquina del mismo lado 4"/>
          <p:cNvSpPr/>
          <p:nvPr userDrawn="1"/>
        </p:nvSpPr>
        <p:spPr>
          <a:xfrm rot="16200000">
            <a:off x="9787431" y="3591687"/>
            <a:ext cx="604177" cy="4201098"/>
          </a:xfrm>
          <a:prstGeom prst="round2SameRect">
            <a:avLst>
              <a:gd name="adj1" fmla="val 43219"/>
              <a:gd name="adj2" fmla="val 0"/>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6" name="Imagen 5"/>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8234845" y="5473553"/>
            <a:ext cx="253772" cy="439366"/>
          </a:xfrm>
          <a:prstGeom prst="rect">
            <a:avLst/>
          </a:prstGeom>
        </p:spPr>
      </p:pic>
      <p:sp>
        <p:nvSpPr>
          <p:cNvPr id="7" name="CuadroTexto 6"/>
          <p:cNvSpPr txBox="1"/>
          <p:nvPr userDrawn="1"/>
        </p:nvSpPr>
        <p:spPr>
          <a:xfrm>
            <a:off x="8614397" y="5412878"/>
            <a:ext cx="2935920" cy="553998"/>
          </a:xfrm>
          <a:prstGeom prst="rect">
            <a:avLst/>
          </a:prstGeom>
          <a:noFill/>
        </p:spPr>
        <p:txBody>
          <a:bodyPr wrap="square" rtlCol="0">
            <a:spAutoFit/>
          </a:bodyPr>
          <a:lstStyle/>
          <a:p>
            <a:pPr algn="just"/>
            <a:r>
              <a:rPr lang="es-CO" sz="1000" dirty="0">
                <a:solidFill>
                  <a:schemeClr val="bg1"/>
                </a:solidFill>
                <a:latin typeface="Verdana" panose="020B0604030504040204" pitchFamily="34" charset="0"/>
                <a:ea typeface="Verdana" panose="020B0604030504040204" pitchFamily="34" charset="0"/>
              </a:rPr>
              <a:t>Para mayor información sobre el estado del tiempo, alertas y pronósticos, consulte la aplicación móvil MI PRONÓSTICO.</a:t>
            </a:r>
            <a:endParaRPr lang="es-MX" sz="1000" dirty="0">
              <a:solidFill>
                <a:schemeClr val="bg1"/>
              </a:solidFill>
              <a:latin typeface="Verdana" panose="020B0604030504040204" pitchFamily="34" charset="0"/>
              <a:ea typeface="Verdana" panose="020B0604030504040204" pitchFamily="34" charset="0"/>
            </a:endParaRPr>
          </a:p>
        </p:txBody>
      </p:sp>
      <p:sp>
        <p:nvSpPr>
          <p:cNvPr id="9" name="Rectángulo 8"/>
          <p:cNvSpPr/>
          <p:nvPr userDrawn="1"/>
        </p:nvSpPr>
        <p:spPr>
          <a:xfrm>
            <a:off x="850232" y="1361276"/>
            <a:ext cx="4628499" cy="4503517"/>
          </a:xfrm>
          <a:prstGeom prst="rect">
            <a:avLst/>
          </a:prstGeom>
          <a:no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2" name="Imagen 1">
            <a:extLst>
              <a:ext uri="{FF2B5EF4-FFF2-40B4-BE49-F238E27FC236}">
                <a16:creationId xmlns:a16="http://schemas.microsoft.com/office/drawing/2014/main" id="{7CEE6574-EA4F-28AE-5BA9-F58EC78367B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8" name="Rectángulo: esquinas superiores redondeadas 7">
            <a:extLst>
              <a:ext uri="{FF2B5EF4-FFF2-40B4-BE49-F238E27FC236}">
                <a16:creationId xmlns:a16="http://schemas.microsoft.com/office/drawing/2014/main" id="{5A6473CD-A110-D323-3F7C-0AC188255750}"/>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0" name="Imagen 9">
            <a:extLst>
              <a:ext uri="{FF2B5EF4-FFF2-40B4-BE49-F238E27FC236}">
                <a16:creationId xmlns:a16="http://schemas.microsoft.com/office/drawing/2014/main" id="{C5D06AC7-2E47-6C7E-7392-3E739F860715}"/>
              </a:ext>
            </a:extLst>
          </p:cNvPr>
          <p:cNvPicPr>
            <a:picLocks noChangeAspect="1"/>
          </p:cNvPicPr>
          <p:nvPr userDrawn="1"/>
        </p:nvPicPr>
        <p:blipFill>
          <a:blip r:embed="rId6">
            <a:lum bright="70000" contrast="-70000"/>
            <a:extLst>
              <a:ext uri="{BEBA8EAE-BF5A-486C-A8C5-ECC9F3942E4B}">
                <a14:imgProps xmlns:a14="http://schemas.microsoft.com/office/drawing/2010/main">
                  <a14:imgLayer r:embed="rId7">
                    <a14:imgEffect>
                      <a14:artisticPhotocopy/>
                    </a14:imgEffect>
                    <a14:imgEffect>
                      <a14:saturation sat="400000"/>
                    </a14:imgEffect>
                  </a14:imgLayer>
                </a14:imgProps>
              </a:ext>
              <a:ext uri="{28A0092B-C50C-407E-A947-70E740481C1C}">
                <a14:useLocalDpi xmlns:a14="http://schemas.microsoft.com/office/drawing/2010/main" val="0"/>
              </a:ext>
            </a:extLst>
          </a:blip>
          <a:stretch>
            <a:fillRect/>
          </a:stretch>
        </p:blipFill>
        <p:spPr>
          <a:xfrm>
            <a:off x="331262" y="284606"/>
            <a:ext cx="403767" cy="403767"/>
          </a:xfrm>
          <a:prstGeom prst="rect">
            <a:avLst/>
          </a:prstGeom>
        </p:spPr>
      </p:pic>
      <p:sp>
        <p:nvSpPr>
          <p:cNvPr id="15" name="CuadroTexto 14">
            <a:extLst>
              <a:ext uri="{FF2B5EF4-FFF2-40B4-BE49-F238E27FC236}">
                <a16:creationId xmlns:a16="http://schemas.microsoft.com/office/drawing/2014/main" id="{315EDD5E-C640-1230-9F4D-8D97605E60AB}"/>
              </a:ext>
            </a:extLst>
          </p:cNvPr>
          <p:cNvSpPr txBox="1"/>
          <p:nvPr userDrawn="1"/>
        </p:nvSpPr>
        <p:spPr>
          <a:xfrm>
            <a:off x="850231" y="211353"/>
            <a:ext cx="3600999"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precipitación</a:t>
            </a:r>
            <a:r>
              <a:rPr lang="es-ES" sz="1400" b="1" baseline="0" dirty="0">
                <a:solidFill>
                  <a:schemeClr val="bg1"/>
                </a:solidFill>
                <a:latin typeface="Verdana" panose="020B0604030504040204" pitchFamily="34" charset="0"/>
                <a:ea typeface="Verdana" panose="020B0604030504040204" pitchFamily="34" charset="0"/>
              </a:rPr>
              <a:t> para</a:t>
            </a:r>
          </a:p>
          <a:p>
            <a:pPr algn="l"/>
            <a:r>
              <a:rPr lang="es-ES" sz="1400" b="1" baseline="0" dirty="0">
                <a:solidFill>
                  <a:schemeClr val="bg1"/>
                </a:solidFill>
                <a:latin typeface="Verdana" panose="020B0604030504040204" pitchFamily="34" charset="0"/>
                <a:ea typeface="Verdana" panose="020B0604030504040204" pitchFamily="34" charset="0"/>
              </a:rPr>
              <a:t>las próximas seis (6) horas</a:t>
            </a:r>
            <a:endParaRPr lang="es-MX" sz="14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441719019"/>
      </p:ext>
    </p:extLst>
  </p:cSld>
  <p:clrMapOvr>
    <a:masterClrMapping/>
  </p:clrMapOvr>
</p:sldLayout>
</file>

<file path=ppt/slideLayouts/slideLayout388.xml><?xml version="1.0" encoding="utf-8"?>
<p:sldLayout xmlns:a="http://schemas.openxmlformats.org/drawingml/2006/main" xmlns:r="http://schemas.openxmlformats.org/officeDocument/2006/relationships" xmlns:p="http://schemas.openxmlformats.org/presentationml/2006/main" preserve="1" userDrawn="1">
  <p:cSld name="Alerta por descensos temperatura">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2" name="Imagen 1">
            <a:extLst>
              <a:ext uri="{FF2B5EF4-FFF2-40B4-BE49-F238E27FC236}">
                <a16:creationId xmlns:a16="http://schemas.microsoft.com/office/drawing/2014/main" id="{09BB1C2F-88D2-D710-4BED-41C2B999A48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3AB08C9B-47E5-C121-1AC7-B32A8F7B8634}"/>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6" name="CuadroTexto 5">
            <a:extLst>
              <a:ext uri="{FF2B5EF4-FFF2-40B4-BE49-F238E27FC236}">
                <a16:creationId xmlns:a16="http://schemas.microsoft.com/office/drawing/2014/main" id="{749AE6F6-A8E0-2931-ED48-6AC8569CD523}"/>
              </a:ext>
            </a:extLst>
          </p:cNvPr>
          <p:cNvSpPr txBox="1"/>
          <p:nvPr userDrawn="1"/>
        </p:nvSpPr>
        <p:spPr>
          <a:xfrm>
            <a:off x="818239" y="228448"/>
            <a:ext cx="3990195"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Alerta por descensos significativos de</a:t>
            </a:r>
          </a:p>
          <a:p>
            <a:pPr algn="l"/>
            <a:r>
              <a:rPr lang="es-ES" sz="1400" b="1" dirty="0">
                <a:solidFill>
                  <a:schemeClr val="bg1"/>
                </a:solidFill>
                <a:latin typeface="Verdana" panose="020B0604030504040204" pitchFamily="34" charset="0"/>
                <a:ea typeface="Verdana" panose="020B0604030504040204" pitchFamily="34" charset="0"/>
              </a:rPr>
              <a:t>Las Temperaturas mínimas del aire</a:t>
            </a:r>
            <a:endParaRPr lang="es-MX" sz="1400" b="1" dirty="0">
              <a:solidFill>
                <a:schemeClr val="bg1"/>
              </a:solidFill>
              <a:latin typeface="Verdana" panose="020B0604030504040204" pitchFamily="34" charset="0"/>
              <a:ea typeface="Verdana" panose="020B0604030504040204" pitchFamily="34" charset="0"/>
            </a:endParaRPr>
          </a:p>
        </p:txBody>
      </p:sp>
      <p:pic>
        <p:nvPicPr>
          <p:cNvPr id="7" name="Imagen 6">
            <a:extLst>
              <a:ext uri="{FF2B5EF4-FFF2-40B4-BE49-F238E27FC236}">
                <a16:creationId xmlns:a16="http://schemas.microsoft.com/office/drawing/2014/main" id="{64A60520-3346-766F-639B-4920B6F2178F}"/>
              </a:ext>
            </a:extLst>
          </p:cNvPr>
          <p:cNvPicPr>
            <a:picLocks noChangeAspect="1"/>
          </p:cNvPicPr>
          <p:nvPr userDrawn="1"/>
        </p:nvPicPr>
        <p:blipFill>
          <a:blip r:embed="rId4">
            <a:lum bright="70000" contrast="-70000"/>
            <a:extLst>
              <a:ext uri="{BEBA8EAE-BF5A-486C-A8C5-ECC9F3942E4B}">
                <a14:imgProps xmlns:a14="http://schemas.microsoft.com/office/drawing/2010/main">
                  <a14:imgLayer r:embed="rId5">
                    <a14:imgEffect>
                      <a14:artisticPhotocopy/>
                    </a14:imgEffect>
                  </a14:imgLayer>
                </a14:imgProps>
              </a:ext>
              <a:ext uri="{28A0092B-C50C-407E-A947-70E740481C1C}">
                <a14:useLocalDpi xmlns:a14="http://schemas.microsoft.com/office/drawing/2010/main" val="0"/>
              </a:ext>
            </a:extLst>
          </a:blip>
          <a:stretch>
            <a:fillRect/>
          </a:stretch>
        </p:blipFill>
        <p:spPr>
          <a:xfrm>
            <a:off x="282996" y="284606"/>
            <a:ext cx="410386" cy="403767"/>
          </a:xfrm>
          <a:prstGeom prst="rect">
            <a:avLst/>
          </a:prstGeom>
        </p:spPr>
      </p:pic>
    </p:spTree>
    <p:extLst>
      <p:ext uri="{BB962C8B-B14F-4D97-AF65-F5344CB8AC3E}">
        <p14:creationId xmlns:p14="http://schemas.microsoft.com/office/powerpoint/2010/main" val="353272646"/>
      </p:ext>
    </p:extLst>
  </p:cSld>
  <p:clrMapOvr>
    <a:masterClrMapping/>
  </p:clrMapOvr>
</p:sldLayout>
</file>

<file path=ppt/slideLayouts/slideLayout389.xml><?xml version="1.0" encoding="utf-8"?>
<p:sldLayout xmlns:a="http://schemas.openxmlformats.org/drawingml/2006/main" xmlns:r="http://schemas.openxmlformats.org/officeDocument/2006/relationships" xmlns:p="http://schemas.openxmlformats.org/presentationml/2006/main" preserve="1" userDrawn="1">
  <p:cSld name="Altos valores de radiación ultravioleta">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1" name="Marcador de texto 10"/>
          <p:cNvSpPr>
            <a:spLocks noGrp="1"/>
          </p:cNvSpPr>
          <p:nvPr>
            <p:ph type="body" sz="quarter" idx="11"/>
          </p:nvPr>
        </p:nvSpPr>
        <p:spPr>
          <a:xfrm>
            <a:off x="6075335" y="1441342"/>
            <a:ext cx="5594377" cy="4711808"/>
          </a:xfrm>
        </p:spPr>
        <p:txBody>
          <a:bodyPr>
            <a:normAutofit/>
          </a:bodyPr>
          <a:lstStyle>
            <a:lvl1pPr marL="0" indent="0">
              <a:buNone/>
              <a:defRPr sz="1400">
                <a:solidFill>
                  <a:schemeClr val="tx1">
                    <a:lumMod val="50000"/>
                    <a:lumOff val="50000"/>
                  </a:schemeClr>
                </a:solidFill>
                <a:latin typeface="Verdana" panose="020B0604030504040204" pitchFamily="34" charset="0"/>
                <a:ea typeface="Verdana" panose="020B0604030504040204" pitchFamily="34" charset="0"/>
              </a:defRPr>
            </a:lvl1pPr>
            <a:lvl2pPr>
              <a:defRPr sz="2000">
                <a:solidFill>
                  <a:schemeClr val="tx1">
                    <a:lumMod val="50000"/>
                    <a:lumOff val="50000"/>
                  </a:schemeClr>
                </a:solidFill>
                <a:latin typeface="Verdana" panose="020B0604030504040204" pitchFamily="34" charset="0"/>
                <a:ea typeface="Verdana" panose="020B0604030504040204" pitchFamily="34" charset="0"/>
              </a:defRPr>
            </a:lvl2pPr>
            <a:lvl3pPr>
              <a:defRPr sz="1800">
                <a:solidFill>
                  <a:schemeClr val="tx1">
                    <a:lumMod val="50000"/>
                    <a:lumOff val="50000"/>
                  </a:schemeClr>
                </a:solidFill>
                <a:latin typeface="Verdana" panose="020B0604030504040204" pitchFamily="34" charset="0"/>
                <a:ea typeface="Verdana" panose="020B0604030504040204" pitchFamily="34" charset="0"/>
              </a:defRPr>
            </a:lvl3pPr>
            <a:lvl4pPr>
              <a:defRPr sz="1600">
                <a:solidFill>
                  <a:schemeClr val="tx1">
                    <a:lumMod val="50000"/>
                    <a:lumOff val="50000"/>
                  </a:schemeClr>
                </a:solidFill>
                <a:latin typeface="Verdana" panose="020B0604030504040204" pitchFamily="34" charset="0"/>
                <a:ea typeface="Verdana" panose="020B0604030504040204" pitchFamily="34" charset="0"/>
              </a:defRPr>
            </a:lvl4pPr>
            <a:lvl5pPr>
              <a:defRPr sz="1600">
                <a:solidFill>
                  <a:schemeClr val="tx1">
                    <a:lumMod val="50000"/>
                    <a:lumOff val="50000"/>
                  </a:schemeClr>
                </a:solidFill>
                <a:latin typeface="Verdana" panose="020B0604030504040204" pitchFamily="34" charset="0"/>
                <a:ea typeface="Verdana" panose="020B0604030504040204" pitchFamily="34" charset="0"/>
              </a:defRPr>
            </a:lvl5pPr>
          </a:lstStyle>
          <a:p>
            <a:pPr lvl="0"/>
            <a:r>
              <a:rPr lang="es-ES" dirty="0"/>
              <a:t>Editar el estilo de texto del patrón</a:t>
            </a:r>
          </a:p>
        </p:txBody>
      </p:sp>
      <p:pic>
        <p:nvPicPr>
          <p:cNvPr id="3" name="Imagen 2">
            <a:extLst>
              <a:ext uri="{FF2B5EF4-FFF2-40B4-BE49-F238E27FC236}">
                <a16:creationId xmlns:a16="http://schemas.microsoft.com/office/drawing/2014/main" id="{356C7777-08D6-84BE-C111-7F4D078E3C4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F9C37796-C68C-3244-5140-99951533B1C0}"/>
              </a:ext>
            </a:extLst>
          </p:cNvPr>
          <p:cNvSpPr/>
          <p:nvPr userDrawn="1"/>
        </p:nvSpPr>
        <p:spPr>
          <a:xfrm rot="5400000">
            <a:off x="2531470" y="-2303023"/>
            <a:ext cx="510532" cy="5573476"/>
          </a:xfrm>
          <a:prstGeom prst="round2SameRect">
            <a:avLst/>
          </a:prstGeom>
          <a:gradFill flip="none" rotWithShape="1">
            <a:gsLst>
              <a:gs pos="0">
                <a:srgbClr val="C91008">
                  <a:shade val="30000"/>
                  <a:satMod val="115000"/>
                </a:srgbClr>
              </a:gs>
              <a:gs pos="50000">
                <a:srgbClr val="C91008">
                  <a:shade val="67500"/>
                  <a:satMod val="115000"/>
                </a:srgbClr>
              </a:gs>
              <a:gs pos="100000">
                <a:srgbClr val="F9652F"/>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7" name="CuadroTexto 6">
            <a:extLst>
              <a:ext uri="{FF2B5EF4-FFF2-40B4-BE49-F238E27FC236}">
                <a16:creationId xmlns:a16="http://schemas.microsoft.com/office/drawing/2014/main" id="{71761F07-85B0-2AED-44A0-94BD77E2E2D2}"/>
              </a:ext>
            </a:extLst>
          </p:cNvPr>
          <p:cNvSpPr txBox="1"/>
          <p:nvPr userDrawn="1"/>
        </p:nvSpPr>
        <p:spPr>
          <a:xfrm>
            <a:off x="725671" y="235995"/>
            <a:ext cx="4578497" cy="338554"/>
          </a:xfrm>
          <a:prstGeom prst="rect">
            <a:avLst/>
          </a:prstGeom>
          <a:noFill/>
        </p:spPr>
        <p:txBody>
          <a:bodyPr wrap="none" rtlCol="0">
            <a:spAutoFit/>
          </a:bodyPr>
          <a:lstStyle/>
          <a:p>
            <a:pPr algn="l"/>
            <a:r>
              <a:rPr lang="es-ES" sz="1600" b="1" dirty="0">
                <a:solidFill>
                  <a:schemeClr val="bg1"/>
                </a:solidFill>
                <a:latin typeface="Verdana" panose="020B0604030504040204" pitchFamily="34" charset="0"/>
                <a:ea typeface="Verdana" panose="020B0604030504040204" pitchFamily="34" charset="0"/>
              </a:rPr>
              <a:t>Altos valores de radiación ultravioleta</a:t>
            </a:r>
            <a:endParaRPr lang="es-MX" sz="1600" b="1" dirty="0">
              <a:solidFill>
                <a:schemeClr val="bg1"/>
              </a:solidFill>
              <a:latin typeface="Verdana" panose="020B0604030504040204" pitchFamily="34" charset="0"/>
              <a:ea typeface="Verdana" panose="020B0604030504040204" pitchFamily="34" charset="0"/>
            </a:endParaRPr>
          </a:p>
        </p:txBody>
      </p:sp>
      <p:pic>
        <p:nvPicPr>
          <p:cNvPr id="8" name="Imagen 7">
            <a:extLst>
              <a:ext uri="{FF2B5EF4-FFF2-40B4-BE49-F238E27FC236}">
                <a16:creationId xmlns:a16="http://schemas.microsoft.com/office/drawing/2014/main" id="{8E5558DA-31D9-04C9-C0FF-A4AD58DC64D6}"/>
              </a:ext>
            </a:extLst>
          </p:cNvPr>
          <p:cNvPicPr>
            <a:picLocks noChangeAspect="1"/>
          </p:cNvPicPr>
          <p:nvPr userDrawn="1"/>
        </p:nvPicPr>
        <p:blipFill>
          <a:blip r:embed="rId4">
            <a:lum bright="70000" contrast="-70000"/>
            <a:extLst>
              <a:ext uri="{BEBA8EAE-BF5A-486C-A8C5-ECC9F3942E4B}">
                <a14:imgProps xmlns:a14="http://schemas.microsoft.com/office/drawing/2010/main">
                  <a14:imgLayer r:embed="rId5">
                    <a14:imgEffect>
                      <a14:artisticPhotocopy/>
                    </a14:imgEffect>
                  </a14:imgLayer>
                </a14:imgProps>
              </a:ext>
              <a:ext uri="{28A0092B-C50C-407E-A947-70E740481C1C}">
                <a14:useLocalDpi xmlns:a14="http://schemas.microsoft.com/office/drawing/2010/main" val="0"/>
              </a:ext>
            </a:extLst>
          </a:blip>
          <a:stretch>
            <a:fillRect/>
          </a:stretch>
        </p:blipFill>
        <p:spPr>
          <a:xfrm>
            <a:off x="272308" y="256393"/>
            <a:ext cx="439456" cy="439456"/>
          </a:xfrm>
          <a:prstGeom prst="rect">
            <a:avLst/>
          </a:prstGeom>
        </p:spPr>
      </p:pic>
      <p:sp>
        <p:nvSpPr>
          <p:cNvPr id="9" name="Marcador de texto 5">
            <a:extLst>
              <a:ext uri="{FF2B5EF4-FFF2-40B4-BE49-F238E27FC236}">
                <a16:creationId xmlns:a16="http://schemas.microsoft.com/office/drawing/2014/main" id="{0FBDA7B7-DB8D-CD71-2B7E-72A4447E87A9}"/>
              </a:ext>
            </a:extLst>
          </p:cNvPr>
          <p:cNvSpPr>
            <a:spLocks noGrp="1"/>
          </p:cNvSpPr>
          <p:nvPr>
            <p:ph type="body" sz="quarter" idx="10"/>
          </p:nvPr>
        </p:nvSpPr>
        <p:spPr>
          <a:xfrm>
            <a:off x="711764" y="536090"/>
            <a:ext cx="4346210" cy="240308"/>
          </a:xfrm>
        </p:spPr>
        <p:txBody>
          <a:bodyPr>
            <a:noAutofit/>
          </a:bodyPr>
          <a:lstStyle>
            <a:lvl1pPr marL="0" indent="0" algn="ctr">
              <a:buNone/>
              <a:defRPr sz="1100">
                <a:solidFill>
                  <a:schemeClr val="bg1"/>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147528998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Solo el título">
    <p:spTree>
      <p:nvGrpSpPr>
        <p:cNvPr id="1" name=""/>
        <p:cNvGrpSpPr/>
        <p:nvPr/>
      </p:nvGrpSpPr>
      <p:grpSpPr>
        <a:xfrm>
          <a:off x="0" y="0"/>
          <a:ext cx="0" cy="0"/>
          <a:chOff x="0" y="0"/>
          <a:chExt cx="0" cy="0"/>
        </a:xfrm>
      </p:grpSpPr>
      <p:sp>
        <p:nvSpPr>
          <p:cNvPr id="3" name="Rectángulo: esquinas superiores redondeadas 2">
            <a:extLst>
              <a:ext uri="{FF2B5EF4-FFF2-40B4-BE49-F238E27FC236}">
                <a16:creationId xmlns:a16="http://schemas.microsoft.com/office/drawing/2014/main" id="{485194BF-E086-91E0-64FF-36BBA45BB6B6}"/>
              </a:ext>
            </a:extLst>
          </p:cNvPr>
          <p:cNvSpPr/>
          <p:nvPr userDrawn="1"/>
        </p:nvSpPr>
        <p:spPr>
          <a:xfrm rot="5400000">
            <a:off x="2532063" y="-2303463"/>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4" name="CuadroTexto 4">
            <a:extLst>
              <a:ext uri="{FF2B5EF4-FFF2-40B4-BE49-F238E27FC236}">
                <a16:creationId xmlns:a16="http://schemas.microsoft.com/office/drawing/2014/main" id="{7715DDFF-EC65-CC28-7190-009FF38887A2}"/>
              </a:ext>
            </a:extLst>
          </p:cNvPr>
          <p:cNvSpPr txBox="1">
            <a:spLocks noChangeArrowheads="1"/>
          </p:cNvSpPr>
          <p:nvPr userDrawn="1"/>
        </p:nvSpPr>
        <p:spPr bwMode="auto">
          <a:xfrm>
            <a:off x="811213" y="222250"/>
            <a:ext cx="3735387"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5" name="Imagen 5">
            <a:extLst>
              <a:ext uri="{FF2B5EF4-FFF2-40B4-BE49-F238E27FC236}">
                <a16:creationId xmlns:a16="http://schemas.microsoft.com/office/drawing/2014/main" id="{F907FC81-8A6B-1980-6320-39BF0EDAD447}"/>
              </a:ext>
            </a:extLst>
          </p:cNvPr>
          <p:cNvPicPr>
            <a:picLocks noChangeAspect="1" noChangeArrowheads="1"/>
          </p:cNvPicPr>
          <p:nvPr userDrawn="1"/>
        </p:nvPicPr>
        <p:blipFill>
          <a:blip r:embed="rId2">
            <a:lum bright="70000" contrast="-70000"/>
            <a:extLst>
              <a:ext uri="{28A0092B-C50C-407E-A947-70E740481C1C}">
                <a14:useLocalDpi xmlns:a14="http://schemas.microsoft.com/office/drawing/2010/main" val="0"/>
              </a:ext>
            </a:extLst>
          </a:blip>
          <a:srcRect/>
          <a:stretch>
            <a:fillRect/>
          </a:stretch>
        </p:blipFill>
        <p:spPr bwMode="auto">
          <a:xfrm>
            <a:off x="361950"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6">
            <a:extLst>
              <a:ext uri="{FF2B5EF4-FFF2-40B4-BE49-F238E27FC236}">
                <a16:creationId xmlns:a16="http://schemas.microsoft.com/office/drawing/2014/main" id="{07EFE539-7E13-596B-E6C2-2B190F13D15C}"/>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ítulo 1"/>
          <p:cNvSpPr>
            <a:spLocks noGrp="1"/>
          </p:cNvSpPr>
          <p:nvPr>
            <p:ph type="title"/>
          </p:nvPr>
        </p:nvSpPr>
        <p:spPr>
          <a:xfrm>
            <a:off x="838200" y="1370142"/>
            <a:ext cx="10515600" cy="705794"/>
          </a:xfrm>
        </p:spPr>
        <p:txBody>
          <a:bodyPr>
            <a:normAutofit/>
          </a:bodyPr>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6" name="Marcador de texto 12"/>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104854016"/>
      </p:ext>
    </p:extLst>
  </p:cSld>
  <p:clrMapOvr>
    <a:masterClrMapping/>
  </p:clrMapOvr>
</p:sldLayout>
</file>

<file path=ppt/slideLayouts/slideLayout390.xml><?xml version="1.0" encoding="utf-8"?>
<p:sldLayout xmlns:a="http://schemas.openxmlformats.org/drawingml/2006/main" xmlns:r="http://schemas.openxmlformats.org/officeDocument/2006/relationships" xmlns:p="http://schemas.openxmlformats.org/presentationml/2006/main" preserve="1" userDrawn="1">
  <p:cSld name="9_Alertas Hidrológic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cxnSp>
        <p:nvCxnSpPr>
          <p:cNvPr id="14" name="Conector recto 13"/>
          <p:cNvCxnSpPr/>
          <p:nvPr userDrawn="1"/>
        </p:nvCxnSpPr>
        <p:spPr>
          <a:xfrm>
            <a:off x="4532799" y="1048909"/>
            <a:ext cx="0" cy="5428091"/>
          </a:xfrm>
          <a:prstGeom prst="line">
            <a:avLst/>
          </a:prstGeom>
          <a:ln w="28575">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pic>
        <p:nvPicPr>
          <p:cNvPr id="24" name="Imagen 23"/>
          <p:cNvPicPr>
            <a:picLocks noChangeAspect="1"/>
          </p:cNvPicPr>
          <p:nvPr userDrawn="1"/>
        </p:nvPicPr>
        <p:blipFill>
          <a:blip r:embed="rId3"/>
          <a:stretch>
            <a:fillRect/>
          </a:stretch>
        </p:blipFill>
        <p:spPr>
          <a:xfrm>
            <a:off x="11385290" y="1012617"/>
            <a:ext cx="797392" cy="5668738"/>
          </a:xfrm>
          <a:prstGeom prst="rect">
            <a:avLst/>
          </a:prstGeom>
        </p:spPr>
      </p:pic>
      <p:pic>
        <p:nvPicPr>
          <p:cNvPr id="3" name="Imagen 2">
            <a:extLst>
              <a:ext uri="{FF2B5EF4-FFF2-40B4-BE49-F238E27FC236}">
                <a16:creationId xmlns:a16="http://schemas.microsoft.com/office/drawing/2014/main" id="{7BC547D7-A764-50B8-E5A6-AA10AE155CF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4" name="Rectángulo: esquinas superiores redondeadas 3">
            <a:extLst>
              <a:ext uri="{FF2B5EF4-FFF2-40B4-BE49-F238E27FC236}">
                <a16:creationId xmlns:a16="http://schemas.microsoft.com/office/drawing/2014/main" id="{9B30EB57-DFDE-2AF7-9602-73AEEE5F05EB}"/>
              </a:ext>
            </a:extLst>
          </p:cNvPr>
          <p:cNvSpPr/>
          <p:nvPr userDrawn="1"/>
        </p:nvSpPr>
        <p:spPr>
          <a:xfrm rot="5400000">
            <a:off x="1629606" y="-1401159"/>
            <a:ext cx="510532" cy="3769747"/>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5" name="CuadroTexto 4">
            <a:extLst>
              <a:ext uri="{FF2B5EF4-FFF2-40B4-BE49-F238E27FC236}">
                <a16:creationId xmlns:a16="http://schemas.microsoft.com/office/drawing/2014/main" id="{D1C91A7A-7E34-D1F7-46DD-D387CEB2F13A}"/>
              </a:ext>
            </a:extLst>
          </p:cNvPr>
          <p:cNvSpPr txBox="1"/>
          <p:nvPr userDrawn="1"/>
        </p:nvSpPr>
        <p:spPr>
          <a:xfrm>
            <a:off x="740498" y="293128"/>
            <a:ext cx="2799164"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Alertas Hidrológicas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8" name="Imagen 7">
            <a:extLst>
              <a:ext uri="{FF2B5EF4-FFF2-40B4-BE49-F238E27FC236}">
                <a16:creationId xmlns:a16="http://schemas.microsoft.com/office/drawing/2014/main" id="{8701B6EA-86F4-DA2C-B544-E45C2E3FEF7A}"/>
              </a:ext>
            </a:extLst>
          </p:cNvPr>
          <p:cNvPicPr>
            <a:picLocks noChangeAspect="1"/>
          </p:cNvPicPr>
          <p:nvPr userDrawn="1"/>
        </p:nvPicPr>
        <p:blipFill>
          <a:blip r:embed="rId5">
            <a:lum bright="70000" contrast="-70000"/>
            <a:extLst>
              <a:ext uri="{BEBA8EAE-BF5A-486C-A8C5-ECC9F3942E4B}">
                <a14:imgProps xmlns:a14="http://schemas.microsoft.com/office/drawing/2010/main">
                  <a14:imgLayer r:embed="rId6">
                    <a14:imgEffect>
                      <a14:artisticPhotocopy/>
                    </a14:imgEffect>
                  </a14:imgLayer>
                </a14:imgProps>
              </a:ext>
              <a:ext uri="{28A0092B-C50C-407E-A947-70E740481C1C}">
                <a14:useLocalDpi xmlns:a14="http://schemas.microsoft.com/office/drawing/2010/main" val="0"/>
              </a:ext>
            </a:extLst>
          </a:blip>
          <a:stretch>
            <a:fillRect/>
          </a:stretch>
        </p:blipFill>
        <p:spPr>
          <a:xfrm>
            <a:off x="321926" y="280985"/>
            <a:ext cx="245228" cy="400110"/>
          </a:xfrm>
          <a:prstGeom prst="rect">
            <a:avLst/>
          </a:prstGeom>
        </p:spPr>
      </p:pic>
    </p:spTree>
    <p:extLst>
      <p:ext uri="{BB962C8B-B14F-4D97-AF65-F5344CB8AC3E}">
        <p14:creationId xmlns:p14="http://schemas.microsoft.com/office/powerpoint/2010/main" val="155471473"/>
      </p:ext>
    </p:extLst>
  </p:cSld>
  <p:clrMapOvr>
    <a:masterClrMapping/>
  </p:clrMapOvr>
</p:sldLayout>
</file>

<file path=ppt/slideLayouts/slideLayout391.xml><?xml version="1.0" encoding="utf-8"?>
<p:sldLayout xmlns:a="http://schemas.openxmlformats.org/drawingml/2006/main" xmlns:r="http://schemas.openxmlformats.org/officeDocument/2006/relationships" xmlns:p="http://schemas.openxmlformats.org/presentationml/2006/main" preserve="1" userDrawn="1">
  <p:cSld name="Resumen de Alertas Hidrológic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5" name="Rectángulo: esquinas superiores redondeadas 4">
            <a:extLst>
              <a:ext uri="{FF2B5EF4-FFF2-40B4-BE49-F238E27FC236}">
                <a16:creationId xmlns:a16="http://schemas.microsoft.com/office/drawing/2014/main" id="{2F4B4000-B0A1-166B-8DCD-402680E5B16C}"/>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0" name="CuadroTexto 9">
            <a:extLst>
              <a:ext uri="{FF2B5EF4-FFF2-40B4-BE49-F238E27FC236}">
                <a16:creationId xmlns:a16="http://schemas.microsoft.com/office/drawing/2014/main" id="{28E25D22-0B7B-0CA7-C6B0-37C1E7E4DAFB}"/>
              </a:ext>
            </a:extLst>
          </p:cNvPr>
          <p:cNvSpPr txBox="1"/>
          <p:nvPr userDrawn="1"/>
        </p:nvSpPr>
        <p:spPr>
          <a:xfrm>
            <a:off x="796624" y="307675"/>
            <a:ext cx="4471096"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Resumen de Alertas Hidrológicas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7BD63A27-A337-BB61-30E7-114840468651}"/>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242533" y="304632"/>
            <a:ext cx="521374" cy="363750"/>
          </a:xfrm>
          <a:prstGeom prst="rect">
            <a:avLst/>
          </a:prstGeom>
        </p:spPr>
      </p:pic>
      <p:pic>
        <p:nvPicPr>
          <p:cNvPr id="12" name="Imagen 11">
            <a:extLst>
              <a:ext uri="{FF2B5EF4-FFF2-40B4-BE49-F238E27FC236}">
                <a16:creationId xmlns:a16="http://schemas.microsoft.com/office/drawing/2014/main" id="{E20668D9-D94E-1F2C-6617-FBE901008006}"/>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436217241"/>
      </p:ext>
    </p:extLst>
  </p:cSld>
  <p:clrMapOvr>
    <a:masterClrMapping/>
  </p:clrMapOvr>
</p:sldLayout>
</file>

<file path=ppt/slideLayouts/slideLayout392.xml><?xml version="1.0" encoding="utf-8"?>
<p:sldLayout xmlns:a="http://schemas.openxmlformats.org/drawingml/2006/main" xmlns:r="http://schemas.openxmlformats.org/officeDocument/2006/relationships" xmlns:p="http://schemas.openxmlformats.org/presentationml/2006/main" preserve="1" userDrawn="1">
  <p:cSld name="Área Hidrográfica Caribe">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DB60F314-9EEE-D8E9-47CA-93431B9590D2}"/>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4" name="CuadroTexto 3">
            <a:extLst>
              <a:ext uri="{FF2B5EF4-FFF2-40B4-BE49-F238E27FC236}">
                <a16:creationId xmlns:a16="http://schemas.microsoft.com/office/drawing/2014/main" id="{48D89BEA-910C-E065-8ED1-1F8A8A3F063A}"/>
              </a:ext>
            </a:extLst>
          </p:cNvPr>
          <p:cNvSpPr txBox="1"/>
          <p:nvPr userDrawn="1"/>
        </p:nvSpPr>
        <p:spPr>
          <a:xfrm>
            <a:off x="785896" y="309595"/>
            <a:ext cx="3853940"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Caribe</a:t>
            </a:r>
            <a:endParaRPr lang="es-MX" sz="1800" b="1" dirty="0">
              <a:solidFill>
                <a:schemeClr val="bg1"/>
              </a:solidFill>
              <a:latin typeface="Verdana" panose="020B0604030504040204" pitchFamily="34" charset="0"/>
              <a:ea typeface="Verdana" panose="020B0604030504040204" pitchFamily="34" charset="0"/>
            </a:endParaRPr>
          </a:p>
        </p:txBody>
      </p:sp>
      <p:pic>
        <p:nvPicPr>
          <p:cNvPr id="5" name="Imagen 4">
            <a:extLst>
              <a:ext uri="{FF2B5EF4-FFF2-40B4-BE49-F238E27FC236}">
                <a16:creationId xmlns:a16="http://schemas.microsoft.com/office/drawing/2014/main" id="{E85A00A5-7C03-0D1A-2893-896D15BC3546}"/>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pic>
        <p:nvPicPr>
          <p:cNvPr id="12" name="Imagen 11">
            <a:extLst>
              <a:ext uri="{FF2B5EF4-FFF2-40B4-BE49-F238E27FC236}">
                <a16:creationId xmlns:a16="http://schemas.microsoft.com/office/drawing/2014/main" id="{BAD96F1D-1125-A44A-0368-2588496D3F1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508849786"/>
      </p:ext>
    </p:extLst>
  </p:cSld>
  <p:clrMapOvr>
    <a:masterClrMapping/>
  </p:clrMapOvr>
</p:sldLayout>
</file>

<file path=ppt/slideLayouts/slideLayout393.xml><?xml version="1.0" encoding="utf-8"?>
<p:sldLayout xmlns:a="http://schemas.openxmlformats.org/drawingml/2006/main" xmlns:r="http://schemas.openxmlformats.org/officeDocument/2006/relationships" xmlns:p="http://schemas.openxmlformats.org/presentationml/2006/main" preserve="1" userDrawn="1">
  <p:cSld name="Área Hidrográfica Pacífi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4" name="Imagen 3">
            <a:extLst>
              <a:ext uri="{FF2B5EF4-FFF2-40B4-BE49-F238E27FC236}">
                <a16:creationId xmlns:a16="http://schemas.microsoft.com/office/drawing/2014/main" id="{4B9E9FB8-266F-4C87-335F-697901C17420}"/>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68292" y="83266"/>
            <a:ext cx="344690" cy="452750"/>
          </a:xfrm>
          <a:prstGeom prst="rect">
            <a:avLst/>
          </a:prstGeom>
        </p:spPr>
      </p:pic>
      <p:sp>
        <p:nvSpPr>
          <p:cNvPr id="5" name="Rectángulo: esquinas superiores redondeadas 4">
            <a:extLst>
              <a:ext uri="{FF2B5EF4-FFF2-40B4-BE49-F238E27FC236}">
                <a16:creationId xmlns:a16="http://schemas.microsoft.com/office/drawing/2014/main" id="{08DFAB19-3FCA-34AA-EE52-30D3D5E6D0E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0" name="CuadroTexto 9">
            <a:extLst>
              <a:ext uri="{FF2B5EF4-FFF2-40B4-BE49-F238E27FC236}">
                <a16:creationId xmlns:a16="http://schemas.microsoft.com/office/drawing/2014/main" id="{0CE3AEAB-320E-23F8-3E4C-17FB59B82C01}"/>
              </a:ext>
            </a:extLst>
          </p:cNvPr>
          <p:cNvSpPr txBox="1"/>
          <p:nvPr userDrawn="1"/>
        </p:nvSpPr>
        <p:spPr>
          <a:xfrm>
            <a:off x="785896" y="309595"/>
            <a:ext cx="4033476"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Pacífico</a:t>
            </a:r>
            <a:endParaRPr lang="es-MX" sz="18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0C2AAA70-18C1-8B37-6102-5E6A916F41A6}"/>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pic>
        <p:nvPicPr>
          <p:cNvPr id="13" name="Imagen 12">
            <a:extLst>
              <a:ext uri="{FF2B5EF4-FFF2-40B4-BE49-F238E27FC236}">
                <a16:creationId xmlns:a16="http://schemas.microsoft.com/office/drawing/2014/main" id="{35898E53-F5BD-C0C3-390F-5DEADFC4CE92}"/>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341329041"/>
      </p:ext>
    </p:extLst>
  </p:cSld>
  <p:clrMapOvr>
    <a:masterClrMapping/>
  </p:clrMapOvr>
</p:sldLayout>
</file>

<file path=ppt/slideLayouts/slideLayout394.xml><?xml version="1.0" encoding="utf-8"?>
<p:sldLayout xmlns:a="http://schemas.openxmlformats.org/drawingml/2006/main" xmlns:r="http://schemas.openxmlformats.org/officeDocument/2006/relationships" xmlns:p="http://schemas.openxmlformats.org/presentationml/2006/main" preserve="1" userDrawn="1">
  <p:cSld name="cuenca ALT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54C623B6-7413-60C5-7215-1D34ADE53602}"/>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1D85979C-973C-47C5-FAA4-70454CD2AC6E}"/>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1E621C22-530B-9B23-52EB-2C2C0E1C3DB9}"/>
              </a:ext>
            </a:extLst>
          </p:cNvPr>
          <p:cNvSpPr txBox="1"/>
          <p:nvPr userDrawn="1"/>
        </p:nvSpPr>
        <p:spPr>
          <a:xfrm>
            <a:off x="771075" y="225083"/>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alta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902D667D-E1F6-0B83-E395-08EA5AFFD96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520889692"/>
      </p:ext>
    </p:extLst>
  </p:cSld>
  <p:clrMapOvr>
    <a:masterClrMapping/>
  </p:clrMapOvr>
</p:sldLayout>
</file>

<file path=ppt/slideLayouts/slideLayout395.xml><?xml version="1.0" encoding="utf-8"?>
<p:sldLayout xmlns:a="http://schemas.openxmlformats.org/drawingml/2006/main" xmlns:r="http://schemas.openxmlformats.org/officeDocument/2006/relationships" xmlns:p="http://schemas.openxmlformats.org/presentationml/2006/main" preserve="1" userDrawn="1">
  <p:cSld name="cuenca MEDI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B71C62E0-4306-C77F-399D-5A88847D47EB}"/>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E2DA790A-3EC6-E9F6-8117-EAB3FCC83831}"/>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428F5A3C-1A7A-BB89-64EF-380B0FA7480D}"/>
              </a:ext>
            </a:extLst>
          </p:cNvPr>
          <p:cNvSpPr txBox="1"/>
          <p:nvPr userDrawn="1"/>
        </p:nvSpPr>
        <p:spPr>
          <a:xfrm>
            <a:off x="788422" y="233709"/>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media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1E5E8CBC-B9BE-4D73-0D1B-BEE627DA80A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149676030"/>
      </p:ext>
    </p:extLst>
  </p:cSld>
  <p:clrMapOvr>
    <a:masterClrMapping/>
  </p:clrMapOvr>
</p:sldLayout>
</file>

<file path=ppt/slideLayouts/slideLayout396.xml><?xml version="1.0" encoding="utf-8"?>
<p:sldLayout xmlns:a="http://schemas.openxmlformats.org/drawingml/2006/main" xmlns:r="http://schemas.openxmlformats.org/officeDocument/2006/relationships" xmlns:p="http://schemas.openxmlformats.org/presentationml/2006/main" preserve="1" userDrawn="1">
  <p:cSld name="cuenca BAJ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4" name="Rectángulo: esquinas superiores redondeadas 13">
            <a:extLst>
              <a:ext uri="{FF2B5EF4-FFF2-40B4-BE49-F238E27FC236}">
                <a16:creationId xmlns:a16="http://schemas.microsoft.com/office/drawing/2014/main" id="{330C175D-C382-B86A-2B53-E7C4327EFE5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5" name="Imagen 14">
            <a:extLst>
              <a:ext uri="{FF2B5EF4-FFF2-40B4-BE49-F238E27FC236}">
                <a16:creationId xmlns:a16="http://schemas.microsoft.com/office/drawing/2014/main" id="{89DB896D-AC7B-3F4D-BDDD-FF1A26FD535F}"/>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16" name="CuadroTexto 15">
            <a:extLst>
              <a:ext uri="{FF2B5EF4-FFF2-40B4-BE49-F238E27FC236}">
                <a16:creationId xmlns:a16="http://schemas.microsoft.com/office/drawing/2014/main" id="{F13AC5F3-6959-A370-DD0F-64CF2001F400}"/>
              </a:ext>
            </a:extLst>
          </p:cNvPr>
          <p:cNvSpPr txBox="1"/>
          <p:nvPr userDrawn="1"/>
        </p:nvSpPr>
        <p:spPr>
          <a:xfrm>
            <a:off x="788422" y="230016"/>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baja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7" name="Imagen 16">
            <a:extLst>
              <a:ext uri="{FF2B5EF4-FFF2-40B4-BE49-F238E27FC236}">
                <a16:creationId xmlns:a16="http://schemas.microsoft.com/office/drawing/2014/main" id="{5C796E24-0723-8376-6406-E540D7159B9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457735949"/>
      </p:ext>
    </p:extLst>
  </p:cSld>
  <p:clrMapOvr>
    <a:masterClrMapping/>
  </p:clrMapOvr>
</p:sldLayout>
</file>

<file path=ppt/slideLayouts/slideLayout397.xml><?xml version="1.0" encoding="utf-8"?>
<p:sldLayout xmlns:a="http://schemas.openxmlformats.org/drawingml/2006/main" xmlns:r="http://schemas.openxmlformats.org/officeDocument/2006/relationships" xmlns:p="http://schemas.openxmlformats.org/presentationml/2006/main" preserve="1" userDrawn="1">
  <p:cSld name="CUENC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F996CDC6-4B5B-C45C-E163-37D84F9B185E}"/>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5EC989B7-C8DE-D1AF-F3B8-3F13E7B8A631}"/>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407C7641-0773-2257-EBA7-CB8E5F64C687}"/>
              </a:ext>
            </a:extLst>
          </p:cNvPr>
          <p:cNvSpPr txBox="1"/>
          <p:nvPr userDrawn="1"/>
        </p:nvSpPr>
        <p:spPr>
          <a:xfrm>
            <a:off x="789389" y="222105"/>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B9CCF360-6224-096D-4AAF-CAAB58B3682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4275552194"/>
      </p:ext>
    </p:extLst>
  </p:cSld>
  <p:clrMapOvr>
    <a:masterClrMapping/>
  </p:clrMapOvr>
</p:sldLayout>
</file>

<file path=ppt/slideLayouts/slideLayout398.xml><?xml version="1.0" encoding="utf-8"?>
<p:sldLayout xmlns:a="http://schemas.openxmlformats.org/drawingml/2006/main" xmlns:r="http://schemas.openxmlformats.org/officeDocument/2006/relationships" xmlns:p="http://schemas.openxmlformats.org/presentationml/2006/main" preserve="1" userDrawn="1">
  <p:cSld name="Área Hidrográfica Orino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E48AD2C1-A4BA-2221-BDDA-C1C5FAEC524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9E4D8507-135A-C2DA-3AE0-6B355C202DB1}"/>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8234B069-1D33-1321-A7D3-CB2ED1149B6B}"/>
              </a:ext>
            </a:extLst>
          </p:cNvPr>
          <p:cNvSpPr txBox="1"/>
          <p:nvPr userDrawn="1"/>
        </p:nvSpPr>
        <p:spPr>
          <a:xfrm>
            <a:off x="770799" y="309641"/>
            <a:ext cx="4031873"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Orinoco</a:t>
            </a:r>
            <a:endParaRPr lang="es-MX" sz="18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2457F278-18C1-4077-F59B-E77BDA312B0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397639517"/>
      </p:ext>
    </p:extLst>
  </p:cSld>
  <p:clrMapOvr>
    <a:masterClrMapping/>
  </p:clrMapOvr>
</p:sldLayout>
</file>

<file path=ppt/slideLayouts/slideLayout399.xml><?xml version="1.0" encoding="utf-8"?>
<p:sldLayout xmlns:a="http://schemas.openxmlformats.org/drawingml/2006/main" xmlns:r="http://schemas.openxmlformats.org/officeDocument/2006/relationships" xmlns:p="http://schemas.openxmlformats.org/presentationml/2006/main" preserve="1" userDrawn="1">
  <p:cSld name="Área Hidrográfica Amazon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ECEBF02A-598F-B87B-257D-42F30338C5D4}"/>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DF47A590-FD2C-3513-486B-8B59636E97AD}"/>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1DE71DBD-437E-9999-15D3-31E137FA9E30}"/>
              </a:ext>
            </a:extLst>
          </p:cNvPr>
          <p:cNvSpPr txBox="1"/>
          <p:nvPr userDrawn="1"/>
        </p:nvSpPr>
        <p:spPr>
          <a:xfrm>
            <a:off x="801559" y="299049"/>
            <a:ext cx="4352474"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Amazonas</a:t>
            </a:r>
            <a:endParaRPr lang="es-MX" sz="18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424F582E-932C-566D-87A8-FB176D8BD163}"/>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055997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os objeto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9F472810-F015-FE24-D850-18ED5DD1E3C0}"/>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CuadroTexto 4">
            <a:extLst>
              <a:ext uri="{FF2B5EF4-FFF2-40B4-BE49-F238E27FC236}">
                <a16:creationId xmlns:a16="http://schemas.microsoft.com/office/drawing/2014/main" id="{31DD5579-3A06-5A9A-6C5D-D99365526D9D}"/>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pic>
        <p:nvPicPr>
          <p:cNvPr id="6" name="Imagen 5">
            <a:extLst>
              <a:ext uri="{FF2B5EF4-FFF2-40B4-BE49-F238E27FC236}">
                <a16:creationId xmlns:a16="http://schemas.microsoft.com/office/drawing/2014/main" id="{4241A5AF-D432-B6DD-08D7-694C06C70F0F}"/>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Marcador de contenido 2"/>
          <p:cNvSpPr>
            <a:spLocks noGrp="1"/>
          </p:cNvSpPr>
          <p:nvPr>
            <p:ph sz="half" idx="1"/>
          </p:nvPr>
        </p:nvSpPr>
        <p:spPr>
          <a:xfrm>
            <a:off x="838200" y="1825625"/>
            <a:ext cx="5181600" cy="4351338"/>
          </a:xfrm>
        </p:spPr>
        <p:txBody>
          <a:bodyPr>
            <a:normAutofit/>
          </a:bodyPr>
          <a:lstStyle>
            <a:lvl1pPr>
              <a:defRPr sz="1600">
                <a:solidFill>
                  <a:schemeClr val="tx1">
                    <a:lumMod val="50000"/>
                    <a:lumOff val="50000"/>
                  </a:schemeClr>
                </a:solidFill>
                <a:latin typeface="Verdana" panose="020B0604030504040204" pitchFamily="34" charset="0"/>
                <a:ea typeface="Verdana" panose="020B0604030504040204" pitchFamily="34" charset="0"/>
              </a:defRPr>
            </a:lvl1pPr>
            <a:lvl2pPr>
              <a:defRPr sz="1600">
                <a:solidFill>
                  <a:schemeClr val="tx1">
                    <a:lumMod val="50000"/>
                    <a:lumOff val="50000"/>
                  </a:schemeClr>
                </a:solidFill>
                <a:latin typeface="Verdana" panose="020B0604030504040204" pitchFamily="34" charset="0"/>
                <a:ea typeface="Verdana" panose="020B0604030504040204" pitchFamily="34" charset="0"/>
              </a:defRPr>
            </a:lvl2pPr>
            <a:lvl3pPr>
              <a:defRPr sz="1600">
                <a:solidFill>
                  <a:schemeClr val="tx1">
                    <a:lumMod val="50000"/>
                    <a:lumOff val="50000"/>
                  </a:schemeClr>
                </a:solidFill>
                <a:latin typeface="Verdana" panose="020B0604030504040204" pitchFamily="34" charset="0"/>
                <a:ea typeface="Verdana" panose="020B0604030504040204" pitchFamily="34" charset="0"/>
              </a:defRPr>
            </a:lvl3pPr>
            <a:lvl4pPr>
              <a:defRPr sz="1600">
                <a:solidFill>
                  <a:schemeClr val="tx1">
                    <a:lumMod val="50000"/>
                    <a:lumOff val="50000"/>
                  </a:schemeClr>
                </a:solidFill>
                <a:latin typeface="Verdana" panose="020B0604030504040204" pitchFamily="34" charset="0"/>
                <a:ea typeface="Verdana" panose="020B0604030504040204" pitchFamily="34" charset="0"/>
              </a:defRPr>
            </a:lvl4pPr>
            <a:lvl5pPr>
              <a:defRPr sz="1600">
                <a:solidFill>
                  <a:schemeClr val="tx1">
                    <a:lumMod val="50000"/>
                    <a:lumOff val="50000"/>
                  </a:schemeClr>
                </a:solidFill>
                <a:latin typeface="Verdana" panose="020B0604030504040204" pitchFamily="34" charset="0"/>
                <a:ea typeface="Verdana" panose="020B0604030504040204" pitchFamily="34" charset="0"/>
              </a:defRPr>
            </a:lvl5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contenido 3"/>
          <p:cNvSpPr>
            <a:spLocks noGrp="1"/>
          </p:cNvSpPr>
          <p:nvPr>
            <p:ph sz="half" idx="2"/>
          </p:nvPr>
        </p:nvSpPr>
        <p:spPr>
          <a:xfrm>
            <a:off x="6172200" y="1825625"/>
            <a:ext cx="5181600" cy="4351338"/>
          </a:xfrm>
        </p:spPr>
        <p:txBody>
          <a:bodyPr>
            <a:normAutofit/>
          </a:bodyPr>
          <a:lstStyle>
            <a:lvl1pPr>
              <a:defRPr sz="1600">
                <a:solidFill>
                  <a:schemeClr val="tx1">
                    <a:lumMod val="50000"/>
                    <a:lumOff val="50000"/>
                  </a:schemeClr>
                </a:solidFill>
                <a:latin typeface="Verdana" panose="020B0604030504040204" pitchFamily="34" charset="0"/>
                <a:ea typeface="Verdana" panose="020B0604030504040204" pitchFamily="34" charset="0"/>
              </a:defRPr>
            </a:lvl1pPr>
            <a:lvl2pPr>
              <a:defRPr sz="1600">
                <a:solidFill>
                  <a:schemeClr val="tx1">
                    <a:lumMod val="50000"/>
                    <a:lumOff val="50000"/>
                  </a:schemeClr>
                </a:solidFill>
                <a:latin typeface="Verdana" panose="020B0604030504040204" pitchFamily="34" charset="0"/>
                <a:ea typeface="Verdana" panose="020B0604030504040204" pitchFamily="34" charset="0"/>
              </a:defRPr>
            </a:lvl2pPr>
            <a:lvl3pPr>
              <a:defRPr sz="1600">
                <a:solidFill>
                  <a:schemeClr val="tx1">
                    <a:lumMod val="50000"/>
                    <a:lumOff val="50000"/>
                  </a:schemeClr>
                </a:solidFill>
                <a:latin typeface="Verdana" panose="020B0604030504040204" pitchFamily="34" charset="0"/>
                <a:ea typeface="Verdana" panose="020B0604030504040204" pitchFamily="34" charset="0"/>
              </a:defRPr>
            </a:lvl3pPr>
            <a:lvl4pPr>
              <a:defRPr sz="1600">
                <a:solidFill>
                  <a:schemeClr val="tx1">
                    <a:lumMod val="50000"/>
                    <a:lumOff val="50000"/>
                  </a:schemeClr>
                </a:solidFill>
                <a:latin typeface="Verdana" panose="020B0604030504040204" pitchFamily="34" charset="0"/>
                <a:ea typeface="Verdana" panose="020B0604030504040204" pitchFamily="34" charset="0"/>
              </a:defRPr>
            </a:lvl4pPr>
            <a:lvl5pPr>
              <a:defRPr sz="1600">
                <a:solidFill>
                  <a:schemeClr val="tx1">
                    <a:lumMod val="50000"/>
                    <a:lumOff val="50000"/>
                  </a:schemeClr>
                </a:solidFill>
                <a:latin typeface="Verdana" panose="020B0604030504040204" pitchFamily="34" charset="0"/>
                <a:ea typeface="Verdana" panose="020B0604030504040204" pitchFamily="34" charset="0"/>
              </a:defRPr>
            </a:lvl5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9" name="Título 1"/>
          <p:cNvSpPr>
            <a:spLocks noGrp="1"/>
          </p:cNvSpPr>
          <p:nvPr>
            <p:ph type="title"/>
          </p:nvPr>
        </p:nvSpPr>
        <p:spPr>
          <a:xfrm>
            <a:off x="838200" y="1144588"/>
            <a:ext cx="10515600" cy="471488"/>
          </a:xfrm>
        </p:spPr>
        <p:txBody>
          <a:bodyPr>
            <a:normAutofit/>
          </a:bodyPr>
          <a:lstStyle>
            <a:lvl1pPr>
              <a:defRPr sz="2000">
                <a:solidFill>
                  <a:srgbClr val="96BE53"/>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CO" dirty="0"/>
          </a:p>
        </p:txBody>
      </p:sp>
      <p:sp>
        <p:nvSpPr>
          <p:cNvPr id="7" name="Marcador de fecha 4">
            <a:extLst>
              <a:ext uri="{FF2B5EF4-FFF2-40B4-BE49-F238E27FC236}">
                <a16:creationId xmlns:a16="http://schemas.microsoft.com/office/drawing/2014/main" id="{007029A8-681F-C7DA-EAD5-84D340C86A7E}"/>
              </a:ext>
            </a:extLst>
          </p:cNvPr>
          <p:cNvSpPr>
            <a:spLocks noGrp="1"/>
          </p:cNvSpPr>
          <p:nvPr>
            <p:ph type="dt" sz="half" idx="10"/>
          </p:nvPr>
        </p:nvSpPr>
        <p:spPr>
          <a:xfrm>
            <a:off x="838200" y="6356350"/>
            <a:ext cx="2743200" cy="365125"/>
          </a:xfrm>
          <a:prstGeom prst="rect">
            <a:avLst/>
          </a:prstGeom>
        </p:spPr>
        <p:txBody>
          <a:bodyPr/>
          <a:lstStyle>
            <a:lvl1pPr eaLnBrk="1" fontAlgn="auto" hangingPunct="1">
              <a:spcBef>
                <a:spcPts val="0"/>
              </a:spcBef>
              <a:spcAft>
                <a:spcPts val="0"/>
              </a:spcAft>
              <a:defRPr>
                <a:latin typeface="+mn-lt"/>
              </a:defRPr>
            </a:lvl1pPr>
          </a:lstStyle>
          <a:p>
            <a:pPr>
              <a:defRPr/>
            </a:pPr>
            <a:fld id="{4393FF40-9371-4520-B945-64E03969E6B4}" type="datetimeFigureOut">
              <a:rPr lang="es-CO"/>
              <a:pPr>
                <a:defRPr/>
              </a:pPr>
              <a:t>25/01/2025</a:t>
            </a:fld>
            <a:endParaRPr lang="es-CO"/>
          </a:p>
        </p:txBody>
      </p:sp>
      <p:sp>
        <p:nvSpPr>
          <p:cNvPr id="8" name="Marcador de pie de página 5">
            <a:extLst>
              <a:ext uri="{FF2B5EF4-FFF2-40B4-BE49-F238E27FC236}">
                <a16:creationId xmlns:a16="http://schemas.microsoft.com/office/drawing/2014/main" id="{D40137E2-A23D-FB94-8C41-300A4849F130}"/>
              </a:ext>
            </a:extLst>
          </p:cNvPr>
          <p:cNvSpPr>
            <a:spLocks noGrp="1"/>
          </p:cNvSpPr>
          <p:nvPr>
            <p:ph type="ftr" sz="quarter" idx="11"/>
          </p:nvPr>
        </p:nvSpPr>
        <p:spPr>
          <a:xfrm>
            <a:off x="4038600" y="6356350"/>
            <a:ext cx="41148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es-CO"/>
          </a:p>
        </p:txBody>
      </p:sp>
      <p:sp>
        <p:nvSpPr>
          <p:cNvPr id="10" name="Marcador de número de diapositiva 6">
            <a:extLst>
              <a:ext uri="{FF2B5EF4-FFF2-40B4-BE49-F238E27FC236}">
                <a16:creationId xmlns:a16="http://schemas.microsoft.com/office/drawing/2014/main" id="{EAF61CA4-6CEE-9331-A04A-1D760CF29709}"/>
              </a:ext>
            </a:extLst>
          </p:cNvPr>
          <p:cNvSpPr>
            <a:spLocks noGrp="1"/>
          </p:cNvSpPr>
          <p:nvPr>
            <p:ph type="sldNum" sz="quarter" idx="12"/>
          </p:nvPr>
        </p:nvSpPr>
        <p:spPr>
          <a:xfrm>
            <a:off x="8610600" y="6356350"/>
            <a:ext cx="2743200" cy="365125"/>
          </a:xfrm>
          <a:prstGeom prst="rect">
            <a:avLst/>
          </a:prstGeom>
        </p:spPr>
        <p:txBody>
          <a:bodyPr/>
          <a:lstStyle>
            <a:lvl1pPr eaLnBrk="1" fontAlgn="auto" hangingPunct="1">
              <a:spcBef>
                <a:spcPts val="0"/>
              </a:spcBef>
              <a:spcAft>
                <a:spcPts val="0"/>
              </a:spcAft>
              <a:defRPr>
                <a:latin typeface="+mn-lt"/>
              </a:defRPr>
            </a:lvl1pPr>
          </a:lstStyle>
          <a:p>
            <a:pPr>
              <a:defRPr/>
            </a:pPr>
            <a:fld id="{CE53E0EB-BDCC-430A-ABBD-EE7427B48C0E}" type="slidenum">
              <a:rPr lang="es-CO"/>
              <a:pPr>
                <a:defRPr/>
              </a:pPr>
              <a:t>‹Nº›</a:t>
            </a:fld>
            <a:endParaRPr lang="es-CO"/>
          </a:p>
        </p:txBody>
      </p:sp>
    </p:spTree>
    <p:extLst>
      <p:ext uri="{BB962C8B-B14F-4D97-AF65-F5344CB8AC3E}">
        <p14:creationId xmlns:p14="http://schemas.microsoft.com/office/powerpoint/2010/main" val="162280309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2_En blanco">
    <p:spTree>
      <p:nvGrpSpPr>
        <p:cNvPr id="1" name=""/>
        <p:cNvGrpSpPr/>
        <p:nvPr/>
      </p:nvGrpSpPr>
      <p:grpSpPr>
        <a:xfrm>
          <a:off x="0" y="0"/>
          <a:ext cx="0" cy="0"/>
          <a:chOff x="0" y="0"/>
          <a:chExt cx="0" cy="0"/>
        </a:xfrm>
      </p:grpSpPr>
      <p:sp>
        <p:nvSpPr>
          <p:cNvPr id="2" name="Rectángulo: esquinas superiores redondeadas 1">
            <a:extLst>
              <a:ext uri="{FF2B5EF4-FFF2-40B4-BE49-F238E27FC236}">
                <a16:creationId xmlns:a16="http://schemas.microsoft.com/office/drawing/2014/main" id="{C146EE8A-9F00-ED60-1FA2-F4D8697E3ADF}"/>
              </a:ext>
            </a:extLst>
          </p:cNvPr>
          <p:cNvSpPr/>
          <p:nvPr userDrawn="1"/>
        </p:nvSpPr>
        <p:spPr>
          <a:xfrm rot="5400000">
            <a:off x="2532063" y="-2303463"/>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3" name="CuadroTexto 4">
            <a:extLst>
              <a:ext uri="{FF2B5EF4-FFF2-40B4-BE49-F238E27FC236}">
                <a16:creationId xmlns:a16="http://schemas.microsoft.com/office/drawing/2014/main" id="{5D057654-A8CA-3141-5A91-AF44BCFB4407}"/>
              </a:ext>
            </a:extLst>
          </p:cNvPr>
          <p:cNvSpPr txBox="1">
            <a:spLocks noChangeArrowheads="1"/>
          </p:cNvSpPr>
          <p:nvPr userDrawn="1"/>
        </p:nvSpPr>
        <p:spPr bwMode="auto">
          <a:xfrm>
            <a:off x="811213" y="222250"/>
            <a:ext cx="3735387"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4" name="Imagen 5">
            <a:extLst>
              <a:ext uri="{FF2B5EF4-FFF2-40B4-BE49-F238E27FC236}">
                <a16:creationId xmlns:a16="http://schemas.microsoft.com/office/drawing/2014/main" id="{A05D5A39-75AE-D335-399A-B9F9BDBAE41C}"/>
              </a:ext>
            </a:extLst>
          </p:cNvPr>
          <p:cNvPicPr>
            <a:picLocks noChangeAspect="1" noChangeArrowheads="1"/>
          </p:cNvPicPr>
          <p:nvPr userDrawn="1"/>
        </p:nvPicPr>
        <p:blipFill>
          <a:blip r:embed="rId2">
            <a:lum bright="70000" contrast="-70000"/>
            <a:extLst>
              <a:ext uri="{28A0092B-C50C-407E-A947-70E740481C1C}">
                <a14:useLocalDpi xmlns:a14="http://schemas.microsoft.com/office/drawing/2010/main" val="0"/>
              </a:ext>
            </a:extLst>
          </a:blip>
          <a:srcRect/>
          <a:stretch>
            <a:fillRect/>
          </a:stretch>
        </p:blipFill>
        <p:spPr bwMode="auto">
          <a:xfrm>
            <a:off x="361950"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Imagen 6">
            <a:extLst>
              <a:ext uri="{FF2B5EF4-FFF2-40B4-BE49-F238E27FC236}">
                <a16:creationId xmlns:a16="http://schemas.microsoft.com/office/drawing/2014/main" id="{667CE281-0508-1BB9-2890-3EA4518178E0}"/>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Marcador de texto 12"/>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206625619"/>
      </p:ext>
    </p:extLst>
  </p:cSld>
  <p:clrMapOvr>
    <a:masterClrMapping/>
  </p:clrMapOvr>
</p:sldLayout>
</file>

<file path=ppt/slideLayouts/slideLayout400.xml><?xml version="1.0" encoding="utf-8"?>
<p:sldLayout xmlns:a="http://schemas.openxmlformats.org/drawingml/2006/main" xmlns:r="http://schemas.openxmlformats.org/officeDocument/2006/relationships" xmlns:p="http://schemas.openxmlformats.org/presentationml/2006/main" preserve="1" userDrawn="1">
  <p:cSld name="Pronóstico amenaza deslizamientos tierra">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4" name="Marcador de texto 12">
            <a:extLst>
              <a:ext uri="{FF2B5EF4-FFF2-40B4-BE49-F238E27FC236}">
                <a16:creationId xmlns:a16="http://schemas.microsoft.com/office/drawing/2014/main" id="{823A93A3-16E3-4D47-E8CD-416FB883D7AD}"/>
              </a:ext>
            </a:extLst>
          </p:cNvPr>
          <p:cNvSpPr>
            <a:spLocks noGrp="1"/>
          </p:cNvSpPr>
          <p:nvPr>
            <p:ph type="body" sz="quarter" idx="10"/>
          </p:nvPr>
        </p:nvSpPr>
        <p:spPr>
          <a:xfrm>
            <a:off x="1171067" y="780402"/>
            <a:ext cx="4263576" cy="261610"/>
          </a:xfrm>
        </p:spPr>
        <p:txBody>
          <a:bodyPr>
            <a:noAutofit/>
          </a:bodyPr>
          <a:lstStyle>
            <a:lvl1pPr marL="0" indent="0" algn="l">
              <a:buNone/>
              <a:defRPr sz="1200" b="1">
                <a:solidFill>
                  <a:schemeClr val="accent6">
                    <a:lumMod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5" name="Rectángulo: esquinas superiores redondeadas 4">
            <a:extLst>
              <a:ext uri="{FF2B5EF4-FFF2-40B4-BE49-F238E27FC236}">
                <a16:creationId xmlns:a16="http://schemas.microsoft.com/office/drawing/2014/main" id="{A7A9DBB6-28B8-15CD-FC83-497FD9CEC16D}"/>
              </a:ext>
            </a:extLst>
          </p:cNvPr>
          <p:cNvSpPr/>
          <p:nvPr userDrawn="1"/>
        </p:nvSpPr>
        <p:spPr>
          <a:xfrm rot="5400000">
            <a:off x="2531470" y="-2303023"/>
            <a:ext cx="510532" cy="5573476"/>
          </a:xfrm>
          <a:prstGeom prst="round2SameRect">
            <a:avLst/>
          </a:prstGeom>
          <a:gradFill flip="none" rotWithShape="1">
            <a:gsLst>
              <a:gs pos="0">
                <a:srgbClr val="6C320A"/>
              </a:gs>
              <a:gs pos="33000">
                <a:schemeClr val="accent6">
                  <a:lumMod val="50000"/>
                </a:scheme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8" name="CuadroTexto 7">
            <a:extLst>
              <a:ext uri="{FF2B5EF4-FFF2-40B4-BE49-F238E27FC236}">
                <a16:creationId xmlns:a16="http://schemas.microsoft.com/office/drawing/2014/main" id="{A1D3E5C4-61BA-57DC-6E73-E6A2B5D9BC80}"/>
              </a:ext>
            </a:extLst>
          </p:cNvPr>
          <p:cNvSpPr txBox="1"/>
          <p:nvPr userDrawn="1"/>
        </p:nvSpPr>
        <p:spPr>
          <a:xfrm>
            <a:off x="1045292" y="231240"/>
            <a:ext cx="3190296"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Deslizamientos de Tierra</a:t>
            </a:r>
            <a:endParaRPr lang="es-MX" sz="14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CAED1D9F-E438-E115-2F9A-B36B106C719C}"/>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308697" y="206806"/>
            <a:ext cx="547654" cy="547654"/>
          </a:xfrm>
          <a:prstGeom prst="rect">
            <a:avLst/>
          </a:prstGeom>
        </p:spPr>
      </p:pic>
      <p:pic>
        <p:nvPicPr>
          <p:cNvPr id="12" name="Imagen 11">
            <a:extLst>
              <a:ext uri="{FF2B5EF4-FFF2-40B4-BE49-F238E27FC236}">
                <a16:creationId xmlns:a16="http://schemas.microsoft.com/office/drawing/2014/main" id="{F8003947-F2EF-AAB7-F40F-5D7B44F5291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301771743"/>
      </p:ext>
    </p:extLst>
  </p:cSld>
  <p:clrMapOvr>
    <a:masterClrMapping/>
  </p:clrMapOvr>
</p:sldLayout>
</file>

<file path=ppt/slideLayouts/slideLayout401.xml><?xml version="1.0" encoding="utf-8"?>
<p:sldLayout xmlns:a="http://schemas.openxmlformats.org/drawingml/2006/main" xmlns:r="http://schemas.openxmlformats.org/officeDocument/2006/relationships" xmlns:p="http://schemas.openxmlformats.org/presentationml/2006/main" preserve="1" userDrawn="1">
  <p:cSld name="Pronóstico amenaza incendios vegetal">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4" name="Marcador de texto 12">
            <a:extLst>
              <a:ext uri="{FF2B5EF4-FFF2-40B4-BE49-F238E27FC236}">
                <a16:creationId xmlns:a16="http://schemas.microsoft.com/office/drawing/2014/main" id="{EF804C6C-14F9-A1C1-66B8-169D75941251}"/>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5" name="Rectángulo: esquinas superiores redondeadas 4">
            <a:extLst>
              <a:ext uri="{FF2B5EF4-FFF2-40B4-BE49-F238E27FC236}">
                <a16:creationId xmlns:a16="http://schemas.microsoft.com/office/drawing/2014/main" id="{BBB81C64-2892-B360-DD3E-9B94196C02C8}"/>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8" name="CuadroTexto 7">
            <a:extLst>
              <a:ext uri="{FF2B5EF4-FFF2-40B4-BE49-F238E27FC236}">
                <a16:creationId xmlns:a16="http://schemas.microsoft.com/office/drawing/2014/main" id="{B27DF5A3-29A1-751D-C203-30F4A0825F3A}"/>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7F74728F-1762-6FBC-BEA8-57D87AFE4594}"/>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2" name="Imagen 11">
            <a:extLst>
              <a:ext uri="{FF2B5EF4-FFF2-40B4-BE49-F238E27FC236}">
                <a16:creationId xmlns:a16="http://schemas.microsoft.com/office/drawing/2014/main" id="{F0D79D30-55E0-8D49-B052-11A656FC26EA}"/>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14572493"/>
      </p:ext>
    </p:extLst>
  </p:cSld>
  <p:clrMapOvr>
    <a:masterClrMapping/>
  </p:clrMapOvr>
</p:sldLayout>
</file>

<file path=ppt/slideLayouts/slideLayout402.xml><?xml version="1.0" encoding="utf-8"?>
<p:sldLayout xmlns:a="http://schemas.openxmlformats.org/drawingml/2006/main" xmlns:r="http://schemas.openxmlformats.org/officeDocument/2006/relationships" xmlns:p="http://schemas.openxmlformats.org/presentationml/2006/main" preserve="1" userDrawn="1">
  <p:cSld name="Aletas Meteomarinas CARIBE">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8" name="Rectángulo redondeado 7"/>
          <p:cNvSpPr/>
          <p:nvPr userDrawn="1"/>
        </p:nvSpPr>
        <p:spPr>
          <a:xfrm>
            <a:off x="8616007" y="1047965"/>
            <a:ext cx="3420783" cy="509699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1" name="object 2"/>
          <p:cNvSpPr>
            <a:spLocks noChangeArrowheads="1"/>
          </p:cNvSpPr>
          <p:nvPr userDrawn="1"/>
        </p:nvSpPr>
        <p:spPr bwMode="auto">
          <a:xfrm>
            <a:off x="69066" y="1201921"/>
            <a:ext cx="8544909" cy="5016092"/>
          </a:xfrm>
          <a:prstGeom prst="rect">
            <a:avLst/>
          </a:prstGeom>
          <a:blipFill dpi="0" rotWithShape="1">
            <a:blip r:embed="rId3"/>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l" defTabSz="914126" rtl="0" eaLnBrk="1" fontAlgn="base" latinLnBrk="0" hangingPunct="1">
              <a:lnSpc>
                <a:spcPct val="100000"/>
              </a:lnSpc>
              <a:spcBef>
                <a:spcPct val="0"/>
              </a:spcBef>
              <a:spcAft>
                <a:spcPct val="0"/>
              </a:spcAft>
              <a:buClrTx/>
              <a:buSzTx/>
              <a:buFontTx/>
              <a:buNone/>
              <a:tabLst/>
              <a:defRPr/>
            </a:pPr>
            <a:endParaRPr kumimoji="0" lang="es-CO" altLang="es-CO" sz="3198"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sym typeface="Arial"/>
            </a:endParaRPr>
          </a:p>
        </p:txBody>
      </p:sp>
      <p:sp>
        <p:nvSpPr>
          <p:cNvPr id="3" name="CuadroTexto 2"/>
          <p:cNvSpPr txBox="1"/>
          <p:nvPr userDrawn="1"/>
        </p:nvSpPr>
        <p:spPr>
          <a:xfrm>
            <a:off x="8665440" y="1174966"/>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Abreviaturas</a:t>
            </a:r>
            <a:endParaRPr lang="es-MX" sz="1400" b="1" dirty="0">
              <a:solidFill>
                <a:srgbClr val="004070"/>
              </a:solidFill>
              <a:latin typeface="Verdana" panose="020B0604030504040204" pitchFamily="34" charset="0"/>
              <a:ea typeface="Verdana" panose="020B0604030504040204" pitchFamily="34" charset="0"/>
            </a:endParaRPr>
          </a:p>
        </p:txBody>
      </p:sp>
      <p:sp>
        <p:nvSpPr>
          <p:cNvPr id="12" name="CuadroTexto 11"/>
          <p:cNvSpPr txBox="1"/>
          <p:nvPr userDrawn="1"/>
        </p:nvSpPr>
        <p:spPr>
          <a:xfrm>
            <a:off x="8776543" y="1496131"/>
            <a:ext cx="3195511" cy="507831"/>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VV</a:t>
            </a:r>
            <a:r>
              <a:rPr lang="es-CO" sz="900" dirty="0">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 Velocidad del viento máxima</a:t>
            </a:r>
            <a:r>
              <a:rPr lang="es-CO" sz="900" baseline="0" dirty="0">
                <a:solidFill>
                  <a:schemeClr val="tx1">
                    <a:lumMod val="50000"/>
                    <a:lumOff val="50000"/>
                  </a:schemeClr>
                </a:solidFill>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probable.</a:t>
            </a:r>
          </a:p>
          <a:p>
            <a:r>
              <a:rPr lang="es-CO" sz="900" b="1" dirty="0">
                <a:solidFill>
                  <a:srgbClr val="004070"/>
                </a:solidFill>
                <a:latin typeface="Verdana" panose="020B0604030504040204" pitchFamily="34" charset="0"/>
                <a:ea typeface="Verdana" panose="020B0604030504040204" pitchFamily="34" charset="0"/>
              </a:rPr>
              <a:t>DV</a:t>
            </a:r>
            <a:r>
              <a:rPr lang="es-CO" sz="900" dirty="0">
                <a:solidFill>
                  <a:schemeClr val="tx1">
                    <a:lumMod val="50000"/>
                    <a:lumOff val="50000"/>
                  </a:schemeClr>
                </a:solidFill>
                <a:latin typeface="Verdana" panose="020B0604030504040204" pitchFamily="34" charset="0"/>
                <a:ea typeface="Verdana" panose="020B0604030504040204" pitchFamily="34" charset="0"/>
              </a:rPr>
              <a:t> – Dirección predominante del viento.</a:t>
            </a:r>
          </a:p>
          <a:p>
            <a:r>
              <a:rPr lang="es-CO" sz="900" b="1" dirty="0">
                <a:solidFill>
                  <a:srgbClr val="004070"/>
                </a:solidFill>
                <a:latin typeface="Verdana" panose="020B0604030504040204" pitchFamily="34" charset="0"/>
                <a:ea typeface="Verdana" panose="020B0604030504040204" pitchFamily="34" charset="0"/>
              </a:rPr>
              <a:t>AO</a:t>
            </a:r>
            <a:r>
              <a:rPr lang="es-CO" sz="900" dirty="0">
                <a:solidFill>
                  <a:schemeClr val="tx1">
                    <a:lumMod val="50000"/>
                    <a:lumOff val="50000"/>
                  </a:schemeClr>
                </a:solidFill>
                <a:latin typeface="Verdana" panose="020B0604030504040204" pitchFamily="34" charset="0"/>
                <a:ea typeface="Verdana" panose="020B0604030504040204" pitchFamily="34" charset="0"/>
              </a:rPr>
              <a:t> – Altura significativa de la ola.</a:t>
            </a:r>
            <a:endParaRPr lang="es-MX" sz="900" dirty="0">
              <a:solidFill>
                <a:schemeClr val="tx1">
                  <a:lumMod val="50000"/>
                  <a:lumOff val="50000"/>
                </a:schemeClr>
              </a:solidFill>
              <a:latin typeface="Verdana" panose="020B0604030504040204" pitchFamily="34" charset="0"/>
              <a:ea typeface="Verdana" panose="020B0604030504040204" pitchFamily="34" charset="0"/>
            </a:endParaRPr>
          </a:p>
        </p:txBody>
      </p:sp>
      <p:sp>
        <p:nvSpPr>
          <p:cNvPr id="14" name="CuadroTexto 13"/>
          <p:cNvSpPr txBox="1"/>
          <p:nvPr userDrawn="1"/>
        </p:nvSpPr>
        <p:spPr>
          <a:xfrm>
            <a:off x="8665440" y="2020160"/>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Convenciones</a:t>
            </a:r>
            <a:endParaRPr lang="es-MX" sz="1400" b="1" dirty="0">
              <a:solidFill>
                <a:srgbClr val="004070"/>
              </a:solidFill>
              <a:latin typeface="Verdana" panose="020B0604030504040204" pitchFamily="34" charset="0"/>
              <a:ea typeface="Verdana" panose="020B0604030504040204" pitchFamily="34" charset="0"/>
            </a:endParaRPr>
          </a:p>
        </p:txBody>
      </p:sp>
      <p:sp>
        <p:nvSpPr>
          <p:cNvPr id="15" name="CuadroTexto 14"/>
          <p:cNvSpPr txBox="1"/>
          <p:nvPr userDrawn="1"/>
        </p:nvSpPr>
        <p:spPr>
          <a:xfrm>
            <a:off x="9231537" y="2358721"/>
            <a:ext cx="2667297" cy="1508105"/>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Tiempo Lluvioso</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Probabilidad de lluvias moderadas a fuertes, en algunos</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casos con posibilidad de tormentas eléctricas y rachas de viento.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las embarcaciones de poco calado,</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consultar con las Capitanías de puerto antes de zarpar en zonas de inminente tempestad.</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 las condiciones meteorológicas y a los avisos de las autoridades locales.</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p:txBody>
      </p:sp>
      <p:pic>
        <p:nvPicPr>
          <p:cNvPr id="16" name="Picture 49"/>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8818770" y="2375985"/>
            <a:ext cx="367293" cy="368897"/>
          </a:xfrm>
          <a:prstGeom prst="rect">
            <a:avLst/>
          </a:prstGeom>
        </p:spPr>
      </p:pic>
      <p:sp>
        <p:nvSpPr>
          <p:cNvPr id="17" name="CuadroTexto 16"/>
          <p:cNvSpPr txBox="1"/>
          <p:nvPr userDrawn="1"/>
        </p:nvSpPr>
        <p:spPr>
          <a:xfrm>
            <a:off x="9231537" y="3872368"/>
            <a:ext cx="2667297" cy="877163"/>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Pleamar</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La marea alcanzará su máximo nivel en el intervalo de tiempo</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establecido.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914400"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Se sugiere</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a los habitantes costeros estar atentos a la evolución del fenómeno.</a:t>
            </a:r>
            <a:endParaRPr lang="es-CO" sz="700" dirty="0">
              <a:solidFill>
                <a:schemeClr val="tx1">
                  <a:lumMod val="50000"/>
                  <a:lumOff val="50000"/>
                </a:schemeClr>
              </a:solidFill>
              <a:latin typeface="Verdana" panose="020B0604030504040204" pitchFamily="34" charset="0"/>
              <a:ea typeface="Verdana" panose="020B0604030504040204" pitchFamily="34" charset="0"/>
              <a:cs typeface="Calibri"/>
            </a:endParaRPr>
          </a:p>
        </p:txBody>
      </p:sp>
      <p:pic>
        <p:nvPicPr>
          <p:cNvPr id="18" name="Picture 49"/>
          <p:cNvPicPr>
            <a:picLocks noChangeAspect="1"/>
          </p:cNvPicPr>
          <p:nvPr userDrawn="1"/>
        </p:nvPicPr>
        <p:blipFill>
          <a:blip r:embed="rId5" cstate="hqprint">
            <a:extLst>
              <a:ext uri="{28A0092B-C50C-407E-A947-70E740481C1C}">
                <a14:useLocalDpi xmlns:a14="http://schemas.microsoft.com/office/drawing/2010/main" val="0"/>
              </a:ext>
            </a:extLst>
          </a:blip>
          <a:stretch>
            <a:fillRect/>
          </a:stretch>
        </p:blipFill>
        <p:spPr>
          <a:xfrm>
            <a:off x="8818770" y="3921538"/>
            <a:ext cx="367293" cy="381320"/>
          </a:xfrm>
          <a:prstGeom prst="rect">
            <a:avLst/>
          </a:prstGeom>
        </p:spPr>
      </p:pic>
      <p:sp>
        <p:nvSpPr>
          <p:cNvPr id="19" name="CuadroTexto 18"/>
          <p:cNvSpPr txBox="1"/>
          <p:nvPr userDrawn="1"/>
        </p:nvSpPr>
        <p:spPr>
          <a:xfrm>
            <a:off x="9231537" y="4778118"/>
            <a:ext cx="2667297" cy="1292662"/>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Viento y oleaje</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Velocidad del viento y altura del oleaje con valores por encima de lo normal para la época.</a:t>
            </a:r>
            <a:endParaRPr lang="es-CO" sz="700" b="0" baseline="0" dirty="0">
              <a:solidFill>
                <a:schemeClr val="tx1">
                  <a:lumMod val="50000"/>
                  <a:lumOff val="50000"/>
                </a:schemeClr>
              </a:solidFill>
              <a:latin typeface="Verdana" panose="020B0604030504040204" pitchFamily="34" charset="0"/>
              <a:ea typeface="Verdana" panose="020B0604030504040204" pitchFamily="34" charset="0"/>
            </a:endParaRP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del fenómeno y a las indicaciones de las autoridades locales.</a:t>
            </a:r>
          </a:p>
          <a:p>
            <a:pPr marL="0" marR="0" indent="0" algn="l" defTabSz="648035" rtl="0" eaLnBrk="1" fontAlgn="auto" latinLnBrk="0" hangingPunct="1">
              <a:lnSpc>
                <a:spcPct val="100000"/>
              </a:lnSpc>
              <a:spcBef>
                <a:spcPts val="0"/>
              </a:spcBef>
              <a:spcAft>
                <a:spcPts val="0"/>
              </a:spcAft>
              <a:buClrTx/>
              <a:buSzTx/>
              <a:buFontTx/>
              <a:buNone/>
              <a:tabLst/>
              <a:defRPr/>
            </a:pPr>
            <a:endParaRPr lang="es-CO" sz="700" baseline="0" dirty="0">
              <a:solidFill>
                <a:schemeClr val="tx1">
                  <a:lumMod val="50000"/>
                  <a:lumOff val="50000"/>
                </a:schemeClr>
              </a:solidFill>
              <a:latin typeface="Verdana" panose="020B0604030504040204" pitchFamily="34" charset="0"/>
              <a:ea typeface="Verdana" panose="020B0604030504040204" pitchFamily="34" charset="0"/>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baseline="0" dirty="0">
                <a:solidFill>
                  <a:schemeClr val="tx1">
                    <a:lumMod val="50000"/>
                    <a:lumOff val="50000"/>
                  </a:schemeClr>
                </a:solidFill>
                <a:latin typeface="Verdana" panose="020B0604030504040204" pitchFamily="34" charset="0"/>
                <a:ea typeface="Verdana" panose="020B0604030504040204" pitchFamily="34" charset="0"/>
              </a:rPr>
              <a:t>A las embarcaciones de poco calado, consultar con las Capitanías de puerto antes de zarpar</a:t>
            </a:r>
            <a:r>
              <a:rPr lang="es-CO" sz="800" baseline="0" dirty="0">
                <a:solidFill>
                  <a:srgbClr val="154699"/>
                </a:solidFill>
                <a:latin typeface="Arial Narrow" panose="020B0606020202030204" pitchFamily="34" charset="0"/>
              </a:rPr>
              <a:t>.</a:t>
            </a:r>
            <a:endParaRPr lang="es-CO" sz="800" dirty="0">
              <a:solidFill>
                <a:srgbClr val="154699"/>
              </a:solidFill>
              <a:latin typeface="Arial Narrow" panose="020B0606020202030204" pitchFamily="34" charset="0"/>
            </a:endParaRPr>
          </a:p>
        </p:txBody>
      </p:sp>
      <p:pic>
        <p:nvPicPr>
          <p:cNvPr id="20" name="Picture 49"/>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8818770" y="4803689"/>
            <a:ext cx="367293" cy="364161"/>
          </a:xfrm>
          <a:prstGeom prst="rect">
            <a:avLst/>
          </a:prstGeom>
        </p:spPr>
      </p:pic>
      <p:sp>
        <p:nvSpPr>
          <p:cNvPr id="21" name="CuadroTexto 20"/>
          <p:cNvSpPr txBox="1"/>
          <p:nvPr userDrawn="1"/>
        </p:nvSpPr>
        <p:spPr>
          <a:xfrm>
            <a:off x="8600673" y="6218013"/>
            <a:ext cx="348277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rPr>
              <a:t>* La altura significativa de la ola, representa la media del tercio más alto de las olas, por lo cual la altura máxima posible puede ser incluso superior al doble de este valor.</a:t>
            </a:r>
            <a:endParaRPr kumimoji="0" lang="es-CO"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endParaRPr>
          </a:p>
        </p:txBody>
      </p:sp>
      <p:sp>
        <p:nvSpPr>
          <p:cNvPr id="5" name="Rectángulo: esquinas superiores redondeadas 4">
            <a:extLst>
              <a:ext uri="{FF2B5EF4-FFF2-40B4-BE49-F238E27FC236}">
                <a16:creationId xmlns:a16="http://schemas.microsoft.com/office/drawing/2014/main" id="{070E3DC0-8EF9-C3C1-0F6F-E440B75B0E08}"/>
              </a:ext>
            </a:extLst>
          </p:cNvPr>
          <p:cNvSpPr/>
          <p:nvPr userDrawn="1"/>
        </p:nvSpPr>
        <p:spPr>
          <a:xfrm rot="5400000">
            <a:off x="2531470" y="-2303023"/>
            <a:ext cx="510532" cy="5573476"/>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BBCAF5B7-7A25-D446-489B-E6CEF303877C}"/>
              </a:ext>
            </a:extLst>
          </p:cNvPr>
          <p:cNvSpPr txBox="1"/>
          <p:nvPr userDrawn="1"/>
        </p:nvSpPr>
        <p:spPr>
          <a:xfrm>
            <a:off x="1013684" y="203650"/>
            <a:ext cx="3785011" cy="553998"/>
          </a:xfrm>
          <a:prstGeom prst="rect">
            <a:avLst/>
          </a:prstGeom>
          <a:noFill/>
        </p:spPr>
        <p:txBody>
          <a:bodyPr wrap="none" rtlCol="0">
            <a:spAutoFit/>
          </a:bodyPr>
          <a:lstStyle/>
          <a:p>
            <a:pPr algn="l"/>
            <a:r>
              <a:rPr lang="es-ES" sz="1600" b="1" dirty="0">
                <a:solidFill>
                  <a:srgbClr val="00FFFF"/>
                </a:solidFill>
                <a:latin typeface="Verdana" panose="020B0604030504040204" pitchFamily="34" charset="0"/>
                <a:ea typeface="Verdana" panose="020B0604030504040204" pitchFamily="34" charset="0"/>
              </a:rPr>
              <a:t>Alertas Meteomarinas Vigentes</a:t>
            </a:r>
          </a:p>
          <a:p>
            <a:pPr algn="l"/>
            <a:r>
              <a:rPr lang="es-ES" sz="1400" b="0" dirty="0">
                <a:solidFill>
                  <a:schemeClr val="bg1"/>
                </a:solidFill>
                <a:latin typeface="Verdana" panose="020B0604030504040204" pitchFamily="34" charset="0"/>
                <a:ea typeface="Verdana" panose="020B0604030504040204" pitchFamily="34" charset="0"/>
              </a:rPr>
              <a:t>Mar Caribe Colombiano</a:t>
            </a:r>
            <a:endParaRPr lang="es-MX" sz="1400" b="0" dirty="0">
              <a:solidFill>
                <a:schemeClr val="bg1"/>
              </a:solidFill>
              <a:latin typeface="Verdana" panose="020B0604030504040204" pitchFamily="34" charset="0"/>
              <a:ea typeface="Verdana" panose="020B0604030504040204" pitchFamily="34" charset="0"/>
            </a:endParaRPr>
          </a:p>
        </p:txBody>
      </p:sp>
      <p:pic>
        <p:nvPicPr>
          <p:cNvPr id="22" name="Imagen 21">
            <a:extLst>
              <a:ext uri="{FF2B5EF4-FFF2-40B4-BE49-F238E27FC236}">
                <a16:creationId xmlns:a16="http://schemas.microsoft.com/office/drawing/2014/main" id="{B9F46339-7CA5-109B-4C87-5279944E24EF}"/>
              </a:ext>
            </a:extLst>
          </p:cNvPr>
          <p:cNvPicPr>
            <a:picLocks noChangeAspect="1"/>
          </p:cNvPicPr>
          <p:nvPr userDrawn="1"/>
        </p:nvPicPr>
        <p:blipFill>
          <a:blip r:embed="rId7">
            <a:lum bright="70000" contrast="-70000"/>
            <a:extLst>
              <a:ext uri="{BEBA8EAE-BF5A-486C-A8C5-ECC9F3942E4B}">
                <a14:imgProps xmlns:a14="http://schemas.microsoft.com/office/drawing/2010/main">
                  <a14:imgLayer r:embed="rId8">
                    <a14:imgEffect>
                      <a14:artisticPhotocopy/>
                    </a14:imgEffect>
                  </a14:imgLayer>
                </a14:imgProps>
              </a:ext>
              <a:ext uri="{28A0092B-C50C-407E-A947-70E740481C1C}">
                <a14:useLocalDpi xmlns:a14="http://schemas.microsoft.com/office/drawing/2010/main" val="0"/>
              </a:ext>
            </a:extLst>
          </a:blip>
          <a:stretch>
            <a:fillRect/>
          </a:stretch>
        </p:blipFill>
        <p:spPr>
          <a:xfrm>
            <a:off x="320409" y="354805"/>
            <a:ext cx="556852" cy="270470"/>
          </a:xfrm>
          <a:prstGeom prst="rect">
            <a:avLst/>
          </a:prstGeom>
        </p:spPr>
      </p:pic>
      <p:pic>
        <p:nvPicPr>
          <p:cNvPr id="23" name="Imagen 22">
            <a:extLst>
              <a:ext uri="{FF2B5EF4-FFF2-40B4-BE49-F238E27FC236}">
                <a16:creationId xmlns:a16="http://schemas.microsoft.com/office/drawing/2014/main" id="{3D6718B1-032C-D91B-605B-A8FFCF8A7927}"/>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222378589"/>
      </p:ext>
    </p:extLst>
  </p:cSld>
  <p:clrMapOvr>
    <a:masterClrMapping/>
  </p:clrMapOvr>
</p:sldLayout>
</file>

<file path=ppt/slideLayouts/slideLayout403.xml><?xml version="1.0" encoding="utf-8"?>
<p:sldLayout xmlns:a="http://schemas.openxmlformats.org/drawingml/2006/main" xmlns:r="http://schemas.openxmlformats.org/officeDocument/2006/relationships" xmlns:p="http://schemas.openxmlformats.org/presentationml/2006/main" preserve="1" userDrawn="1">
  <p:cSld name="Aletas Meteomarinas PACIFI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8" name="Rectángulo redondeado 7"/>
          <p:cNvSpPr/>
          <p:nvPr userDrawn="1"/>
        </p:nvSpPr>
        <p:spPr>
          <a:xfrm>
            <a:off x="8616007" y="1047965"/>
            <a:ext cx="3420783" cy="509699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CuadroTexto 2"/>
          <p:cNvSpPr txBox="1"/>
          <p:nvPr userDrawn="1"/>
        </p:nvSpPr>
        <p:spPr>
          <a:xfrm>
            <a:off x="8665440" y="1174966"/>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Abreviaturas</a:t>
            </a:r>
            <a:endParaRPr lang="es-MX" sz="1400" b="1" dirty="0">
              <a:solidFill>
                <a:srgbClr val="004070"/>
              </a:solidFill>
              <a:latin typeface="Verdana" panose="020B0604030504040204" pitchFamily="34" charset="0"/>
              <a:ea typeface="Verdana" panose="020B0604030504040204" pitchFamily="34" charset="0"/>
            </a:endParaRPr>
          </a:p>
        </p:txBody>
      </p:sp>
      <p:sp>
        <p:nvSpPr>
          <p:cNvPr id="12" name="CuadroTexto 11"/>
          <p:cNvSpPr txBox="1"/>
          <p:nvPr userDrawn="1"/>
        </p:nvSpPr>
        <p:spPr>
          <a:xfrm>
            <a:off x="8776543" y="1496131"/>
            <a:ext cx="3195511" cy="507831"/>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VV</a:t>
            </a:r>
            <a:r>
              <a:rPr lang="es-CO" sz="900" dirty="0">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 Velocidad del viento máxima</a:t>
            </a:r>
            <a:r>
              <a:rPr lang="es-CO" sz="900" baseline="0" dirty="0">
                <a:solidFill>
                  <a:schemeClr val="tx1">
                    <a:lumMod val="50000"/>
                    <a:lumOff val="50000"/>
                  </a:schemeClr>
                </a:solidFill>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probable.</a:t>
            </a:r>
          </a:p>
          <a:p>
            <a:r>
              <a:rPr lang="es-CO" sz="900" b="1" dirty="0">
                <a:solidFill>
                  <a:srgbClr val="004070"/>
                </a:solidFill>
                <a:latin typeface="Verdana" panose="020B0604030504040204" pitchFamily="34" charset="0"/>
                <a:ea typeface="Verdana" panose="020B0604030504040204" pitchFamily="34" charset="0"/>
              </a:rPr>
              <a:t>DV</a:t>
            </a:r>
            <a:r>
              <a:rPr lang="es-CO" sz="900" dirty="0">
                <a:solidFill>
                  <a:schemeClr val="tx1">
                    <a:lumMod val="50000"/>
                    <a:lumOff val="50000"/>
                  </a:schemeClr>
                </a:solidFill>
                <a:latin typeface="Verdana" panose="020B0604030504040204" pitchFamily="34" charset="0"/>
                <a:ea typeface="Verdana" panose="020B0604030504040204" pitchFamily="34" charset="0"/>
              </a:rPr>
              <a:t> – Dirección predominante del viento.</a:t>
            </a:r>
          </a:p>
          <a:p>
            <a:r>
              <a:rPr lang="es-CO" sz="900" b="1" dirty="0">
                <a:solidFill>
                  <a:srgbClr val="004070"/>
                </a:solidFill>
                <a:latin typeface="Verdana" panose="020B0604030504040204" pitchFamily="34" charset="0"/>
                <a:ea typeface="Verdana" panose="020B0604030504040204" pitchFamily="34" charset="0"/>
              </a:rPr>
              <a:t>AO</a:t>
            </a:r>
            <a:r>
              <a:rPr lang="es-CO" sz="900" dirty="0">
                <a:solidFill>
                  <a:schemeClr val="tx1">
                    <a:lumMod val="50000"/>
                    <a:lumOff val="50000"/>
                  </a:schemeClr>
                </a:solidFill>
                <a:latin typeface="Verdana" panose="020B0604030504040204" pitchFamily="34" charset="0"/>
                <a:ea typeface="Verdana" panose="020B0604030504040204" pitchFamily="34" charset="0"/>
              </a:rPr>
              <a:t> – Altura significativa de la ola.</a:t>
            </a:r>
            <a:endParaRPr lang="es-MX" sz="900" dirty="0">
              <a:solidFill>
                <a:schemeClr val="tx1">
                  <a:lumMod val="50000"/>
                  <a:lumOff val="50000"/>
                </a:schemeClr>
              </a:solidFill>
              <a:latin typeface="Verdana" panose="020B0604030504040204" pitchFamily="34" charset="0"/>
              <a:ea typeface="Verdana" panose="020B0604030504040204" pitchFamily="34" charset="0"/>
            </a:endParaRPr>
          </a:p>
        </p:txBody>
      </p:sp>
      <p:sp>
        <p:nvSpPr>
          <p:cNvPr id="14" name="CuadroTexto 13"/>
          <p:cNvSpPr txBox="1"/>
          <p:nvPr userDrawn="1"/>
        </p:nvSpPr>
        <p:spPr>
          <a:xfrm>
            <a:off x="8665440" y="2020160"/>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Convenciones</a:t>
            </a:r>
            <a:endParaRPr lang="es-MX" sz="1400" b="1" dirty="0">
              <a:solidFill>
                <a:srgbClr val="004070"/>
              </a:solidFill>
              <a:latin typeface="Verdana" panose="020B0604030504040204" pitchFamily="34" charset="0"/>
              <a:ea typeface="Verdana" panose="020B0604030504040204" pitchFamily="34" charset="0"/>
            </a:endParaRPr>
          </a:p>
        </p:txBody>
      </p:sp>
      <p:sp>
        <p:nvSpPr>
          <p:cNvPr id="15" name="CuadroTexto 14"/>
          <p:cNvSpPr txBox="1"/>
          <p:nvPr userDrawn="1"/>
        </p:nvSpPr>
        <p:spPr>
          <a:xfrm>
            <a:off x="9231537" y="2358721"/>
            <a:ext cx="2667297" cy="1508105"/>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Tiempo Lluvioso</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Probabilidad de lluvias moderadas a fuertes, en algunos</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casos con posibilidad de tormentas eléctricas y rachas de viento.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las embarcaciones de poco calado,</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consultar con las Capitanías de puerto antes de zarpar en zonas de inminente tempestad.</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 las condiciones meteorológicas y a los avisos de las autoridades locales.</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p:txBody>
      </p:sp>
      <p:pic>
        <p:nvPicPr>
          <p:cNvPr id="16" name="Picture 49"/>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8818770" y="2375985"/>
            <a:ext cx="367293" cy="368897"/>
          </a:xfrm>
          <a:prstGeom prst="rect">
            <a:avLst/>
          </a:prstGeom>
        </p:spPr>
      </p:pic>
      <p:sp>
        <p:nvSpPr>
          <p:cNvPr id="17" name="CuadroTexto 16"/>
          <p:cNvSpPr txBox="1"/>
          <p:nvPr userDrawn="1"/>
        </p:nvSpPr>
        <p:spPr>
          <a:xfrm>
            <a:off x="9231537" y="3872368"/>
            <a:ext cx="2667297" cy="877163"/>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Pleamar</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La marea alcanzará su máximo nivel en el intervalo de tiempo</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establecido.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914400"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Se sugiere</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a los habitantes costeros estar atentos a la evolución del fenómeno.</a:t>
            </a:r>
            <a:endParaRPr lang="es-CO" sz="700" dirty="0">
              <a:solidFill>
                <a:schemeClr val="tx1">
                  <a:lumMod val="50000"/>
                  <a:lumOff val="50000"/>
                </a:schemeClr>
              </a:solidFill>
              <a:latin typeface="Verdana" panose="020B0604030504040204" pitchFamily="34" charset="0"/>
              <a:ea typeface="Verdana" panose="020B0604030504040204" pitchFamily="34" charset="0"/>
              <a:cs typeface="Calibri"/>
            </a:endParaRPr>
          </a:p>
        </p:txBody>
      </p:sp>
      <p:pic>
        <p:nvPicPr>
          <p:cNvPr id="18" name="Picture 49"/>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8818770" y="3921538"/>
            <a:ext cx="367293" cy="381320"/>
          </a:xfrm>
          <a:prstGeom prst="rect">
            <a:avLst/>
          </a:prstGeom>
        </p:spPr>
      </p:pic>
      <p:sp>
        <p:nvSpPr>
          <p:cNvPr id="19" name="CuadroTexto 18"/>
          <p:cNvSpPr txBox="1"/>
          <p:nvPr userDrawn="1"/>
        </p:nvSpPr>
        <p:spPr>
          <a:xfrm>
            <a:off x="9231537" y="4778118"/>
            <a:ext cx="2667297" cy="1292662"/>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Viento y oleaje</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Velocidad del viento y altura del oleaje con valores por encima de lo normal para la época.</a:t>
            </a:r>
            <a:endParaRPr lang="es-CO" sz="700" b="0" baseline="0" dirty="0">
              <a:solidFill>
                <a:schemeClr val="tx1">
                  <a:lumMod val="50000"/>
                  <a:lumOff val="50000"/>
                </a:schemeClr>
              </a:solidFill>
              <a:latin typeface="Verdana" panose="020B0604030504040204" pitchFamily="34" charset="0"/>
              <a:ea typeface="Verdana" panose="020B0604030504040204" pitchFamily="34" charset="0"/>
            </a:endParaRP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del fenómeno y a las indicaciones de las autoridades locales.</a:t>
            </a:r>
          </a:p>
          <a:p>
            <a:pPr marL="0" marR="0" indent="0" algn="l" defTabSz="648035" rtl="0" eaLnBrk="1" fontAlgn="auto" latinLnBrk="0" hangingPunct="1">
              <a:lnSpc>
                <a:spcPct val="100000"/>
              </a:lnSpc>
              <a:spcBef>
                <a:spcPts val="0"/>
              </a:spcBef>
              <a:spcAft>
                <a:spcPts val="0"/>
              </a:spcAft>
              <a:buClrTx/>
              <a:buSzTx/>
              <a:buFontTx/>
              <a:buNone/>
              <a:tabLst/>
              <a:defRPr/>
            </a:pPr>
            <a:endParaRPr lang="es-CO" sz="700" baseline="0" dirty="0">
              <a:solidFill>
                <a:schemeClr val="tx1">
                  <a:lumMod val="50000"/>
                  <a:lumOff val="50000"/>
                </a:schemeClr>
              </a:solidFill>
              <a:latin typeface="Verdana" panose="020B0604030504040204" pitchFamily="34" charset="0"/>
              <a:ea typeface="Verdana" panose="020B0604030504040204" pitchFamily="34" charset="0"/>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baseline="0" dirty="0">
                <a:solidFill>
                  <a:schemeClr val="tx1">
                    <a:lumMod val="50000"/>
                    <a:lumOff val="50000"/>
                  </a:schemeClr>
                </a:solidFill>
                <a:latin typeface="Verdana" panose="020B0604030504040204" pitchFamily="34" charset="0"/>
                <a:ea typeface="Verdana" panose="020B0604030504040204" pitchFamily="34" charset="0"/>
              </a:rPr>
              <a:t>A las embarcaciones de poco calado, consultar con las Capitanías de puerto antes de zarpar</a:t>
            </a:r>
            <a:r>
              <a:rPr lang="es-CO" sz="800" baseline="0" dirty="0">
                <a:solidFill>
                  <a:srgbClr val="154699"/>
                </a:solidFill>
                <a:latin typeface="Arial Narrow" panose="020B0606020202030204" pitchFamily="34" charset="0"/>
              </a:rPr>
              <a:t>.</a:t>
            </a:r>
            <a:endParaRPr lang="es-CO" sz="800" dirty="0">
              <a:solidFill>
                <a:srgbClr val="154699"/>
              </a:solidFill>
              <a:latin typeface="Arial Narrow" panose="020B0606020202030204" pitchFamily="34" charset="0"/>
            </a:endParaRPr>
          </a:p>
        </p:txBody>
      </p:sp>
      <p:pic>
        <p:nvPicPr>
          <p:cNvPr id="20" name="Picture 49"/>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8818770" y="4803689"/>
            <a:ext cx="367293" cy="364161"/>
          </a:xfrm>
          <a:prstGeom prst="rect">
            <a:avLst/>
          </a:prstGeom>
        </p:spPr>
      </p:pic>
      <p:sp>
        <p:nvSpPr>
          <p:cNvPr id="21" name="CuadroTexto 20"/>
          <p:cNvSpPr txBox="1"/>
          <p:nvPr userDrawn="1"/>
        </p:nvSpPr>
        <p:spPr>
          <a:xfrm>
            <a:off x="8600673" y="6218013"/>
            <a:ext cx="348277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rPr>
              <a:t>* La altura significativa de la ola, representa la media del tercio más alto de las olas, por lo cual la altura máxima posible puede ser incluso superior al doble de este valor.</a:t>
            </a:r>
            <a:endParaRPr kumimoji="0" lang="es-CO"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endParaRPr>
          </a:p>
        </p:txBody>
      </p:sp>
      <p:sp>
        <p:nvSpPr>
          <p:cNvPr id="22" name="Google Shape;392;p105"/>
          <p:cNvSpPr/>
          <p:nvPr userDrawn="1"/>
        </p:nvSpPr>
        <p:spPr>
          <a:xfrm>
            <a:off x="54731" y="1064279"/>
            <a:ext cx="8607974" cy="5376594"/>
          </a:xfrm>
          <a:prstGeom prst="rect">
            <a:avLst/>
          </a:prstGeom>
          <a:blipFill rotWithShape="1">
            <a:blip r:embed="rId6">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5" name="Rectángulo: esquinas superiores redondeadas 4">
            <a:extLst>
              <a:ext uri="{FF2B5EF4-FFF2-40B4-BE49-F238E27FC236}">
                <a16:creationId xmlns:a16="http://schemas.microsoft.com/office/drawing/2014/main" id="{7DFD9534-DE4C-C827-FFA6-EF59DAA3F524}"/>
              </a:ext>
            </a:extLst>
          </p:cNvPr>
          <p:cNvSpPr/>
          <p:nvPr userDrawn="1"/>
        </p:nvSpPr>
        <p:spPr>
          <a:xfrm rot="5400000">
            <a:off x="2531470" y="-2303023"/>
            <a:ext cx="510532" cy="5573476"/>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1" name="Imagen 10">
            <a:extLst>
              <a:ext uri="{FF2B5EF4-FFF2-40B4-BE49-F238E27FC236}">
                <a16:creationId xmlns:a16="http://schemas.microsoft.com/office/drawing/2014/main" id="{A1D367FE-B207-1B79-90AC-FF7E928DFC0B}"/>
              </a:ext>
            </a:extLst>
          </p:cNvPr>
          <p:cNvPicPr>
            <a:picLocks noChangeAspect="1"/>
          </p:cNvPicPr>
          <p:nvPr userDrawn="1"/>
        </p:nvPicPr>
        <p:blipFill>
          <a:blip r:embed="rId7">
            <a:lum bright="70000" contrast="-70000"/>
            <a:extLst>
              <a:ext uri="{BEBA8EAE-BF5A-486C-A8C5-ECC9F3942E4B}">
                <a14:imgProps xmlns:a14="http://schemas.microsoft.com/office/drawing/2010/main">
                  <a14:imgLayer r:embed="rId8">
                    <a14:imgEffect>
                      <a14:artisticPhotocopy/>
                    </a14:imgEffect>
                  </a14:imgLayer>
                </a14:imgProps>
              </a:ext>
              <a:ext uri="{28A0092B-C50C-407E-A947-70E740481C1C}">
                <a14:useLocalDpi xmlns:a14="http://schemas.microsoft.com/office/drawing/2010/main" val="0"/>
              </a:ext>
            </a:extLst>
          </a:blip>
          <a:stretch>
            <a:fillRect/>
          </a:stretch>
        </p:blipFill>
        <p:spPr>
          <a:xfrm>
            <a:off x="320409" y="354805"/>
            <a:ext cx="556852" cy="270470"/>
          </a:xfrm>
          <a:prstGeom prst="rect">
            <a:avLst/>
          </a:prstGeom>
        </p:spPr>
      </p:pic>
      <p:sp>
        <p:nvSpPr>
          <p:cNvPr id="13" name="CuadroTexto 12">
            <a:extLst>
              <a:ext uri="{FF2B5EF4-FFF2-40B4-BE49-F238E27FC236}">
                <a16:creationId xmlns:a16="http://schemas.microsoft.com/office/drawing/2014/main" id="{10F6445A-7A75-89CB-F9FC-63AA296FC022}"/>
              </a:ext>
            </a:extLst>
          </p:cNvPr>
          <p:cNvSpPr txBox="1"/>
          <p:nvPr userDrawn="1"/>
        </p:nvSpPr>
        <p:spPr>
          <a:xfrm>
            <a:off x="1026428" y="203877"/>
            <a:ext cx="3785011" cy="553998"/>
          </a:xfrm>
          <a:prstGeom prst="rect">
            <a:avLst/>
          </a:prstGeom>
          <a:noFill/>
        </p:spPr>
        <p:txBody>
          <a:bodyPr wrap="none" rtlCol="0">
            <a:spAutoFit/>
          </a:bodyPr>
          <a:lstStyle/>
          <a:p>
            <a:pPr algn="l"/>
            <a:r>
              <a:rPr lang="es-ES" sz="1600" b="1" dirty="0">
                <a:solidFill>
                  <a:srgbClr val="00FFFF"/>
                </a:solidFill>
                <a:latin typeface="Verdana" panose="020B0604030504040204" pitchFamily="34" charset="0"/>
                <a:ea typeface="Verdana" panose="020B0604030504040204" pitchFamily="34" charset="0"/>
              </a:rPr>
              <a:t>Alertas Meteomarinas Vigentes</a:t>
            </a:r>
          </a:p>
          <a:p>
            <a:pPr algn="l"/>
            <a:r>
              <a:rPr lang="es-ES" sz="1400" b="0" dirty="0">
                <a:solidFill>
                  <a:schemeClr val="bg1"/>
                </a:solidFill>
                <a:latin typeface="Verdana" panose="020B0604030504040204" pitchFamily="34" charset="0"/>
                <a:ea typeface="Verdana" panose="020B0604030504040204" pitchFamily="34" charset="0"/>
              </a:rPr>
              <a:t>Océano</a:t>
            </a:r>
            <a:r>
              <a:rPr lang="es-ES" sz="1400" b="0" baseline="0" dirty="0">
                <a:solidFill>
                  <a:schemeClr val="bg1"/>
                </a:solidFill>
                <a:latin typeface="Verdana" panose="020B0604030504040204" pitchFamily="34" charset="0"/>
                <a:ea typeface="Verdana" panose="020B0604030504040204" pitchFamily="34" charset="0"/>
              </a:rPr>
              <a:t> Pacifico Nacional</a:t>
            </a:r>
            <a:endParaRPr lang="es-MX" sz="1400" b="0" dirty="0">
              <a:solidFill>
                <a:schemeClr val="bg1"/>
              </a:solidFill>
              <a:latin typeface="Verdana" panose="020B0604030504040204" pitchFamily="34" charset="0"/>
              <a:ea typeface="Verdana" panose="020B0604030504040204" pitchFamily="34" charset="0"/>
            </a:endParaRPr>
          </a:p>
        </p:txBody>
      </p:sp>
      <p:pic>
        <p:nvPicPr>
          <p:cNvPr id="23" name="Imagen 22">
            <a:extLst>
              <a:ext uri="{FF2B5EF4-FFF2-40B4-BE49-F238E27FC236}">
                <a16:creationId xmlns:a16="http://schemas.microsoft.com/office/drawing/2014/main" id="{7FBB804B-468A-85EC-7710-B9ED39EFB6A2}"/>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234104295"/>
      </p:ext>
    </p:extLst>
  </p:cSld>
  <p:clrMapOvr>
    <a:masterClrMapping/>
  </p:clrMapOvr>
</p:sldLayout>
</file>

<file path=ppt/slideLayouts/slideLayout404.xml><?xml version="1.0" encoding="utf-8"?>
<p:sldLayout xmlns:a="http://schemas.openxmlformats.org/drawingml/2006/main" xmlns:r="http://schemas.openxmlformats.org/officeDocument/2006/relationships" xmlns:p="http://schemas.openxmlformats.org/presentationml/2006/main" preserve="1" userDrawn="1">
  <p:cSld name="3_Pronóstico amenaza incendios vegetal">
    <p:spTree>
      <p:nvGrpSpPr>
        <p:cNvPr id="1" name=""/>
        <p:cNvGrpSpPr/>
        <p:nvPr/>
      </p:nvGrpSpPr>
      <p:grpSpPr>
        <a:xfrm>
          <a:off x="0" y="0"/>
          <a:ext cx="0" cy="0"/>
          <a:chOff x="0" y="0"/>
          <a:chExt cx="0" cy="0"/>
        </a:xfrm>
      </p:grpSpPr>
      <p:pic>
        <p:nvPicPr>
          <p:cNvPr id="4" name="Imagen 3"/>
          <p:cNvPicPr>
            <a:picLocks noChangeAspect="1"/>
          </p:cNvPicPr>
          <p:nvPr userDrawn="1"/>
        </p:nvPicPr>
        <p:blipFill rotWithShape="1">
          <a:blip r:embed="rId2">
            <a:extLst>
              <a:ext uri="{28A0092B-C50C-407E-A947-70E740481C1C}">
                <a14:useLocalDpi xmlns:a14="http://schemas.microsoft.com/office/drawing/2010/main" val="0"/>
              </a:ext>
            </a:extLst>
          </a:blip>
          <a:srcRect b="7147"/>
          <a:stretch/>
        </p:blipFill>
        <p:spPr>
          <a:xfrm>
            <a:off x="-1934" y="222422"/>
            <a:ext cx="12194413" cy="6471015"/>
          </a:xfrm>
          <a:prstGeom prst="rect">
            <a:avLst/>
          </a:prstGeom>
        </p:spPr>
      </p:pic>
      <p:pic>
        <p:nvPicPr>
          <p:cNvPr id="5" name="Imagen 4" descr="Forma&#10;&#10;Descripción generada automáticamente con confianza baja">
            <a:extLst>
              <a:ext uri="{FF2B5EF4-FFF2-40B4-BE49-F238E27FC236}">
                <a16:creationId xmlns:a16="http://schemas.microsoft.com/office/drawing/2014/main" id="{FF97F986-1D0B-2E36-A455-B373F597A3D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 y="-1089"/>
            <a:ext cx="12190065" cy="6859089"/>
          </a:xfrm>
          <a:prstGeom prst="rect">
            <a:avLst/>
          </a:prstGeom>
        </p:spPr>
      </p:pic>
      <p:sp>
        <p:nvSpPr>
          <p:cNvPr id="8" name="Rectángulo 7"/>
          <p:cNvSpPr/>
          <p:nvPr userDrawn="1"/>
        </p:nvSpPr>
        <p:spPr>
          <a:xfrm>
            <a:off x="-1934" y="222422"/>
            <a:ext cx="12192000" cy="6471015"/>
          </a:xfrm>
          <a:prstGeom prst="rect">
            <a:avLst/>
          </a:prstGeom>
          <a:gradFill flip="none" rotWithShape="1">
            <a:gsLst>
              <a:gs pos="0">
                <a:srgbClr val="FF0000">
                  <a:alpha val="0"/>
                </a:srgb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2" name="Rectángulo: esquinas superiores redondeadas 11">
            <a:extLst>
              <a:ext uri="{FF2B5EF4-FFF2-40B4-BE49-F238E27FC236}">
                <a16:creationId xmlns:a16="http://schemas.microsoft.com/office/drawing/2014/main" id="{9F370C82-940C-9E06-6C83-84855F6FE3DF}"/>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AA6D366A-7407-534B-7D09-0FBAA178ED73}"/>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4" name="Imagen 13">
            <a:extLst>
              <a:ext uri="{FF2B5EF4-FFF2-40B4-BE49-F238E27FC236}">
                <a16:creationId xmlns:a16="http://schemas.microsoft.com/office/drawing/2014/main" id="{D826545A-2F90-665C-44D0-458E08CC5B15}"/>
              </a:ext>
            </a:extLst>
          </p:cNvPr>
          <p:cNvPicPr>
            <a:picLocks noChangeAspect="1"/>
          </p:cNvPicPr>
          <p:nvPr userDrawn="1"/>
        </p:nvPicPr>
        <p:blipFill>
          <a:blip r:embed="rId5">
            <a:lum bright="70000" contrast="-70000"/>
            <a:extLst>
              <a:ext uri="{BEBA8EAE-BF5A-486C-A8C5-ECC9F3942E4B}">
                <a14:imgProps xmlns:a14="http://schemas.microsoft.com/office/drawing/2010/main">
                  <a14:imgLayer r:embed="rId6">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5" name="Imagen 14">
            <a:extLst>
              <a:ext uri="{FF2B5EF4-FFF2-40B4-BE49-F238E27FC236}">
                <a16:creationId xmlns:a16="http://schemas.microsoft.com/office/drawing/2014/main" id="{ABA8068C-FEB0-1C39-9EEA-552A87D7ACA5}"/>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270707335"/>
      </p:ext>
    </p:extLst>
  </p:cSld>
  <p:clrMapOvr>
    <a:masterClrMapping/>
  </p:clrMapOvr>
</p:sldLayout>
</file>

<file path=ppt/slideLayouts/slideLayout405.xml><?xml version="1.0" encoding="utf-8"?>
<p:sldLayout xmlns:a="http://schemas.openxmlformats.org/drawingml/2006/main" xmlns:r="http://schemas.openxmlformats.org/officeDocument/2006/relationships" xmlns:p="http://schemas.openxmlformats.org/presentationml/2006/main" preserve="1" userDrawn="1">
  <p:cSld name="1_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652232"/>
            <a:ext cx="9144000" cy="2387600"/>
          </a:xfrm>
        </p:spPr>
        <p:txBody>
          <a:bodyPr anchor="b">
            <a:normAutofit/>
          </a:bodyPr>
          <a:lstStyle>
            <a:lvl1pPr algn="ctr">
              <a:defRPr sz="4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Subtítulo 2"/>
          <p:cNvSpPr>
            <a:spLocks noGrp="1"/>
          </p:cNvSpPr>
          <p:nvPr>
            <p:ph type="subTitle" idx="1"/>
          </p:nvPr>
        </p:nvSpPr>
        <p:spPr>
          <a:xfrm>
            <a:off x="1524000" y="4131907"/>
            <a:ext cx="9144000" cy="1655762"/>
          </a:xfrm>
        </p:spPr>
        <p:txBody>
          <a:bodyPr>
            <a:normAutofit/>
          </a:bodyPr>
          <a:lstStyle>
            <a:lvl1pPr marL="0" indent="0" algn="ctr">
              <a:buNone/>
              <a:defRPr sz="1800">
                <a:latin typeface="Verdana" panose="020B0604030504040204" pitchFamily="34" charset="0"/>
                <a:ea typeface="Verdan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editar el estilo de subtítulo del patrón</a:t>
            </a:r>
            <a:endParaRPr lang="es-MX"/>
          </a:p>
        </p:txBody>
      </p:sp>
      <p:sp>
        <p:nvSpPr>
          <p:cNvPr id="15" name="Marcador de texto 12">
            <a:extLst>
              <a:ext uri="{FF2B5EF4-FFF2-40B4-BE49-F238E27FC236}">
                <a16:creationId xmlns:a16="http://schemas.microsoft.com/office/drawing/2014/main" id="{AA91B50B-EB4C-F29B-36BA-4C178F36948B}"/>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6" name="Rectángulo: esquinas superiores redondeadas 15">
            <a:extLst>
              <a:ext uri="{FF2B5EF4-FFF2-40B4-BE49-F238E27FC236}">
                <a16:creationId xmlns:a16="http://schemas.microsoft.com/office/drawing/2014/main" id="{9E1EDEF5-A71D-F067-CB4B-1E89279B8803}"/>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7" name="CuadroTexto 16">
            <a:extLst>
              <a:ext uri="{FF2B5EF4-FFF2-40B4-BE49-F238E27FC236}">
                <a16:creationId xmlns:a16="http://schemas.microsoft.com/office/drawing/2014/main" id="{7EDCD8AF-DB2F-1549-A1DE-1CFE79FD6AB6}"/>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8" name="Imagen 17">
            <a:extLst>
              <a:ext uri="{FF2B5EF4-FFF2-40B4-BE49-F238E27FC236}">
                <a16:creationId xmlns:a16="http://schemas.microsoft.com/office/drawing/2014/main" id="{7349961B-FB1D-94C4-873B-799F95FBDBDD}"/>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9" name="Imagen 18">
            <a:extLst>
              <a:ext uri="{FF2B5EF4-FFF2-40B4-BE49-F238E27FC236}">
                <a16:creationId xmlns:a16="http://schemas.microsoft.com/office/drawing/2014/main" id="{A731F743-FCCC-8853-70D2-892695701268}"/>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002326387"/>
      </p:ext>
    </p:extLst>
  </p:cSld>
  <p:clrMapOvr>
    <a:masterClrMapping/>
  </p:clrMapOvr>
</p:sldLayout>
</file>

<file path=ppt/slideLayouts/slideLayout406.xml><?xml version="1.0" encoding="utf-8"?>
<p:sldLayout xmlns:a="http://schemas.openxmlformats.org/drawingml/2006/main" xmlns:r="http://schemas.openxmlformats.org/officeDocument/2006/relationships" xmlns:p="http://schemas.openxmlformats.org/presentationml/2006/main" preserve="1" userDrawn="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a:xfrm>
            <a:off x="838200" y="1597441"/>
            <a:ext cx="10515600" cy="1325563"/>
          </a:xfrm>
        </p:spPr>
        <p:txBody>
          <a:bodyPr>
            <a:normAutofit/>
          </a:bodyPr>
          <a:lstStyle>
            <a:lvl1pPr>
              <a:defRPr sz="32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838200" y="3112167"/>
            <a:ext cx="10515600" cy="3064795"/>
          </a:xfrm>
        </p:spPr>
        <p:txBody>
          <a:bodyPr>
            <a:normAutofit/>
          </a:bodyPr>
          <a:lstStyle>
            <a:lvl1pPr>
              <a:defRPr sz="2000">
                <a:latin typeface="Verdana" panose="020B0604030504040204" pitchFamily="34" charset="0"/>
                <a:ea typeface="Verdana" panose="020B0604030504040204" pitchFamily="34" charset="0"/>
              </a:defRPr>
            </a:lvl1pPr>
            <a:lvl2pPr>
              <a:defRPr sz="1800">
                <a:latin typeface="Verdana" panose="020B0604030504040204" pitchFamily="34" charset="0"/>
                <a:ea typeface="Verdana" panose="020B0604030504040204" pitchFamily="34" charset="0"/>
              </a:defRPr>
            </a:lvl2pPr>
            <a:lvl3pPr>
              <a:defRPr sz="1600">
                <a:latin typeface="Verdana" panose="020B0604030504040204" pitchFamily="34" charset="0"/>
                <a:ea typeface="Verdana" panose="020B0604030504040204" pitchFamily="34" charset="0"/>
              </a:defRPr>
            </a:lvl3pPr>
            <a:lvl4pPr>
              <a:defRPr sz="1400">
                <a:latin typeface="Verdana" panose="020B0604030504040204" pitchFamily="34" charset="0"/>
                <a:ea typeface="Verdana" panose="020B0604030504040204" pitchFamily="34" charset="0"/>
              </a:defRPr>
            </a:lvl4pPr>
            <a:lvl5pPr>
              <a:defRPr sz="14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15" name="Marcador de texto 12">
            <a:extLst>
              <a:ext uri="{FF2B5EF4-FFF2-40B4-BE49-F238E27FC236}">
                <a16:creationId xmlns:a16="http://schemas.microsoft.com/office/drawing/2014/main" id="{E035C3E2-9BA7-5AFD-A478-88F095C862B2}"/>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6" name="Rectángulo: esquinas superiores redondeadas 15">
            <a:extLst>
              <a:ext uri="{FF2B5EF4-FFF2-40B4-BE49-F238E27FC236}">
                <a16:creationId xmlns:a16="http://schemas.microsoft.com/office/drawing/2014/main" id="{878B25C7-1377-10EA-C681-CC946668B433}"/>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7" name="CuadroTexto 16">
            <a:extLst>
              <a:ext uri="{FF2B5EF4-FFF2-40B4-BE49-F238E27FC236}">
                <a16:creationId xmlns:a16="http://schemas.microsoft.com/office/drawing/2014/main" id="{7FC49A6F-C00F-6E01-9BAD-40B5684878A8}"/>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8" name="Imagen 17">
            <a:extLst>
              <a:ext uri="{FF2B5EF4-FFF2-40B4-BE49-F238E27FC236}">
                <a16:creationId xmlns:a16="http://schemas.microsoft.com/office/drawing/2014/main" id="{578BAC7D-F5E7-68AB-EB65-EC1E0C2A3F43}"/>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9" name="Imagen 18">
            <a:extLst>
              <a:ext uri="{FF2B5EF4-FFF2-40B4-BE49-F238E27FC236}">
                <a16:creationId xmlns:a16="http://schemas.microsoft.com/office/drawing/2014/main" id="{AB215999-4E20-765A-91C5-427A4DD2323C}"/>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554670739"/>
      </p:ext>
    </p:extLst>
  </p:cSld>
  <p:clrMapOvr>
    <a:masterClrMapping/>
  </p:clrMapOvr>
</p:sldLayout>
</file>

<file path=ppt/slideLayouts/slideLayout407.xml><?xml version="1.0" encoding="utf-8"?>
<p:sldLayout xmlns:a="http://schemas.openxmlformats.org/drawingml/2006/main" xmlns:r="http://schemas.openxmlformats.org/officeDocument/2006/relationships" xmlns:p="http://schemas.openxmlformats.org/presentationml/2006/main" preserve="1" userDrawn="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a:xfrm>
            <a:off x="838200" y="1699569"/>
            <a:ext cx="10515600" cy="1325563"/>
          </a:xfrm>
        </p:spPr>
        <p:txBody>
          <a:bodyPr>
            <a:normAutofit/>
          </a:bodyPr>
          <a:lstStyle>
            <a:lvl1pPr>
              <a:defRPr sz="28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sz="half" idx="1"/>
          </p:nvPr>
        </p:nvSpPr>
        <p:spPr>
          <a:xfrm>
            <a:off x="838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contenido 3"/>
          <p:cNvSpPr>
            <a:spLocks noGrp="1"/>
          </p:cNvSpPr>
          <p:nvPr>
            <p:ph sz="half" idx="2"/>
          </p:nvPr>
        </p:nvSpPr>
        <p:spPr>
          <a:xfrm>
            <a:off x="6172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8" name="Marcador de texto 12">
            <a:extLst>
              <a:ext uri="{FF2B5EF4-FFF2-40B4-BE49-F238E27FC236}">
                <a16:creationId xmlns:a16="http://schemas.microsoft.com/office/drawing/2014/main" id="{A2705380-3DBB-96AA-FB3B-5701047E4707}"/>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4" name="Rectángulo: esquinas superiores redondeadas 13">
            <a:extLst>
              <a:ext uri="{FF2B5EF4-FFF2-40B4-BE49-F238E27FC236}">
                <a16:creationId xmlns:a16="http://schemas.microsoft.com/office/drawing/2014/main" id="{398A1D4A-66E6-29B6-4B30-7C69E46C19CC}"/>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5" name="CuadroTexto 14">
            <a:extLst>
              <a:ext uri="{FF2B5EF4-FFF2-40B4-BE49-F238E27FC236}">
                <a16:creationId xmlns:a16="http://schemas.microsoft.com/office/drawing/2014/main" id="{CE042410-2255-7B38-C7F6-DE6F630EF6CB}"/>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6" name="Imagen 15">
            <a:extLst>
              <a:ext uri="{FF2B5EF4-FFF2-40B4-BE49-F238E27FC236}">
                <a16:creationId xmlns:a16="http://schemas.microsoft.com/office/drawing/2014/main" id="{0314924B-8748-07A1-B824-2A187406A1F9}"/>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7" name="Imagen 16">
            <a:extLst>
              <a:ext uri="{FF2B5EF4-FFF2-40B4-BE49-F238E27FC236}">
                <a16:creationId xmlns:a16="http://schemas.microsoft.com/office/drawing/2014/main" id="{0F8BA446-3532-F2E0-FB40-BD3E838FDCC2}"/>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068519285"/>
      </p:ext>
    </p:extLst>
  </p:cSld>
  <p:clrMapOvr>
    <a:masterClrMapping/>
  </p:clrMapOvr>
</p:sldLayout>
</file>

<file path=ppt/slideLayouts/slideLayout408.xml><?xml version="1.0" encoding="utf-8"?>
<p:sldLayout xmlns:a="http://schemas.openxmlformats.org/drawingml/2006/main" xmlns:r="http://schemas.openxmlformats.org/officeDocument/2006/relationships" xmlns:p="http://schemas.openxmlformats.org/presentationml/2006/main" preserve="1" userDrawn="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8200" y="1370142"/>
            <a:ext cx="10515600" cy="705794"/>
          </a:xfrm>
        </p:spPr>
        <p:txBody>
          <a:bodyPr>
            <a:normAutofit/>
          </a:bodyPr>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6" name="Marcador de texto 12">
            <a:extLst>
              <a:ext uri="{FF2B5EF4-FFF2-40B4-BE49-F238E27FC236}">
                <a16:creationId xmlns:a16="http://schemas.microsoft.com/office/drawing/2014/main" id="{9985F39F-7752-69A6-DAC6-6EE951616BA3}"/>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2" name="Rectángulo: esquinas superiores redondeadas 11">
            <a:extLst>
              <a:ext uri="{FF2B5EF4-FFF2-40B4-BE49-F238E27FC236}">
                <a16:creationId xmlns:a16="http://schemas.microsoft.com/office/drawing/2014/main" id="{D600138F-1536-CAA0-35FC-DD88D19A1C91}"/>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B6DD373E-C504-BB5E-E545-7431CD73293B}"/>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4" name="Imagen 13">
            <a:extLst>
              <a:ext uri="{FF2B5EF4-FFF2-40B4-BE49-F238E27FC236}">
                <a16:creationId xmlns:a16="http://schemas.microsoft.com/office/drawing/2014/main" id="{A6A878CB-839A-E969-9796-EA521354FF8C}"/>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5" name="Imagen 14">
            <a:extLst>
              <a:ext uri="{FF2B5EF4-FFF2-40B4-BE49-F238E27FC236}">
                <a16:creationId xmlns:a16="http://schemas.microsoft.com/office/drawing/2014/main" id="{968B8E89-359A-3426-3E63-97E2784295B6}"/>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442363352"/>
      </p:ext>
    </p:extLst>
  </p:cSld>
  <p:clrMapOvr>
    <a:masterClrMapping/>
  </p:clrMapOvr>
</p:sldLayout>
</file>

<file path=ppt/slideLayouts/slideLayout409.xml><?xml version="1.0" encoding="utf-8"?>
<p:sldLayout xmlns:a="http://schemas.openxmlformats.org/drawingml/2006/main" xmlns:r="http://schemas.openxmlformats.org/officeDocument/2006/relationships" xmlns:p="http://schemas.openxmlformats.org/presentationml/2006/main" preserve="1" userDrawn="1">
  <p:cSld name="2_En blanco">
    <p:spTree>
      <p:nvGrpSpPr>
        <p:cNvPr id="1" name=""/>
        <p:cNvGrpSpPr/>
        <p:nvPr/>
      </p:nvGrpSpPr>
      <p:grpSpPr>
        <a:xfrm>
          <a:off x="0" y="0"/>
          <a:ext cx="0" cy="0"/>
          <a:chOff x="0" y="0"/>
          <a:chExt cx="0" cy="0"/>
        </a:xfrm>
      </p:grpSpPr>
      <p:sp>
        <p:nvSpPr>
          <p:cNvPr id="5" name="Marcador de texto 12">
            <a:extLst>
              <a:ext uri="{FF2B5EF4-FFF2-40B4-BE49-F238E27FC236}">
                <a16:creationId xmlns:a16="http://schemas.microsoft.com/office/drawing/2014/main" id="{137FE2E3-C6B2-97C7-DCF9-E4B85F90407F}"/>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1" name="Rectángulo: esquinas superiores redondeadas 10">
            <a:extLst>
              <a:ext uri="{FF2B5EF4-FFF2-40B4-BE49-F238E27FC236}">
                <a16:creationId xmlns:a16="http://schemas.microsoft.com/office/drawing/2014/main" id="{FCCB888F-86E5-5A00-B0D9-F190235D6358}"/>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2" name="CuadroTexto 11">
            <a:extLst>
              <a:ext uri="{FF2B5EF4-FFF2-40B4-BE49-F238E27FC236}">
                <a16:creationId xmlns:a16="http://schemas.microsoft.com/office/drawing/2014/main" id="{1778D372-CC32-0A1A-DC44-E53C6F0F70BE}"/>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3" name="Imagen 12">
            <a:extLst>
              <a:ext uri="{FF2B5EF4-FFF2-40B4-BE49-F238E27FC236}">
                <a16:creationId xmlns:a16="http://schemas.microsoft.com/office/drawing/2014/main" id="{B62218C1-3BEB-AD10-139D-38B7F84CCE39}"/>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4" name="Imagen 13">
            <a:extLst>
              <a:ext uri="{FF2B5EF4-FFF2-40B4-BE49-F238E27FC236}">
                <a16:creationId xmlns:a16="http://schemas.microsoft.com/office/drawing/2014/main" id="{4D83C168-CB8C-A56E-6DCF-FD165043CF77}"/>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421116845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Contenido con título">
    <p:spTree>
      <p:nvGrpSpPr>
        <p:cNvPr id="1" name=""/>
        <p:cNvGrpSpPr/>
        <p:nvPr/>
      </p:nvGrpSpPr>
      <p:grpSpPr>
        <a:xfrm>
          <a:off x="0" y="0"/>
          <a:ext cx="0" cy="0"/>
          <a:chOff x="0" y="0"/>
          <a:chExt cx="0" cy="0"/>
        </a:xfrm>
      </p:grpSpPr>
      <p:sp>
        <p:nvSpPr>
          <p:cNvPr id="5" name="Rectángulo: esquinas superiores redondeadas 4">
            <a:extLst>
              <a:ext uri="{FF2B5EF4-FFF2-40B4-BE49-F238E27FC236}">
                <a16:creationId xmlns:a16="http://schemas.microsoft.com/office/drawing/2014/main" id="{64BE77E4-0561-94D7-F9E4-F53BD5EA7492}"/>
              </a:ext>
            </a:extLst>
          </p:cNvPr>
          <p:cNvSpPr/>
          <p:nvPr userDrawn="1"/>
        </p:nvSpPr>
        <p:spPr>
          <a:xfrm rot="5400000">
            <a:off x="2532063" y="-2303463"/>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6" name="CuadroTexto 4">
            <a:extLst>
              <a:ext uri="{FF2B5EF4-FFF2-40B4-BE49-F238E27FC236}">
                <a16:creationId xmlns:a16="http://schemas.microsoft.com/office/drawing/2014/main" id="{8358F32C-7431-3160-7BDA-0015FC6D9579}"/>
              </a:ext>
            </a:extLst>
          </p:cNvPr>
          <p:cNvSpPr txBox="1">
            <a:spLocks noChangeArrowheads="1"/>
          </p:cNvSpPr>
          <p:nvPr userDrawn="1"/>
        </p:nvSpPr>
        <p:spPr bwMode="auto">
          <a:xfrm>
            <a:off x="811213" y="222250"/>
            <a:ext cx="3735387"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5">
            <a:extLst>
              <a:ext uri="{FF2B5EF4-FFF2-40B4-BE49-F238E27FC236}">
                <a16:creationId xmlns:a16="http://schemas.microsoft.com/office/drawing/2014/main" id="{891898BD-7A53-0C81-F43F-354A3C6B34B2}"/>
              </a:ext>
            </a:extLst>
          </p:cNvPr>
          <p:cNvPicPr>
            <a:picLocks noChangeAspect="1" noChangeArrowheads="1"/>
          </p:cNvPicPr>
          <p:nvPr userDrawn="1"/>
        </p:nvPicPr>
        <p:blipFill>
          <a:blip r:embed="rId2">
            <a:lum bright="70000" contrast="-70000"/>
            <a:extLst>
              <a:ext uri="{28A0092B-C50C-407E-A947-70E740481C1C}">
                <a14:useLocalDpi xmlns:a14="http://schemas.microsoft.com/office/drawing/2010/main" val="0"/>
              </a:ext>
            </a:extLst>
          </a:blip>
          <a:srcRect/>
          <a:stretch>
            <a:fillRect/>
          </a:stretch>
        </p:blipFill>
        <p:spPr bwMode="auto">
          <a:xfrm>
            <a:off x="361950"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Imagen 6">
            <a:extLst>
              <a:ext uri="{FF2B5EF4-FFF2-40B4-BE49-F238E27FC236}">
                <a16:creationId xmlns:a16="http://schemas.microsoft.com/office/drawing/2014/main" id="{E4D48505-3133-266A-487A-65340B688FF7}"/>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ítulo 1"/>
          <p:cNvSpPr>
            <a:spLocks noGrp="1"/>
          </p:cNvSpPr>
          <p:nvPr>
            <p:ph type="title"/>
          </p:nvPr>
        </p:nvSpPr>
        <p:spPr>
          <a:xfrm>
            <a:off x="839788" y="1465560"/>
            <a:ext cx="3932237" cy="1600200"/>
          </a:xfrm>
        </p:spPr>
        <p:txBody>
          <a:bodyPr anchor="b"/>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5183188" y="1465560"/>
            <a:ext cx="6172200" cy="4395490"/>
          </a:xfrm>
        </p:spPr>
        <p:txBody>
          <a:bodyPr/>
          <a:lstStyle>
            <a:lvl1pPr>
              <a:defRPr sz="2400">
                <a:latin typeface="Verdana" panose="020B0604030504040204" pitchFamily="34" charset="0"/>
                <a:ea typeface="Verdana" panose="020B0604030504040204" pitchFamily="34" charset="0"/>
              </a:defRPr>
            </a:lvl1pPr>
            <a:lvl2pPr>
              <a:defRPr sz="2000">
                <a:latin typeface="Verdana" panose="020B0604030504040204" pitchFamily="34" charset="0"/>
                <a:ea typeface="Verdana" panose="020B0604030504040204" pitchFamily="34" charset="0"/>
              </a:defRPr>
            </a:lvl2pPr>
            <a:lvl3pPr>
              <a:defRPr sz="1800">
                <a:latin typeface="Verdana" panose="020B0604030504040204" pitchFamily="34" charset="0"/>
                <a:ea typeface="Verdana" panose="020B0604030504040204" pitchFamily="34" charset="0"/>
              </a:defRPr>
            </a:lvl3pPr>
            <a:lvl4pPr>
              <a:defRPr sz="1600">
                <a:latin typeface="Verdana" panose="020B0604030504040204" pitchFamily="34" charset="0"/>
                <a:ea typeface="Verdana" panose="020B0604030504040204" pitchFamily="34" charset="0"/>
              </a:defRPr>
            </a:lvl4pPr>
            <a:lvl5pPr>
              <a:defRPr sz="1600">
                <a:latin typeface="Verdana" panose="020B0604030504040204" pitchFamily="34" charset="0"/>
                <a:ea typeface="Verdana" panose="020B0604030504040204" pitchFamily="34" charset="0"/>
              </a:defRPr>
            </a:lvl5pPr>
            <a:lvl6pPr>
              <a:defRPr sz="2000"/>
            </a:lvl6pPr>
            <a:lvl7pPr>
              <a:defRPr sz="2000"/>
            </a:lvl7pPr>
            <a:lvl8pPr>
              <a:defRPr sz="2000"/>
            </a:lvl8pPr>
            <a:lvl9pPr>
              <a:defRPr sz="2000"/>
            </a:lvl9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texto 3"/>
          <p:cNvSpPr>
            <a:spLocks noGrp="1"/>
          </p:cNvSpPr>
          <p:nvPr>
            <p:ph type="body" sz="half" idx="2"/>
          </p:nvPr>
        </p:nvSpPr>
        <p:spPr>
          <a:xfrm>
            <a:off x="839788" y="3146854"/>
            <a:ext cx="3932237" cy="2722134"/>
          </a:xfrm>
        </p:spPr>
        <p:txBody>
          <a:bodyPr>
            <a:normAutofit/>
          </a:bodyPr>
          <a:lstStyle>
            <a:lvl1pPr marL="0" indent="0">
              <a:buNone/>
              <a:defRPr sz="1200">
                <a:latin typeface="Verdana" panose="020B0604030504040204" pitchFamily="34" charset="0"/>
                <a:ea typeface="Verdana" panose="020B060403050404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dirty="0"/>
              <a:t>Editar el estilo de texto del patrón</a:t>
            </a:r>
          </a:p>
        </p:txBody>
      </p:sp>
      <p:sp>
        <p:nvSpPr>
          <p:cNvPr id="8" name="Marcador de texto 12"/>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2605053237"/>
      </p:ext>
    </p:extLst>
  </p:cSld>
  <p:clrMapOvr>
    <a:masterClrMapping/>
  </p:clrMapOvr>
</p:sldLayout>
</file>

<file path=ppt/slideLayouts/slideLayout410.xml><?xml version="1.0" encoding="utf-8"?>
<p:sldLayout xmlns:a="http://schemas.openxmlformats.org/drawingml/2006/main" xmlns:r="http://schemas.openxmlformats.org/officeDocument/2006/relationships" xmlns:p="http://schemas.openxmlformats.org/presentationml/2006/main" preserve="1" userDrawn="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1465560"/>
            <a:ext cx="3932237" cy="1600200"/>
          </a:xfrm>
        </p:spPr>
        <p:txBody>
          <a:bodyPr anchor="b"/>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5183188" y="1465560"/>
            <a:ext cx="6172200" cy="4395490"/>
          </a:xfrm>
        </p:spPr>
        <p:txBody>
          <a:bodyPr/>
          <a:lstStyle>
            <a:lvl1pPr>
              <a:defRPr sz="2400">
                <a:latin typeface="Verdana" panose="020B0604030504040204" pitchFamily="34" charset="0"/>
                <a:ea typeface="Verdana" panose="020B0604030504040204" pitchFamily="34" charset="0"/>
              </a:defRPr>
            </a:lvl1pPr>
            <a:lvl2pPr>
              <a:defRPr sz="2000">
                <a:latin typeface="Verdana" panose="020B0604030504040204" pitchFamily="34" charset="0"/>
                <a:ea typeface="Verdana" panose="020B0604030504040204" pitchFamily="34" charset="0"/>
              </a:defRPr>
            </a:lvl2pPr>
            <a:lvl3pPr>
              <a:defRPr sz="1800">
                <a:latin typeface="Verdana" panose="020B0604030504040204" pitchFamily="34" charset="0"/>
                <a:ea typeface="Verdana" panose="020B0604030504040204" pitchFamily="34" charset="0"/>
              </a:defRPr>
            </a:lvl3pPr>
            <a:lvl4pPr>
              <a:defRPr sz="1600">
                <a:latin typeface="Verdana" panose="020B0604030504040204" pitchFamily="34" charset="0"/>
                <a:ea typeface="Verdana" panose="020B0604030504040204" pitchFamily="34" charset="0"/>
              </a:defRPr>
            </a:lvl4pPr>
            <a:lvl5pPr>
              <a:defRPr sz="1600">
                <a:latin typeface="Verdana" panose="020B0604030504040204" pitchFamily="34" charset="0"/>
                <a:ea typeface="Verdana" panose="020B0604030504040204" pitchFamily="34" charset="0"/>
              </a:defRPr>
            </a:lvl5pPr>
            <a:lvl6pPr>
              <a:defRPr sz="2000"/>
            </a:lvl6pPr>
            <a:lvl7pPr>
              <a:defRPr sz="2000"/>
            </a:lvl7pPr>
            <a:lvl8pPr>
              <a:defRPr sz="2000"/>
            </a:lvl8pPr>
            <a:lvl9pPr>
              <a:defRPr sz="2000"/>
            </a:lvl9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texto 3"/>
          <p:cNvSpPr>
            <a:spLocks noGrp="1"/>
          </p:cNvSpPr>
          <p:nvPr>
            <p:ph type="body" sz="half" idx="2"/>
          </p:nvPr>
        </p:nvSpPr>
        <p:spPr>
          <a:xfrm>
            <a:off x="839788" y="3146854"/>
            <a:ext cx="3932237" cy="2722134"/>
          </a:xfrm>
        </p:spPr>
        <p:txBody>
          <a:bodyPr>
            <a:normAutofit/>
          </a:bodyPr>
          <a:lstStyle>
            <a:lvl1pPr marL="0" indent="0">
              <a:buNone/>
              <a:defRPr sz="1200">
                <a:latin typeface="Verdana" panose="020B0604030504040204" pitchFamily="34" charset="0"/>
                <a:ea typeface="Verdana" panose="020B060403050404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dirty="0"/>
              <a:t>Editar el estilo de texto del patrón</a:t>
            </a:r>
          </a:p>
        </p:txBody>
      </p:sp>
      <p:sp>
        <p:nvSpPr>
          <p:cNvPr id="8" name="Marcador de texto 12">
            <a:extLst>
              <a:ext uri="{FF2B5EF4-FFF2-40B4-BE49-F238E27FC236}">
                <a16:creationId xmlns:a16="http://schemas.microsoft.com/office/drawing/2014/main" id="{52356821-3438-BD39-CFBD-13AA2532693F}"/>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4" name="Rectángulo: esquinas superiores redondeadas 13">
            <a:extLst>
              <a:ext uri="{FF2B5EF4-FFF2-40B4-BE49-F238E27FC236}">
                <a16:creationId xmlns:a16="http://schemas.microsoft.com/office/drawing/2014/main" id="{66AB44EA-EDFA-1B26-C435-42FB4B58C1FD}"/>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5" name="CuadroTexto 14">
            <a:extLst>
              <a:ext uri="{FF2B5EF4-FFF2-40B4-BE49-F238E27FC236}">
                <a16:creationId xmlns:a16="http://schemas.microsoft.com/office/drawing/2014/main" id="{E0D655A5-B806-BAD6-B035-0929B8A1DF4C}"/>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6" name="Imagen 15">
            <a:extLst>
              <a:ext uri="{FF2B5EF4-FFF2-40B4-BE49-F238E27FC236}">
                <a16:creationId xmlns:a16="http://schemas.microsoft.com/office/drawing/2014/main" id="{611DA79C-CFF2-7FA8-034B-BDAEB0949C2C}"/>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7" name="Imagen 16">
            <a:extLst>
              <a:ext uri="{FF2B5EF4-FFF2-40B4-BE49-F238E27FC236}">
                <a16:creationId xmlns:a16="http://schemas.microsoft.com/office/drawing/2014/main" id="{E604F530-F653-FD54-0950-591596AFC84A}"/>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271741066"/>
      </p:ext>
    </p:extLst>
  </p:cSld>
  <p:clrMapOvr>
    <a:masterClrMapping/>
  </p:clrMapOvr>
</p:sldLayout>
</file>

<file path=ppt/slideLayouts/slideLayout411.xml><?xml version="1.0" encoding="utf-8"?>
<p:sldLayout xmlns:a="http://schemas.openxmlformats.org/drawingml/2006/main" xmlns:r="http://schemas.openxmlformats.org/officeDocument/2006/relationships" xmlns:p="http://schemas.openxmlformats.org/presentationml/2006/main" userDrawn="1">
  <p:cSld name="1_En blanco">
    <p:spTree>
      <p:nvGrpSpPr>
        <p:cNvPr id="1" name=""/>
        <p:cNvGrpSpPr/>
        <p:nvPr/>
      </p:nvGrpSpPr>
      <p:grpSpPr>
        <a:xfrm>
          <a:off x="0" y="0"/>
          <a:ext cx="0" cy="0"/>
          <a:chOff x="0" y="0"/>
          <a:chExt cx="0" cy="0"/>
        </a:xfrm>
      </p:grpSpPr>
      <p:pic>
        <p:nvPicPr>
          <p:cNvPr id="13" name="Imagen 12"/>
          <p:cNvPicPr>
            <a:picLocks noChangeAspect="1"/>
          </p:cNvPicPr>
          <p:nvPr userDrawn="1"/>
        </p:nvPicPr>
        <p:blipFill rotWithShape="1">
          <a:blip r:embed="rId2">
            <a:extLst>
              <a:ext uri="{28A0092B-C50C-407E-A947-70E740481C1C}">
                <a14:useLocalDpi xmlns:a14="http://schemas.microsoft.com/office/drawing/2010/main" val="0"/>
              </a:ext>
            </a:extLst>
          </a:blip>
          <a:srcRect t="19268" b="17574"/>
          <a:stretch/>
        </p:blipFill>
        <p:spPr>
          <a:xfrm>
            <a:off x="0" y="958056"/>
            <a:ext cx="12192000" cy="5775253"/>
          </a:xfrm>
          <a:prstGeom prst="rect">
            <a:avLst/>
          </a:prstGeom>
        </p:spPr>
      </p:pic>
      <p:sp>
        <p:nvSpPr>
          <p:cNvPr id="12" name="Rectángulo 11"/>
          <p:cNvSpPr/>
          <p:nvPr userDrawn="1"/>
        </p:nvSpPr>
        <p:spPr>
          <a:xfrm>
            <a:off x="-2550" y="222422"/>
            <a:ext cx="12192000" cy="6471015"/>
          </a:xfrm>
          <a:prstGeom prst="rect">
            <a:avLst/>
          </a:prstGeom>
          <a:gradFill flip="none" rotWithShape="1">
            <a:gsLst>
              <a:gs pos="0">
                <a:schemeClr val="accent6">
                  <a:lumMod val="50000"/>
                  <a:alpha val="13000"/>
                </a:scheme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5" name="Imagen 4"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933" y="41967"/>
            <a:ext cx="12190067" cy="6859090"/>
          </a:xfrm>
          <a:prstGeom prst="rect">
            <a:avLst/>
          </a:prstGeom>
        </p:spPr>
      </p:pic>
      <p:sp>
        <p:nvSpPr>
          <p:cNvPr id="8" name="CuadroTexto 7">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6" name="Marcador de texto 12">
            <a:extLst>
              <a:ext uri="{FF2B5EF4-FFF2-40B4-BE49-F238E27FC236}">
                <a16:creationId xmlns:a16="http://schemas.microsoft.com/office/drawing/2014/main" id="{A8816EA9-F62E-B48B-336A-43F484327F00}"/>
              </a:ext>
            </a:extLst>
          </p:cNvPr>
          <p:cNvSpPr>
            <a:spLocks noGrp="1"/>
          </p:cNvSpPr>
          <p:nvPr>
            <p:ph type="body" sz="quarter" idx="10"/>
          </p:nvPr>
        </p:nvSpPr>
        <p:spPr>
          <a:xfrm>
            <a:off x="1171067" y="780402"/>
            <a:ext cx="4263576" cy="261610"/>
          </a:xfrm>
        </p:spPr>
        <p:txBody>
          <a:bodyPr>
            <a:noAutofit/>
          </a:bodyPr>
          <a:lstStyle>
            <a:lvl1pPr marL="0" indent="0" algn="l">
              <a:buNone/>
              <a:defRPr sz="1200" b="1">
                <a:solidFill>
                  <a:schemeClr val="accent6">
                    <a:lumMod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5" name="Rectángulo: esquinas superiores redondeadas 14">
            <a:extLst>
              <a:ext uri="{FF2B5EF4-FFF2-40B4-BE49-F238E27FC236}">
                <a16:creationId xmlns:a16="http://schemas.microsoft.com/office/drawing/2014/main" id="{9FCCED7C-A8E6-A41C-1207-064A716119CB}"/>
              </a:ext>
            </a:extLst>
          </p:cNvPr>
          <p:cNvSpPr/>
          <p:nvPr userDrawn="1"/>
        </p:nvSpPr>
        <p:spPr>
          <a:xfrm rot="5400000">
            <a:off x="2531470" y="-2303023"/>
            <a:ext cx="510532" cy="5573476"/>
          </a:xfrm>
          <a:prstGeom prst="round2SameRect">
            <a:avLst/>
          </a:prstGeom>
          <a:gradFill flip="none" rotWithShape="1">
            <a:gsLst>
              <a:gs pos="0">
                <a:srgbClr val="6C320A"/>
              </a:gs>
              <a:gs pos="33000">
                <a:schemeClr val="accent6">
                  <a:lumMod val="50000"/>
                </a:scheme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6" name="CuadroTexto 15">
            <a:extLst>
              <a:ext uri="{FF2B5EF4-FFF2-40B4-BE49-F238E27FC236}">
                <a16:creationId xmlns:a16="http://schemas.microsoft.com/office/drawing/2014/main" id="{8DA60929-9988-8B89-5F63-E92638E71A16}"/>
              </a:ext>
            </a:extLst>
          </p:cNvPr>
          <p:cNvSpPr txBox="1"/>
          <p:nvPr userDrawn="1"/>
        </p:nvSpPr>
        <p:spPr>
          <a:xfrm>
            <a:off x="1045292" y="231240"/>
            <a:ext cx="3190296"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Deslizamientos de Tierra</a:t>
            </a:r>
            <a:endParaRPr lang="es-MX" sz="1400" b="1" dirty="0">
              <a:solidFill>
                <a:schemeClr val="bg1"/>
              </a:solidFill>
              <a:latin typeface="Verdana" panose="020B0604030504040204" pitchFamily="34" charset="0"/>
              <a:ea typeface="Verdana" panose="020B0604030504040204" pitchFamily="34" charset="0"/>
            </a:endParaRPr>
          </a:p>
        </p:txBody>
      </p:sp>
      <p:pic>
        <p:nvPicPr>
          <p:cNvPr id="17" name="Imagen 16">
            <a:extLst>
              <a:ext uri="{FF2B5EF4-FFF2-40B4-BE49-F238E27FC236}">
                <a16:creationId xmlns:a16="http://schemas.microsoft.com/office/drawing/2014/main" id="{6796E07D-4CB7-D720-CB78-25ECD50E46ED}"/>
              </a:ext>
            </a:extLst>
          </p:cNvPr>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308697" y="206806"/>
            <a:ext cx="547654" cy="547654"/>
          </a:xfrm>
          <a:prstGeom prst="rect">
            <a:avLst/>
          </a:prstGeom>
        </p:spPr>
      </p:pic>
      <p:pic>
        <p:nvPicPr>
          <p:cNvPr id="18" name="Imagen 17">
            <a:extLst>
              <a:ext uri="{FF2B5EF4-FFF2-40B4-BE49-F238E27FC236}">
                <a16:creationId xmlns:a16="http://schemas.microsoft.com/office/drawing/2014/main" id="{B0189C42-213F-D763-0A78-9E46881E8A8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356685615"/>
      </p:ext>
    </p:extLst>
  </p:cSld>
  <p:clrMapOvr>
    <a:masterClrMapping/>
  </p:clrMapOvr>
</p:sldLayout>
</file>

<file path=ppt/slideLayouts/slideLayout412.xml><?xml version="1.0" encoding="utf-8"?>
<p:sldLayout xmlns:a="http://schemas.openxmlformats.org/drawingml/2006/main" xmlns:r="http://schemas.openxmlformats.org/officeDocument/2006/relationships" xmlns:p="http://schemas.openxmlformats.org/presentationml/2006/main" userDrawn="1">
  <p:cSld name="En blanco">
    <p:spTree>
      <p:nvGrpSpPr>
        <p:cNvPr id="1" name=""/>
        <p:cNvGrpSpPr/>
        <p:nvPr/>
      </p:nvGrpSpPr>
      <p:grpSpPr>
        <a:xfrm>
          <a:off x="0" y="0"/>
          <a:ext cx="0" cy="0"/>
          <a:chOff x="0" y="0"/>
          <a:chExt cx="0" cy="0"/>
        </a:xfrm>
      </p:grpSpPr>
      <p:pic>
        <p:nvPicPr>
          <p:cNvPr id="5" name="Imagen 4"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8" name="CuadroTexto 7">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6" name="Marcador de texto 12">
            <a:extLst>
              <a:ext uri="{FF2B5EF4-FFF2-40B4-BE49-F238E27FC236}">
                <a16:creationId xmlns:a16="http://schemas.microsoft.com/office/drawing/2014/main" id="{E2ACAACA-52F2-6AA0-1ADD-BBE65B87EC4F}"/>
              </a:ext>
            </a:extLst>
          </p:cNvPr>
          <p:cNvSpPr>
            <a:spLocks noGrp="1"/>
          </p:cNvSpPr>
          <p:nvPr>
            <p:ph type="body" sz="quarter" idx="10"/>
          </p:nvPr>
        </p:nvSpPr>
        <p:spPr>
          <a:xfrm>
            <a:off x="1171067" y="780402"/>
            <a:ext cx="4263576" cy="261610"/>
          </a:xfrm>
        </p:spPr>
        <p:txBody>
          <a:bodyPr>
            <a:noAutofit/>
          </a:bodyPr>
          <a:lstStyle>
            <a:lvl1pPr marL="0" indent="0" algn="l">
              <a:buNone/>
              <a:defRPr sz="1200" b="1">
                <a:solidFill>
                  <a:schemeClr val="accent6">
                    <a:lumMod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3" name="Rectángulo: esquinas superiores redondeadas 12">
            <a:extLst>
              <a:ext uri="{FF2B5EF4-FFF2-40B4-BE49-F238E27FC236}">
                <a16:creationId xmlns:a16="http://schemas.microsoft.com/office/drawing/2014/main" id="{91F04AD0-BC26-B4A7-A8CA-F42D5E13356A}"/>
              </a:ext>
            </a:extLst>
          </p:cNvPr>
          <p:cNvSpPr/>
          <p:nvPr userDrawn="1"/>
        </p:nvSpPr>
        <p:spPr>
          <a:xfrm rot="5400000">
            <a:off x="2531470" y="-2303023"/>
            <a:ext cx="510532" cy="5573476"/>
          </a:xfrm>
          <a:prstGeom prst="round2SameRect">
            <a:avLst/>
          </a:prstGeom>
          <a:gradFill flip="none" rotWithShape="1">
            <a:gsLst>
              <a:gs pos="0">
                <a:srgbClr val="6C320A"/>
              </a:gs>
              <a:gs pos="33000">
                <a:schemeClr val="accent6">
                  <a:lumMod val="50000"/>
                </a:scheme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4" name="CuadroTexto 13">
            <a:extLst>
              <a:ext uri="{FF2B5EF4-FFF2-40B4-BE49-F238E27FC236}">
                <a16:creationId xmlns:a16="http://schemas.microsoft.com/office/drawing/2014/main" id="{74AB92E0-6AC9-D4A0-22C9-E40AA133EFDA}"/>
              </a:ext>
            </a:extLst>
          </p:cNvPr>
          <p:cNvSpPr txBox="1"/>
          <p:nvPr userDrawn="1"/>
        </p:nvSpPr>
        <p:spPr>
          <a:xfrm>
            <a:off x="1045292" y="231240"/>
            <a:ext cx="3190296"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Deslizamientos de Tierra</a:t>
            </a:r>
            <a:endParaRPr lang="es-MX" sz="1400" b="1" dirty="0">
              <a:solidFill>
                <a:schemeClr val="bg1"/>
              </a:solidFill>
              <a:latin typeface="Verdana" panose="020B0604030504040204" pitchFamily="34" charset="0"/>
              <a:ea typeface="Verdana" panose="020B0604030504040204" pitchFamily="34" charset="0"/>
            </a:endParaRPr>
          </a:p>
        </p:txBody>
      </p:sp>
      <p:pic>
        <p:nvPicPr>
          <p:cNvPr id="15" name="Imagen 14">
            <a:extLst>
              <a:ext uri="{FF2B5EF4-FFF2-40B4-BE49-F238E27FC236}">
                <a16:creationId xmlns:a16="http://schemas.microsoft.com/office/drawing/2014/main" id="{412574DC-9CB4-0ED0-5BC8-32C5C604AA6E}"/>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308697" y="206806"/>
            <a:ext cx="547654" cy="547654"/>
          </a:xfrm>
          <a:prstGeom prst="rect">
            <a:avLst/>
          </a:prstGeom>
        </p:spPr>
      </p:pic>
      <p:pic>
        <p:nvPicPr>
          <p:cNvPr id="16" name="Imagen 15">
            <a:extLst>
              <a:ext uri="{FF2B5EF4-FFF2-40B4-BE49-F238E27FC236}">
                <a16:creationId xmlns:a16="http://schemas.microsoft.com/office/drawing/2014/main" id="{1BB9307A-D6F5-6A23-B369-31D4887EA939}"/>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794644461"/>
      </p:ext>
    </p:extLst>
  </p:cSld>
  <p:clrMapOvr>
    <a:masterClrMapping/>
  </p:clrMapOvr>
</p:sldLayout>
</file>

<file path=ppt/slideLayouts/slideLayout413.xml><?xml version="1.0" encoding="utf-8"?>
<p:sldLayout xmlns:a="http://schemas.openxmlformats.org/drawingml/2006/main" xmlns:r="http://schemas.openxmlformats.org/officeDocument/2006/relationships" xmlns:p="http://schemas.openxmlformats.org/presentationml/2006/main" preserve="1" userDrawn="1">
  <p:cSld name="Condiciones Hidrometeorologica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21" name="Rectángulo 20"/>
          <p:cNvSpPr/>
          <p:nvPr userDrawn="1"/>
        </p:nvSpPr>
        <p:spPr>
          <a:xfrm>
            <a:off x="-1934" y="949571"/>
            <a:ext cx="12193935" cy="5122985"/>
          </a:xfrm>
          <a:prstGeom prst="rect">
            <a:avLst/>
          </a:prstGeom>
          <a:solidFill>
            <a:srgbClr val="D5EEF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s-MX" sz="1800"/>
          </a:p>
        </p:txBody>
      </p:sp>
      <p:grpSp>
        <p:nvGrpSpPr>
          <p:cNvPr id="15" name="Grupo 14"/>
          <p:cNvGrpSpPr/>
          <p:nvPr userDrawn="1"/>
        </p:nvGrpSpPr>
        <p:grpSpPr>
          <a:xfrm>
            <a:off x="1409105" y="1102817"/>
            <a:ext cx="4244023" cy="4917996"/>
            <a:chOff x="811676" y="914400"/>
            <a:chExt cx="4430249" cy="5133796"/>
          </a:xfrm>
        </p:grpSpPr>
        <p:pic>
          <p:nvPicPr>
            <p:cNvPr id="16" name="Google Shape;16;p72"/>
            <p:cNvPicPr preferRelativeResize="0"/>
            <p:nvPr/>
          </p:nvPicPr>
          <p:blipFill rotWithShape="1">
            <a:blip r:embed="rId3">
              <a:alphaModFix/>
            </a:blip>
            <a:srcRect/>
            <a:stretch/>
          </p:blipFill>
          <p:spPr>
            <a:xfrm>
              <a:off x="811676" y="922338"/>
              <a:ext cx="388937" cy="4675187"/>
            </a:xfrm>
            <a:prstGeom prst="rect">
              <a:avLst/>
            </a:prstGeom>
            <a:noFill/>
            <a:ln>
              <a:noFill/>
            </a:ln>
          </p:spPr>
        </p:pic>
        <p:sp>
          <p:nvSpPr>
            <p:cNvPr id="17" name="Google Shape;17;p72"/>
            <p:cNvSpPr/>
            <p:nvPr/>
          </p:nvSpPr>
          <p:spPr>
            <a:xfrm>
              <a:off x="823913" y="914400"/>
              <a:ext cx="4408487" cy="4683125"/>
            </a:xfrm>
            <a:prstGeom prst="rect">
              <a:avLst/>
            </a:prstGeom>
            <a:noFill/>
            <a:ln w="127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18" name="Google Shape;19;p72"/>
            <p:cNvSpPr txBox="1"/>
            <p:nvPr/>
          </p:nvSpPr>
          <p:spPr>
            <a:xfrm>
              <a:off x="814389" y="5599113"/>
              <a:ext cx="4427536" cy="449083"/>
            </a:xfrm>
            <a:prstGeom prst="rect">
              <a:avLst/>
            </a:prstGeom>
            <a:solidFill>
              <a:schemeClr val="lt1"/>
            </a:solidFill>
            <a:ln>
              <a:noFill/>
            </a:ln>
          </p:spPr>
          <p:txBody>
            <a:bodyPr spcFirstLastPara="1" wrap="square" lIns="91425" tIns="45700" rIns="91425" bIns="45700" anchor="t" anchorCtr="0">
              <a:spAutoFit/>
            </a:bodyPr>
            <a:lstStyle/>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dirty="0">
                <a:solidFill>
                  <a:srgbClr val="000000"/>
                </a:solidFill>
                <a:latin typeface="Arial Narrow"/>
                <a:ea typeface="Arial Narrow"/>
                <a:cs typeface="Arial Narrow"/>
                <a:sym typeface="Arial Narrow"/>
              </a:endParaRPr>
            </a:p>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dirty="0">
                <a:solidFill>
                  <a:srgbClr val="000000"/>
                </a:solidFill>
                <a:latin typeface="Arial Narrow"/>
                <a:ea typeface="Arial Narrow"/>
                <a:cs typeface="Arial Narrow"/>
                <a:sym typeface="Arial Narrow"/>
              </a:endParaRPr>
            </a:p>
          </p:txBody>
        </p:sp>
      </p:grpSp>
      <p:sp>
        <p:nvSpPr>
          <p:cNvPr id="25" name="Google Shape;17;p72"/>
          <p:cNvSpPr/>
          <p:nvPr/>
        </p:nvSpPr>
        <p:spPr>
          <a:xfrm>
            <a:off x="6872515" y="1072122"/>
            <a:ext cx="4043565" cy="4595148"/>
          </a:xfrm>
          <a:prstGeom prst="rect">
            <a:avLst/>
          </a:prstGeom>
          <a:noFill/>
          <a:ln w="127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6" name="Google Shape;19;p72"/>
          <p:cNvSpPr txBox="1"/>
          <p:nvPr/>
        </p:nvSpPr>
        <p:spPr>
          <a:xfrm>
            <a:off x="6872515" y="5577698"/>
            <a:ext cx="4043565" cy="430206"/>
          </a:xfrm>
          <a:prstGeom prst="rect">
            <a:avLst/>
          </a:prstGeom>
          <a:solidFill>
            <a:schemeClr val="lt1"/>
          </a:solidFill>
          <a:ln>
            <a:noFill/>
          </a:ln>
        </p:spPr>
        <p:txBody>
          <a:bodyPr spcFirstLastPara="1" wrap="square" lIns="91425" tIns="45700" rIns="91425" bIns="45700" anchor="t" anchorCtr="0">
            <a:spAutoFit/>
          </a:bodyPr>
          <a:lstStyle/>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a:solidFill>
                <a:srgbClr val="000000"/>
              </a:solidFill>
              <a:latin typeface="Arial Narrow"/>
              <a:ea typeface="Arial Narrow"/>
              <a:cs typeface="Arial Narrow"/>
              <a:sym typeface="Arial Narrow"/>
            </a:endParaRPr>
          </a:p>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a:solidFill>
                <a:srgbClr val="000000"/>
              </a:solidFill>
              <a:latin typeface="Arial Narrow"/>
              <a:ea typeface="Arial Narrow"/>
              <a:cs typeface="Arial Narrow"/>
              <a:sym typeface="Arial Narrow"/>
            </a:endParaRPr>
          </a:p>
        </p:txBody>
      </p:sp>
      <p:sp>
        <p:nvSpPr>
          <p:cNvPr id="44" name="Marcador de texto 43"/>
          <p:cNvSpPr>
            <a:spLocks noGrp="1"/>
          </p:cNvSpPr>
          <p:nvPr>
            <p:ph type="body" sz="quarter" idx="10"/>
          </p:nvPr>
        </p:nvSpPr>
        <p:spPr>
          <a:xfrm>
            <a:off x="6983414" y="5598571"/>
            <a:ext cx="3838575" cy="361950"/>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48" name="Marcador de texto 43"/>
          <p:cNvSpPr>
            <a:spLocks noGrp="1"/>
          </p:cNvSpPr>
          <p:nvPr>
            <p:ph type="body" sz="quarter" idx="11"/>
          </p:nvPr>
        </p:nvSpPr>
        <p:spPr>
          <a:xfrm>
            <a:off x="1613125" y="5608619"/>
            <a:ext cx="3838575" cy="361950"/>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pic>
        <p:nvPicPr>
          <p:cNvPr id="49" name="Imagen 48"/>
          <p:cNvPicPr>
            <a:picLocks noChangeAspect="1"/>
          </p:cNvPicPr>
          <p:nvPr userDrawn="1"/>
        </p:nvPicPr>
        <p:blipFill>
          <a:blip r:embed="rId4"/>
          <a:stretch>
            <a:fillRect/>
          </a:stretch>
        </p:blipFill>
        <p:spPr>
          <a:xfrm>
            <a:off x="2646070" y="6105426"/>
            <a:ext cx="6899860" cy="564757"/>
          </a:xfrm>
          <a:prstGeom prst="rect">
            <a:avLst/>
          </a:prstGeom>
        </p:spPr>
      </p:pic>
      <p:pic>
        <p:nvPicPr>
          <p:cNvPr id="4" name="Imagen 3">
            <a:extLst>
              <a:ext uri="{FF2B5EF4-FFF2-40B4-BE49-F238E27FC236}">
                <a16:creationId xmlns:a16="http://schemas.microsoft.com/office/drawing/2014/main" id="{8435359C-3E2B-2200-1C25-C87B896409EA}"/>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6C98AE62-753D-9614-0D78-C7A20E9646D5}"/>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6" name="Imagen 5">
            <a:extLst>
              <a:ext uri="{FF2B5EF4-FFF2-40B4-BE49-F238E27FC236}">
                <a16:creationId xmlns:a16="http://schemas.microsoft.com/office/drawing/2014/main" id="{6E987E9B-2A47-559E-F614-41FB14EB7D00}"/>
              </a:ext>
            </a:extLst>
          </p:cNvPr>
          <p:cNvPicPr>
            <a:picLocks noChangeAspect="1"/>
          </p:cNvPicPr>
          <p:nvPr userDrawn="1"/>
        </p:nvPicPr>
        <p:blipFill>
          <a:blip r:embed="rId6">
            <a:duotone>
              <a:schemeClr val="bg2">
                <a:shade val="45000"/>
                <a:satMod val="135000"/>
              </a:schemeClr>
              <a:prstClr val="white"/>
            </a:duotone>
            <a:extLst>
              <a:ext uri="{BEBA8EAE-BF5A-486C-A8C5-ECC9F3942E4B}">
                <a14:imgProps xmlns:a14="http://schemas.microsoft.com/office/drawing/2010/main">
                  <a14:imgLayer r:embed="rId7">
                    <a14:imgEffect>
                      <a14:artisticPhotocopy/>
                    </a14:imgEffect>
                    <a14:imgEffect>
                      <a14:saturation sat="40000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331263" y="293163"/>
            <a:ext cx="369332" cy="369332"/>
          </a:xfrm>
          <a:prstGeom prst="rect">
            <a:avLst/>
          </a:prstGeom>
        </p:spPr>
      </p:pic>
      <p:sp>
        <p:nvSpPr>
          <p:cNvPr id="7" name="CuadroTexto 6">
            <a:extLst>
              <a:ext uri="{FF2B5EF4-FFF2-40B4-BE49-F238E27FC236}">
                <a16:creationId xmlns:a16="http://schemas.microsoft.com/office/drawing/2014/main" id="{D38D21A5-746E-1C32-5293-DF3A27F987F4}"/>
              </a:ext>
            </a:extLst>
          </p:cNvPr>
          <p:cNvSpPr txBox="1"/>
          <p:nvPr userDrawn="1"/>
        </p:nvSpPr>
        <p:spPr>
          <a:xfrm>
            <a:off x="844884" y="299048"/>
            <a:ext cx="4525598" cy="369332"/>
          </a:xfrm>
          <a:prstGeom prst="rect">
            <a:avLst/>
          </a:prstGeom>
          <a:noFill/>
        </p:spPr>
        <p:txBody>
          <a:bodyPr wrap="none" rtlCol="0">
            <a:spAutoFit/>
          </a:bodyPr>
          <a:lstStyle/>
          <a:p>
            <a:r>
              <a:rPr lang="es-ES" sz="1800" b="1" dirty="0">
                <a:solidFill>
                  <a:schemeClr val="bg1"/>
                </a:solidFill>
                <a:latin typeface="Verdana" panose="020B0604030504040204" pitchFamily="34" charset="0"/>
                <a:ea typeface="Verdana" panose="020B0604030504040204" pitchFamily="34" charset="0"/>
              </a:rPr>
              <a:t>Condiciones Hidrometeorológicas</a:t>
            </a:r>
            <a:endParaRPr lang="es-MX" sz="18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200385528"/>
      </p:ext>
    </p:extLst>
  </p:cSld>
  <p:clrMapOvr>
    <a:masterClrMapping/>
  </p:clrMapOvr>
</p:sldLayout>
</file>

<file path=ppt/slideLayouts/slideLayout414.xml><?xml version="1.0" encoding="utf-8"?>
<p:sldLayout xmlns:a="http://schemas.openxmlformats.org/drawingml/2006/main" xmlns:r="http://schemas.openxmlformats.org/officeDocument/2006/relationships" xmlns:p="http://schemas.openxmlformats.org/presentationml/2006/main" preserve="1" userDrawn="1">
  <p:cSld name="Condiciones Hidrometeorológica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graphicFrame>
        <p:nvGraphicFramePr>
          <p:cNvPr id="19" name="Google Shape;22;p73"/>
          <p:cNvGraphicFramePr/>
          <p:nvPr userDrawn="1">
            <p:extLst>
              <p:ext uri="{D42A27DB-BD31-4B8C-83A1-F6EECF244321}">
                <p14:modId xmlns:p14="http://schemas.microsoft.com/office/powerpoint/2010/main" val="4140264445"/>
              </p:ext>
            </p:extLst>
          </p:nvPr>
        </p:nvGraphicFramePr>
        <p:xfrm>
          <a:off x="1" y="1075525"/>
          <a:ext cx="12190065" cy="5086477"/>
        </p:xfrm>
        <a:graphic>
          <a:graphicData uri="http://schemas.openxmlformats.org/drawingml/2006/table">
            <a:tbl>
              <a:tblPr>
                <a:tableStyleId>{10A1B5D5-9B99-4C35-A422-299274C87663}</a:tableStyleId>
              </a:tblPr>
              <a:tblGrid>
                <a:gridCol w="5029199">
                  <a:extLst>
                    <a:ext uri="{9D8B030D-6E8A-4147-A177-3AD203B41FA5}">
                      <a16:colId xmlns:a16="http://schemas.microsoft.com/office/drawing/2014/main" val="20000"/>
                    </a:ext>
                  </a:extLst>
                </a:gridCol>
                <a:gridCol w="7160866">
                  <a:extLst>
                    <a:ext uri="{9D8B030D-6E8A-4147-A177-3AD203B41FA5}">
                      <a16:colId xmlns:a16="http://schemas.microsoft.com/office/drawing/2014/main" val="20001"/>
                    </a:ext>
                  </a:extLst>
                </a:gridCol>
              </a:tblGrid>
              <a:tr h="315431">
                <a:tc>
                  <a:txBody>
                    <a:bodyPr/>
                    <a:lstStyle/>
                    <a:p>
                      <a:pPr marL="0" marR="0" lvl="0" indent="0" algn="ctr" rtl="0">
                        <a:lnSpc>
                          <a:spcPct val="100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Condiciones meteorológicas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85079" marR="85079" marT="42540" marB="42540" anchor="ctr">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Lluvias destacadas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63798" marR="63798" marT="0" marB="0" anchor="ctr">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4771046">
                <a:tc>
                  <a:txBody>
                    <a:bodyPr/>
                    <a:lstStyle/>
                    <a:p>
                      <a:pPr marL="0" marR="0" lvl="0" indent="0" algn="ctr" rtl="0">
                        <a:lnSpc>
                          <a:spcPct val="100000"/>
                        </a:lnSpc>
                        <a:spcBef>
                          <a:spcPts val="0"/>
                        </a:spcBef>
                        <a:spcAft>
                          <a:spcPts val="0"/>
                        </a:spcAft>
                        <a:buClr>
                          <a:srgbClr val="000000"/>
                        </a:buClr>
                        <a:buSzPts val="1400"/>
                        <a:buFont typeface="Arial"/>
                        <a:buNone/>
                      </a:pPr>
                      <a:endParaRPr sz="1300" b="0" u="none" strike="noStrike" cap="none" dirty="0">
                        <a:latin typeface="Arial Narrow"/>
                        <a:ea typeface="Arial Narrow"/>
                        <a:cs typeface="Arial Narrow"/>
                        <a:sym typeface="Arial Narrow"/>
                      </a:endParaRPr>
                    </a:p>
                  </a:txBody>
                  <a:tcPr marL="85079" marR="85079" marT="42540" marB="42540">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b="1" u="none" strike="noStrike" cap="none" dirty="0">
                        <a:latin typeface="Arial Narrow"/>
                        <a:ea typeface="Arial Narrow"/>
                        <a:cs typeface="Arial Narrow"/>
                        <a:sym typeface="Arial Narrow"/>
                      </a:endParaRPr>
                    </a:p>
                  </a:txBody>
                  <a:tcPr marL="85079" marR="85079" marT="42540" marB="42540">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bl>
          </a:graphicData>
        </a:graphic>
      </p:graphicFrame>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3" name="Imagen 2"/>
          <p:cNvPicPr>
            <a:picLocks noChangeAspect="1"/>
          </p:cNvPicPr>
          <p:nvPr userDrawn="1"/>
        </p:nvPicPr>
        <p:blipFill>
          <a:blip r:embed="rId3"/>
          <a:stretch>
            <a:fillRect/>
          </a:stretch>
        </p:blipFill>
        <p:spPr>
          <a:xfrm>
            <a:off x="1335855" y="6294650"/>
            <a:ext cx="9520290" cy="286632"/>
          </a:xfrm>
          <a:prstGeom prst="rect">
            <a:avLst/>
          </a:prstGeom>
        </p:spPr>
      </p:pic>
      <p:sp>
        <p:nvSpPr>
          <p:cNvPr id="20" name="Google Shape;23;p73"/>
          <p:cNvSpPr/>
          <p:nvPr userDrawn="1"/>
        </p:nvSpPr>
        <p:spPr>
          <a:xfrm>
            <a:off x="521652" y="1515900"/>
            <a:ext cx="4003851" cy="4295353"/>
          </a:xfrm>
          <a:prstGeom prst="rect">
            <a:avLst/>
          </a:prstGeom>
          <a:noFill/>
          <a:ln w="9525" cap="flat" cmpd="sng">
            <a:solidFill>
              <a:schemeClr val="bg2">
                <a:lumMod val="90000"/>
              </a:schemeClr>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2" name="Marcador de texto 43"/>
          <p:cNvSpPr>
            <a:spLocks noGrp="1"/>
          </p:cNvSpPr>
          <p:nvPr>
            <p:ph type="body" sz="quarter" idx="12"/>
          </p:nvPr>
        </p:nvSpPr>
        <p:spPr>
          <a:xfrm>
            <a:off x="5370482" y="1603433"/>
            <a:ext cx="6501220" cy="4309486"/>
          </a:xfrm>
        </p:spPr>
        <p:txBody>
          <a:bodyPr>
            <a:noAutofit/>
          </a:bodyPr>
          <a:lstStyle>
            <a:lvl1pPr marL="0" indent="0" algn="just">
              <a:buNone/>
              <a:defRPr sz="105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24" name="Marcador de texto 43"/>
          <p:cNvSpPr>
            <a:spLocks noGrp="1"/>
          </p:cNvSpPr>
          <p:nvPr>
            <p:ph type="body" sz="quarter" idx="13"/>
          </p:nvPr>
        </p:nvSpPr>
        <p:spPr>
          <a:xfrm>
            <a:off x="521652" y="5895773"/>
            <a:ext cx="4003851" cy="159316"/>
          </a:xfrm>
        </p:spPr>
        <p:txBody>
          <a:bodyPr>
            <a:noAutofit/>
          </a:bodyPr>
          <a:lstStyle>
            <a:lvl1pPr marL="0" indent="0" algn="ctr">
              <a:buNone/>
              <a:defRPr sz="800" b="1">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2" name="Rectángulo: esquinas superiores redondeadas 1">
            <a:extLst>
              <a:ext uri="{FF2B5EF4-FFF2-40B4-BE49-F238E27FC236}">
                <a16:creationId xmlns:a16="http://schemas.microsoft.com/office/drawing/2014/main" id="{E65430FE-D129-94AD-84AF-E84BCE38B1C2}"/>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5" name="Imagen 4">
            <a:extLst>
              <a:ext uri="{FF2B5EF4-FFF2-40B4-BE49-F238E27FC236}">
                <a16:creationId xmlns:a16="http://schemas.microsoft.com/office/drawing/2014/main" id="{0D243A98-38C5-305C-8970-1448A3BB3D5A}"/>
              </a:ext>
            </a:extLst>
          </p:cNvPr>
          <p:cNvPicPr>
            <a:picLocks noChangeAspect="1"/>
          </p:cNvPicPr>
          <p:nvPr userDrawn="1"/>
        </p:nvPicPr>
        <p:blipFill>
          <a:blip r:embed="rId4">
            <a:duotone>
              <a:schemeClr val="bg2">
                <a:shade val="45000"/>
                <a:satMod val="135000"/>
              </a:schemeClr>
              <a:prstClr val="white"/>
            </a:duotone>
            <a:extLst>
              <a:ext uri="{BEBA8EAE-BF5A-486C-A8C5-ECC9F3942E4B}">
                <a14:imgProps xmlns:a14="http://schemas.microsoft.com/office/drawing/2010/main">
                  <a14:imgLayer r:embed="rId5">
                    <a14:imgEffect>
                      <a14:artisticPhotocopy/>
                    </a14:imgEffect>
                    <a14:imgEffect>
                      <a14:saturation sat="40000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331263" y="293163"/>
            <a:ext cx="369332" cy="369332"/>
          </a:xfrm>
          <a:prstGeom prst="rect">
            <a:avLst/>
          </a:prstGeom>
        </p:spPr>
      </p:pic>
      <p:sp>
        <p:nvSpPr>
          <p:cNvPr id="6" name="CuadroTexto 5">
            <a:extLst>
              <a:ext uri="{FF2B5EF4-FFF2-40B4-BE49-F238E27FC236}">
                <a16:creationId xmlns:a16="http://schemas.microsoft.com/office/drawing/2014/main" id="{E120226C-AE2D-A108-E6BD-D5BE211FD750}"/>
              </a:ext>
            </a:extLst>
          </p:cNvPr>
          <p:cNvSpPr txBox="1"/>
          <p:nvPr userDrawn="1"/>
        </p:nvSpPr>
        <p:spPr>
          <a:xfrm>
            <a:off x="844884" y="299048"/>
            <a:ext cx="4525598" cy="369332"/>
          </a:xfrm>
          <a:prstGeom prst="rect">
            <a:avLst/>
          </a:prstGeom>
          <a:noFill/>
        </p:spPr>
        <p:txBody>
          <a:bodyPr wrap="none" rtlCol="0">
            <a:spAutoFit/>
          </a:bodyPr>
          <a:lstStyle/>
          <a:p>
            <a:r>
              <a:rPr lang="es-ES" sz="1800" b="1" dirty="0">
                <a:solidFill>
                  <a:schemeClr val="bg1"/>
                </a:solidFill>
                <a:latin typeface="Verdana" panose="020B0604030504040204" pitchFamily="34" charset="0"/>
                <a:ea typeface="Verdana" panose="020B0604030504040204" pitchFamily="34" charset="0"/>
              </a:rPr>
              <a:t>Condiciones Hidrometeorológicas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7" name="Imagen 6">
            <a:extLst>
              <a:ext uri="{FF2B5EF4-FFF2-40B4-BE49-F238E27FC236}">
                <a16:creationId xmlns:a16="http://schemas.microsoft.com/office/drawing/2014/main" id="{63A9612A-BB18-7321-F392-0A2EF01F3F07}"/>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225096808"/>
      </p:ext>
    </p:extLst>
  </p:cSld>
  <p:clrMapOvr>
    <a:masterClrMapping/>
  </p:clrMapOvr>
</p:sldLayout>
</file>

<file path=ppt/slideLayouts/slideLayout415.xml><?xml version="1.0" encoding="utf-8"?>
<p:sldLayout xmlns:a="http://schemas.openxmlformats.org/drawingml/2006/main" xmlns:r="http://schemas.openxmlformats.org/officeDocument/2006/relationships" xmlns:p="http://schemas.openxmlformats.org/presentationml/2006/main" preserve="1" userDrawn="1">
  <p:cSld name="Pronóstico de precipitacione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22" name="Marcador de texto 43"/>
          <p:cNvSpPr>
            <a:spLocks noGrp="1"/>
          </p:cNvSpPr>
          <p:nvPr>
            <p:ph type="body" sz="quarter" idx="12"/>
          </p:nvPr>
        </p:nvSpPr>
        <p:spPr>
          <a:xfrm>
            <a:off x="5951621" y="1409403"/>
            <a:ext cx="5438274" cy="3836114"/>
          </a:xfrm>
        </p:spPr>
        <p:txBody>
          <a:bodyPr>
            <a:noAutofit/>
          </a:bodyPr>
          <a:lstStyle>
            <a:lvl1pPr marL="0" indent="0" algn="just">
              <a:buNone/>
              <a:defRPr sz="12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pic>
        <p:nvPicPr>
          <p:cNvPr id="4" name="Imagen 3"/>
          <p:cNvPicPr>
            <a:picLocks noChangeAspect="1"/>
          </p:cNvPicPr>
          <p:nvPr userDrawn="1"/>
        </p:nvPicPr>
        <p:blipFill>
          <a:blip r:embed="rId3"/>
          <a:stretch>
            <a:fillRect/>
          </a:stretch>
        </p:blipFill>
        <p:spPr>
          <a:xfrm>
            <a:off x="2315954" y="6090576"/>
            <a:ext cx="7560093" cy="526541"/>
          </a:xfrm>
          <a:prstGeom prst="rect">
            <a:avLst/>
          </a:prstGeom>
        </p:spPr>
      </p:pic>
      <p:sp>
        <p:nvSpPr>
          <p:cNvPr id="5" name="Redondear rectángulo de esquina del mismo lado 4"/>
          <p:cNvSpPr/>
          <p:nvPr userDrawn="1"/>
        </p:nvSpPr>
        <p:spPr>
          <a:xfrm rot="16200000">
            <a:off x="9787431" y="3591687"/>
            <a:ext cx="604177" cy="4201098"/>
          </a:xfrm>
          <a:prstGeom prst="round2SameRect">
            <a:avLst>
              <a:gd name="adj1" fmla="val 43219"/>
              <a:gd name="adj2" fmla="val 0"/>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6" name="Imagen 5"/>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8234845" y="5473553"/>
            <a:ext cx="253772" cy="439366"/>
          </a:xfrm>
          <a:prstGeom prst="rect">
            <a:avLst/>
          </a:prstGeom>
        </p:spPr>
      </p:pic>
      <p:sp>
        <p:nvSpPr>
          <p:cNvPr id="7" name="CuadroTexto 6"/>
          <p:cNvSpPr txBox="1"/>
          <p:nvPr userDrawn="1"/>
        </p:nvSpPr>
        <p:spPr>
          <a:xfrm>
            <a:off x="8614397" y="5412878"/>
            <a:ext cx="2935920" cy="553998"/>
          </a:xfrm>
          <a:prstGeom prst="rect">
            <a:avLst/>
          </a:prstGeom>
          <a:noFill/>
        </p:spPr>
        <p:txBody>
          <a:bodyPr wrap="square" rtlCol="0">
            <a:spAutoFit/>
          </a:bodyPr>
          <a:lstStyle/>
          <a:p>
            <a:pPr algn="just"/>
            <a:r>
              <a:rPr lang="es-CO" sz="1000" dirty="0">
                <a:solidFill>
                  <a:schemeClr val="bg1"/>
                </a:solidFill>
                <a:latin typeface="Verdana" panose="020B0604030504040204" pitchFamily="34" charset="0"/>
                <a:ea typeface="Verdana" panose="020B0604030504040204" pitchFamily="34" charset="0"/>
              </a:rPr>
              <a:t>Para mayor información sobre el estado del tiempo, alertas y pronósticos, consulte la aplicación móvil MI PRONÓSTICO.</a:t>
            </a:r>
            <a:endParaRPr lang="es-MX" sz="1000" dirty="0">
              <a:solidFill>
                <a:schemeClr val="bg1"/>
              </a:solidFill>
              <a:latin typeface="Verdana" panose="020B0604030504040204" pitchFamily="34" charset="0"/>
              <a:ea typeface="Verdana" panose="020B0604030504040204" pitchFamily="34" charset="0"/>
            </a:endParaRPr>
          </a:p>
        </p:txBody>
      </p:sp>
      <p:sp>
        <p:nvSpPr>
          <p:cNvPr id="9" name="Rectángulo 8"/>
          <p:cNvSpPr/>
          <p:nvPr userDrawn="1"/>
        </p:nvSpPr>
        <p:spPr>
          <a:xfrm>
            <a:off x="850232" y="1361276"/>
            <a:ext cx="4628499" cy="4503517"/>
          </a:xfrm>
          <a:prstGeom prst="rect">
            <a:avLst/>
          </a:prstGeom>
          <a:no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2" name="Imagen 1">
            <a:extLst>
              <a:ext uri="{FF2B5EF4-FFF2-40B4-BE49-F238E27FC236}">
                <a16:creationId xmlns:a16="http://schemas.microsoft.com/office/drawing/2014/main" id="{7CEE6574-EA4F-28AE-5BA9-F58EC78367B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8" name="Rectángulo: esquinas superiores redondeadas 7">
            <a:extLst>
              <a:ext uri="{FF2B5EF4-FFF2-40B4-BE49-F238E27FC236}">
                <a16:creationId xmlns:a16="http://schemas.microsoft.com/office/drawing/2014/main" id="{5A6473CD-A110-D323-3F7C-0AC188255750}"/>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0" name="Imagen 9">
            <a:extLst>
              <a:ext uri="{FF2B5EF4-FFF2-40B4-BE49-F238E27FC236}">
                <a16:creationId xmlns:a16="http://schemas.microsoft.com/office/drawing/2014/main" id="{C5D06AC7-2E47-6C7E-7392-3E739F860715}"/>
              </a:ext>
            </a:extLst>
          </p:cNvPr>
          <p:cNvPicPr>
            <a:picLocks noChangeAspect="1"/>
          </p:cNvPicPr>
          <p:nvPr userDrawn="1"/>
        </p:nvPicPr>
        <p:blipFill>
          <a:blip r:embed="rId6">
            <a:lum bright="70000" contrast="-70000"/>
            <a:extLst>
              <a:ext uri="{BEBA8EAE-BF5A-486C-A8C5-ECC9F3942E4B}">
                <a14:imgProps xmlns:a14="http://schemas.microsoft.com/office/drawing/2010/main">
                  <a14:imgLayer r:embed="rId7">
                    <a14:imgEffect>
                      <a14:artisticPhotocopy/>
                    </a14:imgEffect>
                    <a14:imgEffect>
                      <a14:saturation sat="400000"/>
                    </a14:imgEffect>
                  </a14:imgLayer>
                </a14:imgProps>
              </a:ext>
              <a:ext uri="{28A0092B-C50C-407E-A947-70E740481C1C}">
                <a14:useLocalDpi xmlns:a14="http://schemas.microsoft.com/office/drawing/2010/main" val="0"/>
              </a:ext>
            </a:extLst>
          </a:blip>
          <a:stretch>
            <a:fillRect/>
          </a:stretch>
        </p:blipFill>
        <p:spPr>
          <a:xfrm>
            <a:off x="331262" y="284606"/>
            <a:ext cx="403767" cy="403767"/>
          </a:xfrm>
          <a:prstGeom prst="rect">
            <a:avLst/>
          </a:prstGeom>
        </p:spPr>
      </p:pic>
      <p:sp>
        <p:nvSpPr>
          <p:cNvPr id="15" name="CuadroTexto 14">
            <a:extLst>
              <a:ext uri="{FF2B5EF4-FFF2-40B4-BE49-F238E27FC236}">
                <a16:creationId xmlns:a16="http://schemas.microsoft.com/office/drawing/2014/main" id="{315EDD5E-C640-1230-9F4D-8D97605E60AB}"/>
              </a:ext>
            </a:extLst>
          </p:cNvPr>
          <p:cNvSpPr txBox="1"/>
          <p:nvPr userDrawn="1"/>
        </p:nvSpPr>
        <p:spPr>
          <a:xfrm>
            <a:off x="850231" y="211353"/>
            <a:ext cx="3600999"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precipitación</a:t>
            </a:r>
            <a:r>
              <a:rPr lang="es-ES" sz="1400" b="1" baseline="0" dirty="0">
                <a:solidFill>
                  <a:schemeClr val="bg1"/>
                </a:solidFill>
                <a:latin typeface="Verdana" panose="020B0604030504040204" pitchFamily="34" charset="0"/>
                <a:ea typeface="Verdana" panose="020B0604030504040204" pitchFamily="34" charset="0"/>
              </a:rPr>
              <a:t> para</a:t>
            </a:r>
          </a:p>
          <a:p>
            <a:pPr algn="l"/>
            <a:r>
              <a:rPr lang="es-ES" sz="1400" b="1" baseline="0" dirty="0">
                <a:solidFill>
                  <a:schemeClr val="bg1"/>
                </a:solidFill>
                <a:latin typeface="Verdana" panose="020B0604030504040204" pitchFamily="34" charset="0"/>
                <a:ea typeface="Verdana" panose="020B0604030504040204" pitchFamily="34" charset="0"/>
              </a:rPr>
              <a:t>las próximas seis (6) horas</a:t>
            </a:r>
            <a:endParaRPr lang="es-MX" sz="14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2751626599"/>
      </p:ext>
    </p:extLst>
  </p:cSld>
  <p:clrMapOvr>
    <a:masterClrMapping/>
  </p:clrMapOvr>
</p:sldLayout>
</file>

<file path=ppt/slideLayouts/slideLayout416.xml><?xml version="1.0" encoding="utf-8"?>
<p:sldLayout xmlns:a="http://schemas.openxmlformats.org/drawingml/2006/main" xmlns:r="http://schemas.openxmlformats.org/officeDocument/2006/relationships" xmlns:p="http://schemas.openxmlformats.org/presentationml/2006/main" preserve="1" userDrawn="1">
  <p:cSld name="Alerta por descensos temperatura">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2" name="Imagen 1">
            <a:extLst>
              <a:ext uri="{FF2B5EF4-FFF2-40B4-BE49-F238E27FC236}">
                <a16:creationId xmlns:a16="http://schemas.microsoft.com/office/drawing/2014/main" id="{09BB1C2F-88D2-D710-4BED-41C2B999A48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3AB08C9B-47E5-C121-1AC7-B32A8F7B8634}"/>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6" name="CuadroTexto 5">
            <a:extLst>
              <a:ext uri="{FF2B5EF4-FFF2-40B4-BE49-F238E27FC236}">
                <a16:creationId xmlns:a16="http://schemas.microsoft.com/office/drawing/2014/main" id="{749AE6F6-A8E0-2931-ED48-6AC8569CD523}"/>
              </a:ext>
            </a:extLst>
          </p:cNvPr>
          <p:cNvSpPr txBox="1"/>
          <p:nvPr userDrawn="1"/>
        </p:nvSpPr>
        <p:spPr>
          <a:xfrm>
            <a:off x="818239" y="228448"/>
            <a:ext cx="3990195"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Alerta por descensos significativos de</a:t>
            </a:r>
          </a:p>
          <a:p>
            <a:pPr algn="l"/>
            <a:r>
              <a:rPr lang="es-ES" sz="1400" b="1" dirty="0">
                <a:solidFill>
                  <a:schemeClr val="bg1"/>
                </a:solidFill>
                <a:latin typeface="Verdana" panose="020B0604030504040204" pitchFamily="34" charset="0"/>
                <a:ea typeface="Verdana" panose="020B0604030504040204" pitchFamily="34" charset="0"/>
              </a:rPr>
              <a:t>Las Temperaturas mínimas del aire</a:t>
            </a:r>
            <a:endParaRPr lang="es-MX" sz="1400" b="1" dirty="0">
              <a:solidFill>
                <a:schemeClr val="bg1"/>
              </a:solidFill>
              <a:latin typeface="Verdana" panose="020B0604030504040204" pitchFamily="34" charset="0"/>
              <a:ea typeface="Verdana" panose="020B0604030504040204" pitchFamily="34" charset="0"/>
            </a:endParaRPr>
          </a:p>
        </p:txBody>
      </p:sp>
      <p:pic>
        <p:nvPicPr>
          <p:cNvPr id="7" name="Imagen 6">
            <a:extLst>
              <a:ext uri="{FF2B5EF4-FFF2-40B4-BE49-F238E27FC236}">
                <a16:creationId xmlns:a16="http://schemas.microsoft.com/office/drawing/2014/main" id="{64A60520-3346-766F-639B-4920B6F2178F}"/>
              </a:ext>
            </a:extLst>
          </p:cNvPr>
          <p:cNvPicPr>
            <a:picLocks noChangeAspect="1"/>
          </p:cNvPicPr>
          <p:nvPr userDrawn="1"/>
        </p:nvPicPr>
        <p:blipFill>
          <a:blip r:embed="rId4">
            <a:lum bright="70000" contrast="-70000"/>
            <a:extLst>
              <a:ext uri="{BEBA8EAE-BF5A-486C-A8C5-ECC9F3942E4B}">
                <a14:imgProps xmlns:a14="http://schemas.microsoft.com/office/drawing/2010/main">
                  <a14:imgLayer r:embed="rId5">
                    <a14:imgEffect>
                      <a14:artisticPhotocopy/>
                    </a14:imgEffect>
                  </a14:imgLayer>
                </a14:imgProps>
              </a:ext>
              <a:ext uri="{28A0092B-C50C-407E-A947-70E740481C1C}">
                <a14:useLocalDpi xmlns:a14="http://schemas.microsoft.com/office/drawing/2010/main" val="0"/>
              </a:ext>
            </a:extLst>
          </a:blip>
          <a:stretch>
            <a:fillRect/>
          </a:stretch>
        </p:blipFill>
        <p:spPr>
          <a:xfrm>
            <a:off x="282996" y="284606"/>
            <a:ext cx="410386" cy="403767"/>
          </a:xfrm>
          <a:prstGeom prst="rect">
            <a:avLst/>
          </a:prstGeom>
        </p:spPr>
      </p:pic>
    </p:spTree>
    <p:extLst>
      <p:ext uri="{BB962C8B-B14F-4D97-AF65-F5344CB8AC3E}">
        <p14:creationId xmlns:p14="http://schemas.microsoft.com/office/powerpoint/2010/main" val="1308522033"/>
      </p:ext>
    </p:extLst>
  </p:cSld>
  <p:clrMapOvr>
    <a:masterClrMapping/>
  </p:clrMapOvr>
</p:sldLayout>
</file>

<file path=ppt/slideLayouts/slideLayout417.xml><?xml version="1.0" encoding="utf-8"?>
<p:sldLayout xmlns:a="http://schemas.openxmlformats.org/drawingml/2006/main" xmlns:r="http://schemas.openxmlformats.org/officeDocument/2006/relationships" xmlns:p="http://schemas.openxmlformats.org/presentationml/2006/main" preserve="1" userDrawn="1">
  <p:cSld name="Altos valores de radiación ultravioleta">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1" name="Marcador de texto 10"/>
          <p:cNvSpPr>
            <a:spLocks noGrp="1"/>
          </p:cNvSpPr>
          <p:nvPr>
            <p:ph type="body" sz="quarter" idx="11"/>
          </p:nvPr>
        </p:nvSpPr>
        <p:spPr>
          <a:xfrm>
            <a:off x="6075335" y="1441342"/>
            <a:ext cx="5594377" cy="4711808"/>
          </a:xfrm>
        </p:spPr>
        <p:txBody>
          <a:bodyPr>
            <a:normAutofit/>
          </a:bodyPr>
          <a:lstStyle>
            <a:lvl1pPr marL="0" indent="0">
              <a:buNone/>
              <a:defRPr sz="1400">
                <a:solidFill>
                  <a:schemeClr val="tx1">
                    <a:lumMod val="50000"/>
                    <a:lumOff val="50000"/>
                  </a:schemeClr>
                </a:solidFill>
                <a:latin typeface="Verdana" panose="020B0604030504040204" pitchFamily="34" charset="0"/>
                <a:ea typeface="Verdana" panose="020B0604030504040204" pitchFamily="34" charset="0"/>
              </a:defRPr>
            </a:lvl1pPr>
            <a:lvl2pPr>
              <a:defRPr sz="2000">
                <a:solidFill>
                  <a:schemeClr val="tx1">
                    <a:lumMod val="50000"/>
                    <a:lumOff val="50000"/>
                  </a:schemeClr>
                </a:solidFill>
                <a:latin typeface="Verdana" panose="020B0604030504040204" pitchFamily="34" charset="0"/>
                <a:ea typeface="Verdana" panose="020B0604030504040204" pitchFamily="34" charset="0"/>
              </a:defRPr>
            </a:lvl2pPr>
            <a:lvl3pPr>
              <a:defRPr sz="1800">
                <a:solidFill>
                  <a:schemeClr val="tx1">
                    <a:lumMod val="50000"/>
                    <a:lumOff val="50000"/>
                  </a:schemeClr>
                </a:solidFill>
                <a:latin typeface="Verdana" panose="020B0604030504040204" pitchFamily="34" charset="0"/>
                <a:ea typeface="Verdana" panose="020B0604030504040204" pitchFamily="34" charset="0"/>
              </a:defRPr>
            </a:lvl3pPr>
            <a:lvl4pPr>
              <a:defRPr sz="1600">
                <a:solidFill>
                  <a:schemeClr val="tx1">
                    <a:lumMod val="50000"/>
                    <a:lumOff val="50000"/>
                  </a:schemeClr>
                </a:solidFill>
                <a:latin typeface="Verdana" panose="020B0604030504040204" pitchFamily="34" charset="0"/>
                <a:ea typeface="Verdana" panose="020B0604030504040204" pitchFamily="34" charset="0"/>
              </a:defRPr>
            </a:lvl4pPr>
            <a:lvl5pPr>
              <a:defRPr sz="1600">
                <a:solidFill>
                  <a:schemeClr val="tx1">
                    <a:lumMod val="50000"/>
                    <a:lumOff val="50000"/>
                  </a:schemeClr>
                </a:solidFill>
                <a:latin typeface="Verdana" panose="020B0604030504040204" pitchFamily="34" charset="0"/>
                <a:ea typeface="Verdana" panose="020B0604030504040204" pitchFamily="34" charset="0"/>
              </a:defRPr>
            </a:lvl5pPr>
          </a:lstStyle>
          <a:p>
            <a:pPr lvl="0"/>
            <a:r>
              <a:rPr lang="es-ES" dirty="0"/>
              <a:t>Editar el estilo de texto del patrón</a:t>
            </a:r>
          </a:p>
        </p:txBody>
      </p:sp>
      <p:pic>
        <p:nvPicPr>
          <p:cNvPr id="3" name="Imagen 2">
            <a:extLst>
              <a:ext uri="{FF2B5EF4-FFF2-40B4-BE49-F238E27FC236}">
                <a16:creationId xmlns:a16="http://schemas.microsoft.com/office/drawing/2014/main" id="{356C7777-08D6-84BE-C111-7F4D078E3C4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F9C37796-C68C-3244-5140-99951533B1C0}"/>
              </a:ext>
            </a:extLst>
          </p:cNvPr>
          <p:cNvSpPr/>
          <p:nvPr userDrawn="1"/>
        </p:nvSpPr>
        <p:spPr>
          <a:xfrm rot="5400000">
            <a:off x="2531470" y="-2303023"/>
            <a:ext cx="510532" cy="5573476"/>
          </a:xfrm>
          <a:prstGeom prst="round2SameRect">
            <a:avLst/>
          </a:prstGeom>
          <a:gradFill flip="none" rotWithShape="1">
            <a:gsLst>
              <a:gs pos="0">
                <a:srgbClr val="C91008">
                  <a:shade val="30000"/>
                  <a:satMod val="115000"/>
                </a:srgbClr>
              </a:gs>
              <a:gs pos="50000">
                <a:srgbClr val="C91008">
                  <a:shade val="67500"/>
                  <a:satMod val="115000"/>
                </a:srgbClr>
              </a:gs>
              <a:gs pos="100000">
                <a:srgbClr val="F9652F"/>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7" name="CuadroTexto 6">
            <a:extLst>
              <a:ext uri="{FF2B5EF4-FFF2-40B4-BE49-F238E27FC236}">
                <a16:creationId xmlns:a16="http://schemas.microsoft.com/office/drawing/2014/main" id="{71761F07-85B0-2AED-44A0-94BD77E2E2D2}"/>
              </a:ext>
            </a:extLst>
          </p:cNvPr>
          <p:cNvSpPr txBox="1"/>
          <p:nvPr userDrawn="1"/>
        </p:nvSpPr>
        <p:spPr>
          <a:xfrm>
            <a:off x="725671" y="235995"/>
            <a:ext cx="4578497" cy="338554"/>
          </a:xfrm>
          <a:prstGeom prst="rect">
            <a:avLst/>
          </a:prstGeom>
          <a:noFill/>
        </p:spPr>
        <p:txBody>
          <a:bodyPr wrap="none" rtlCol="0">
            <a:spAutoFit/>
          </a:bodyPr>
          <a:lstStyle/>
          <a:p>
            <a:pPr algn="l"/>
            <a:r>
              <a:rPr lang="es-ES" sz="1600" b="1" dirty="0">
                <a:solidFill>
                  <a:schemeClr val="bg1"/>
                </a:solidFill>
                <a:latin typeface="Verdana" panose="020B0604030504040204" pitchFamily="34" charset="0"/>
                <a:ea typeface="Verdana" panose="020B0604030504040204" pitchFamily="34" charset="0"/>
              </a:rPr>
              <a:t>Altos valores de radiación ultravioleta</a:t>
            </a:r>
            <a:endParaRPr lang="es-MX" sz="1600" b="1" dirty="0">
              <a:solidFill>
                <a:schemeClr val="bg1"/>
              </a:solidFill>
              <a:latin typeface="Verdana" panose="020B0604030504040204" pitchFamily="34" charset="0"/>
              <a:ea typeface="Verdana" panose="020B0604030504040204" pitchFamily="34" charset="0"/>
            </a:endParaRPr>
          </a:p>
        </p:txBody>
      </p:sp>
      <p:pic>
        <p:nvPicPr>
          <p:cNvPr id="8" name="Imagen 7">
            <a:extLst>
              <a:ext uri="{FF2B5EF4-FFF2-40B4-BE49-F238E27FC236}">
                <a16:creationId xmlns:a16="http://schemas.microsoft.com/office/drawing/2014/main" id="{8E5558DA-31D9-04C9-C0FF-A4AD58DC64D6}"/>
              </a:ext>
            </a:extLst>
          </p:cNvPr>
          <p:cNvPicPr>
            <a:picLocks noChangeAspect="1"/>
          </p:cNvPicPr>
          <p:nvPr userDrawn="1"/>
        </p:nvPicPr>
        <p:blipFill>
          <a:blip r:embed="rId4">
            <a:lum bright="70000" contrast="-70000"/>
            <a:extLst>
              <a:ext uri="{BEBA8EAE-BF5A-486C-A8C5-ECC9F3942E4B}">
                <a14:imgProps xmlns:a14="http://schemas.microsoft.com/office/drawing/2010/main">
                  <a14:imgLayer r:embed="rId5">
                    <a14:imgEffect>
                      <a14:artisticPhotocopy/>
                    </a14:imgEffect>
                  </a14:imgLayer>
                </a14:imgProps>
              </a:ext>
              <a:ext uri="{28A0092B-C50C-407E-A947-70E740481C1C}">
                <a14:useLocalDpi xmlns:a14="http://schemas.microsoft.com/office/drawing/2010/main" val="0"/>
              </a:ext>
            </a:extLst>
          </a:blip>
          <a:stretch>
            <a:fillRect/>
          </a:stretch>
        </p:blipFill>
        <p:spPr>
          <a:xfrm>
            <a:off x="272308" y="256393"/>
            <a:ext cx="439456" cy="439456"/>
          </a:xfrm>
          <a:prstGeom prst="rect">
            <a:avLst/>
          </a:prstGeom>
        </p:spPr>
      </p:pic>
      <p:sp>
        <p:nvSpPr>
          <p:cNvPr id="9" name="Marcador de texto 5">
            <a:extLst>
              <a:ext uri="{FF2B5EF4-FFF2-40B4-BE49-F238E27FC236}">
                <a16:creationId xmlns:a16="http://schemas.microsoft.com/office/drawing/2014/main" id="{0FBDA7B7-DB8D-CD71-2B7E-72A4447E87A9}"/>
              </a:ext>
            </a:extLst>
          </p:cNvPr>
          <p:cNvSpPr>
            <a:spLocks noGrp="1"/>
          </p:cNvSpPr>
          <p:nvPr>
            <p:ph type="body" sz="quarter" idx="10"/>
          </p:nvPr>
        </p:nvSpPr>
        <p:spPr>
          <a:xfrm>
            <a:off x="711764" y="536090"/>
            <a:ext cx="4346210" cy="240308"/>
          </a:xfrm>
        </p:spPr>
        <p:txBody>
          <a:bodyPr>
            <a:noAutofit/>
          </a:bodyPr>
          <a:lstStyle>
            <a:lvl1pPr marL="0" indent="0" algn="ctr">
              <a:buNone/>
              <a:defRPr sz="1100">
                <a:solidFill>
                  <a:schemeClr val="bg1"/>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760823476"/>
      </p:ext>
    </p:extLst>
  </p:cSld>
  <p:clrMapOvr>
    <a:masterClrMapping/>
  </p:clrMapOvr>
</p:sldLayout>
</file>

<file path=ppt/slideLayouts/slideLayout418.xml><?xml version="1.0" encoding="utf-8"?>
<p:sldLayout xmlns:a="http://schemas.openxmlformats.org/drawingml/2006/main" xmlns:r="http://schemas.openxmlformats.org/officeDocument/2006/relationships" xmlns:p="http://schemas.openxmlformats.org/presentationml/2006/main" preserve="1" userDrawn="1">
  <p:cSld name="9_Alertas Hidrológic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cxnSp>
        <p:nvCxnSpPr>
          <p:cNvPr id="14" name="Conector recto 13"/>
          <p:cNvCxnSpPr/>
          <p:nvPr userDrawn="1"/>
        </p:nvCxnSpPr>
        <p:spPr>
          <a:xfrm>
            <a:off x="4532799" y="1048909"/>
            <a:ext cx="0" cy="5428091"/>
          </a:xfrm>
          <a:prstGeom prst="line">
            <a:avLst/>
          </a:prstGeom>
          <a:ln w="28575">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pic>
        <p:nvPicPr>
          <p:cNvPr id="24" name="Imagen 23"/>
          <p:cNvPicPr>
            <a:picLocks noChangeAspect="1"/>
          </p:cNvPicPr>
          <p:nvPr userDrawn="1"/>
        </p:nvPicPr>
        <p:blipFill>
          <a:blip r:embed="rId3"/>
          <a:stretch>
            <a:fillRect/>
          </a:stretch>
        </p:blipFill>
        <p:spPr>
          <a:xfrm>
            <a:off x="11385290" y="1012617"/>
            <a:ext cx="797392" cy="5668738"/>
          </a:xfrm>
          <a:prstGeom prst="rect">
            <a:avLst/>
          </a:prstGeom>
        </p:spPr>
      </p:pic>
      <p:pic>
        <p:nvPicPr>
          <p:cNvPr id="3" name="Imagen 2">
            <a:extLst>
              <a:ext uri="{FF2B5EF4-FFF2-40B4-BE49-F238E27FC236}">
                <a16:creationId xmlns:a16="http://schemas.microsoft.com/office/drawing/2014/main" id="{7BC547D7-A764-50B8-E5A6-AA10AE155CF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4" name="Rectángulo: esquinas superiores redondeadas 3">
            <a:extLst>
              <a:ext uri="{FF2B5EF4-FFF2-40B4-BE49-F238E27FC236}">
                <a16:creationId xmlns:a16="http://schemas.microsoft.com/office/drawing/2014/main" id="{9B30EB57-DFDE-2AF7-9602-73AEEE5F05EB}"/>
              </a:ext>
            </a:extLst>
          </p:cNvPr>
          <p:cNvSpPr/>
          <p:nvPr userDrawn="1"/>
        </p:nvSpPr>
        <p:spPr>
          <a:xfrm rot="5400000">
            <a:off x="1629606" y="-1401159"/>
            <a:ext cx="510532" cy="3769747"/>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5" name="CuadroTexto 4">
            <a:extLst>
              <a:ext uri="{FF2B5EF4-FFF2-40B4-BE49-F238E27FC236}">
                <a16:creationId xmlns:a16="http://schemas.microsoft.com/office/drawing/2014/main" id="{D1C91A7A-7E34-D1F7-46DD-D387CEB2F13A}"/>
              </a:ext>
            </a:extLst>
          </p:cNvPr>
          <p:cNvSpPr txBox="1"/>
          <p:nvPr userDrawn="1"/>
        </p:nvSpPr>
        <p:spPr>
          <a:xfrm>
            <a:off x="740498" y="293128"/>
            <a:ext cx="2799164"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Alertas Hidrológicas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8" name="Imagen 7">
            <a:extLst>
              <a:ext uri="{FF2B5EF4-FFF2-40B4-BE49-F238E27FC236}">
                <a16:creationId xmlns:a16="http://schemas.microsoft.com/office/drawing/2014/main" id="{8701B6EA-86F4-DA2C-B544-E45C2E3FEF7A}"/>
              </a:ext>
            </a:extLst>
          </p:cNvPr>
          <p:cNvPicPr>
            <a:picLocks noChangeAspect="1"/>
          </p:cNvPicPr>
          <p:nvPr userDrawn="1"/>
        </p:nvPicPr>
        <p:blipFill>
          <a:blip r:embed="rId5">
            <a:lum bright="70000" contrast="-70000"/>
            <a:extLst>
              <a:ext uri="{BEBA8EAE-BF5A-486C-A8C5-ECC9F3942E4B}">
                <a14:imgProps xmlns:a14="http://schemas.microsoft.com/office/drawing/2010/main">
                  <a14:imgLayer r:embed="rId6">
                    <a14:imgEffect>
                      <a14:artisticPhotocopy/>
                    </a14:imgEffect>
                  </a14:imgLayer>
                </a14:imgProps>
              </a:ext>
              <a:ext uri="{28A0092B-C50C-407E-A947-70E740481C1C}">
                <a14:useLocalDpi xmlns:a14="http://schemas.microsoft.com/office/drawing/2010/main" val="0"/>
              </a:ext>
            </a:extLst>
          </a:blip>
          <a:stretch>
            <a:fillRect/>
          </a:stretch>
        </p:blipFill>
        <p:spPr>
          <a:xfrm>
            <a:off x="321926" y="280985"/>
            <a:ext cx="245228" cy="400110"/>
          </a:xfrm>
          <a:prstGeom prst="rect">
            <a:avLst/>
          </a:prstGeom>
        </p:spPr>
      </p:pic>
    </p:spTree>
    <p:extLst>
      <p:ext uri="{BB962C8B-B14F-4D97-AF65-F5344CB8AC3E}">
        <p14:creationId xmlns:p14="http://schemas.microsoft.com/office/powerpoint/2010/main" val="566482481"/>
      </p:ext>
    </p:extLst>
  </p:cSld>
  <p:clrMapOvr>
    <a:masterClrMapping/>
  </p:clrMapOvr>
</p:sldLayout>
</file>

<file path=ppt/slideLayouts/slideLayout419.xml><?xml version="1.0" encoding="utf-8"?>
<p:sldLayout xmlns:a="http://schemas.openxmlformats.org/drawingml/2006/main" xmlns:r="http://schemas.openxmlformats.org/officeDocument/2006/relationships" xmlns:p="http://schemas.openxmlformats.org/presentationml/2006/main" preserve="1" userDrawn="1">
  <p:cSld name="Resumen de Alertas Hidrológic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5" name="Rectángulo: esquinas superiores redondeadas 4">
            <a:extLst>
              <a:ext uri="{FF2B5EF4-FFF2-40B4-BE49-F238E27FC236}">
                <a16:creationId xmlns:a16="http://schemas.microsoft.com/office/drawing/2014/main" id="{2F4B4000-B0A1-166B-8DCD-402680E5B16C}"/>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0" name="CuadroTexto 9">
            <a:extLst>
              <a:ext uri="{FF2B5EF4-FFF2-40B4-BE49-F238E27FC236}">
                <a16:creationId xmlns:a16="http://schemas.microsoft.com/office/drawing/2014/main" id="{28E25D22-0B7B-0CA7-C6B0-37C1E7E4DAFB}"/>
              </a:ext>
            </a:extLst>
          </p:cNvPr>
          <p:cNvSpPr txBox="1"/>
          <p:nvPr userDrawn="1"/>
        </p:nvSpPr>
        <p:spPr>
          <a:xfrm>
            <a:off x="796624" y="307675"/>
            <a:ext cx="4471096"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Resumen de Alertas Hidrológicas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7BD63A27-A337-BB61-30E7-114840468651}"/>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242533" y="304632"/>
            <a:ext cx="521374" cy="363750"/>
          </a:xfrm>
          <a:prstGeom prst="rect">
            <a:avLst/>
          </a:prstGeom>
        </p:spPr>
      </p:pic>
      <p:pic>
        <p:nvPicPr>
          <p:cNvPr id="12" name="Imagen 11">
            <a:extLst>
              <a:ext uri="{FF2B5EF4-FFF2-40B4-BE49-F238E27FC236}">
                <a16:creationId xmlns:a16="http://schemas.microsoft.com/office/drawing/2014/main" id="{E20668D9-D94E-1F2C-6617-FBE901008006}"/>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91414531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Área Hidrográfica CUENCA rio mag">
  <p:cSld name="Área Hidrográfica CUENCA rio mag">
    <p:spTree>
      <p:nvGrpSpPr>
        <p:cNvPr id="1" name="Shape 204"/>
        <p:cNvGrpSpPr/>
        <p:nvPr/>
      </p:nvGrpSpPr>
      <p:grpSpPr>
        <a:xfrm>
          <a:off x="0" y="0"/>
          <a:ext cx="0" cy="0"/>
          <a:chOff x="0" y="0"/>
          <a:chExt cx="0" cy="0"/>
        </a:xfrm>
      </p:grpSpPr>
      <p:sp>
        <p:nvSpPr>
          <p:cNvPr id="2" name="Google Shape;205;p65">
            <a:extLst>
              <a:ext uri="{FF2B5EF4-FFF2-40B4-BE49-F238E27FC236}">
                <a16:creationId xmlns:a16="http://schemas.microsoft.com/office/drawing/2014/main" id="{E3828862-6744-8428-63D2-1500D9F29C76}"/>
              </a:ext>
            </a:extLst>
          </p:cNvPr>
          <p:cNvSpPr>
            <a:spLocks/>
          </p:cNvSpPr>
          <p:nvPr/>
        </p:nvSpPr>
        <p:spPr bwMode="auto">
          <a:xfrm rot="10800000">
            <a:off x="2954338" y="-7938"/>
            <a:ext cx="6223000" cy="666751"/>
          </a:xfrm>
          <a:custGeom>
            <a:avLst/>
            <a:gdLst>
              <a:gd name="T0" fmla="*/ 320956 w 6222675"/>
              <a:gd name="T1" fmla="*/ 0 h 665995"/>
              <a:gd name="T2" fmla="*/ 6027317 w 6222675"/>
              <a:gd name="T3" fmla="*/ 0 h 665995"/>
              <a:gd name="T4" fmla="*/ 6138624 w 6222675"/>
              <a:gd name="T5" fmla="*/ 186118 h 665995"/>
              <a:gd name="T6" fmla="*/ 6378975 w 6222675"/>
              <a:gd name="T7" fmla="*/ 1135848 h 665995"/>
              <a:gd name="T8" fmla="*/ 6332054 w 6222675"/>
              <a:gd name="T9" fmla="*/ 1141570 h 665995"/>
              <a:gd name="T10" fmla="*/ 182846 w 6222675"/>
              <a:gd name="T11" fmla="*/ 1124150 h 665995"/>
              <a:gd name="T12" fmla="*/ 0 w 6222675"/>
              <a:gd name="T13" fmla="*/ 1123177 h 665995"/>
              <a:gd name="T14" fmla="*/ 209703 w 6222675"/>
              <a:gd name="T15" fmla="*/ 186118 h 665995"/>
              <a:gd name="T16" fmla="*/ 320956 w 6222675"/>
              <a:gd name="T17" fmla="*/ 0 h 66599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solidFill>
            <a:srgbClr val="0070C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45700" rIns="91425" bIns="45700" anchor="ctr"/>
          <a:lstStyle/>
          <a:p>
            <a:endParaRPr lang="es-CO"/>
          </a:p>
        </p:txBody>
      </p:sp>
      <p:pic>
        <p:nvPicPr>
          <p:cNvPr id="3" name="Google Shape;206;p65" descr="Forma, Rectángulo&#10;&#10;Descripción generada automáticamente con confianza media">
            <a:extLst>
              <a:ext uri="{FF2B5EF4-FFF2-40B4-BE49-F238E27FC236}">
                <a16:creationId xmlns:a16="http://schemas.microsoft.com/office/drawing/2014/main" id="{9AB69D54-F9AB-4C71-B819-4584BC78D7C4}"/>
              </a:ext>
            </a:extLst>
          </p:cNvPr>
          <p:cNvPicPr preferRelativeResize="0">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Google Shape;207;p65">
            <a:extLst>
              <a:ext uri="{FF2B5EF4-FFF2-40B4-BE49-F238E27FC236}">
                <a16:creationId xmlns:a16="http://schemas.microsoft.com/office/drawing/2014/main" id="{8FFC0E8A-0E21-5B03-74AF-A419ACD1038D}"/>
              </a:ext>
            </a:extLst>
          </p:cNvPr>
          <p:cNvSpPr txBox="1">
            <a:spLocks noChangeArrowheads="1"/>
          </p:cNvSpPr>
          <p:nvPr/>
        </p:nvSpPr>
        <p:spPr bwMode="auto">
          <a:xfrm>
            <a:off x="5370513" y="6638925"/>
            <a:ext cx="1450975" cy="261938"/>
          </a:xfrm>
          <a:prstGeom prst="rect">
            <a:avLst/>
          </a:prstGeom>
          <a:noFill/>
          <a:ln>
            <a:noFill/>
          </a:ln>
        </p:spPr>
        <p:txBody>
          <a:bodyPr lIns="91425" tIns="45700" rIns="91425" bIns="45700">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fontAlgn="auto" hangingPunct="1">
              <a:spcBef>
                <a:spcPts val="0"/>
              </a:spcBef>
              <a:spcAft>
                <a:spcPts val="0"/>
              </a:spcAft>
              <a:defRPr/>
            </a:pPr>
            <a:r>
              <a:rPr lang="es-CO" altLang="es-CO" sz="1100" b="1">
                <a:solidFill>
                  <a:srgbClr val="FFFFFF"/>
                </a:solidFill>
                <a:latin typeface="Helvetica Neue" charset="0"/>
                <a:cs typeface="Helvetica Neue" charset="0"/>
                <a:sym typeface="Helvetica Neue" charset="0"/>
              </a:rPr>
              <a:t>www.ideam.gov.co</a:t>
            </a:r>
            <a:endParaRPr lang="es-CO" altLang="es-CO"/>
          </a:p>
        </p:txBody>
      </p:sp>
      <p:pic>
        <p:nvPicPr>
          <p:cNvPr id="5" name="Google Shape;208;p65" descr="Forma&#10;&#10;Descripción generada automáticamente con confianza baja">
            <a:extLst>
              <a:ext uri="{FF2B5EF4-FFF2-40B4-BE49-F238E27FC236}">
                <a16:creationId xmlns:a16="http://schemas.microsoft.com/office/drawing/2014/main" id="{06FBFC7E-8B18-CEB0-331B-D894F8DF8E1E}"/>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588"/>
            <a:ext cx="12190413"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Google Shape;209;p65">
            <a:extLst>
              <a:ext uri="{FF2B5EF4-FFF2-40B4-BE49-F238E27FC236}">
                <a16:creationId xmlns:a16="http://schemas.microsoft.com/office/drawing/2014/main" id="{020F8FB8-694C-DBD1-2D27-A1032A93D04F}"/>
              </a:ext>
            </a:extLst>
          </p:cNvPr>
          <p:cNvSpPr txBox="1">
            <a:spLocks noChangeArrowheads="1"/>
          </p:cNvSpPr>
          <p:nvPr/>
        </p:nvSpPr>
        <p:spPr bwMode="auto">
          <a:xfrm>
            <a:off x="3840163" y="41275"/>
            <a:ext cx="4938712" cy="584200"/>
          </a:xfrm>
          <a:prstGeom prst="rect">
            <a:avLst/>
          </a:prstGeom>
          <a:noFill/>
          <a:ln>
            <a:noFill/>
          </a:ln>
        </p:spPr>
        <p:txBody>
          <a:bodyPr lIns="91425" tIns="45700" rIns="91425" bIns="45700">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fontAlgn="auto" hangingPunct="1">
              <a:spcBef>
                <a:spcPts val="0"/>
              </a:spcBef>
              <a:spcAft>
                <a:spcPts val="0"/>
              </a:spcAft>
              <a:defRPr/>
            </a:pPr>
            <a:r>
              <a:rPr lang="es-CO" altLang="es-CO" sz="1600" b="1">
                <a:solidFill>
                  <a:srgbClr val="FFFFFF"/>
                </a:solidFill>
                <a:latin typeface="Verdana" panose="020B0604030504040204" pitchFamily="34" charset="0"/>
                <a:sym typeface="Verdana" panose="020B0604030504040204" pitchFamily="34" charset="0"/>
              </a:rPr>
              <a:t>Área Hidrográfica del Magdalena – Cauca</a:t>
            </a:r>
            <a:endParaRPr lang="es-CO" altLang="es-CO"/>
          </a:p>
          <a:p>
            <a:pPr algn="ctr" eaLnBrk="1" fontAlgn="auto" hangingPunct="1">
              <a:spcBef>
                <a:spcPts val="0"/>
              </a:spcBef>
              <a:spcAft>
                <a:spcPts val="0"/>
              </a:spcAft>
              <a:defRPr/>
            </a:pPr>
            <a:r>
              <a:rPr lang="es-CO" altLang="es-CO" sz="1600" b="1">
                <a:solidFill>
                  <a:srgbClr val="FFFFFF"/>
                </a:solidFill>
                <a:latin typeface="Verdana" panose="020B0604030504040204" pitchFamily="34" charset="0"/>
                <a:sym typeface="Verdana" panose="020B0604030504040204" pitchFamily="34" charset="0"/>
              </a:rPr>
              <a:t>(Cuenca alta del Río Cauca)</a:t>
            </a:r>
          </a:p>
        </p:txBody>
      </p:sp>
      <p:pic>
        <p:nvPicPr>
          <p:cNvPr id="7" name="Google Shape;210;p65">
            <a:extLst>
              <a:ext uri="{FF2B5EF4-FFF2-40B4-BE49-F238E27FC236}">
                <a16:creationId xmlns:a16="http://schemas.microsoft.com/office/drawing/2014/main" id="{97AE6B3F-F808-11C9-7D54-63EA0305AD31}"/>
              </a:ext>
            </a:extLst>
          </p:cNvPr>
          <p:cNvPicPr preferRelativeResize="0">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02013" y="82550"/>
            <a:ext cx="344487"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93359595"/>
      </p:ext>
    </p:extLst>
  </p:cSld>
  <p:clrMapOvr>
    <a:masterClrMapping/>
  </p:clrMapOvr>
</p:sldLayout>
</file>

<file path=ppt/slideLayouts/slideLayout420.xml><?xml version="1.0" encoding="utf-8"?>
<p:sldLayout xmlns:a="http://schemas.openxmlformats.org/drawingml/2006/main" xmlns:r="http://schemas.openxmlformats.org/officeDocument/2006/relationships" xmlns:p="http://schemas.openxmlformats.org/presentationml/2006/main" preserve="1" userDrawn="1">
  <p:cSld name="Área Hidrográfica Caribe">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DB60F314-9EEE-D8E9-47CA-93431B9590D2}"/>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4" name="CuadroTexto 3">
            <a:extLst>
              <a:ext uri="{FF2B5EF4-FFF2-40B4-BE49-F238E27FC236}">
                <a16:creationId xmlns:a16="http://schemas.microsoft.com/office/drawing/2014/main" id="{48D89BEA-910C-E065-8ED1-1F8A8A3F063A}"/>
              </a:ext>
            </a:extLst>
          </p:cNvPr>
          <p:cNvSpPr txBox="1"/>
          <p:nvPr userDrawn="1"/>
        </p:nvSpPr>
        <p:spPr>
          <a:xfrm>
            <a:off x="785896" y="309595"/>
            <a:ext cx="3853940"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Caribe</a:t>
            </a:r>
            <a:endParaRPr lang="es-MX" sz="1800" b="1" dirty="0">
              <a:solidFill>
                <a:schemeClr val="bg1"/>
              </a:solidFill>
              <a:latin typeface="Verdana" panose="020B0604030504040204" pitchFamily="34" charset="0"/>
              <a:ea typeface="Verdana" panose="020B0604030504040204" pitchFamily="34" charset="0"/>
            </a:endParaRPr>
          </a:p>
        </p:txBody>
      </p:sp>
      <p:pic>
        <p:nvPicPr>
          <p:cNvPr id="5" name="Imagen 4">
            <a:extLst>
              <a:ext uri="{FF2B5EF4-FFF2-40B4-BE49-F238E27FC236}">
                <a16:creationId xmlns:a16="http://schemas.microsoft.com/office/drawing/2014/main" id="{E85A00A5-7C03-0D1A-2893-896D15BC3546}"/>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pic>
        <p:nvPicPr>
          <p:cNvPr id="12" name="Imagen 11">
            <a:extLst>
              <a:ext uri="{FF2B5EF4-FFF2-40B4-BE49-F238E27FC236}">
                <a16:creationId xmlns:a16="http://schemas.microsoft.com/office/drawing/2014/main" id="{BAD96F1D-1125-A44A-0368-2588496D3F1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890347041"/>
      </p:ext>
    </p:extLst>
  </p:cSld>
  <p:clrMapOvr>
    <a:masterClrMapping/>
  </p:clrMapOvr>
</p:sldLayout>
</file>

<file path=ppt/slideLayouts/slideLayout421.xml><?xml version="1.0" encoding="utf-8"?>
<p:sldLayout xmlns:a="http://schemas.openxmlformats.org/drawingml/2006/main" xmlns:r="http://schemas.openxmlformats.org/officeDocument/2006/relationships" xmlns:p="http://schemas.openxmlformats.org/presentationml/2006/main" preserve="1" userDrawn="1">
  <p:cSld name="Área Hidrográfica Pacífi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4" name="Imagen 3">
            <a:extLst>
              <a:ext uri="{FF2B5EF4-FFF2-40B4-BE49-F238E27FC236}">
                <a16:creationId xmlns:a16="http://schemas.microsoft.com/office/drawing/2014/main" id="{4B9E9FB8-266F-4C87-335F-697901C17420}"/>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68292" y="83266"/>
            <a:ext cx="344690" cy="452750"/>
          </a:xfrm>
          <a:prstGeom prst="rect">
            <a:avLst/>
          </a:prstGeom>
        </p:spPr>
      </p:pic>
      <p:sp>
        <p:nvSpPr>
          <p:cNvPr id="5" name="Rectángulo: esquinas superiores redondeadas 4">
            <a:extLst>
              <a:ext uri="{FF2B5EF4-FFF2-40B4-BE49-F238E27FC236}">
                <a16:creationId xmlns:a16="http://schemas.microsoft.com/office/drawing/2014/main" id="{08DFAB19-3FCA-34AA-EE52-30D3D5E6D0E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0" name="CuadroTexto 9">
            <a:extLst>
              <a:ext uri="{FF2B5EF4-FFF2-40B4-BE49-F238E27FC236}">
                <a16:creationId xmlns:a16="http://schemas.microsoft.com/office/drawing/2014/main" id="{0CE3AEAB-320E-23F8-3E4C-17FB59B82C01}"/>
              </a:ext>
            </a:extLst>
          </p:cNvPr>
          <p:cNvSpPr txBox="1"/>
          <p:nvPr userDrawn="1"/>
        </p:nvSpPr>
        <p:spPr>
          <a:xfrm>
            <a:off x="785896" y="309595"/>
            <a:ext cx="4033476"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Pacífico</a:t>
            </a:r>
            <a:endParaRPr lang="es-MX" sz="18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0C2AAA70-18C1-8B37-6102-5E6A916F41A6}"/>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pic>
        <p:nvPicPr>
          <p:cNvPr id="13" name="Imagen 12">
            <a:extLst>
              <a:ext uri="{FF2B5EF4-FFF2-40B4-BE49-F238E27FC236}">
                <a16:creationId xmlns:a16="http://schemas.microsoft.com/office/drawing/2014/main" id="{35898E53-F5BD-C0C3-390F-5DEADFC4CE92}"/>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720984361"/>
      </p:ext>
    </p:extLst>
  </p:cSld>
  <p:clrMapOvr>
    <a:masterClrMapping/>
  </p:clrMapOvr>
</p:sldLayout>
</file>

<file path=ppt/slideLayouts/slideLayout422.xml><?xml version="1.0" encoding="utf-8"?>
<p:sldLayout xmlns:a="http://schemas.openxmlformats.org/drawingml/2006/main" xmlns:r="http://schemas.openxmlformats.org/officeDocument/2006/relationships" xmlns:p="http://schemas.openxmlformats.org/presentationml/2006/main" preserve="1" userDrawn="1">
  <p:cSld name="cuenca ALT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54C623B6-7413-60C5-7215-1D34ADE53602}"/>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1D85979C-973C-47C5-FAA4-70454CD2AC6E}"/>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1E621C22-530B-9B23-52EB-2C2C0E1C3DB9}"/>
              </a:ext>
            </a:extLst>
          </p:cNvPr>
          <p:cNvSpPr txBox="1"/>
          <p:nvPr userDrawn="1"/>
        </p:nvSpPr>
        <p:spPr>
          <a:xfrm>
            <a:off x="771075" y="225083"/>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alta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902D667D-E1F6-0B83-E395-08EA5AFFD96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837750286"/>
      </p:ext>
    </p:extLst>
  </p:cSld>
  <p:clrMapOvr>
    <a:masterClrMapping/>
  </p:clrMapOvr>
</p:sldLayout>
</file>

<file path=ppt/slideLayouts/slideLayout423.xml><?xml version="1.0" encoding="utf-8"?>
<p:sldLayout xmlns:a="http://schemas.openxmlformats.org/drawingml/2006/main" xmlns:r="http://schemas.openxmlformats.org/officeDocument/2006/relationships" xmlns:p="http://schemas.openxmlformats.org/presentationml/2006/main" preserve="1" userDrawn="1">
  <p:cSld name="cuenca MEDI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B71C62E0-4306-C77F-399D-5A88847D47EB}"/>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E2DA790A-3EC6-E9F6-8117-EAB3FCC83831}"/>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428F5A3C-1A7A-BB89-64EF-380B0FA7480D}"/>
              </a:ext>
            </a:extLst>
          </p:cNvPr>
          <p:cNvSpPr txBox="1"/>
          <p:nvPr userDrawn="1"/>
        </p:nvSpPr>
        <p:spPr>
          <a:xfrm>
            <a:off x="788422" y="233709"/>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media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1E5E8CBC-B9BE-4D73-0D1B-BEE627DA80A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443546780"/>
      </p:ext>
    </p:extLst>
  </p:cSld>
  <p:clrMapOvr>
    <a:masterClrMapping/>
  </p:clrMapOvr>
</p:sldLayout>
</file>

<file path=ppt/slideLayouts/slideLayout424.xml><?xml version="1.0" encoding="utf-8"?>
<p:sldLayout xmlns:a="http://schemas.openxmlformats.org/drawingml/2006/main" xmlns:r="http://schemas.openxmlformats.org/officeDocument/2006/relationships" xmlns:p="http://schemas.openxmlformats.org/presentationml/2006/main" preserve="1" userDrawn="1">
  <p:cSld name="cuenca BAJ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4" name="Rectángulo: esquinas superiores redondeadas 13">
            <a:extLst>
              <a:ext uri="{FF2B5EF4-FFF2-40B4-BE49-F238E27FC236}">
                <a16:creationId xmlns:a16="http://schemas.microsoft.com/office/drawing/2014/main" id="{330C175D-C382-B86A-2B53-E7C4327EFE5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5" name="Imagen 14">
            <a:extLst>
              <a:ext uri="{FF2B5EF4-FFF2-40B4-BE49-F238E27FC236}">
                <a16:creationId xmlns:a16="http://schemas.microsoft.com/office/drawing/2014/main" id="{89DB896D-AC7B-3F4D-BDDD-FF1A26FD535F}"/>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16" name="CuadroTexto 15">
            <a:extLst>
              <a:ext uri="{FF2B5EF4-FFF2-40B4-BE49-F238E27FC236}">
                <a16:creationId xmlns:a16="http://schemas.microsoft.com/office/drawing/2014/main" id="{F13AC5F3-6959-A370-DD0F-64CF2001F400}"/>
              </a:ext>
            </a:extLst>
          </p:cNvPr>
          <p:cNvSpPr txBox="1"/>
          <p:nvPr userDrawn="1"/>
        </p:nvSpPr>
        <p:spPr>
          <a:xfrm>
            <a:off x="788422" y="230016"/>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baja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7" name="Imagen 16">
            <a:extLst>
              <a:ext uri="{FF2B5EF4-FFF2-40B4-BE49-F238E27FC236}">
                <a16:creationId xmlns:a16="http://schemas.microsoft.com/office/drawing/2014/main" id="{5C796E24-0723-8376-6406-E540D7159B9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503036126"/>
      </p:ext>
    </p:extLst>
  </p:cSld>
  <p:clrMapOvr>
    <a:masterClrMapping/>
  </p:clrMapOvr>
</p:sldLayout>
</file>

<file path=ppt/slideLayouts/slideLayout425.xml><?xml version="1.0" encoding="utf-8"?>
<p:sldLayout xmlns:a="http://schemas.openxmlformats.org/drawingml/2006/main" xmlns:r="http://schemas.openxmlformats.org/officeDocument/2006/relationships" xmlns:p="http://schemas.openxmlformats.org/presentationml/2006/main" preserve="1" userDrawn="1">
  <p:cSld name="CUENC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F996CDC6-4B5B-C45C-E163-37D84F9B185E}"/>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5EC989B7-C8DE-D1AF-F3B8-3F13E7B8A631}"/>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407C7641-0773-2257-EBA7-CB8E5F64C687}"/>
              </a:ext>
            </a:extLst>
          </p:cNvPr>
          <p:cNvSpPr txBox="1"/>
          <p:nvPr userDrawn="1"/>
        </p:nvSpPr>
        <p:spPr>
          <a:xfrm>
            <a:off x="789389" y="222105"/>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B9CCF360-6224-096D-4AAF-CAAB58B3682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591216795"/>
      </p:ext>
    </p:extLst>
  </p:cSld>
  <p:clrMapOvr>
    <a:masterClrMapping/>
  </p:clrMapOvr>
</p:sldLayout>
</file>

<file path=ppt/slideLayouts/slideLayout426.xml><?xml version="1.0" encoding="utf-8"?>
<p:sldLayout xmlns:a="http://schemas.openxmlformats.org/drawingml/2006/main" xmlns:r="http://schemas.openxmlformats.org/officeDocument/2006/relationships" xmlns:p="http://schemas.openxmlformats.org/presentationml/2006/main" preserve="1" userDrawn="1">
  <p:cSld name="Área Hidrográfica Orino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E48AD2C1-A4BA-2221-BDDA-C1C5FAEC524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9E4D8507-135A-C2DA-3AE0-6B355C202DB1}"/>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8234B069-1D33-1321-A7D3-CB2ED1149B6B}"/>
              </a:ext>
            </a:extLst>
          </p:cNvPr>
          <p:cNvSpPr txBox="1"/>
          <p:nvPr userDrawn="1"/>
        </p:nvSpPr>
        <p:spPr>
          <a:xfrm>
            <a:off x="770799" y="309641"/>
            <a:ext cx="4031873"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Orinoco</a:t>
            </a:r>
            <a:endParaRPr lang="es-MX" sz="18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2457F278-18C1-4077-F59B-E77BDA312B0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4184917682"/>
      </p:ext>
    </p:extLst>
  </p:cSld>
  <p:clrMapOvr>
    <a:masterClrMapping/>
  </p:clrMapOvr>
</p:sldLayout>
</file>

<file path=ppt/slideLayouts/slideLayout427.xml><?xml version="1.0" encoding="utf-8"?>
<p:sldLayout xmlns:a="http://schemas.openxmlformats.org/drawingml/2006/main" xmlns:r="http://schemas.openxmlformats.org/officeDocument/2006/relationships" xmlns:p="http://schemas.openxmlformats.org/presentationml/2006/main" preserve="1" userDrawn="1">
  <p:cSld name="Área Hidrográfica Amazon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ECEBF02A-598F-B87B-257D-42F30338C5D4}"/>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DF47A590-FD2C-3513-486B-8B59636E97AD}"/>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1DE71DBD-437E-9999-15D3-31E137FA9E30}"/>
              </a:ext>
            </a:extLst>
          </p:cNvPr>
          <p:cNvSpPr txBox="1"/>
          <p:nvPr userDrawn="1"/>
        </p:nvSpPr>
        <p:spPr>
          <a:xfrm>
            <a:off x="801559" y="299049"/>
            <a:ext cx="4352474"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Amazonas</a:t>
            </a:r>
            <a:endParaRPr lang="es-MX" sz="18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424F582E-932C-566D-87A8-FB176D8BD163}"/>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246753688"/>
      </p:ext>
    </p:extLst>
  </p:cSld>
  <p:clrMapOvr>
    <a:masterClrMapping/>
  </p:clrMapOvr>
</p:sldLayout>
</file>

<file path=ppt/slideLayouts/slideLayout428.xml><?xml version="1.0" encoding="utf-8"?>
<p:sldLayout xmlns:a="http://schemas.openxmlformats.org/drawingml/2006/main" xmlns:r="http://schemas.openxmlformats.org/officeDocument/2006/relationships" xmlns:p="http://schemas.openxmlformats.org/presentationml/2006/main" preserve="1" userDrawn="1">
  <p:cSld name="Pronóstico amenaza deslizamientos tierra">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4" name="Marcador de texto 12">
            <a:extLst>
              <a:ext uri="{FF2B5EF4-FFF2-40B4-BE49-F238E27FC236}">
                <a16:creationId xmlns:a16="http://schemas.microsoft.com/office/drawing/2014/main" id="{823A93A3-16E3-4D47-E8CD-416FB883D7AD}"/>
              </a:ext>
            </a:extLst>
          </p:cNvPr>
          <p:cNvSpPr>
            <a:spLocks noGrp="1"/>
          </p:cNvSpPr>
          <p:nvPr>
            <p:ph type="body" sz="quarter" idx="10"/>
          </p:nvPr>
        </p:nvSpPr>
        <p:spPr>
          <a:xfrm>
            <a:off x="1171067" y="780402"/>
            <a:ext cx="4263576" cy="261610"/>
          </a:xfrm>
        </p:spPr>
        <p:txBody>
          <a:bodyPr>
            <a:noAutofit/>
          </a:bodyPr>
          <a:lstStyle>
            <a:lvl1pPr marL="0" indent="0" algn="l">
              <a:buNone/>
              <a:defRPr sz="1200" b="1">
                <a:solidFill>
                  <a:schemeClr val="accent6">
                    <a:lumMod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5" name="Rectángulo: esquinas superiores redondeadas 4">
            <a:extLst>
              <a:ext uri="{FF2B5EF4-FFF2-40B4-BE49-F238E27FC236}">
                <a16:creationId xmlns:a16="http://schemas.microsoft.com/office/drawing/2014/main" id="{A7A9DBB6-28B8-15CD-FC83-497FD9CEC16D}"/>
              </a:ext>
            </a:extLst>
          </p:cNvPr>
          <p:cNvSpPr/>
          <p:nvPr userDrawn="1"/>
        </p:nvSpPr>
        <p:spPr>
          <a:xfrm rot="5400000">
            <a:off x="2531470" y="-2303023"/>
            <a:ext cx="510532" cy="5573476"/>
          </a:xfrm>
          <a:prstGeom prst="round2SameRect">
            <a:avLst/>
          </a:prstGeom>
          <a:gradFill flip="none" rotWithShape="1">
            <a:gsLst>
              <a:gs pos="0">
                <a:srgbClr val="6C320A"/>
              </a:gs>
              <a:gs pos="33000">
                <a:schemeClr val="accent6">
                  <a:lumMod val="50000"/>
                </a:scheme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8" name="CuadroTexto 7">
            <a:extLst>
              <a:ext uri="{FF2B5EF4-FFF2-40B4-BE49-F238E27FC236}">
                <a16:creationId xmlns:a16="http://schemas.microsoft.com/office/drawing/2014/main" id="{A1D3E5C4-61BA-57DC-6E73-E6A2B5D9BC80}"/>
              </a:ext>
            </a:extLst>
          </p:cNvPr>
          <p:cNvSpPr txBox="1"/>
          <p:nvPr userDrawn="1"/>
        </p:nvSpPr>
        <p:spPr>
          <a:xfrm>
            <a:off x="1045292" y="231240"/>
            <a:ext cx="3190296"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Deslizamientos de Tierra</a:t>
            </a:r>
            <a:endParaRPr lang="es-MX" sz="14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CAED1D9F-E438-E115-2F9A-B36B106C719C}"/>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308697" y="206806"/>
            <a:ext cx="547654" cy="547654"/>
          </a:xfrm>
          <a:prstGeom prst="rect">
            <a:avLst/>
          </a:prstGeom>
        </p:spPr>
      </p:pic>
      <p:pic>
        <p:nvPicPr>
          <p:cNvPr id="12" name="Imagen 11">
            <a:extLst>
              <a:ext uri="{FF2B5EF4-FFF2-40B4-BE49-F238E27FC236}">
                <a16:creationId xmlns:a16="http://schemas.microsoft.com/office/drawing/2014/main" id="{F8003947-F2EF-AAB7-F40F-5D7B44F5291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572069049"/>
      </p:ext>
    </p:extLst>
  </p:cSld>
  <p:clrMapOvr>
    <a:masterClrMapping/>
  </p:clrMapOvr>
</p:sldLayout>
</file>

<file path=ppt/slideLayouts/slideLayout429.xml><?xml version="1.0" encoding="utf-8"?>
<p:sldLayout xmlns:a="http://schemas.openxmlformats.org/drawingml/2006/main" xmlns:r="http://schemas.openxmlformats.org/officeDocument/2006/relationships" xmlns:p="http://schemas.openxmlformats.org/presentationml/2006/main" preserve="1" userDrawn="1">
  <p:cSld name="Pronóstico amenaza incendios vegetal">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4" name="Marcador de texto 12">
            <a:extLst>
              <a:ext uri="{FF2B5EF4-FFF2-40B4-BE49-F238E27FC236}">
                <a16:creationId xmlns:a16="http://schemas.microsoft.com/office/drawing/2014/main" id="{EF804C6C-14F9-A1C1-66B8-169D75941251}"/>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5" name="Rectángulo: esquinas superiores redondeadas 4">
            <a:extLst>
              <a:ext uri="{FF2B5EF4-FFF2-40B4-BE49-F238E27FC236}">
                <a16:creationId xmlns:a16="http://schemas.microsoft.com/office/drawing/2014/main" id="{BBB81C64-2892-B360-DD3E-9B94196C02C8}"/>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8" name="CuadroTexto 7">
            <a:extLst>
              <a:ext uri="{FF2B5EF4-FFF2-40B4-BE49-F238E27FC236}">
                <a16:creationId xmlns:a16="http://schemas.microsoft.com/office/drawing/2014/main" id="{B27DF5A3-29A1-751D-C203-30F4A0825F3A}"/>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7F74728F-1762-6FBC-BEA8-57D87AFE4594}"/>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2" name="Imagen 11">
            <a:extLst>
              <a:ext uri="{FF2B5EF4-FFF2-40B4-BE49-F238E27FC236}">
                <a16:creationId xmlns:a16="http://schemas.microsoft.com/office/drawing/2014/main" id="{F0D79D30-55E0-8D49-B052-11A656FC26EA}"/>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20735801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blank" preserve="1">
  <p:cSld name="1_Cerrejón">
    <p:spTree>
      <p:nvGrpSpPr>
        <p:cNvPr id="1" name=""/>
        <p:cNvGrpSpPr/>
        <p:nvPr/>
      </p:nvGrpSpPr>
      <p:grpSpPr>
        <a:xfrm>
          <a:off x="0" y="0"/>
          <a:ext cx="0" cy="0"/>
          <a:chOff x="0" y="0"/>
          <a:chExt cx="0" cy="0"/>
        </a:xfrm>
      </p:grpSpPr>
      <p:pic>
        <p:nvPicPr>
          <p:cNvPr id="2" name="Imagen 6" descr="Forma, Rectángulo&#10;&#10;Descripción generada automáticamente con confianza media">
            <a:extLst>
              <a:ext uri="{FF2B5EF4-FFF2-40B4-BE49-F238E27FC236}">
                <a16:creationId xmlns:a16="http://schemas.microsoft.com/office/drawing/2014/main" id="{8C70D02D-701F-00C6-EF45-6B142290A739}"/>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7">
            <a:extLst>
              <a:ext uri="{FF2B5EF4-FFF2-40B4-BE49-F238E27FC236}">
                <a16:creationId xmlns:a16="http://schemas.microsoft.com/office/drawing/2014/main" id="{B8F52B1F-1465-09BA-C766-DDEA183C3877}"/>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pic>
        <p:nvPicPr>
          <p:cNvPr id="4" name="Imagen 8">
            <a:extLst>
              <a:ext uri="{FF2B5EF4-FFF2-40B4-BE49-F238E27FC236}">
                <a16:creationId xmlns:a16="http://schemas.microsoft.com/office/drawing/2014/main" id="{E55E04C2-4AE7-CB62-509B-349C273F714B}"/>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ángulo: esquinas superiores redondeadas 4">
            <a:extLst>
              <a:ext uri="{FF2B5EF4-FFF2-40B4-BE49-F238E27FC236}">
                <a16:creationId xmlns:a16="http://schemas.microsoft.com/office/drawing/2014/main" id="{EAF897AD-7A47-34C2-BE13-2240F0CA198B}"/>
              </a:ext>
            </a:extLst>
          </p:cNvPr>
          <p:cNvSpPr/>
          <p:nvPr userDrawn="1"/>
        </p:nvSpPr>
        <p:spPr>
          <a:xfrm rot="5400000">
            <a:off x="1435894" y="-1207294"/>
            <a:ext cx="509588" cy="3381375"/>
          </a:xfrm>
          <a:prstGeom prst="round2SameRect">
            <a:avLst/>
          </a:prstGeom>
          <a:solidFill>
            <a:srgbClr val="00000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6" name="CuadroTexto 10">
            <a:extLst>
              <a:ext uri="{FF2B5EF4-FFF2-40B4-BE49-F238E27FC236}">
                <a16:creationId xmlns:a16="http://schemas.microsoft.com/office/drawing/2014/main" id="{4DA7202F-68DA-47E6-070F-359E96588FC3}"/>
              </a:ext>
            </a:extLst>
          </p:cNvPr>
          <p:cNvSpPr txBox="1">
            <a:spLocks noChangeArrowheads="1"/>
          </p:cNvSpPr>
          <p:nvPr userDrawn="1"/>
        </p:nvSpPr>
        <p:spPr bwMode="auto">
          <a:xfrm>
            <a:off x="514350" y="203200"/>
            <a:ext cx="26416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Boletín de pronósticos</a:t>
            </a:r>
          </a:p>
          <a:p>
            <a:pPr eaLnBrk="1" hangingPunct="1"/>
            <a:r>
              <a:rPr lang="es-ES" altLang="es-CO" b="1">
                <a:solidFill>
                  <a:srgbClr val="FFC000"/>
                </a:solidFill>
                <a:latin typeface="Verdana" panose="020B0604030504040204" pitchFamily="34" charset="0"/>
                <a:ea typeface="Verdana" panose="020B0604030504040204" pitchFamily="34" charset="0"/>
                <a:cs typeface="Verdana" panose="020B0604030504040204" pitchFamily="34" charset="0"/>
              </a:rPr>
              <a:t>Cerrejón</a:t>
            </a:r>
            <a:endParaRPr lang="es-MX" altLang="es-CO" b="1">
              <a:solidFill>
                <a:srgbClr val="FFC000"/>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207692896"/>
      </p:ext>
    </p:extLst>
  </p:cSld>
  <p:clrMapOvr>
    <a:masterClrMapping/>
  </p:clrMapOvr>
</p:sldLayout>
</file>

<file path=ppt/slideLayouts/slideLayout430.xml><?xml version="1.0" encoding="utf-8"?>
<p:sldLayout xmlns:a="http://schemas.openxmlformats.org/drawingml/2006/main" xmlns:r="http://schemas.openxmlformats.org/officeDocument/2006/relationships" xmlns:p="http://schemas.openxmlformats.org/presentationml/2006/main" preserve="1" userDrawn="1">
  <p:cSld name="Aletas Meteomarinas CARIBE">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8" name="Rectángulo redondeado 7"/>
          <p:cNvSpPr/>
          <p:nvPr userDrawn="1"/>
        </p:nvSpPr>
        <p:spPr>
          <a:xfrm>
            <a:off x="8616007" y="1047965"/>
            <a:ext cx="3420783" cy="509699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1" name="object 2"/>
          <p:cNvSpPr>
            <a:spLocks noChangeArrowheads="1"/>
          </p:cNvSpPr>
          <p:nvPr userDrawn="1"/>
        </p:nvSpPr>
        <p:spPr bwMode="auto">
          <a:xfrm>
            <a:off x="69066" y="1201921"/>
            <a:ext cx="8544909" cy="5016092"/>
          </a:xfrm>
          <a:prstGeom prst="rect">
            <a:avLst/>
          </a:prstGeom>
          <a:blipFill dpi="0" rotWithShape="1">
            <a:blip r:embed="rId3"/>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l" defTabSz="914126" rtl="0" eaLnBrk="1" fontAlgn="base" latinLnBrk="0" hangingPunct="1">
              <a:lnSpc>
                <a:spcPct val="100000"/>
              </a:lnSpc>
              <a:spcBef>
                <a:spcPct val="0"/>
              </a:spcBef>
              <a:spcAft>
                <a:spcPct val="0"/>
              </a:spcAft>
              <a:buClrTx/>
              <a:buSzTx/>
              <a:buFontTx/>
              <a:buNone/>
              <a:tabLst/>
              <a:defRPr/>
            </a:pPr>
            <a:endParaRPr kumimoji="0" lang="es-CO" altLang="es-CO" sz="3198"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sym typeface="Arial"/>
            </a:endParaRPr>
          </a:p>
        </p:txBody>
      </p:sp>
      <p:sp>
        <p:nvSpPr>
          <p:cNvPr id="3" name="CuadroTexto 2"/>
          <p:cNvSpPr txBox="1"/>
          <p:nvPr userDrawn="1"/>
        </p:nvSpPr>
        <p:spPr>
          <a:xfrm>
            <a:off x="8665440" y="1174966"/>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Abreviaturas</a:t>
            </a:r>
            <a:endParaRPr lang="es-MX" sz="1400" b="1" dirty="0">
              <a:solidFill>
                <a:srgbClr val="004070"/>
              </a:solidFill>
              <a:latin typeface="Verdana" panose="020B0604030504040204" pitchFamily="34" charset="0"/>
              <a:ea typeface="Verdana" panose="020B0604030504040204" pitchFamily="34" charset="0"/>
            </a:endParaRPr>
          </a:p>
        </p:txBody>
      </p:sp>
      <p:sp>
        <p:nvSpPr>
          <p:cNvPr id="12" name="CuadroTexto 11"/>
          <p:cNvSpPr txBox="1"/>
          <p:nvPr userDrawn="1"/>
        </p:nvSpPr>
        <p:spPr>
          <a:xfrm>
            <a:off x="8776543" y="1496131"/>
            <a:ext cx="3195511" cy="507831"/>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VV</a:t>
            </a:r>
            <a:r>
              <a:rPr lang="es-CO" sz="900" dirty="0">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 Velocidad del viento máxima</a:t>
            </a:r>
            <a:r>
              <a:rPr lang="es-CO" sz="900" baseline="0" dirty="0">
                <a:solidFill>
                  <a:schemeClr val="tx1">
                    <a:lumMod val="50000"/>
                    <a:lumOff val="50000"/>
                  </a:schemeClr>
                </a:solidFill>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probable.</a:t>
            </a:r>
          </a:p>
          <a:p>
            <a:r>
              <a:rPr lang="es-CO" sz="900" b="1" dirty="0">
                <a:solidFill>
                  <a:srgbClr val="004070"/>
                </a:solidFill>
                <a:latin typeface="Verdana" panose="020B0604030504040204" pitchFamily="34" charset="0"/>
                <a:ea typeface="Verdana" panose="020B0604030504040204" pitchFamily="34" charset="0"/>
              </a:rPr>
              <a:t>DV</a:t>
            </a:r>
            <a:r>
              <a:rPr lang="es-CO" sz="900" dirty="0">
                <a:solidFill>
                  <a:schemeClr val="tx1">
                    <a:lumMod val="50000"/>
                    <a:lumOff val="50000"/>
                  </a:schemeClr>
                </a:solidFill>
                <a:latin typeface="Verdana" panose="020B0604030504040204" pitchFamily="34" charset="0"/>
                <a:ea typeface="Verdana" panose="020B0604030504040204" pitchFamily="34" charset="0"/>
              </a:rPr>
              <a:t> – Dirección predominante del viento.</a:t>
            </a:r>
          </a:p>
          <a:p>
            <a:r>
              <a:rPr lang="es-CO" sz="900" b="1" dirty="0">
                <a:solidFill>
                  <a:srgbClr val="004070"/>
                </a:solidFill>
                <a:latin typeface="Verdana" panose="020B0604030504040204" pitchFamily="34" charset="0"/>
                <a:ea typeface="Verdana" panose="020B0604030504040204" pitchFamily="34" charset="0"/>
              </a:rPr>
              <a:t>AO</a:t>
            </a:r>
            <a:r>
              <a:rPr lang="es-CO" sz="900" dirty="0">
                <a:solidFill>
                  <a:schemeClr val="tx1">
                    <a:lumMod val="50000"/>
                    <a:lumOff val="50000"/>
                  </a:schemeClr>
                </a:solidFill>
                <a:latin typeface="Verdana" panose="020B0604030504040204" pitchFamily="34" charset="0"/>
                <a:ea typeface="Verdana" panose="020B0604030504040204" pitchFamily="34" charset="0"/>
              </a:rPr>
              <a:t> – Altura significativa de la ola.</a:t>
            </a:r>
            <a:endParaRPr lang="es-MX" sz="900" dirty="0">
              <a:solidFill>
                <a:schemeClr val="tx1">
                  <a:lumMod val="50000"/>
                  <a:lumOff val="50000"/>
                </a:schemeClr>
              </a:solidFill>
              <a:latin typeface="Verdana" panose="020B0604030504040204" pitchFamily="34" charset="0"/>
              <a:ea typeface="Verdana" panose="020B0604030504040204" pitchFamily="34" charset="0"/>
            </a:endParaRPr>
          </a:p>
        </p:txBody>
      </p:sp>
      <p:sp>
        <p:nvSpPr>
          <p:cNvPr id="14" name="CuadroTexto 13"/>
          <p:cNvSpPr txBox="1"/>
          <p:nvPr userDrawn="1"/>
        </p:nvSpPr>
        <p:spPr>
          <a:xfrm>
            <a:off x="8665440" y="2020160"/>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Convenciones</a:t>
            </a:r>
            <a:endParaRPr lang="es-MX" sz="1400" b="1" dirty="0">
              <a:solidFill>
                <a:srgbClr val="004070"/>
              </a:solidFill>
              <a:latin typeface="Verdana" panose="020B0604030504040204" pitchFamily="34" charset="0"/>
              <a:ea typeface="Verdana" panose="020B0604030504040204" pitchFamily="34" charset="0"/>
            </a:endParaRPr>
          </a:p>
        </p:txBody>
      </p:sp>
      <p:sp>
        <p:nvSpPr>
          <p:cNvPr id="15" name="CuadroTexto 14"/>
          <p:cNvSpPr txBox="1"/>
          <p:nvPr userDrawn="1"/>
        </p:nvSpPr>
        <p:spPr>
          <a:xfrm>
            <a:off x="9231537" y="2358721"/>
            <a:ext cx="2667297" cy="1508105"/>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Tiempo Lluvioso</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Probabilidad de lluvias moderadas a fuertes, en algunos</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casos con posibilidad de tormentas eléctricas y rachas de viento.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las embarcaciones de poco calado,</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consultar con las Capitanías de puerto antes de zarpar en zonas de inminente tempestad.</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 las condiciones meteorológicas y a los avisos de las autoridades locales.</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p:txBody>
      </p:sp>
      <p:pic>
        <p:nvPicPr>
          <p:cNvPr id="16" name="Picture 49"/>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8818770" y="2375985"/>
            <a:ext cx="367293" cy="368897"/>
          </a:xfrm>
          <a:prstGeom prst="rect">
            <a:avLst/>
          </a:prstGeom>
        </p:spPr>
      </p:pic>
      <p:sp>
        <p:nvSpPr>
          <p:cNvPr id="17" name="CuadroTexto 16"/>
          <p:cNvSpPr txBox="1"/>
          <p:nvPr userDrawn="1"/>
        </p:nvSpPr>
        <p:spPr>
          <a:xfrm>
            <a:off x="9231537" y="3872368"/>
            <a:ext cx="2667297" cy="877163"/>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Pleamar</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La marea alcanzará su máximo nivel en el intervalo de tiempo</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establecido.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914400"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Se sugiere</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a los habitantes costeros estar atentos a la evolución del fenómeno.</a:t>
            </a:r>
            <a:endParaRPr lang="es-CO" sz="700" dirty="0">
              <a:solidFill>
                <a:schemeClr val="tx1">
                  <a:lumMod val="50000"/>
                  <a:lumOff val="50000"/>
                </a:schemeClr>
              </a:solidFill>
              <a:latin typeface="Verdana" panose="020B0604030504040204" pitchFamily="34" charset="0"/>
              <a:ea typeface="Verdana" panose="020B0604030504040204" pitchFamily="34" charset="0"/>
              <a:cs typeface="Calibri"/>
            </a:endParaRPr>
          </a:p>
        </p:txBody>
      </p:sp>
      <p:pic>
        <p:nvPicPr>
          <p:cNvPr id="18" name="Picture 49"/>
          <p:cNvPicPr>
            <a:picLocks noChangeAspect="1"/>
          </p:cNvPicPr>
          <p:nvPr userDrawn="1"/>
        </p:nvPicPr>
        <p:blipFill>
          <a:blip r:embed="rId5" cstate="hqprint">
            <a:extLst>
              <a:ext uri="{28A0092B-C50C-407E-A947-70E740481C1C}">
                <a14:useLocalDpi xmlns:a14="http://schemas.microsoft.com/office/drawing/2010/main" val="0"/>
              </a:ext>
            </a:extLst>
          </a:blip>
          <a:stretch>
            <a:fillRect/>
          </a:stretch>
        </p:blipFill>
        <p:spPr>
          <a:xfrm>
            <a:off x="8818770" y="3921538"/>
            <a:ext cx="367293" cy="381320"/>
          </a:xfrm>
          <a:prstGeom prst="rect">
            <a:avLst/>
          </a:prstGeom>
        </p:spPr>
      </p:pic>
      <p:sp>
        <p:nvSpPr>
          <p:cNvPr id="19" name="CuadroTexto 18"/>
          <p:cNvSpPr txBox="1"/>
          <p:nvPr userDrawn="1"/>
        </p:nvSpPr>
        <p:spPr>
          <a:xfrm>
            <a:off x="9231537" y="4778118"/>
            <a:ext cx="2667297" cy="1292662"/>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Viento y oleaje</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Velocidad del viento y altura del oleaje con valores por encima de lo normal para la época.</a:t>
            </a:r>
            <a:endParaRPr lang="es-CO" sz="700" b="0" baseline="0" dirty="0">
              <a:solidFill>
                <a:schemeClr val="tx1">
                  <a:lumMod val="50000"/>
                  <a:lumOff val="50000"/>
                </a:schemeClr>
              </a:solidFill>
              <a:latin typeface="Verdana" panose="020B0604030504040204" pitchFamily="34" charset="0"/>
              <a:ea typeface="Verdana" panose="020B0604030504040204" pitchFamily="34" charset="0"/>
            </a:endParaRP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del fenómeno y a las indicaciones de las autoridades locales.</a:t>
            </a:r>
          </a:p>
          <a:p>
            <a:pPr marL="0" marR="0" indent="0" algn="l" defTabSz="648035" rtl="0" eaLnBrk="1" fontAlgn="auto" latinLnBrk="0" hangingPunct="1">
              <a:lnSpc>
                <a:spcPct val="100000"/>
              </a:lnSpc>
              <a:spcBef>
                <a:spcPts val="0"/>
              </a:spcBef>
              <a:spcAft>
                <a:spcPts val="0"/>
              </a:spcAft>
              <a:buClrTx/>
              <a:buSzTx/>
              <a:buFontTx/>
              <a:buNone/>
              <a:tabLst/>
              <a:defRPr/>
            </a:pPr>
            <a:endParaRPr lang="es-CO" sz="700" baseline="0" dirty="0">
              <a:solidFill>
                <a:schemeClr val="tx1">
                  <a:lumMod val="50000"/>
                  <a:lumOff val="50000"/>
                </a:schemeClr>
              </a:solidFill>
              <a:latin typeface="Verdana" panose="020B0604030504040204" pitchFamily="34" charset="0"/>
              <a:ea typeface="Verdana" panose="020B0604030504040204" pitchFamily="34" charset="0"/>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baseline="0" dirty="0">
                <a:solidFill>
                  <a:schemeClr val="tx1">
                    <a:lumMod val="50000"/>
                    <a:lumOff val="50000"/>
                  </a:schemeClr>
                </a:solidFill>
                <a:latin typeface="Verdana" panose="020B0604030504040204" pitchFamily="34" charset="0"/>
                <a:ea typeface="Verdana" panose="020B0604030504040204" pitchFamily="34" charset="0"/>
              </a:rPr>
              <a:t>A las embarcaciones de poco calado, consultar con las Capitanías de puerto antes de zarpar</a:t>
            </a:r>
            <a:r>
              <a:rPr lang="es-CO" sz="800" baseline="0" dirty="0">
                <a:solidFill>
                  <a:srgbClr val="154699"/>
                </a:solidFill>
                <a:latin typeface="Arial Narrow" panose="020B0606020202030204" pitchFamily="34" charset="0"/>
              </a:rPr>
              <a:t>.</a:t>
            </a:r>
            <a:endParaRPr lang="es-CO" sz="800" dirty="0">
              <a:solidFill>
                <a:srgbClr val="154699"/>
              </a:solidFill>
              <a:latin typeface="Arial Narrow" panose="020B0606020202030204" pitchFamily="34" charset="0"/>
            </a:endParaRPr>
          </a:p>
        </p:txBody>
      </p:sp>
      <p:pic>
        <p:nvPicPr>
          <p:cNvPr id="20" name="Picture 49"/>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8818770" y="4803689"/>
            <a:ext cx="367293" cy="364161"/>
          </a:xfrm>
          <a:prstGeom prst="rect">
            <a:avLst/>
          </a:prstGeom>
        </p:spPr>
      </p:pic>
      <p:sp>
        <p:nvSpPr>
          <p:cNvPr id="21" name="CuadroTexto 20"/>
          <p:cNvSpPr txBox="1"/>
          <p:nvPr userDrawn="1"/>
        </p:nvSpPr>
        <p:spPr>
          <a:xfrm>
            <a:off x="8600673" y="6218013"/>
            <a:ext cx="348277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rPr>
              <a:t>* La altura significativa de la ola, representa la media del tercio más alto de las olas, por lo cual la altura máxima posible puede ser incluso superior al doble de este valor.</a:t>
            </a:r>
            <a:endParaRPr kumimoji="0" lang="es-CO"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endParaRPr>
          </a:p>
        </p:txBody>
      </p:sp>
      <p:sp>
        <p:nvSpPr>
          <p:cNvPr id="5" name="Rectángulo: esquinas superiores redondeadas 4">
            <a:extLst>
              <a:ext uri="{FF2B5EF4-FFF2-40B4-BE49-F238E27FC236}">
                <a16:creationId xmlns:a16="http://schemas.microsoft.com/office/drawing/2014/main" id="{070E3DC0-8EF9-C3C1-0F6F-E440B75B0E08}"/>
              </a:ext>
            </a:extLst>
          </p:cNvPr>
          <p:cNvSpPr/>
          <p:nvPr userDrawn="1"/>
        </p:nvSpPr>
        <p:spPr>
          <a:xfrm rot="5400000">
            <a:off x="2531470" y="-2303023"/>
            <a:ext cx="510532" cy="5573476"/>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BBCAF5B7-7A25-D446-489B-E6CEF303877C}"/>
              </a:ext>
            </a:extLst>
          </p:cNvPr>
          <p:cNvSpPr txBox="1"/>
          <p:nvPr userDrawn="1"/>
        </p:nvSpPr>
        <p:spPr>
          <a:xfrm>
            <a:off x="1013684" y="203650"/>
            <a:ext cx="3785011" cy="553998"/>
          </a:xfrm>
          <a:prstGeom prst="rect">
            <a:avLst/>
          </a:prstGeom>
          <a:noFill/>
        </p:spPr>
        <p:txBody>
          <a:bodyPr wrap="none" rtlCol="0">
            <a:spAutoFit/>
          </a:bodyPr>
          <a:lstStyle/>
          <a:p>
            <a:pPr algn="l"/>
            <a:r>
              <a:rPr lang="es-ES" sz="1600" b="1" dirty="0">
                <a:solidFill>
                  <a:srgbClr val="00FFFF"/>
                </a:solidFill>
                <a:latin typeface="Verdana" panose="020B0604030504040204" pitchFamily="34" charset="0"/>
                <a:ea typeface="Verdana" panose="020B0604030504040204" pitchFamily="34" charset="0"/>
              </a:rPr>
              <a:t>Alertas Meteomarinas Vigentes</a:t>
            </a:r>
          </a:p>
          <a:p>
            <a:pPr algn="l"/>
            <a:r>
              <a:rPr lang="es-ES" sz="1400" b="0" dirty="0">
                <a:solidFill>
                  <a:schemeClr val="bg1"/>
                </a:solidFill>
                <a:latin typeface="Verdana" panose="020B0604030504040204" pitchFamily="34" charset="0"/>
                <a:ea typeface="Verdana" panose="020B0604030504040204" pitchFamily="34" charset="0"/>
              </a:rPr>
              <a:t>Mar Caribe Colombiano</a:t>
            </a:r>
            <a:endParaRPr lang="es-MX" sz="1400" b="0" dirty="0">
              <a:solidFill>
                <a:schemeClr val="bg1"/>
              </a:solidFill>
              <a:latin typeface="Verdana" panose="020B0604030504040204" pitchFamily="34" charset="0"/>
              <a:ea typeface="Verdana" panose="020B0604030504040204" pitchFamily="34" charset="0"/>
            </a:endParaRPr>
          </a:p>
        </p:txBody>
      </p:sp>
      <p:pic>
        <p:nvPicPr>
          <p:cNvPr id="22" name="Imagen 21">
            <a:extLst>
              <a:ext uri="{FF2B5EF4-FFF2-40B4-BE49-F238E27FC236}">
                <a16:creationId xmlns:a16="http://schemas.microsoft.com/office/drawing/2014/main" id="{B9F46339-7CA5-109B-4C87-5279944E24EF}"/>
              </a:ext>
            </a:extLst>
          </p:cNvPr>
          <p:cNvPicPr>
            <a:picLocks noChangeAspect="1"/>
          </p:cNvPicPr>
          <p:nvPr userDrawn="1"/>
        </p:nvPicPr>
        <p:blipFill>
          <a:blip r:embed="rId7">
            <a:lum bright="70000" contrast="-70000"/>
            <a:extLst>
              <a:ext uri="{BEBA8EAE-BF5A-486C-A8C5-ECC9F3942E4B}">
                <a14:imgProps xmlns:a14="http://schemas.microsoft.com/office/drawing/2010/main">
                  <a14:imgLayer r:embed="rId8">
                    <a14:imgEffect>
                      <a14:artisticPhotocopy/>
                    </a14:imgEffect>
                  </a14:imgLayer>
                </a14:imgProps>
              </a:ext>
              <a:ext uri="{28A0092B-C50C-407E-A947-70E740481C1C}">
                <a14:useLocalDpi xmlns:a14="http://schemas.microsoft.com/office/drawing/2010/main" val="0"/>
              </a:ext>
            </a:extLst>
          </a:blip>
          <a:stretch>
            <a:fillRect/>
          </a:stretch>
        </p:blipFill>
        <p:spPr>
          <a:xfrm>
            <a:off x="320409" y="354805"/>
            <a:ext cx="556852" cy="270470"/>
          </a:xfrm>
          <a:prstGeom prst="rect">
            <a:avLst/>
          </a:prstGeom>
        </p:spPr>
      </p:pic>
      <p:pic>
        <p:nvPicPr>
          <p:cNvPr id="23" name="Imagen 22">
            <a:extLst>
              <a:ext uri="{FF2B5EF4-FFF2-40B4-BE49-F238E27FC236}">
                <a16:creationId xmlns:a16="http://schemas.microsoft.com/office/drawing/2014/main" id="{3D6718B1-032C-D91B-605B-A8FFCF8A7927}"/>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264380922"/>
      </p:ext>
    </p:extLst>
  </p:cSld>
  <p:clrMapOvr>
    <a:masterClrMapping/>
  </p:clrMapOvr>
</p:sldLayout>
</file>

<file path=ppt/slideLayouts/slideLayout431.xml><?xml version="1.0" encoding="utf-8"?>
<p:sldLayout xmlns:a="http://schemas.openxmlformats.org/drawingml/2006/main" xmlns:r="http://schemas.openxmlformats.org/officeDocument/2006/relationships" xmlns:p="http://schemas.openxmlformats.org/presentationml/2006/main" preserve="1" userDrawn="1">
  <p:cSld name="Aletas Meteomarinas PACIFI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8" name="Rectángulo redondeado 7"/>
          <p:cNvSpPr/>
          <p:nvPr userDrawn="1"/>
        </p:nvSpPr>
        <p:spPr>
          <a:xfrm>
            <a:off x="8616007" y="1047965"/>
            <a:ext cx="3420783" cy="509699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CuadroTexto 2"/>
          <p:cNvSpPr txBox="1"/>
          <p:nvPr userDrawn="1"/>
        </p:nvSpPr>
        <p:spPr>
          <a:xfrm>
            <a:off x="8665440" y="1174966"/>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Abreviaturas</a:t>
            </a:r>
            <a:endParaRPr lang="es-MX" sz="1400" b="1" dirty="0">
              <a:solidFill>
                <a:srgbClr val="004070"/>
              </a:solidFill>
              <a:latin typeface="Verdana" panose="020B0604030504040204" pitchFamily="34" charset="0"/>
              <a:ea typeface="Verdana" panose="020B0604030504040204" pitchFamily="34" charset="0"/>
            </a:endParaRPr>
          </a:p>
        </p:txBody>
      </p:sp>
      <p:sp>
        <p:nvSpPr>
          <p:cNvPr id="12" name="CuadroTexto 11"/>
          <p:cNvSpPr txBox="1"/>
          <p:nvPr userDrawn="1"/>
        </p:nvSpPr>
        <p:spPr>
          <a:xfrm>
            <a:off x="8776543" y="1496131"/>
            <a:ext cx="3195511" cy="507831"/>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VV</a:t>
            </a:r>
            <a:r>
              <a:rPr lang="es-CO" sz="900" dirty="0">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 Velocidad del viento máxima</a:t>
            </a:r>
            <a:r>
              <a:rPr lang="es-CO" sz="900" baseline="0" dirty="0">
                <a:solidFill>
                  <a:schemeClr val="tx1">
                    <a:lumMod val="50000"/>
                    <a:lumOff val="50000"/>
                  </a:schemeClr>
                </a:solidFill>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probable.</a:t>
            </a:r>
          </a:p>
          <a:p>
            <a:r>
              <a:rPr lang="es-CO" sz="900" b="1" dirty="0">
                <a:solidFill>
                  <a:srgbClr val="004070"/>
                </a:solidFill>
                <a:latin typeface="Verdana" panose="020B0604030504040204" pitchFamily="34" charset="0"/>
                <a:ea typeface="Verdana" panose="020B0604030504040204" pitchFamily="34" charset="0"/>
              </a:rPr>
              <a:t>DV</a:t>
            </a:r>
            <a:r>
              <a:rPr lang="es-CO" sz="900" dirty="0">
                <a:solidFill>
                  <a:schemeClr val="tx1">
                    <a:lumMod val="50000"/>
                    <a:lumOff val="50000"/>
                  </a:schemeClr>
                </a:solidFill>
                <a:latin typeface="Verdana" panose="020B0604030504040204" pitchFamily="34" charset="0"/>
                <a:ea typeface="Verdana" panose="020B0604030504040204" pitchFamily="34" charset="0"/>
              </a:rPr>
              <a:t> – Dirección predominante del viento.</a:t>
            </a:r>
          </a:p>
          <a:p>
            <a:r>
              <a:rPr lang="es-CO" sz="900" b="1" dirty="0">
                <a:solidFill>
                  <a:srgbClr val="004070"/>
                </a:solidFill>
                <a:latin typeface="Verdana" panose="020B0604030504040204" pitchFamily="34" charset="0"/>
                <a:ea typeface="Verdana" panose="020B0604030504040204" pitchFamily="34" charset="0"/>
              </a:rPr>
              <a:t>AO</a:t>
            </a:r>
            <a:r>
              <a:rPr lang="es-CO" sz="900" dirty="0">
                <a:solidFill>
                  <a:schemeClr val="tx1">
                    <a:lumMod val="50000"/>
                    <a:lumOff val="50000"/>
                  </a:schemeClr>
                </a:solidFill>
                <a:latin typeface="Verdana" panose="020B0604030504040204" pitchFamily="34" charset="0"/>
                <a:ea typeface="Verdana" panose="020B0604030504040204" pitchFamily="34" charset="0"/>
              </a:rPr>
              <a:t> – Altura significativa de la ola.</a:t>
            </a:r>
            <a:endParaRPr lang="es-MX" sz="900" dirty="0">
              <a:solidFill>
                <a:schemeClr val="tx1">
                  <a:lumMod val="50000"/>
                  <a:lumOff val="50000"/>
                </a:schemeClr>
              </a:solidFill>
              <a:latin typeface="Verdana" panose="020B0604030504040204" pitchFamily="34" charset="0"/>
              <a:ea typeface="Verdana" panose="020B0604030504040204" pitchFamily="34" charset="0"/>
            </a:endParaRPr>
          </a:p>
        </p:txBody>
      </p:sp>
      <p:sp>
        <p:nvSpPr>
          <p:cNvPr id="14" name="CuadroTexto 13"/>
          <p:cNvSpPr txBox="1"/>
          <p:nvPr userDrawn="1"/>
        </p:nvSpPr>
        <p:spPr>
          <a:xfrm>
            <a:off x="8665440" y="2020160"/>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Convenciones</a:t>
            </a:r>
            <a:endParaRPr lang="es-MX" sz="1400" b="1" dirty="0">
              <a:solidFill>
                <a:srgbClr val="004070"/>
              </a:solidFill>
              <a:latin typeface="Verdana" panose="020B0604030504040204" pitchFamily="34" charset="0"/>
              <a:ea typeface="Verdana" panose="020B0604030504040204" pitchFamily="34" charset="0"/>
            </a:endParaRPr>
          </a:p>
        </p:txBody>
      </p:sp>
      <p:sp>
        <p:nvSpPr>
          <p:cNvPr id="15" name="CuadroTexto 14"/>
          <p:cNvSpPr txBox="1"/>
          <p:nvPr userDrawn="1"/>
        </p:nvSpPr>
        <p:spPr>
          <a:xfrm>
            <a:off x="9231537" y="2358721"/>
            <a:ext cx="2667297" cy="1508105"/>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Tiempo Lluvioso</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Probabilidad de lluvias moderadas a fuertes, en algunos</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casos con posibilidad de tormentas eléctricas y rachas de viento.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las embarcaciones de poco calado,</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consultar con las Capitanías de puerto antes de zarpar en zonas de inminente tempestad.</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 las condiciones meteorológicas y a los avisos de las autoridades locales.</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p:txBody>
      </p:sp>
      <p:pic>
        <p:nvPicPr>
          <p:cNvPr id="16" name="Picture 49"/>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8818770" y="2375985"/>
            <a:ext cx="367293" cy="368897"/>
          </a:xfrm>
          <a:prstGeom prst="rect">
            <a:avLst/>
          </a:prstGeom>
        </p:spPr>
      </p:pic>
      <p:sp>
        <p:nvSpPr>
          <p:cNvPr id="17" name="CuadroTexto 16"/>
          <p:cNvSpPr txBox="1"/>
          <p:nvPr userDrawn="1"/>
        </p:nvSpPr>
        <p:spPr>
          <a:xfrm>
            <a:off x="9231537" y="3872368"/>
            <a:ext cx="2667297" cy="877163"/>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Pleamar</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La marea alcanzará su máximo nivel en el intervalo de tiempo</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establecido.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914400"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Se sugiere</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a los habitantes costeros estar atentos a la evolución del fenómeno.</a:t>
            </a:r>
            <a:endParaRPr lang="es-CO" sz="700" dirty="0">
              <a:solidFill>
                <a:schemeClr val="tx1">
                  <a:lumMod val="50000"/>
                  <a:lumOff val="50000"/>
                </a:schemeClr>
              </a:solidFill>
              <a:latin typeface="Verdana" panose="020B0604030504040204" pitchFamily="34" charset="0"/>
              <a:ea typeface="Verdana" panose="020B0604030504040204" pitchFamily="34" charset="0"/>
              <a:cs typeface="Calibri"/>
            </a:endParaRPr>
          </a:p>
        </p:txBody>
      </p:sp>
      <p:pic>
        <p:nvPicPr>
          <p:cNvPr id="18" name="Picture 49"/>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8818770" y="3921538"/>
            <a:ext cx="367293" cy="381320"/>
          </a:xfrm>
          <a:prstGeom prst="rect">
            <a:avLst/>
          </a:prstGeom>
        </p:spPr>
      </p:pic>
      <p:sp>
        <p:nvSpPr>
          <p:cNvPr id="19" name="CuadroTexto 18"/>
          <p:cNvSpPr txBox="1"/>
          <p:nvPr userDrawn="1"/>
        </p:nvSpPr>
        <p:spPr>
          <a:xfrm>
            <a:off x="9231537" y="4778118"/>
            <a:ext cx="2667297" cy="1292662"/>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Viento y oleaje</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Velocidad del viento y altura del oleaje con valores por encima de lo normal para la época.</a:t>
            </a:r>
            <a:endParaRPr lang="es-CO" sz="700" b="0" baseline="0" dirty="0">
              <a:solidFill>
                <a:schemeClr val="tx1">
                  <a:lumMod val="50000"/>
                  <a:lumOff val="50000"/>
                </a:schemeClr>
              </a:solidFill>
              <a:latin typeface="Verdana" panose="020B0604030504040204" pitchFamily="34" charset="0"/>
              <a:ea typeface="Verdana" panose="020B0604030504040204" pitchFamily="34" charset="0"/>
            </a:endParaRP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del fenómeno y a las indicaciones de las autoridades locales.</a:t>
            </a:r>
          </a:p>
          <a:p>
            <a:pPr marL="0" marR="0" indent="0" algn="l" defTabSz="648035" rtl="0" eaLnBrk="1" fontAlgn="auto" latinLnBrk="0" hangingPunct="1">
              <a:lnSpc>
                <a:spcPct val="100000"/>
              </a:lnSpc>
              <a:spcBef>
                <a:spcPts val="0"/>
              </a:spcBef>
              <a:spcAft>
                <a:spcPts val="0"/>
              </a:spcAft>
              <a:buClrTx/>
              <a:buSzTx/>
              <a:buFontTx/>
              <a:buNone/>
              <a:tabLst/>
              <a:defRPr/>
            </a:pPr>
            <a:endParaRPr lang="es-CO" sz="700" baseline="0" dirty="0">
              <a:solidFill>
                <a:schemeClr val="tx1">
                  <a:lumMod val="50000"/>
                  <a:lumOff val="50000"/>
                </a:schemeClr>
              </a:solidFill>
              <a:latin typeface="Verdana" panose="020B0604030504040204" pitchFamily="34" charset="0"/>
              <a:ea typeface="Verdana" panose="020B0604030504040204" pitchFamily="34" charset="0"/>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baseline="0" dirty="0">
                <a:solidFill>
                  <a:schemeClr val="tx1">
                    <a:lumMod val="50000"/>
                    <a:lumOff val="50000"/>
                  </a:schemeClr>
                </a:solidFill>
                <a:latin typeface="Verdana" panose="020B0604030504040204" pitchFamily="34" charset="0"/>
                <a:ea typeface="Verdana" panose="020B0604030504040204" pitchFamily="34" charset="0"/>
              </a:rPr>
              <a:t>A las embarcaciones de poco calado, consultar con las Capitanías de puerto antes de zarpar</a:t>
            </a:r>
            <a:r>
              <a:rPr lang="es-CO" sz="800" baseline="0" dirty="0">
                <a:solidFill>
                  <a:srgbClr val="154699"/>
                </a:solidFill>
                <a:latin typeface="Arial Narrow" panose="020B0606020202030204" pitchFamily="34" charset="0"/>
              </a:rPr>
              <a:t>.</a:t>
            </a:r>
            <a:endParaRPr lang="es-CO" sz="800" dirty="0">
              <a:solidFill>
                <a:srgbClr val="154699"/>
              </a:solidFill>
              <a:latin typeface="Arial Narrow" panose="020B0606020202030204" pitchFamily="34" charset="0"/>
            </a:endParaRPr>
          </a:p>
        </p:txBody>
      </p:sp>
      <p:pic>
        <p:nvPicPr>
          <p:cNvPr id="20" name="Picture 49"/>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8818770" y="4803689"/>
            <a:ext cx="367293" cy="364161"/>
          </a:xfrm>
          <a:prstGeom prst="rect">
            <a:avLst/>
          </a:prstGeom>
        </p:spPr>
      </p:pic>
      <p:sp>
        <p:nvSpPr>
          <p:cNvPr id="21" name="CuadroTexto 20"/>
          <p:cNvSpPr txBox="1"/>
          <p:nvPr userDrawn="1"/>
        </p:nvSpPr>
        <p:spPr>
          <a:xfrm>
            <a:off x="8600673" y="6218013"/>
            <a:ext cx="348277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rPr>
              <a:t>* La altura significativa de la ola, representa la media del tercio más alto de las olas, por lo cual la altura máxima posible puede ser incluso superior al doble de este valor.</a:t>
            </a:r>
            <a:endParaRPr kumimoji="0" lang="es-CO"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endParaRPr>
          </a:p>
        </p:txBody>
      </p:sp>
      <p:sp>
        <p:nvSpPr>
          <p:cNvPr id="22" name="Google Shape;392;p105"/>
          <p:cNvSpPr/>
          <p:nvPr userDrawn="1"/>
        </p:nvSpPr>
        <p:spPr>
          <a:xfrm>
            <a:off x="54731" y="1064279"/>
            <a:ext cx="8607974" cy="5376594"/>
          </a:xfrm>
          <a:prstGeom prst="rect">
            <a:avLst/>
          </a:prstGeom>
          <a:blipFill rotWithShape="1">
            <a:blip r:embed="rId6">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5" name="Rectángulo: esquinas superiores redondeadas 4">
            <a:extLst>
              <a:ext uri="{FF2B5EF4-FFF2-40B4-BE49-F238E27FC236}">
                <a16:creationId xmlns:a16="http://schemas.microsoft.com/office/drawing/2014/main" id="{7DFD9534-DE4C-C827-FFA6-EF59DAA3F524}"/>
              </a:ext>
            </a:extLst>
          </p:cNvPr>
          <p:cNvSpPr/>
          <p:nvPr userDrawn="1"/>
        </p:nvSpPr>
        <p:spPr>
          <a:xfrm rot="5400000">
            <a:off x="2531470" y="-2303023"/>
            <a:ext cx="510532" cy="5573476"/>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1" name="Imagen 10">
            <a:extLst>
              <a:ext uri="{FF2B5EF4-FFF2-40B4-BE49-F238E27FC236}">
                <a16:creationId xmlns:a16="http://schemas.microsoft.com/office/drawing/2014/main" id="{A1D367FE-B207-1B79-90AC-FF7E928DFC0B}"/>
              </a:ext>
            </a:extLst>
          </p:cNvPr>
          <p:cNvPicPr>
            <a:picLocks noChangeAspect="1"/>
          </p:cNvPicPr>
          <p:nvPr userDrawn="1"/>
        </p:nvPicPr>
        <p:blipFill>
          <a:blip r:embed="rId7">
            <a:lum bright="70000" contrast="-70000"/>
            <a:extLst>
              <a:ext uri="{BEBA8EAE-BF5A-486C-A8C5-ECC9F3942E4B}">
                <a14:imgProps xmlns:a14="http://schemas.microsoft.com/office/drawing/2010/main">
                  <a14:imgLayer r:embed="rId8">
                    <a14:imgEffect>
                      <a14:artisticPhotocopy/>
                    </a14:imgEffect>
                  </a14:imgLayer>
                </a14:imgProps>
              </a:ext>
              <a:ext uri="{28A0092B-C50C-407E-A947-70E740481C1C}">
                <a14:useLocalDpi xmlns:a14="http://schemas.microsoft.com/office/drawing/2010/main" val="0"/>
              </a:ext>
            </a:extLst>
          </a:blip>
          <a:stretch>
            <a:fillRect/>
          </a:stretch>
        </p:blipFill>
        <p:spPr>
          <a:xfrm>
            <a:off x="320409" y="354805"/>
            <a:ext cx="556852" cy="270470"/>
          </a:xfrm>
          <a:prstGeom prst="rect">
            <a:avLst/>
          </a:prstGeom>
        </p:spPr>
      </p:pic>
      <p:sp>
        <p:nvSpPr>
          <p:cNvPr id="13" name="CuadroTexto 12">
            <a:extLst>
              <a:ext uri="{FF2B5EF4-FFF2-40B4-BE49-F238E27FC236}">
                <a16:creationId xmlns:a16="http://schemas.microsoft.com/office/drawing/2014/main" id="{10F6445A-7A75-89CB-F9FC-63AA296FC022}"/>
              </a:ext>
            </a:extLst>
          </p:cNvPr>
          <p:cNvSpPr txBox="1"/>
          <p:nvPr userDrawn="1"/>
        </p:nvSpPr>
        <p:spPr>
          <a:xfrm>
            <a:off x="1026428" y="203877"/>
            <a:ext cx="3785011" cy="553998"/>
          </a:xfrm>
          <a:prstGeom prst="rect">
            <a:avLst/>
          </a:prstGeom>
          <a:noFill/>
        </p:spPr>
        <p:txBody>
          <a:bodyPr wrap="none" rtlCol="0">
            <a:spAutoFit/>
          </a:bodyPr>
          <a:lstStyle/>
          <a:p>
            <a:pPr algn="l"/>
            <a:r>
              <a:rPr lang="es-ES" sz="1600" b="1" dirty="0">
                <a:solidFill>
                  <a:srgbClr val="00FFFF"/>
                </a:solidFill>
                <a:latin typeface="Verdana" panose="020B0604030504040204" pitchFamily="34" charset="0"/>
                <a:ea typeface="Verdana" panose="020B0604030504040204" pitchFamily="34" charset="0"/>
              </a:rPr>
              <a:t>Alertas Meteomarinas Vigentes</a:t>
            </a:r>
          </a:p>
          <a:p>
            <a:pPr algn="l"/>
            <a:r>
              <a:rPr lang="es-ES" sz="1400" b="0" dirty="0">
                <a:solidFill>
                  <a:schemeClr val="bg1"/>
                </a:solidFill>
                <a:latin typeface="Verdana" panose="020B0604030504040204" pitchFamily="34" charset="0"/>
                <a:ea typeface="Verdana" panose="020B0604030504040204" pitchFamily="34" charset="0"/>
              </a:rPr>
              <a:t>Océano</a:t>
            </a:r>
            <a:r>
              <a:rPr lang="es-ES" sz="1400" b="0" baseline="0" dirty="0">
                <a:solidFill>
                  <a:schemeClr val="bg1"/>
                </a:solidFill>
                <a:latin typeface="Verdana" panose="020B0604030504040204" pitchFamily="34" charset="0"/>
                <a:ea typeface="Verdana" panose="020B0604030504040204" pitchFamily="34" charset="0"/>
              </a:rPr>
              <a:t> Pacifico Nacional</a:t>
            </a:r>
            <a:endParaRPr lang="es-MX" sz="1400" b="0" dirty="0">
              <a:solidFill>
                <a:schemeClr val="bg1"/>
              </a:solidFill>
              <a:latin typeface="Verdana" panose="020B0604030504040204" pitchFamily="34" charset="0"/>
              <a:ea typeface="Verdana" panose="020B0604030504040204" pitchFamily="34" charset="0"/>
            </a:endParaRPr>
          </a:p>
        </p:txBody>
      </p:sp>
      <p:pic>
        <p:nvPicPr>
          <p:cNvPr id="23" name="Imagen 22">
            <a:extLst>
              <a:ext uri="{FF2B5EF4-FFF2-40B4-BE49-F238E27FC236}">
                <a16:creationId xmlns:a16="http://schemas.microsoft.com/office/drawing/2014/main" id="{7FBB804B-468A-85EC-7710-B9ED39EFB6A2}"/>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436681964"/>
      </p:ext>
    </p:extLst>
  </p:cSld>
  <p:clrMapOvr>
    <a:masterClrMapping/>
  </p:clrMapOvr>
</p:sldLayout>
</file>

<file path=ppt/slideLayouts/slideLayout432.xml><?xml version="1.0" encoding="utf-8"?>
<p:sldLayout xmlns:a="http://schemas.openxmlformats.org/drawingml/2006/main" xmlns:r="http://schemas.openxmlformats.org/officeDocument/2006/relationships" xmlns:p="http://schemas.openxmlformats.org/presentationml/2006/main" userDrawn="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MX"/>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editar el estilo de subtítulo del patrón</a:t>
            </a:r>
            <a:endParaRPr lang="es-MX"/>
          </a:p>
        </p:txBody>
      </p:sp>
      <p:sp>
        <p:nvSpPr>
          <p:cNvPr id="7" name="Marcador de texto 12">
            <a:extLst>
              <a:ext uri="{FF2B5EF4-FFF2-40B4-BE49-F238E27FC236}">
                <a16:creationId xmlns:a16="http://schemas.microsoft.com/office/drawing/2014/main" id="{45AB99ED-6FA6-8B2D-76E0-BE62B0243A5A}"/>
              </a:ext>
            </a:extLst>
          </p:cNvPr>
          <p:cNvSpPr>
            <a:spLocks noGrp="1"/>
          </p:cNvSpPr>
          <p:nvPr>
            <p:ph type="body" sz="quarter" idx="13"/>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3" name="Rectángulo: esquinas superiores redondeadas 12">
            <a:extLst>
              <a:ext uri="{FF2B5EF4-FFF2-40B4-BE49-F238E27FC236}">
                <a16:creationId xmlns:a16="http://schemas.microsoft.com/office/drawing/2014/main" id="{03D29FB9-488E-890B-81AD-B5E1A7FE0184}"/>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4" name="CuadroTexto 13">
            <a:extLst>
              <a:ext uri="{FF2B5EF4-FFF2-40B4-BE49-F238E27FC236}">
                <a16:creationId xmlns:a16="http://schemas.microsoft.com/office/drawing/2014/main" id="{58B8D56A-D353-1D8D-21A5-0A92D91122BB}"/>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5" name="Imagen 14">
            <a:extLst>
              <a:ext uri="{FF2B5EF4-FFF2-40B4-BE49-F238E27FC236}">
                <a16:creationId xmlns:a16="http://schemas.microsoft.com/office/drawing/2014/main" id="{C09A8E01-6B92-BB39-7086-C7056C3171D0}"/>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6" name="Imagen 15">
            <a:extLst>
              <a:ext uri="{FF2B5EF4-FFF2-40B4-BE49-F238E27FC236}">
                <a16:creationId xmlns:a16="http://schemas.microsoft.com/office/drawing/2014/main" id="{8D3C204F-C4DB-FCE4-19AC-E5E8B2131E22}"/>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44698660"/>
      </p:ext>
    </p:extLst>
  </p:cSld>
  <p:clrMapOvr>
    <a:masterClrMapping/>
  </p:clrMapOvr>
</p:sldLayout>
</file>

<file path=ppt/slideLayouts/slideLayout433.xml><?xml version="1.0" encoding="utf-8"?>
<p:sldLayout xmlns:a="http://schemas.openxmlformats.org/drawingml/2006/main" xmlns:r="http://schemas.openxmlformats.org/officeDocument/2006/relationships" xmlns:p="http://schemas.openxmlformats.org/presentationml/2006/main" preserve="1" userDrawn="1">
  <p:cSld name="3_Pronóstico amenaza incendios vegetal">
    <p:spTree>
      <p:nvGrpSpPr>
        <p:cNvPr id="1" name=""/>
        <p:cNvGrpSpPr/>
        <p:nvPr/>
      </p:nvGrpSpPr>
      <p:grpSpPr>
        <a:xfrm>
          <a:off x="0" y="0"/>
          <a:ext cx="0" cy="0"/>
          <a:chOff x="0" y="0"/>
          <a:chExt cx="0" cy="0"/>
        </a:xfrm>
      </p:grpSpPr>
      <p:pic>
        <p:nvPicPr>
          <p:cNvPr id="4" name="Imagen 3"/>
          <p:cNvPicPr>
            <a:picLocks noChangeAspect="1"/>
          </p:cNvPicPr>
          <p:nvPr userDrawn="1"/>
        </p:nvPicPr>
        <p:blipFill rotWithShape="1">
          <a:blip r:embed="rId2">
            <a:extLst>
              <a:ext uri="{28A0092B-C50C-407E-A947-70E740481C1C}">
                <a14:useLocalDpi xmlns:a14="http://schemas.microsoft.com/office/drawing/2010/main" val="0"/>
              </a:ext>
            </a:extLst>
          </a:blip>
          <a:srcRect b="7147"/>
          <a:stretch/>
        </p:blipFill>
        <p:spPr>
          <a:xfrm>
            <a:off x="-1934" y="222422"/>
            <a:ext cx="12194413" cy="6471015"/>
          </a:xfrm>
          <a:prstGeom prst="rect">
            <a:avLst/>
          </a:prstGeom>
        </p:spPr>
      </p:pic>
      <p:pic>
        <p:nvPicPr>
          <p:cNvPr id="5" name="Imagen 4" descr="Forma&#10;&#10;Descripción generada automáticamente con confianza baja">
            <a:extLst>
              <a:ext uri="{FF2B5EF4-FFF2-40B4-BE49-F238E27FC236}">
                <a16:creationId xmlns:a16="http://schemas.microsoft.com/office/drawing/2014/main" id="{FF97F986-1D0B-2E36-A455-B373F597A3D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 y="-1089"/>
            <a:ext cx="12190065" cy="6859089"/>
          </a:xfrm>
          <a:prstGeom prst="rect">
            <a:avLst/>
          </a:prstGeom>
        </p:spPr>
      </p:pic>
      <p:sp>
        <p:nvSpPr>
          <p:cNvPr id="8" name="Rectángulo 7"/>
          <p:cNvSpPr/>
          <p:nvPr userDrawn="1"/>
        </p:nvSpPr>
        <p:spPr>
          <a:xfrm>
            <a:off x="-1934" y="222422"/>
            <a:ext cx="12192000" cy="6471015"/>
          </a:xfrm>
          <a:prstGeom prst="rect">
            <a:avLst/>
          </a:prstGeom>
          <a:gradFill flip="none" rotWithShape="1">
            <a:gsLst>
              <a:gs pos="0">
                <a:srgbClr val="FF0000">
                  <a:alpha val="0"/>
                </a:srgb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2" name="Rectángulo: esquinas superiores redondeadas 11">
            <a:extLst>
              <a:ext uri="{FF2B5EF4-FFF2-40B4-BE49-F238E27FC236}">
                <a16:creationId xmlns:a16="http://schemas.microsoft.com/office/drawing/2014/main" id="{9F370C82-940C-9E06-6C83-84855F6FE3DF}"/>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AA6D366A-7407-534B-7D09-0FBAA178ED73}"/>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4" name="Imagen 13">
            <a:extLst>
              <a:ext uri="{FF2B5EF4-FFF2-40B4-BE49-F238E27FC236}">
                <a16:creationId xmlns:a16="http://schemas.microsoft.com/office/drawing/2014/main" id="{D826545A-2F90-665C-44D0-458E08CC5B15}"/>
              </a:ext>
            </a:extLst>
          </p:cNvPr>
          <p:cNvPicPr>
            <a:picLocks noChangeAspect="1"/>
          </p:cNvPicPr>
          <p:nvPr userDrawn="1"/>
        </p:nvPicPr>
        <p:blipFill>
          <a:blip r:embed="rId5">
            <a:lum bright="70000" contrast="-70000"/>
            <a:extLst>
              <a:ext uri="{BEBA8EAE-BF5A-486C-A8C5-ECC9F3942E4B}">
                <a14:imgProps xmlns:a14="http://schemas.microsoft.com/office/drawing/2010/main">
                  <a14:imgLayer r:embed="rId6">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5" name="Imagen 14">
            <a:extLst>
              <a:ext uri="{FF2B5EF4-FFF2-40B4-BE49-F238E27FC236}">
                <a16:creationId xmlns:a16="http://schemas.microsoft.com/office/drawing/2014/main" id="{ABA8068C-FEB0-1C39-9EEA-552A87D7ACA5}"/>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776921067"/>
      </p:ext>
    </p:extLst>
  </p:cSld>
  <p:clrMapOvr>
    <a:masterClrMapping/>
  </p:clrMapOvr>
</p:sldLayout>
</file>

<file path=ppt/slideLayouts/slideLayout434.xml><?xml version="1.0" encoding="utf-8"?>
<p:sldLayout xmlns:a="http://schemas.openxmlformats.org/drawingml/2006/main" xmlns:r="http://schemas.openxmlformats.org/officeDocument/2006/relationships" xmlns:p="http://schemas.openxmlformats.org/presentationml/2006/main" preserve="1" userDrawn="1">
  <p:cSld name="1_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652232"/>
            <a:ext cx="9144000" cy="2387600"/>
          </a:xfrm>
        </p:spPr>
        <p:txBody>
          <a:bodyPr anchor="b">
            <a:normAutofit/>
          </a:bodyPr>
          <a:lstStyle>
            <a:lvl1pPr algn="ctr">
              <a:defRPr sz="4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Subtítulo 2"/>
          <p:cNvSpPr>
            <a:spLocks noGrp="1"/>
          </p:cNvSpPr>
          <p:nvPr>
            <p:ph type="subTitle" idx="1"/>
          </p:nvPr>
        </p:nvSpPr>
        <p:spPr>
          <a:xfrm>
            <a:off x="1524000" y="4131907"/>
            <a:ext cx="9144000" cy="1655762"/>
          </a:xfrm>
        </p:spPr>
        <p:txBody>
          <a:bodyPr>
            <a:normAutofit/>
          </a:bodyPr>
          <a:lstStyle>
            <a:lvl1pPr marL="0" indent="0" algn="ctr">
              <a:buNone/>
              <a:defRPr sz="1800">
                <a:latin typeface="Verdana" panose="020B0604030504040204" pitchFamily="34" charset="0"/>
                <a:ea typeface="Verdan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editar el estilo de subtítulo del patrón</a:t>
            </a:r>
            <a:endParaRPr lang="es-MX"/>
          </a:p>
        </p:txBody>
      </p:sp>
      <p:sp>
        <p:nvSpPr>
          <p:cNvPr id="15" name="Marcador de texto 12">
            <a:extLst>
              <a:ext uri="{FF2B5EF4-FFF2-40B4-BE49-F238E27FC236}">
                <a16:creationId xmlns:a16="http://schemas.microsoft.com/office/drawing/2014/main" id="{AA91B50B-EB4C-F29B-36BA-4C178F36948B}"/>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6" name="Rectángulo: esquinas superiores redondeadas 15">
            <a:extLst>
              <a:ext uri="{FF2B5EF4-FFF2-40B4-BE49-F238E27FC236}">
                <a16:creationId xmlns:a16="http://schemas.microsoft.com/office/drawing/2014/main" id="{9E1EDEF5-A71D-F067-CB4B-1E89279B8803}"/>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7" name="CuadroTexto 16">
            <a:extLst>
              <a:ext uri="{FF2B5EF4-FFF2-40B4-BE49-F238E27FC236}">
                <a16:creationId xmlns:a16="http://schemas.microsoft.com/office/drawing/2014/main" id="{7EDCD8AF-DB2F-1549-A1DE-1CFE79FD6AB6}"/>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8" name="Imagen 17">
            <a:extLst>
              <a:ext uri="{FF2B5EF4-FFF2-40B4-BE49-F238E27FC236}">
                <a16:creationId xmlns:a16="http://schemas.microsoft.com/office/drawing/2014/main" id="{7349961B-FB1D-94C4-873B-799F95FBDBDD}"/>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9" name="Imagen 18">
            <a:extLst>
              <a:ext uri="{FF2B5EF4-FFF2-40B4-BE49-F238E27FC236}">
                <a16:creationId xmlns:a16="http://schemas.microsoft.com/office/drawing/2014/main" id="{A731F743-FCCC-8853-70D2-892695701268}"/>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718001302"/>
      </p:ext>
    </p:extLst>
  </p:cSld>
  <p:clrMapOvr>
    <a:masterClrMapping/>
  </p:clrMapOvr>
</p:sldLayout>
</file>

<file path=ppt/slideLayouts/slideLayout435.xml><?xml version="1.0" encoding="utf-8"?>
<p:sldLayout xmlns:a="http://schemas.openxmlformats.org/drawingml/2006/main" xmlns:r="http://schemas.openxmlformats.org/officeDocument/2006/relationships" xmlns:p="http://schemas.openxmlformats.org/presentationml/2006/main" preserve="1" userDrawn="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a:xfrm>
            <a:off x="838200" y="1597441"/>
            <a:ext cx="10515600" cy="1325563"/>
          </a:xfrm>
        </p:spPr>
        <p:txBody>
          <a:bodyPr>
            <a:normAutofit/>
          </a:bodyPr>
          <a:lstStyle>
            <a:lvl1pPr>
              <a:defRPr sz="32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838200" y="3112167"/>
            <a:ext cx="10515600" cy="3064795"/>
          </a:xfrm>
        </p:spPr>
        <p:txBody>
          <a:bodyPr>
            <a:normAutofit/>
          </a:bodyPr>
          <a:lstStyle>
            <a:lvl1pPr>
              <a:defRPr sz="2000">
                <a:latin typeface="Verdana" panose="020B0604030504040204" pitchFamily="34" charset="0"/>
                <a:ea typeface="Verdana" panose="020B0604030504040204" pitchFamily="34" charset="0"/>
              </a:defRPr>
            </a:lvl1pPr>
            <a:lvl2pPr>
              <a:defRPr sz="1800">
                <a:latin typeface="Verdana" panose="020B0604030504040204" pitchFamily="34" charset="0"/>
                <a:ea typeface="Verdana" panose="020B0604030504040204" pitchFamily="34" charset="0"/>
              </a:defRPr>
            </a:lvl2pPr>
            <a:lvl3pPr>
              <a:defRPr sz="1600">
                <a:latin typeface="Verdana" panose="020B0604030504040204" pitchFamily="34" charset="0"/>
                <a:ea typeface="Verdana" panose="020B0604030504040204" pitchFamily="34" charset="0"/>
              </a:defRPr>
            </a:lvl3pPr>
            <a:lvl4pPr>
              <a:defRPr sz="1400">
                <a:latin typeface="Verdana" panose="020B0604030504040204" pitchFamily="34" charset="0"/>
                <a:ea typeface="Verdana" panose="020B0604030504040204" pitchFamily="34" charset="0"/>
              </a:defRPr>
            </a:lvl4pPr>
            <a:lvl5pPr>
              <a:defRPr sz="14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15" name="Marcador de texto 12">
            <a:extLst>
              <a:ext uri="{FF2B5EF4-FFF2-40B4-BE49-F238E27FC236}">
                <a16:creationId xmlns:a16="http://schemas.microsoft.com/office/drawing/2014/main" id="{E035C3E2-9BA7-5AFD-A478-88F095C862B2}"/>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6" name="Rectángulo: esquinas superiores redondeadas 15">
            <a:extLst>
              <a:ext uri="{FF2B5EF4-FFF2-40B4-BE49-F238E27FC236}">
                <a16:creationId xmlns:a16="http://schemas.microsoft.com/office/drawing/2014/main" id="{878B25C7-1377-10EA-C681-CC946668B433}"/>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7" name="CuadroTexto 16">
            <a:extLst>
              <a:ext uri="{FF2B5EF4-FFF2-40B4-BE49-F238E27FC236}">
                <a16:creationId xmlns:a16="http://schemas.microsoft.com/office/drawing/2014/main" id="{7FC49A6F-C00F-6E01-9BAD-40B5684878A8}"/>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8" name="Imagen 17">
            <a:extLst>
              <a:ext uri="{FF2B5EF4-FFF2-40B4-BE49-F238E27FC236}">
                <a16:creationId xmlns:a16="http://schemas.microsoft.com/office/drawing/2014/main" id="{578BAC7D-F5E7-68AB-EB65-EC1E0C2A3F43}"/>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9" name="Imagen 18">
            <a:extLst>
              <a:ext uri="{FF2B5EF4-FFF2-40B4-BE49-F238E27FC236}">
                <a16:creationId xmlns:a16="http://schemas.microsoft.com/office/drawing/2014/main" id="{AB215999-4E20-765A-91C5-427A4DD2323C}"/>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778773864"/>
      </p:ext>
    </p:extLst>
  </p:cSld>
  <p:clrMapOvr>
    <a:masterClrMapping/>
  </p:clrMapOvr>
</p:sldLayout>
</file>

<file path=ppt/slideLayouts/slideLayout436.xml><?xml version="1.0" encoding="utf-8"?>
<p:sldLayout xmlns:a="http://schemas.openxmlformats.org/drawingml/2006/main" xmlns:r="http://schemas.openxmlformats.org/officeDocument/2006/relationships" xmlns:p="http://schemas.openxmlformats.org/presentationml/2006/main" preserve="1" userDrawn="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a:xfrm>
            <a:off x="838200" y="1699569"/>
            <a:ext cx="10515600" cy="1325563"/>
          </a:xfrm>
        </p:spPr>
        <p:txBody>
          <a:bodyPr>
            <a:normAutofit/>
          </a:bodyPr>
          <a:lstStyle>
            <a:lvl1pPr>
              <a:defRPr sz="28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sz="half" idx="1"/>
          </p:nvPr>
        </p:nvSpPr>
        <p:spPr>
          <a:xfrm>
            <a:off x="838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contenido 3"/>
          <p:cNvSpPr>
            <a:spLocks noGrp="1"/>
          </p:cNvSpPr>
          <p:nvPr>
            <p:ph sz="half" idx="2"/>
          </p:nvPr>
        </p:nvSpPr>
        <p:spPr>
          <a:xfrm>
            <a:off x="6172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8" name="Marcador de texto 12">
            <a:extLst>
              <a:ext uri="{FF2B5EF4-FFF2-40B4-BE49-F238E27FC236}">
                <a16:creationId xmlns:a16="http://schemas.microsoft.com/office/drawing/2014/main" id="{A2705380-3DBB-96AA-FB3B-5701047E4707}"/>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4" name="Rectángulo: esquinas superiores redondeadas 13">
            <a:extLst>
              <a:ext uri="{FF2B5EF4-FFF2-40B4-BE49-F238E27FC236}">
                <a16:creationId xmlns:a16="http://schemas.microsoft.com/office/drawing/2014/main" id="{398A1D4A-66E6-29B6-4B30-7C69E46C19CC}"/>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5" name="CuadroTexto 14">
            <a:extLst>
              <a:ext uri="{FF2B5EF4-FFF2-40B4-BE49-F238E27FC236}">
                <a16:creationId xmlns:a16="http://schemas.microsoft.com/office/drawing/2014/main" id="{CE042410-2255-7B38-C7F6-DE6F630EF6CB}"/>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6" name="Imagen 15">
            <a:extLst>
              <a:ext uri="{FF2B5EF4-FFF2-40B4-BE49-F238E27FC236}">
                <a16:creationId xmlns:a16="http://schemas.microsoft.com/office/drawing/2014/main" id="{0314924B-8748-07A1-B824-2A187406A1F9}"/>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7" name="Imagen 16">
            <a:extLst>
              <a:ext uri="{FF2B5EF4-FFF2-40B4-BE49-F238E27FC236}">
                <a16:creationId xmlns:a16="http://schemas.microsoft.com/office/drawing/2014/main" id="{0F8BA446-3532-F2E0-FB40-BD3E838FDCC2}"/>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503254361"/>
      </p:ext>
    </p:extLst>
  </p:cSld>
  <p:clrMapOvr>
    <a:masterClrMapping/>
  </p:clrMapOvr>
</p:sldLayout>
</file>

<file path=ppt/slideLayouts/slideLayout437.xml><?xml version="1.0" encoding="utf-8"?>
<p:sldLayout xmlns:a="http://schemas.openxmlformats.org/drawingml/2006/main" xmlns:r="http://schemas.openxmlformats.org/officeDocument/2006/relationships" xmlns:p="http://schemas.openxmlformats.org/presentationml/2006/main" preserve="1" userDrawn="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8200" y="1370142"/>
            <a:ext cx="10515600" cy="705794"/>
          </a:xfrm>
        </p:spPr>
        <p:txBody>
          <a:bodyPr>
            <a:normAutofit/>
          </a:bodyPr>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6" name="Marcador de texto 12">
            <a:extLst>
              <a:ext uri="{FF2B5EF4-FFF2-40B4-BE49-F238E27FC236}">
                <a16:creationId xmlns:a16="http://schemas.microsoft.com/office/drawing/2014/main" id="{9985F39F-7752-69A6-DAC6-6EE951616BA3}"/>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2" name="Rectángulo: esquinas superiores redondeadas 11">
            <a:extLst>
              <a:ext uri="{FF2B5EF4-FFF2-40B4-BE49-F238E27FC236}">
                <a16:creationId xmlns:a16="http://schemas.microsoft.com/office/drawing/2014/main" id="{D600138F-1536-CAA0-35FC-DD88D19A1C91}"/>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B6DD373E-C504-BB5E-E545-7431CD73293B}"/>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4" name="Imagen 13">
            <a:extLst>
              <a:ext uri="{FF2B5EF4-FFF2-40B4-BE49-F238E27FC236}">
                <a16:creationId xmlns:a16="http://schemas.microsoft.com/office/drawing/2014/main" id="{A6A878CB-839A-E969-9796-EA521354FF8C}"/>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5" name="Imagen 14">
            <a:extLst>
              <a:ext uri="{FF2B5EF4-FFF2-40B4-BE49-F238E27FC236}">
                <a16:creationId xmlns:a16="http://schemas.microsoft.com/office/drawing/2014/main" id="{968B8E89-359A-3426-3E63-97E2784295B6}"/>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820730791"/>
      </p:ext>
    </p:extLst>
  </p:cSld>
  <p:clrMapOvr>
    <a:masterClrMapping/>
  </p:clrMapOvr>
</p:sldLayout>
</file>

<file path=ppt/slideLayouts/slideLayout438.xml><?xml version="1.0" encoding="utf-8"?>
<p:sldLayout xmlns:a="http://schemas.openxmlformats.org/drawingml/2006/main" xmlns:r="http://schemas.openxmlformats.org/officeDocument/2006/relationships" xmlns:p="http://schemas.openxmlformats.org/presentationml/2006/main" preserve="1" userDrawn="1">
  <p:cSld name="2_En blanco">
    <p:spTree>
      <p:nvGrpSpPr>
        <p:cNvPr id="1" name=""/>
        <p:cNvGrpSpPr/>
        <p:nvPr/>
      </p:nvGrpSpPr>
      <p:grpSpPr>
        <a:xfrm>
          <a:off x="0" y="0"/>
          <a:ext cx="0" cy="0"/>
          <a:chOff x="0" y="0"/>
          <a:chExt cx="0" cy="0"/>
        </a:xfrm>
      </p:grpSpPr>
      <p:sp>
        <p:nvSpPr>
          <p:cNvPr id="5" name="Marcador de texto 12">
            <a:extLst>
              <a:ext uri="{FF2B5EF4-FFF2-40B4-BE49-F238E27FC236}">
                <a16:creationId xmlns:a16="http://schemas.microsoft.com/office/drawing/2014/main" id="{137FE2E3-C6B2-97C7-DCF9-E4B85F90407F}"/>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1" name="Rectángulo: esquinas superiores redondeadas 10">
            <a:extLst>
              <a:ext uri="{FF2B5EF4-FFF2-40B4-BE49-F238E27FC236}">
                <a16:creationId xmlns:a16="http://schemas.microsoft.com/office/drawing/2014/main" id="{FCCB888F-86E5-5A00-B0D9-F190235D6358}"/>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2" name="CuadroTexto 11">
            <a:extLst>
              <a:ext uri="{FF2B5EF4-FFF2-40B4-BE49-F238E27FC236}">
                <a16:creationId xmlns:a16="http://schemas.microsoft.com/office/drawing/2014/main" id="{1778D372-CC32-0A1A-DC44-E53C6F0F70BE}"/>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3" name="Imagen 12">
            <a:extLst>
              <a:ext uri="{FF2B5EF4-FFF2-40B4-BE49-F238E27FC236}">
                <a16:creationId xmlns:a16="http://schemas.microsoft.com/office/drawing/2014/main" id="{B62218C1-3BEB-AD10-139D-38B7F84CCE39}"/>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4" name="Imagen 13">
            <a:extLst>
              <a:ext uri="{FF2B5EF4-FFF2-40B4-BE49-F238E27FC236}">
                <a16:creationId xmlns:a16="http://schemas.microsoft.com/office/drawing/2014/main" id="{4D83C168-CB8C-A56E-6DCF-FD165043CF77}"/>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131442294"/>
      </p:ext>
    </p:extLst>
  </p:cSld>
  <p:clrMapOvr>
    <a:masterClrMapping/>
  </p:clrMapOvr>
</p:sldLayout>
</file>

<file path=ppt/slideLayouts/slideLayout439.xml><?xml version="1.0" encoding="utf-8"?>
<p:sldLayout xmlns:a="http://schemas.openxmlformats.org/drawingml/2006/main" xmlns:r="http://schemas.openxmlformats.org/officeDocument/2006/relationships" xmlns:p="http://schemas.openxmlformats.org/presentationml/2006/main" preserve="1" userDrawn="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1465560"/>
            <a:ext cx="3932237" cy="1600200"/>
          </a:xfrm>
        </p:spPr>
        <p:txBody>
          <a:bodyPr anchor="b"/>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5183188" y="1465560"/>
            <a:ext cx="6172200" cy="4395490"/>
          </a:xfrm>
        </p:spPr>
        <p:txBody>
          <a:bodyPr/>
          <a:lstStyle>
            <a:lvl1pPr>
              <a:defRPr sz="2400">
                <a:latin typeface="Verdana" panose="020B0604030504040204" pitchFamily="34" charset="0"/>
                <a:ea typeface="Verdana" panose="020B0604030504040204" pitchFamily="34" charset="0"/>
              </a:defRPr>
            </a:lvl1pPr>
            <a:lvl2pPr>
              <a:defRPr sz="2000">
                <a:latin typeface="Verdana" panose="020B0604030504040204" pitchFamily="34" charset="0"/>
                <a:ea typeface="Verdana" panose="020B0604030504040204" pitchFamily="34" charset="0"/>
              </a:defRPr>
            </a:lvl2pPr>
            <a:lvl3pPr>
              <a:defRPr sz="1800">
                <a:latin typeface="Verdana" panose="020B0604030504040204" pitchFamily="34" charset="0"/>
                <a:ea typeface="Verdana" panose="020B0604030504040204" pitchFamily="34" charset="0"/>
              </a:defRPr>
            </a:lvl3pPr>
            <a:lvl4pPr>
              <a:defRPr sz="1600">
                <a:latin typeface="Verdana" panose="020B0604030504040204" pitchFamily="34" charset="0"/>
                <a:ea typeface="Verdana" panose="020B0604030504040204" pitchFamily="34" charset="0"/>
              </a:defRPr>
            </a:lvl4pPr>
            <a:lvl5pPr>
              <a:defRPr sz="1600">
                <a:latin typeface="Verdana" panose="020B0604030504040204" pitchFamily="34" charset="0"/>
                <a:ea typeface="Verdana" panose="020B0604030504040204" pitchFamily="34" charset="0"/>
              </a:defRPr>
            </a:lvl5pPr>
            <a:lvl6pPr>
              <a:defRPr sz="2000"/>
            </a:lvl6pPr>
            <a:lvl7pPr>
              <a:defRPr sz="2000"/>
            </a:lvl7pPr>
            <a:lvl8pPr>
              <a:defRPr sz="2000"/>
            </a:lvl8pPr>
            <a:lvl9pPr>
              <a:defRPr sz="2000"/>
            </a:lvl9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texto 3"/>
          <p:cNvSpPr>
            <a:spLocks noGrp="1"/>
          </p:cNvSpPr>
          <p:nvPr>
            <p:ph type="body" sz="half" idx="2"/>
          </p:nvPr>
        </p:nvSpPr>
        <p:spPr>
          <a:xfrm>
            <a:off x="839788" y="3146854"/>
            <a:ext cx="3932237" cy="2722134"/>
          </a:xfrm>
        </p:spPr>
        <p:txBody>
          <a:bodyPr>
            <a:normAutofit/>
          </a:bodyPr>
          <a:lstStyle>
            <a:lvl1pPr marL="0" indent="0">
              <a:buNone/>
              <a:defRPr sz="1200">
                <a:latin typeface="Verdana" panose="020B0604030504040204" pitchFamily="34" charset="0"/>
                <a:ea typeface="Verdana" panose="020B060403050404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dirty="0"/>
              <a:t>Editar el estilo de texto del patrón</a:t>
            </a:r>
          </a:p>
        </p:txBody>
      </p:sp>
      <p:sp>
        <p:nvSpPr>
          <p:cNvPr id="8" name="Marcador de texto 12">
            <a:extLst>
              <a:ext uri="{FF2B5EF4-FFF2-40B4-BE49-F238E27FC236}">
                <a16:creationId xmlns:a16="http://schemas.microsoft.com/office/drawing/2014/main" id="{52356821-3438-BD39-CFBD-13AA2532693F}"/>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4" name="Rectángulo: esquinas superiores redondeadas 13">
            <a:extLst>
              <a:ext uri="{FF2B5EF4-FFF2-40B4-BE49-F238E27FC236}">
                <a16:creationId xmlns:a16="http://schemas.microsoft.com/office/drawing/2014/main" id="{66AB44EA-EDFA-1B26-C435-42FB4B58C1FD}"/>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5" name="CuadroTexto 14">
            <a:extLst>
              <a:ext uri="{FF2B5EF4-FFF2-40B4-BE49-F238E27FC236}">
                <a16:creationId xmlns:a16="http://schemas.microsoft.com/office/drawing/2014/main" id="{E0D655A5-B806-BAD6-B035-0929B8A1DF4C}"/>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6" name="Imagen 15">
            <a:extLst>
              <a:ext uri="{FF2B5EF4-FFF2-40B4-BE49-F238E27FC236}">
                <a16:creationId xmlns:a16="http://schemas.microsoft.com/office/drawing/2014/main" id="{611DA79C-CFF2-7FA8-034B-BDAEB0949C2C}"/>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7" name="Imagen 16">
            <a:extLst>
              <a:ext uri="{FF2B5EF4-FFF2-40B4-BE49-F238E27FC236}">
                <a16:creationId xmlns:a16="http://schemas.microsoft.com/office/drawing/2014/main" id="{E604F530-F653-FD54-0950-591596AFC84A}"/>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66298912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1_Cerrejon situacion">
    <p:spTree>
      <p:nvGrpSpPr>
        <p:cNvPr id="1" name=""/>
        <p:cNvGrpSpPr/>
        <p:nvPr/>
      </p:nvGrpSpPr>
      <p:grpSpPr>
        <a:xfrm>
          <a:off x="0" y="0"/>
          <a:ext cx="0" cy="0"/>
          <a:chOff x="0" y="0"/>
          <a:chExt cx="0" cy="0"/>
        </a:xfrm>
      </p:grpSpPr>
      <p:pic>
        <p:nvPicPr>
          <p:cNvPr id="2" name="Imagen 6" descr="Forma, Rectángulo&#10;&#10;Descripción generada automáticamente con confianza media">
            <a:extLst>
              <a:ext uri="{FF2B5EF4-FFF2-40B4-BE49-F238E27FC236}">
                <a16:creationId xmlns:a16="http://schemas.microsoft.com/office/drawing/2014/main" id="{5ECE49F6-D660-0D0F-2D39-12FCAA389593}"/>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7">
            <a:extLst>
              <a:ext uri="{FF2B5EF4-FFF2-40B4-BE49-F238E27FC236}">
                <a16:creationId xmlns:a16="http://schemas.microsoft.com/office/drawing/2014/main" id="{B45FFD78-B266-AED7-A72E-512FBAA998AF}"/>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cxnSp>
        <p:nvCxnSpPr>
          <p:cNvPr id="4" name="Conector recto 3">
            <a:extLst>
              <a:ext uri="{FF2B5EF4-FFF2-40B4-BE49-F238E27FC236}">
                <a16:creationId xmlns:a16="http://schemas.microsoft.com/office/drawing/2014/main" id="{87E84CA1-9B21-39D0-70FE-B4B3C6FEC279}"/>
              </a:ext>
            </a:extLst>
          </p:cNvPr>
          <p:cNvCxnSpPr/>
          <p:nvPr userDrawn="1"/>
        </p:nvCxnSpPr>
        <p:spPr>
          <a:xfrm>
            <a:off x="4973638" y="1444625"/>
            <a:ext cx="0" cy="4975225"/>
          </a:xfrm>
          <a:prstGeom prst="line">
            <a:avLst/>
          </a:prstGeom>
          <a:ln>
            <a:solidFill>
              <a:schemeClr val="accent4">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5" name="CuadroTexto 9">
            <a:extLst>
              <a:ext uri="{FF2B5EF4-FFF2-40B4-BE49-F238E27FC236}">
                <a16:creationId xmlns:a16="http://schemas.microsoft.com/office/drawing/2014/main" id="{D3CB58D5-7B02-BD67-97BD-92B48F786F91}"/>
              </a:ext>
            </a:extLst>
          </p:cNvPr>
          <p:cNvSpPr txBox="1">
            <a:spLocks noChangeArrowheads="1"/>
          </p:cNvSpPr>
          <p:nvPr userDrawn="1"/>
        </p:nvSpPr>
        <p:spPr bwMode="auto">
          <a:xfrm>
            <a:off x="5154613" y="1981200"/>
            <a:ext cx="52800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1400" b="1">
                <a:solidFill>
                  <a:srgbClr val="7F7F7F"/>
                </a:solidFill>
                <a:latin typeface="Verdana" panose="020B0604030504040204" pitchFamily="34" charset="0"/>
                <a:ea typeface="Verdana" panose="020B0604030504040204" pitchFamily="34" charset="0"/>
                <a:cs typeface="Verdana" panose="020B0604030504040204" pitchFamily="34" charset="0"/>
              </a:rPr>
              <a:t>Condiciones meteorológicas en las últimas 4 horas</a:t>
            </a:r>
            <a:endParaRPr lang="es-MX" altLang="es-CO" sz="1400" b="1">
              <a:solidFill>
                <a:srgbClr val="7F7F7F"/>
              </a:solidFill>
              <a:latin typeface="Verdana" panose="020B0604030504040204" pitchFamily="34" charset="0"/>
              <a:ea typeface="Verdana" panose="020B0604030504040204" pitchFamily="34" charset="0"/>
              <a:cs typeface="Verdana" panose="020B0604030504040204" pitchFamily="34" charset="0"/>
            </a:endParaRPr>
          </a:p>
        </p:txBody>
      </p:sp>
      <p:sp>
        <p:nvSpPr>
          <p:cNvPr id="6" name="Rectángulo 5">
            <a:extLst>
              <a:ext uri="{FF2B5EF4-FFF2-40B4-BE49-F238E27FC236}">
                <a16:creationId xmlns:a16="http://schemas.microsoft.com/office/drawing/2014/main" id="{E9F99DFE-686C-0BE9-4C34-5872EE049040}"/>
              </a:ext>
            </a:extLst>
          </p:cNvPr>
          <p:cNvSpPr/>
          <p:nvPr userDrawn="1"/>
        </p:nvSpPr>
        <p:spPr>
          <a:xfrm>
            <a:off x="658813" y="1444625"/>
            <a:ext cx="3675062" cy="407988"/>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a:p>
        </p:txBody>
      </p:sp>
      <p:sp>
        <p:nvSpPr>
          <p:cNvPr id="7" name="CuadroTexto 11">
            <a:extLst>
              <a:ext uri="{FF2B5EF4-FFF2-40B4-BE49-F238E27FC236}">
                <a16:creationId xmlns:a16="http://schemas.microsoft.com/office/drawing/2014/main" id="{0C895735-8E16-1C19-74FD-92F5175E7459}"/>
              </a:ext>
            </a:extLst>
          </p:cNvPr>
          <p:cNvSpPr txBox="1">
            <a:spLocks noChangeArrowheads="1"/>
          </p:cNvSpPr>
          <p:nvPr userDrawn="1"/>
        </p:nvSpPr>
        <p:spPr bwMode="auto">
          <a:xfrm>
            <a:off x="976313" y="1444625"/>
            <a:ext cx="3024187"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b="1">
                <a:solidFill>
                  <a:srgbClr val="000000"/>
                </a:solidFill>
                <a:latin typeface="Verdana" panose="020B0604030504040204" pitchFamily="34" charset="0"/>
                <a:ea typeface="Verdana" panose="020B0604030504040204" pitchFamily="34" charset="0"/>
                <a:cs typeface="Verdana" panose="020B0604030504040204" pitchFamily="34" charset="0"/>
              </a:rPr>
              <a:t>Situación Actual</a:t>
            </a:r>
            <a:endParaRPr lang="es-MX" altLang="es-CO" b="1">
              <a:solidFill>
                <a:srgbClr val="000000"/>
              </a:solidFill>
              <a:latin typeface="Verdana" panose="020B0604030504040204" pitchFamily="34" charset="0"/>
              <a:ea typeface="Verdana" panose="020B0604030504040204" pitchFamily="34" charset="0"/>
              <a:cs typeface="Verdana" panose="020B0604030504040204" pitchFamily="34" charset="0"/>
            </a:endParaRPr>
          </a:p>
        </p:txBody>
      </p:sp>
      <p:sp>
        <p:nvSpPr>
          <p:cNvPr id="8" name="Rectángulo 7">
            <a:extLst>
              <a:ext uri="{FF2B5EF4-FFF2-40B4-BE49-F238E27FC236}">
                <a16:creationId xmlns:a16="http://schemas.microsoft.com/office/drawing/2014/main" id="{50DB717D-1797-AC86-6A86-0060AEFF9809}"/>
              </a:ext>
            </a:extLst>
          </p:cNvPr>
          <p:cNvSpPr/>
          <p:nvPr userDrawn="1"/>
        </p:nvSpPr>
        <p:spPr>
          <a:xfrm>
            <a:off x="6743700" y="1433513"/>
            <a:ext cx="3676650" cy="406400"/>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a:p>
        </p:txBody>
      </p:sp>
      <p:sp>
        <p:nvSpPr>
          <p:cNvPr id="9" name="CuadroTexto 13">
            <a:extLst>
              <a:ext uri="{FF2B5EF4-FFF2-40B4-BE49-F238E27FC236}">
                <a16:creationId xmlns:a16="http://schemas.microsoft.com/office/drawing/2014/main" id="{E016AA90-6777-6831-B887-70B372C70B87}"/>
              </a:ext>
            </a:extLst>
          </p:cNvPr>
          <p:cNvSpPr txBox="1">
            <a:spLocks noChangeArrowheads="1"/>
          </p:cNvSpPr>
          <p:nvPr userDrawn="1"/>
        </p:nvSpPr>
        <p:spPr bwMode="auto">
          <a:xfrm>
            <a:off x="7529513" y="1444625"/>
            <a:ext cx="2106612"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b="1">
                <a:solidFill>
                  <a:srgbClr val="000000"/>
                </a:solidFill>
                <a:latin typeface="Verdana" panose="020B0604030504040204" pitchFamily="34" charset="0"/>
                <a:ea typeface="Verdana" panose="020B0604030504040204" pitchFamily="34" charset="0"/>
                <a:cs typeface="Verdana" panose="020B0604030504040204" pitchFamily="34" charset="0"/>
              </a:rPr>
              <a:t>Para destacar</a:t>
            </a:r>
            <a:endParaRPr lang="es-MX" altLang="es-CO" b="1">
              <a:solidFill>
                <a:srgbClr val="000000"/>
              </a:solidFill>
              <a:latin typeface="Verdana" panose="020B0604030504040204" pitchFamily="34" charset="0"/>
              <a:ea typeface="Verdana" panose="020B0604030504040204" pitchFamily="34" charset="0"/>
              <a:cs typeface="Verdana" panose="020B0604030504040204" pitchFamily="34" charset="0"/>
            </a:endParaRPr>
          </a:p>
        </p:txBody>
      </p:sp>
      <p:cxnSp>
        <p:nvCxnSpPr>
          <p:cNvPr id="10" name="Conector recto 9">
            <a:extLst>
              <a:ext uri="{FF2B5EF4-FFF2-40B4-BE49-F238E27FC236}">
                <a16:creationId xmlns:a16="http://schemas.microsoft.com/office/drawing/2014/main" id="{47A159DE-D6B3-0CA1-4D0E-950B1B0FB3F4}"/>
              </a:ext>
            </a:extLst>
          </p:cNvPr>
          <p:cNvCxnSpPr/>
          <p:nvPr userDrawn="1"/>
        </p:nvCxnSpPr>
        <p:spPr>
          <a:xfrm>
            <a:off x="4973638" y="3611563"/>
            <a:ext cx="6711950" cy="0"/>
          </a:xfrm>
          <a:prstGeom prst="line">
            <a:avLst/>
          </a:prstGeom>
          <a:ln>
            <a:solidFill>
              <a:schemeClr val="accent4">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1" name="CuadroTexto 15">
            <a:extLst>
              <a:ext uri="{FF2B5EF4-FFF2-40B4-BE49-F238E27FC236}">
                <a16:creationId xmlns:a16="http://schemas.microsoft.com/office/drawing/2014/main" id="{228144A7-FB0B-2614-5809-26969116DE13}"/>
              </a:ext>
            </a:extLst>
          </p:cNvPr>
          <p:cNvSpPr txBox="1">
            <a:spLocks noChangeArrowheads="1"/>
          </p:cNvSpPr>
          <p:nvPr userDrawn="1"/>
        </p:nvSpPr>
        <p:spPr bwMode="auto">
          <a:xfrm>
            <a:off x="5154613" y="3738563"/>
            <a:ext cx="52800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1400" b="1">
                <a:solidFill>
                  <a:srgbClr val="7F7F7F"/>
                </a:solidFill>
                <a:latin typeface="Verdana" panose="020B0604030504040204" pitchFamily="34" charset="0"/>
                <a:ea typeface="Verdana" panose="020B0604030504040204" pitchFamily="34" charset="0"/>
                <a:cs typeface="Verdana" panose="020B0604030504040204" pitchFamily="34" charset="0"/>
              </a:rPr>
              <a:t>Alertas Vigentes</a:t>
            </a:r>
            <a:endParaRPr lang="es-MX" altLang="es-CO" sz="1400" b="1">
              <a:solidFill>
                <a:srgbClr val="7F7F7F"/>
              </a:solidFill>
              <a:latin typeface="Verdana" panose="020B0604030504040204" pitchFamily="34" charset="0"/>
              <a:ea typeface="Verdana" panose="020B0604030504040204" pitchFamily="34" charset="0"/>
              <a:cs typeface="Verdana" panose="020B0604030504040204" pitchFamily="34" charset="0"/>
            </a:endParaRPr>
          </a:p>
        </p:txBody>
      </p:sp>
      <p:pic>
        <p:nvPicPr>
          <p:cNvPr id="12" name="Imagen 16">
            <a:extLst>
              <a:ext uri="{FF2B5EF4-FFF2-40B4-BE49-F238E27FC236}">
                <a16:creationId xmlns:a16="http://schemas.microsoft.com/office/drawing/2014/main" id="{026EEF16-D19A-0694-1A1B-425C1B14D558}"/>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Rectángulo: esquinas superiores redondeadas 12">
            <a:extLst>
              <a:ext uri="{FF2B5EF4-FFF2-40B4-BE49-F238E27FC236}">
                <a16:creationId xmlns:a16="http://schemas.microsoft.com/office/drawing/2014/main" id="{D4247A10-6FCA-6118-CD21-7544A55F16C8}"/>
              </a:ext>
            </a:extLst>
          </p:cNvPr>
          <p:cNvSpPr/>
          <p:nvPr userDrawn="1"/>
        </p:nvSpPr>
        <p:spPr>
          <a:xfrm rot="5400000">
            <a:off x="1435894" y="-1207294"/>
            <a:ext cx="509588" cy="3381375"/>
          </a:xfrm>
          <a:prstGeom prst="round2SameRect">
            <a:avLst/>
          </a:prstGeom>
          <a:solidFill>
            <a:srgbClr val="00000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14" name="CuadroTexto 18">
            <a:extLst>
              <a:ext uri="{FF2B5EF4-FFF2-40B4-BE49-F238E27FC236}">
                <a16:creationId xmlns:a16="http://schemas.microsoft.com/office/drawing/2014/main" id="{754479E1-B0BD-3352-9C2F-46C4A830BBF4}"/>
              </a:ext>
            </a:extLst>
          </p:cNvPr>
          <p:cNvSpPr txBox="1">
            <a:spLocks noChangeArrowheads="1"/>
          </p:cNvSpPr>
          <p:nvPr userDrawn="1"/>
        </p:nvSpPr>
        <p:spPr bwMode="auto">
          <a:xfrm>
            <a:off x="514350" y="203200"/>
            <a:ext cx="26416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Boletín de pronósticos</a:t>
            </a:r>
          </a:p>
          <a:p>
            <a:pPr eaLnBrk="1" hangingPunct="1"/>
            <a:r>
              <a:rPr lang="es-ES" altLang="es-CO" b="1">
                <a:solidFill>
                  <a:srgbClr val="FFC000"/>
                </a:solidFill>
                <a:latin typeface="Verdana" panose="020B0604030504040204" pitchFamily="34" charset="0"/>
                <a:ea typeface="Verdana" panose="020B0604030504040204" pitchFamily="34" charset="0"/>
                <a:cs typeface="Verdana" panose="020B0604030504040204" pitchFamily="34" charset="0"/>
              </a:rPr>
              <a:t>Cerrejón</a:t>
            </a:r>
            <a:endParaRPr lang="es-MX" altLang="es-CO" b="1">
              <a:solidFill>
                <a:srgbClr val="FFC000"/>
              </a:solidFill>
              <a:latin typeface="Verdana" panose="020B0604030504040204" pitchFamily="34" charset="0"/>
              <a:ea typeface="Verdana" panose="020B0604030504040204" pitchFamily="34" charset="0"/>
              <a:cs typeface="Verdana" panose="020B0604030504040204" pitchFamily="34" charset="0"/>
            </a:endParaRPr>
          </a:p>
        </p:txBody>
      </p:sp>
      <p:sp>
        <p:nvSpPr>
          <p:cNvPr id="18" name="Marcador de texto 12"/>
          <p:cNvSpPr>
            <a:spLocks noGrp="1"/>
          </p:cNvSpPr>
          <p:nvPr>
            <p:ph type="body" sz="quarter" idx="10"/>
          </p:nvPr>
        </p:nvSpPr>
        <p:spPr>
          <a:xfrm>
            <a:off x="533431" y="813223"/>
            <a:ext cx="2848125" cy="376237"/>
          </a:xfrm>
        </p:spPr>
        <p:txBody>
          <a:bodyPr>
            <a:noAutofit/>
          </a:bodyPr>
          <a:lstStyle>
            <a:lvl1pPr marL="0" indent="0" algn="l">
              <a:buNone/>
              <a:defRPr sz="1200" b="1">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9" name="Marcador de texto 12"/>
          <p:cNvSpPr>
            <a:spLocks noGrp="1"/>
          </p:cNvSpPr>
          <p:nvPr>
            <p:ph type="body" sz="quarter" idx="11"/>
          </p:nvPr>
        </p:nvSpPr>
        <p:spPr>
          <a:xfrm>
            <a:off x="5241956" y="2429380"/>
            <a:ext cx="6444076" cy="1055124"/>
          </a:xfrm>
        </p:spPr>
        <p:txBody>
          <a:bodyPr>
            <a:noAutofit/>
          </a:bodyPr>
          <a:lstStyle>
            <a:lvl1pPr marL="0" indent="0" algn="l">
              <a:buNone/>
              <a:defRPr sz="1100" b="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20" name="Marcador de texto 12"/>
          <p:cNvSpPr>
            <a:spLocks noGrp="1"/>
          </p:cNvSpPr>
          <p:nvPr>
            <p:ph type="body" sz="quarter" idx="12"/>
          </p:nvPr>
        </p:nvSpPr>
        <p:spPr>
          <a:xfrm>
            <a:off x="5241956" y="4172774"/>
            <a:ext cx="6444076" cy="2246313"/>
          </a:xfrm>
        </p:spPr>
        <p:txBody>
          <a:bodyPr>
            <a:noAutofit/>
          </a:bodyPr>
          <a:lstStyle>
            <a:lvl1pPr marL="0" indent="0" algn="l">
              <a:buNone/>
              <a:defRPr sz="1100" b="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1638375705"/>
      </p:ext>
    </p:extLst>
  </p:cSld>
  <p:clrMapOvr>
    <a:masterClrMapping/>
  </p:clrMapOvr>
</p:sldLayout>
</file>

<file path=ppt/slideLayouts/slideLayout440.xml><?xml version="1.0" encoding="utf-8"?>
<p:sldLayout xmlns:a="http://schemas.openxmlformats.org/drawingml/2006/main" xmlns:r="http://schemas.openxmlformats.org/officeDocument/2006/relationships" xmlns:p="http://schemas.openxmlformats.org/presentationml/2006/main" userDrawn="1">
  <p:cSld name="1_Pronóstico amenaza incendios vegetal">
    <p:spTree>
      <p:nvGrpSpPr>
        <p:cNvPr id="1" name=""/>
        <p:cNvGrpSpPr/>
        <p:nvPr/>
      </p:nvGrpSpPr>
      <p:grpSpPr>
        <a:xfrm>
          <a:off x="0" y="0"/>
          <a:ext cx="0" cy="0"/>
          <a:chOff x="0" y="0"/>
          <a:chExt cx="0" cy="0"/>
        </a:xfrm>
      </p:grpSpPr>
      <p:pic>
        <p:nvPicPr>
          <p:cNvPr id="4" name="Imagen 3"/>
          <p:cNvPicPr>
            <a:picLocks noChangeAspect="1"/>
          </p:cNvPicPr>
          <p:nvPr userDrawn="1"/>
        </p:nvPicPr>
        <p:blipFill rotWithShape="1">
          <a:blip r:embed="rId2">
            <a:extLst>
              <a:ext uri="{28A0092B-C50C-407E-A947-70E740481C1C}">
                <a14:useLocalDpi xmlns:a14="http://schemas.microsoft.com/office/drawing/2010/main" val="0"/>
              </a:ext>
            </a:extLst>
          </a:blip>
          <a:srcRect b="7147"/>
          <a:stretch/>
        </p:blipFill>
        <p:spPr>
          <a:xfrm>
            <a:off x="-1934" y="397314"/>
            <a:ext cx="12194413" cy="6471015"/>
          </a:xfrm>
          <a:prstGeom prst="rect">
            <a:avLst/>
          </a:prstGeom>
        </p:spPr>
      </p:pic>
      <p:sp>
        <p:nvSpPr>
          <p:cNvPr id="8" name="Rectángulo 7"/>
          <p:cNvSpPr/>
          <p:nvPr userDrawn="1"/>
        </p:nvSpPr>
        <p:spPr>
          <a:xfrm>
            <a:off x="-1934" y="314101"/>
            <a:ext cx="12192000" cy="6565428"/>
          </a:xfrm>
          <a:prstGeom prst="rect">
            <a:avLst/>
          </a:prstGeom>
          <a:gradFill flip="none" rotWithShape="1">
            <a:gsLst>
              <a:gs pos="0">
                <a:srgbClr val="FF0000">
                  <a:alpha val="0"/>
                </a:srgb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1" name="Rectángulo: esquinas superiores redondeadas 10">
            <a:extLst>
              <a:ext uri="{FF2B5EF4-FFF2-40B4-BE49-F238E27FC236}">
                <a16:creationId xmlns:a16="http://schemas.microsoft.com/office/drawing/2014/main" id="{5365F3CF-51B4-D71C-9E2F-425D7D65B70F}"/>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2" name="CuadroTexto 11">
            <a:extLst>
              <a:ext uri="{FF2B5EF4-FFF2-40B4-BE49-F238E27FC236}">
                <a16:creationId xmlns:a16="http://schemas.microsoft.com/office/drawing/2014/main" id="{73592077-EE81-D660-4BC2-947FF653B80E}"/>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3" name="Imagen 12">
            <a:extLst>
              <a:ext uri="{FF2B5EF4-FFF2-40B4-BE49-F238E27FC236}">
                <a16:creationId xmlns:a16="http://schemas.microsoft.com/office/drawing/2014/main" id="{9ECE9B18-D1A9-8715-C63E-CDB559823EDE}"/>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4" name="Imagen 13">
            <a:extLst>
              <a:ext uri="{FF2B5EF4-FFF2-40B4-BE49-F238E27FC236}">
                <a16:creationId xmlns:a16="http://schemas.microsoft.com/office/drawing/2014/main" id="{5BEA18E4-608F-6BC6-E7FE-C6AF22A7D169}"/>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930344594"/>
      </p:ext>
    </p:extLst>
  </p:cSld>
  <p:clrMapOvr>
    <a:masterClrMapping/>
  </p:clrMapOvr>
</p:sldLayout>
</file>

<file path=ppt/slideLayouts/slideLayout441.xml><?xml version="1.0" encoding="utf-8"?>
<p:sldLayout xmlns:a="http://schemas.openxmlformats.org/drawingml/2006/main" xmlns:r="http://schemas.openxmlformats.org/officeDocument/2006/relationships" xmlns:p="http://schemas.openxmlformats.org/presentationml/2006/main" userDrawn="1">
  <p:cSld name="2_Pronóstico amenaza incendios vegetal">
    <p:spTree>
      <p:nvGrpSpPr>
        <p:cNvPr id="1" name=""/>
        <p:cNvGrpSpPr/>
        <p:nvPr/>
      </p:nvGrpSpPr>
      <p:grpSpPr>
        <a:xfrm>
          <a:off x="0" y="0"/>
          <a:ext cx="0" cy="0"/>
          <a:chOff x="0" y="0"/>
          <a:chExt cx="0" cy="0"/>
        </a:xfrm>
      </p:grpSpPr>
      <p:pic>
        <p:nvPicPr>
          <p:cNvPr id="4" name="Imagen 3"/>
          <p:cNvPicPr>
            <a:picLocks noChangeAspect="1"/>
          </p:cNvPicPr>
          <p:nvPr userDrawn="1"/>
        </p:nvPicPr>
        <p:blipFill rotWithShape="1">
          <a:blip r:embed="rId2">
            <a:extLst>
              <a:ext uri="{28A0092B-C50C-407E-A947-70E740481C1C}">
                <a14:useLocalDpi xmlns:a14="http://schemas.microsoft.com/office/drawing/2010/main" val="0"/>
              </a:ext>
            </a:extLst>
          </a:blip>
          <a:srcRect b="7147"/>
          <a:stretch/>
        </p:blipFill>
        <p:spPr>
          <a:xfrm>
            <a:off x="-1934" y="372322"/>
            <a:ext cx="12194413" cy="6471015"/>
          </a:xfrm>
          <a:prstGeom prst="rect">
            <a:avLst/>
          </a:prstGeom>
        </p:spPr>
      </p:pic>
      <p:sp>
        <p:nvSpPr>
          <p:cNvPr id="8" name="Rectángulo 7"/>
          <p:cNvSpPr/>
          <p:nvPr userDrawn="1"/>
        </p:nvSpPr>
        <p:spPr>
          <a:xfrm>
            <a:off x="-1934" y="215762"/>
            <a:ext cx="12192000" cy="6642566"/>
          </a:xfrm>
          <a:prstGeom prst="rect">
            <a:avLst/>
          </a:prstGeom>
          <a:gradFill flip="none" rotWithShape="1">
            <a:gsLst>
              <a:gs pos="0">
                <a:srgbClr val="FF0000">
                  <a:alpha val="0"/>
                </a:srgb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1" name="Rectángulo: esquinas superiores redondeadas 10">
            <a:extLst>
              <a:ext uri="{FF2B5EF4-FFF2-40B4-BE49-F238E27FC236}">
                <a16:creationId xmlns:a16="http://schemas.microsoft.com/office/drawing/2014/main" id="{1931263D-9FED-0A89-499B-F8B272938FA9}"/>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2" name="CuadroTexto 11">
            <a:extLst>
              <a:ext uri="{FF2B5EF4-FFF2-40B4-BE49-F238E27FC236}">
                <a16:creationId xmlns:a16="http://schemas.microsoft.com/office/drawing/2014/main" id="{3F172807-BF1D-81AD-617C-8BBD6AB2BF8A}"/>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3" name="Imagen 12">
            <a:extLst>
              <a:ext uri="{FF2B5EF4-FFF2-40B4-BE49-F238E27FC236}">
                <a16:creationId xmlns:a16="http://schemas.microsoft.com/office/drawing/2014/main" id="{82E67808-9CD4-EDB3-9C79-7951AB08003F}"/>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4" name="Imagen 13">
            <a:extLst>
              <a:ext uri="{FF2B5EF4-FFF2-40B4-BE49-F238E27FC236}">
                <a16:creationId xmlns:a16="http://schemas.microsoft.com/office/drawing/2014/main" id="{85778E61-BB7D-C249-C62B-FB6280BC1A7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1176315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1_Cerrejón precipitacion">
    <p:spTree>
      <p:nvGrpSpPr>
        <p:cNvPr id="1" name=""/>
        <p:cNvGrpSpPr/>
        <p:nvPr/>
      </p:nvGrpSpPr>
      <p:grpSpPr>
        <a:xfrm>
          <a:off x="0" y="0"/>
          <a:ext cx="0" cy="0"/>
          <a:chOff x="0" y="0"/>
          <a:chExt cx="0" cy="0"/>
        </a:xfrm>
      </p:grpSpPr>
      <p:pic>
        <p:nvPicPr>
          <p:cNvPr id="2" name="Imagen 6" descr="Forma, Rectángulo&#10;&#10;Descripción generada automáticamente con confianza media">
            <a:extLst>
              <a:ext uri="{FF2B5EF4-FFF2-40B4-BE49-F238E27FC236}">
                <a16:creationId xmlns:a16="http://schemas.microsoft.com/office/drawing/2014/main" id="{913FC8F5-2847-1955-972F-241F4973ABD6}"/>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CuadroTexto 7">
            <a:extLst>
              <a:ext uri="{FF2B5EF4-FFF2-40B4-BE49-F238E27FC236}">
                <a16:creationId xmlns:a16="http://schemas.microsoft.com/office/drawing/2014/main" id="{5B051B2E-0002-7323-01D1-76F935C2C6ED}"/>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cxnSp>
        <p:nvCxnSpPr>
          <p:cNvPr id="5" name="Conector recto 4">
            <a:extLst>
              <a:ext uri="{FF2B5EF4-FFF2-40B4-BE49-F238E27FC236}">
                <a16:creationId xmlns:a16="http://schemas.microsoft.com/office/drawing/2014/main" id="{6CAF8BBE-3827-DEEC-9005-F7182E45C05E}"/>
              </a:ext>
            </a:extLst>
          </p:cNvPr>
          <p:cNvCxnSpPr/>
          <p:nvPr userDrawn="1"/>
        </p:nvCxnSpPr>
        <p:spPr>
          <a:xfrm>
            <a:off x="4856163" y="1444625"/>
            <a:ext cx="0" cy="4975225"/>
          </a:xfrm>
          <a:prstGeom prst="line">
            <a:avLst/>
          </a:prstGeom>
          <a:ln>
            <a:solidFill>
              <a:schemeClr val="accent4">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6" name="Rectángulo 5">
            <a:extLst>
              <a:ext uri="{FF2B5EF4-FFF2-40B4-BE49-F238E27FC236}">
                <a16:creationId xmlns:a16="http://schemas.microsoft.com/office/drawing/2014/main" id="{C27C2A01-10BC-8A28-5B9A-F081B3FB6B73}"/>
              </a:ext>
            </a:extLst>
          </p:cNvPr>
          <p:cNvSpPr/>
          <p:nvPr userDrawn="1"/>
        </p:nvSpPr>
        <p:spPr>
          <a:xfrm>
            <a:off x="465138" y="1444625"/>
            <a:ext cx="4116387" cy="407988"/>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a:p>
        </p:txBody>
      </p:sp>
      <p:sp>
        <p:nvSpPr>
          <p:cNvPr id="7" name="CuadroTexto 10">
            <a:extLst>
              <a:ext uri="{FF2B5EF4-FFF2-40B4-BE49-F238E27FC236}">
                <a16:creationId xmlns:a16="http://schemas.microsoft.com/office/drawing/2014/main" id="{881BDF21-0FD4-0CBD-2B97-B1F55265653F}"/>
              </a:ext>
            </a:extLst>
          </p:cNvPr>
          <p:cNvSpPr txBox="1">
            <a:spLocks noChangeArrowheads="1"/>
          </p:cNvSpPr>
          <p:nvPr userDrawn="1"/>
        </p:nvSpPr>
        <p:spPr bwMode="auto">
          <a:xfrm>
            <a:off x="552450" y="1490663"/>
            <a:ext cx="3943350" cy="293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300" b="1">
                <a:solidFill>
                  <a:srgbClr val="000000"/>
                </a:solidFill>
                <a:latin typeface="Verdana" panose="020B0604030504040204" pitchFamily="34" charset="0"/>
                <a:ea typeface="Verdana" panose="020B0604030504040204" pitchFamily="34" charset="0"/>
                <a:cs typeface="Verdana" panose="020B0604030504040204" pitchFamily="34" charset="0"/>
              </a:rPr>
              <a:t>Distribución espacial de la precipitación</a:t>
            </a:r>
            <a:endParaRPr lang="es-MX" altLang="es-CO" sz="1300" b="1">
              <a:solidFill>
                <a:srgbClr val="000000"/>
              </a:solidFill>
              <a:latin typeface="Verdana" panose="020B0604030504040204" pitchFamily="34" charset="0"/>
              <a:ea typeface="Verdana" panose="020B0604030504040204" pitchFamily="34" charset="0"/>
              <a:cs typeface="Verdana" panose="020B0604030504040204" pitchFamily="34" charset="0"/>
            </a:endParaRPr>
          </a:p>
        </p:txBody>
      </p:sp>
      <p:sp>
        <p:nvSpPr>
          <p:cNvPr id="8" name="Rectángulo 7">
            <a:extLst>
              <a:ext uri="{FF2B5EF4-FFF2-40B4-BE49-F238E27FC236}">
                <a16:creationId xmlns:a16="http://schemas.microsoft.com/office/drawing/2014/main" id="{FDA4E2B4-7529-4298-3FCC-5C77C000241D}"/>
              </a:ext>
            </a:extLst>
          </p:cNvPr>
          <p:cNvSpPr/>
          <p:nvPr userDrawn="1"/>
        </p:nvSpPr>
        <p:spPr>
          <a:xfrm>
            <a:off x="5154613" y="1433513"/>
            <a:ext cx="6562725" cy="406400"/>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a:p>
        </p:txBody>
      </p:sp>
      <p:sp>
        <p:nvSpPr>
          <p:cNvPr id="9" name="CuadroTexto 12">
            <a:extLst>
              <a:ext uri="{FF2B5EF4-FFF2-40B4-BE49-F238E27FC236}">
                <a16:creationId xmlns:a16="http://schemas.microsoft.com/office/drawing/2014/main" id="{0CF59D61-70A7-46E6-5109-488AC3536B9F}"/>
              </a:ext>
            </a:extLst>
          </p:cNvPr>
          <p:cNvSpPr txBox="1">
            <a:spLocks noChangeArrowheads="1"/>
          </p:cNvSpPr>
          <p:nvPr userDrawn="1"/>
        </p:nvSpPr>
        <p:spPr bwMode="auto">
          <a:xfrm>
            <a:off x="5210175" y="1509713"/>
            <a:ext cx="6473825"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1100" b="1" dirty="0">
                <a:solidFill>
                  <a:srgbClr val="000000"/>
                </a:solidFill>
                <a:latin typeface="Verdana" panose="020B0604030504040204" pitchFamily="34" charset="0"/>
                <a:ea typeface="Verdana" panose="020B0604030504040204" pitchFamily="34" charset="0"/>
                <a:cs typeface="Verdana" panose="020B0604030504040204" pitchFamily="34" charset="0"/>
              </a:rPr>
              <a:t>Precipitación (Estaciones de referencia, comparación mes-década-climatología)</a:t>
            </a:r>
            <a:endParaRPr lang="es-MX" altLang="es-CO" sz="1100" b="1" dirty="0">
              <a:solidFill>
                <a:srgbClr val="000000"/>
              </a:solidFill>
              <a:latin typeface="Verdana" panose="020B0604030504040204" pitchFamily="34" charset="0"/>
              <a:ea typeface="Verdana" panose="020B0604030504040204" pitchFamily="34" charset="0"/>
              <a:cs typeface="Verdana" panose="020B0604030504040204" pitchFamily="34" charset="0"/>
            </a:endParaRPr>
          </a:p>
        </p:txBody>
      </p:sp>
      <p:sp>
        <p:nvSpPr>
          <p:cNvPr id="10" name="CuadroTexto 13">
            <a:extLst>
              <a:ext uri="{FF2B5EF4-FFF2-40B4-BE49-F238E27FC236}">
                <a16:creationId xmlns:a16="http://schemas.microsoft.com/office/drawing/2014/main" id="{52C94EF5-8A15-8A2D-6607-60757008EF62}"/>
              </a:ext>
            </a:extLst>
          </p:cNvPr>
          <p:cNvSpPr txBox="1">
            <a:spLocks noChangeArrowheads="1"/>
          </p:cNvSpPr>
          <p:nvPr userDrawn="1"/>
        </p:nvSpPr>
        <p:spPr bwMode="auto">
          <a:xfrm>
            <a:off x="5121275" y="6140450"/>
            <a:ext cx="6684963"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a:r>
              <a:rPr lang="es-CO" altLang="es-CO" sz="800" dirty="0">
                <a:solidFill>
                  <a:srgbClr val="000000"/>
                </a:solidFill>
                <a:latin typeface="Verdana" panose="020B0604030504040204" pitchFamily="34" charset="0"/>
                <a:ea typeface="Verdana" panose="020B0604030504040204" pitchFamily="34" charset="0"/>
                <a:cs typeface="Verdana" panose="020B0604030504040204" pitchFamily="34" charset="0"/>
              </a:rPr>
              <a:t>Las líneas punteadas de color rojo corresponden a los volúmenes de lluvia del promedio climatológico de la serie 1981 -1910. Las azules muestran el acumulado decadal de precipitación. Las barras horizontales denotan las lluvia acumulada en 24 horas </a:t>
            </a:r>
          </a:p>
        </p:txBody>
      </p:sp>
      <p:pic>
        <p:nvPicPr>
          <p:cNvPr id="11" name="Imagen 14">
            <a:extLst>
              <a:ext uri="{FF2B5EF4-FFF2-40B4-BE49-F238E27FC236}">
                <a16:creationId xmlns:a16="http://schemas.microsoft.com/office/drawing/2014/main" id="{D3B4D840-C52B-8D80-320C-386662FBE29F}"/>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Rectángulo: esquinas superiores redondeadas 11">
            <a:extLst>
              <a:ext uri="{FF2B5EF4-FFF2-40B4-BE49-F238E27FC236}">
                <a16:creationId xmlns:a16="http://schemas.microsoft.com/office/drawing/2014/main" id="{660B1958-E0C5-9FDA-01DC-5345872FBDD7}"/>
              </a:ext>
            </a:extLst>
          </p:cNvPr>
          <p:cNvSpPr/>
          <p:nvPr userDrawn="1"/>
        </p:nvSpPr>
        <p:spPr>
          <a:xfrm rot="5400000">
            <a:off x="1435894" y="-1207294"/>
            <a:ext cx="509588" cy="3381375"/>
          </a:xfrm>
          <a:prstGeom prst="round2SameRect">
            <a:avLst/>
          </a:prstGeom>
          <a:solidFill>
            <a:srgbClr val="00000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13" name="CuadroTexto 16">
            <a:extLst>
              <a:ext uri="{FF2B5EF4-FFF2-40B4-BE49-F238E27FC236}">
                <a16:creationId xmlns:a16="http://schemas.microsoft.com/office/drawing/2014/main" id="{D89BB913-7ED2-F360-ED62-A334B7F4F24C}"/>
              </a:ext>
            </a:extLst>
          </p:cNvPr>
          <p:cNvSpPr txBox="1">
            <a:spLocks noChangeArrowheads="1"/>
          </p:cNvSpPr>
          <p:nvPr userDrawn="1"/>
        </p:nvSpPr>
        <p:spPr bwMode="auto">
          <a:xfrm>
            <a:off x="514350" y="203200"/>
            <a:ext cx="26416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Boletín de pronósticos</a:t>
            </a:r>
          </a:p>
          <a:p>
            <a:pPr eaLnBrk="1" hangingPunct="1"/>
            <a:r>
              <a:rPr lang="es-ES" altLang="es-CO" b="1">
                <a:solidFill>
                  <a:srgbClr val="FFC000"/>
                </a:solidFill>
                <a:latin typeface="Verdana" panose="020B0604030504040204" pitchFamily="34" charset="0"/>
                <a:ea typeface="Verdana" panose="020B0604030504040204" pitchFamily="34" charset="0"/>
                <a:cs typeface="Verdana" panose="020B0604030504040204" pitchFamily="34" charset="0"/>
              </a:rPr>
              <a:t>Cerrejón</a:t>
            </a:r>
            <a:endParaRPr lang="es-MX" altLang="es-CO" b="1">
              <a:solidFill>
                <a:srgbClr val="FFC000"/>
              </a:solidFill>
              <a:latin typeface="Verdana" panose="020B0604030504040204" pitchFamily="34" charset="0"/>
              <a:ea typeface="Verdana" panose="020B0604030504040204" pitchFamily="34" charset="0"/>
              <a:cs typeface="Verdana" panose="020B0604030504040204" pitchFamily="34" charset="0"/>
            </a:endParaRPr>
          </a:p>
        </p:txBody>
      </p:sp>
      <p:sp>
        <p:nvSpPr>
          <p:cNvPr id="3" name="Marcador de texto 12"/>
          <p:cNvSpPr>
            <a:spLocks noGrp="1"/>
          </p:cNvSpPr>
          <p:nvPr>
            <p:ph type="body" sz="quarter" idx="10"/>
          </p:nvPr>
        </p:nvSpPr>
        <p:spPr>
          <a:xfrm>
            <a:off x="533431" y="813223"/>
            <a:ext cx="2848125" cy="376237"/>
          </a:xfrm>
        </p:spPr>
        <p:txBody>
          <a:bodyPr>
            <a:noAutofit/>
          </a:bodyPr>
          <a:lstStyle>
            <a:lvl1pPr marL="0" indent="0" algn="l">
              <a:buNone/>
              <a:defRPr sz="1200" b="1">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218681518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1_Cerrejón Hato Nuevo">
    <p:spTree>
      <p:nvGrpSpPr>
        <p:cNvPr id="1" name=""/>
        <p:cNvGrpSpPr/>
        <p:nvPr/>
      </p:nvGrpSpPr>
      <p:grpSpPr>
        <a:xfrm>
          <a:off x="0" y="0"/>
          <a:ext cx="0" cy="0"/>
          <a:chOff x="0" y="0"/>
          <a:chExt cx="0" cy="0"/>
        </a:xfrm>
      </p:grpSpPr>
      <p:pic>
        <p:nvPicPr>
          <p:cNvPr id="3" name="Imagen 6" descr="Forma, Rectángulo&#10;&#10;Descripción generada automáticamente con confianza media">
            <a:extLst>
              <a:ext uri="{FF2B5EF4-FFF2-40B4-BE49-F238E27FC236}">
                <a16:creationId xmlns:a16="http://schemas.microsoft.com/office/drawing/2014/main" id="{686D843E-D0A3-8312-8DE4-EDAA4E2F5C26}"/>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CuadroTexto 7">
            <a:extLst>
              <a:ext uri="{FF2B5EF4-FFF2-40B4-BE49-F238E27FC236}">
                <a16:creationId xmlns:a16="http://schemas.microsoft.com/office/drawing/2014/main" id="{4E682DF6-744C-86CC-7DC6-52E019D91BF3}"/>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pic>
        <p:nvPicPr>
          <p:cNvPr id="5" name="Imagen 8">
            <a:extLst>
              <a:ext uri="{FF2B5EF4-FFF2-40B4-BE49-F238E27FC236}">
                <a16:creationId xmlns:a16="http://schemas.microsoft.com/office/drawing/2014/main" id="{73B81C13-1FAC-72D5-5CA9-E34EB5E5AD97}"/>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ángulo: esquinas superiores redondeadas 5">
            <a:extLst>
              <a:ext uri="{FF2B5EF4-FFF2-40B4-BE49-F238E27FC236}">
                <a16:creationId xmlns:a16="http://schemas.microsoft.com/office/drawing/2014/main" id="{729DD05B-B951-54E4-9C63-09F27A97A165}"/>
              </a:ext>
            </a:extLst>
          </p:cNvPr>
          <p:cNvSpPr/>
          <p:nvPr userDrawn="1"/>
        </p:nvSpPr>
        <p:spPr>
          <a:xfrm rot="5400000">
            <a:off x="1435894" y="-1207294"/>
            <a:ext cx="509588" cy="3381375"/>
          </a:xfrm>
          <a:prstGeom prst="round2SameRect">
            <a:avLst/>
          </a:prstGeom>
          <a:solidFill>
            <a:srgbClr val="00000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7" name="CuadroTexto 10">
            <a:extLst>
              <a:ext uri="{FF2B5EF4-FFF2-40B4-BE49-F238E27FC236}">
                <a16:creationId xmlns:a16="http://schemas.microsoft.com/office/drawing/2014/main" id="{B397BDE7-957E-7509-DFC3-26FEA3948EDD}"/>
              </a:ext>
            </a:extLst>
          </p:cNvPr>
          <p:cNvSpPr txBox="1">
            <a:spLocks noChangeArrowheads="1"/>
          </p:cNvSpPr>
          <p:nvPr userDrawn="1"/>
        </p:nvSpPr>
        <p:spPr bwMode="auto">
          <a:xfrm>
            <a:off x="514350" y="203200"/>
            <a:ext cx="26416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Boletín de pronósticos</a:t>
            </a:r>
          </a:p>
          <a:p>
            <a:pPr eaLnBrk="1" hangingPunct="1"/>
            <a:r>
              <a:rPr lang="es-ES" altLang="es-CO" b="1">
                <a:solidFill>
                  <a:srgbClr val="FFC000"/>
                </a:solidFill>
                <a:latin typeface="Verdana" panose="020B0604030504040204" pitchFamily="34" charset="0"/>
                <a:ea typeface="Verdana" panose="020B0604030504040204" pitchFamily="34" charset="0"/>
                <a:cs typeface="Verdana" panose="020B0604030504040204" pitchFamily="34" charset="0"/>
              </a:rPr>
              <a:t>Cerrejón</a:t>
            </a:r>
            <a:endParaRPr lang="es-MX" altLang="es-CO" b="1">
              <a:solidFill>
                <a:srgbClr val="FFC000"/>
              </a:solidFill>
              <a:latin typeface="Verdana" panose="020B0604030504040204" pitchFamily="34" charset="0"/>
              <a:ea typeface="Verdana" panose="020B0604030504040204" pitchFamily="34" charset="0"/>
              <a:cs typeface="Verdana" panose="020B0604030504040204" pitchFamily="34" charset="0"/>
            </a:endParaRPr>
          </a:p>
        </p:txBody>
      </p:sp>
      <p:sp>
        <p:nvSpPr>
          <p:cNvPr id="2" name="Marcador de texto 12"/>
          <p:cNvSpPr>
            <a:spLocks noGrp="1"/>
          </p:cNvSpPr>
          <p:nvPr>
            <p:ph type="body" sz="quarter" idx="10"/>
          </p:nvPr>
        </p:nvSpPr>
        <p:spPr>
          <a:xfrm>
            <a:off x="533431" y="813223"/>
            <a:ext cx="2848125" cy="376237"/>
          </a:xfrm>
        </p:spPr>
        <p:txBody>
          <a:bodyPr>
            <a:noAutofit/>
          </a:bodyPr>
          <a:lstStyle>
            <a:lvl1pPr marL="0" indent="0" algn="l">
              <a:buNone/>
              <a:defRPr sz="1200" b="1">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a:t>Haga clic para modificar los estilos de texto del patrón</a:t>
            </a:r>
          </a:p>
        </p:txBody>
      </p:sp>
    </p:spTree>
    <p:extLst>
      <p:ext uri="{BB962C8B-B14F-4D97-AF65-F5344CB8AC3E}">
        <p14:creationId xmlns:p14="http://schemas.microsoft.com/office/powerpoint/2010/main" val="181668924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1_Cerrejón Precipitación CERREJON">
    <p:spTree>
      <p:nvGrpSpPr>
        <p:cNvPr id="1" name=""/>
        <p:cNvGrpSpPr/>
        <p:nvPr/>
      </p:nvGrpSpPr>
      <p:grpSpPr>
        <a:xfrm>
          <a:off x="0" y="0"/>
          <a:ext cx="0" cy="0"/>
          <a:chOff x="0" y="0"/>
          <a:chExt cx="0" cy="0"/>
        </a:xfrm>
      </p:grpSpPr>
      <p:pic>
        <p:nvPicPr>
          <p:cNvPr id="3" name="Imagen 6" descr="Forma, Rectángulo&#10;&#10;Descripción generada automáticamente con confianza media">
            <a:extLst>
              <a:ext uri="{FF2B5EF4-FFF2-40B4-BE49-F238E27FC236}">
                <a16:creationId xmlns:a16="http://schemas.microsoft.com/office/drawing/2014/main" id="{28B3F436-753B-FC8D-6426-D4EEA31EB714}"/>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CuadroTexto 7">
            <a:extLst>
              <a:ext uri="{FF2B5EF4-FFF2-40B4-BE49-F238E27FC236}">
                <a16:creationId xmlns:a16="http://schemas.microsoft.com/office/drawing/2014/main" id="{96D0B4FC-9697-6585-A4DA-C631B1900E1F}"/>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pic>
        <p:nvPicPr>
          <p:cNvPr id="5" name="Imagen 8">
            <a:extLst>
              <a:ext uri="{FF2B5EF4-FFF2-40B4-BE49-F238E27FC236}">
                <a16:creationId xmlns:a16="http://schemas.microsoft.com/office/drawing/2014/main" id="{E3424191-5D42-63C1-A02A-90FAE2848D6A}"/>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61925" y="1778000"/>
            <a:ext cx="7921625" cy="3960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Imagen 9">
            <a:extLst>
              <a:ext uri="{FF2B5EF4-FFF2-40B4-BE49-F238E27FC236}">
                <a16:creationId xmlns:a16="http://schemas.microsoft.com/office/drawing/2014/main" id="{5B4FE086-A793-4CC6-9B97-FE0D7D682448}"/>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ángulo: esquinas superiores redondeadas 6">
            <a:extLst>
              <a:ext uri="{FF2B5EF4-FFF2-40B4-BE49-F238E27FC236}">
                <a16:creationId xmlns:a16="http://schemas.microsoft.com/office/drawing/2014/main" id="{4E2A4032-43DA-31C1-59C8-6EA71E35F330}"/>
              </a:ext>
            </a:extLst>
          </p:cNvPr>
          <p:cNvSpPr/>
          <p:nvPr userDrawn="1"/>
        </p:nvSpPr>
        <p:spPr>
          <a:xfrm rot="5400000">
            <a:off x="1435894" y="-1207294"/>
            <a:ext cx="509588" cy="3381375"/>
          </a:xfrm>
          <a:prstGeom prst="round2SameRect">
            <a:avLst/>
          </a:prstGeom>
          <a:solidFill>
            <a:srgbClr val="00000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8" name="CuadroTexto 11">
            <a:extLst>
              <a:ext uri="{FF2B5EF4-FFF2-40B4-BE49-F238E27FC236}">
                <a16:creationId xmlns:a16="http://schemas.microsoft.com/office/drawing/2014/main" id="{1218C2E1-BE0F-26E4-7877-5C4D64FACE1A}"/>
              </a:ext>
            </a:extLst>
          </p:cNvPr>
          <p:cNvSpPr txBox="1">
            <a:spLocks noChangeArrowheads="1"/>
          </p:cNvSpPr>
          <p:nvPr userDrawn="1"/>
        </p:nvSpPr>
        <p:spPr bwMode="auto">
          <a:xfrm>
            <a:off x="514350" y="203200"/>
            <a:ext cx="26416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Boletín de pronósticos</a:t>
            </a:r>
          </a:p>
          <a:p>
            <a:pPr eaLnBrk="1" hangingPunct="1"/>
            <a:r>
              <a:rPr lang="es-ES" altLang="es-CO" b="1">
                <a:solidFill>
                  <a:srgbClr val="FFC000"/>
                </a:solidFill>
                <a:latin typeface="Verdana" panose="020B0604030504040204" pitchFamily="34" charset="0"/>
                <a:ea typeface="Verdana" panose="020B0604030504040204" pitchFamily="34" charset="0"/>
                <a:cs typeface="Verdana" panose="020B0604030504040204" pitchFamily="34" charset="0"/>
              </a:rPr>
              <a:t>Cerrejón</a:t>
            </a:r>
            <a:endParaRPr lang="es-MX" altLang="es-CO" b="1">
              <a:solidFill>
                <a:srgbClr val="FFC000"/>
              </a:solidFill>
              <a:latin typeface="Verdana" panose="020B0604030504040204" pitchFamily="34" charset="0"/>
              <a:ea typeface="Verdana" panose="020B0604030504040204" pitchFamily="34" charset="0"/>
              <a:cs typeface="Verdana" panose="020B0604030504040204" pitchFamily="34" charset="0"/>
            </a:endParaRPr>
          </a:p>
        </p:txBody>
      </p:sp>
      <p:sp>
        <p:nvSpPr>
          <p:cNvPr id="2" name="Marcador de texto 12"/>
          <p:cNvSpPr>
            <a:spLocks noGrp="1"/>
          </p:cNvSpPr>
          <p:nvPr>
            <p:ph type="body" sz="quarter" idx="10"/>
          </p:nvPr>
        </p:nvSpPr>
        <p:spPr>
          <a:xfrm>
            <a:off x="533431" y="813223"/>
            <a:ext cx="2848125" cy="203659"/>
          </a:xfrm>
        </p:spPr>
        <p:txBody>
          <a:bodyPr>
            <a:noAutofit/>
          </a:bodyPr>
          <a:lstStyle>
            <a:lvl1pPr marL="0" indent="0" algn="l">
              <a:buNone/>
              <a:defRPr sz="1100" b="1">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a:t>Haga clic para modificar los estilos de texto del patrón</a:t>
            </a:r>
          </a:p>
        </p:txBody>
      </p:sp>
    </p:spTree>
    <p:extLst>
      <p:ext uri="{BB962C8B-B14F-4D97-AF65-F5344CB8AC3E}">
        <p14:creationId xmlns:p14="http://schemas.microsoft.com/office/powerpoint/2010/main" val="268401306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1_Cerrejón Precipitación PUERTO BOLIVAR">
    <p:spTree>
      <p:nvGrpSpPr>
        <p:cNvPr id="1" name=""/>
        <p:cNvGrpSpPr/>
        <p:nvPr/>
      </p:nvGrpSpPr>
      <p:grpSpPr>
        <a:xfrm>
          <a:off x="0" y="0"/>
          <a:ext cx="0" cy="0"/>
          <a:chOff x="0" y="0"/>
          <a:chExt cx="0" cy="0"/>
        </a:xfrm>
      </p:grpSpPr>
      <p:pic>
        <p:nvPicPr>
          <p:cNvPr id="3" name="Imagen 6" descr="Forma, Rectángulo&#10;&#10;Descripción generada automáticamente con confianza media">
            <a:extLst>
              <a:ext uri="{FF2B5EF4-FFF2-40B4-BE49-F238E27FC236}">
                <a16:creationId xmlns:a16="http://schemas.microsoft.com/office/drawing/2014/main" id="{1D257768-F505-BB70-F105-1C1B9F4D2A2B}"/>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CuadroTexto 7">
            <a:extLst>
              <a:ext uri="{FF2B5EF4-FFF2-40B4-BE49-F238E27FC236}">
                <a16:creationId xmlns:a16="http://schemas.microsoft.com/office/drawing/2014/main" id="{2D079C52-4485-1071-6322-19C281D99931}"/>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pic>
        <p:nvPicPr>
          <p:cNvPr id="5" name="Imagen 8">
            <a:extLst>
              <a:ext uri="{FF2B5EF4-FFF2-40B4-BE49-F238E27FC236}">
                <a16:creationId xmlns:a16="http://schemas.microsoft.com/office/drawing/2014/main" id="{B259FA30-7CAC-365C-A1E0-C9655114B1E4}"/>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55575" y="1778000"/>
            <a:ext cx="7921625" cy="3960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Imagen 9">
            <a:extLst>
              <a:ext uri="{FF2B5EF4-FFF2-40B4-BE49-F238E27FC236}">
                <a16:creationId xmlns:a16="http://schemas.microsoft.com/office/drawing/2014/main" id="{589793CC-DE2F-90FD-FC63-20452EAF6635}"/>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ángulo: esquinas superiores redondeadas 6">
            <a:extLst>
              <a:ext uri="{FF2B5EF4-FFF2-40B4-BE49-F238E27FC236}">
                <a16:creationId xmlns:a16="http://schemas.microsoft.com/office/drawing/2014/main" id="{471E4F23-6A0C-6EFC-E56A-A7029A9BDC3B}"/>
              </a:ext>
            </a:extLst>
          </p:cNvPr>
          <p:cNvSpPr/>
          <p:nvPr userDrawn="1"/>
        </p:nvSpPr>
        <p:spPr>
          <a:xfrm rot="5400000">
            <a:off x="1435894" y="-1207294"/>
            <a:ext cx="509588" cy="3381375"/>
          </a:xfrm>
          <a:prstGeom prst="round2SameRect">
            <a:avLst/>
          </a:prstGeom>
          <a:solidFill>
            <a:srgbClr val="00000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8" name="CuadroTexto 11">
            <a:extLst>
              <a:ext uri="{FF2B5EF4-FFF2-40B4-BE49-F238E27FC236}">
                <a16:creationId xmlns:a16="http://schemas.microsoft.com/office/drawing/2014/main" id="{8F469487-3D9B-40B1-F81C-D390D417D66A}"/>
              </a:ext>
            </a:extLst>
          </p:cNvPr>
          <p:cNvSpPr txBox="1">
            <a:spLocks noChangeArrowheads="1"/>
          </p:cNvSpPr>
          <p:nvPr userDrawn="1"/>
        </p:nvSpPr>
        <p:spPr bwMode="auto">
          <a:xfrm>
            <a:off x="514350" y="203200"/>
            <a:ext cx="26416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Boletín de pronósticos</a:t>
            </a:r>
          </a:p>
          <a:p>
            <a:pPr eaLnBrk="1" hangingPunct="1"/>
            <a:r>
              <a:rPr lang="es-ES" altLang="es-CO" b="1">
                <a:solidFill>
                  <a:srgbClr val="FFC000"/>
                </a:solidFill>
                <a:latin typeface="Verdana" panose="020B0604030504040204" pitchFamily="34" charset="0"/>
                <a:ea typeface="Verdana" panose="020B0604030504040204" pitchFamily="34" charset="0"/>
                <a:cs typeface="Verdana" panose="020B0604030504040204" pitchFamily="34" charset="0"/>
              </a:rPr>
              <a:t>Cerrejón</a:t>
            </a:r>
            <a:endParaRPr lang="es-MX" altLang="es-CO" b="1">
              <a:solidFill>
                <a:srgbClr val="FFC000"/>
              </a:solidFill>
              <a:latin typeface="Verdana" panose="020B0604030504040204" pitchFamily="34" charset="0"/>
              <a:ea typeface="Verdana" panose="020B0604030504040204" pitchFamily="34" charset="0"/>
              <a:cs typeface="Verdana" panose="020B0604030504040204" pitchFamily="34" charset="0"/>
            </a:endParaRPr>
          </a:p>
        </p:txBody>
      </p:sp>
      <p:sp>
        <p:nvSpPr>
          <p:cNvPr id="2" name="Marcador de texto 12"/>
          <p:cNvSpPr>
            <a:spLocks noGrp="1"/>
          </p:cNvSpPr>
          <p:nvPr>
            <p:ph type="body" sz="quarter" idx="10"/>
          </p:nvPr>
        </p:nvSpPr>
        <p:spPr>
          <a:xfrm>
            <a:off x="533431" y="813223"/>
            <a:ext cx="2848125" cy="203659"/>
          </a:xfrm>
        </p:spPr>
        <p:txBody>
          <a:bodyPr>
            <a:noAutofit/>
          </a:bodyPr>
          <a:lstStyle>
            <a:lvl1pPr marL="0" indent="0" algn="l">
              <a:buNone/>
              <a:defRPr sz="1100" b="1">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a:t>Haga clic para modificar los estilos de texto del patrón</a:t>
            </a:r>
          </a:p>
        </p:txBody>
      </p:sp>
    </p:spTree>
    <p:extLst>
      <p:ext uri="{BB962C8B-B14F-4D97-AF65-F5344CB8AC3E}">
        <p14:creationId xmlns:p14="http://schemas.microsoft.com/office/powerpoint/2010/main" val="681091705"/>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1_Cerrejón Precipitación ZONA MARITIMA">
    <p:spTree>
      <p:nvGrpSpPr>
        <p:cNvPr id="1" name=""/>
        <p:cNvGrpSpPr/>
        <p:nvPr/>
      </p:nvGrpSpPr>
      <p:grpSpPr>
        <a:xfrm>
          <a:off x="0" y="0"/>
          <a:ext cx="0" cy="0"/>
          <a:chOff x="0" y="0"/>
          <a:chExt cx="0" cy="0"/>
        </a:xfrm>
      </p:grpSpPr>
      <p:pic>
        <p:nvPicPr>
          <p:cNvPr id="3" name="Imagen 6" descr="Forma, Rectángulo&#10;&#10;Descripción generada automáticamente con confianza media">
            <a:extLst>
              <a:ext uri="{FF2B5EF4-FFF2-40B4-BE49-F238E27FC236}">
                <a16:creationId xmlns:a16="http://schemas.microsoft.com/office/drawing/2014/main" id="{5107C1A3-22AE-8352-33F3-444AF7F06868}"/>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CuadroTexto 7">
            <a:extLst>
              <a:ext uri="{FF2B5EF4-FFF2-40B4-BE49-F238E27FC236}">
                <a16:creationId xmlns:a16="http://schemas.microsoft.com/office/drawing/2014/main" id="{E2A1C8CD-679E-BD9B-0093-E3F355F721D2}"/>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pic>
        <p:nvPicPr>
          <p:cNvPr id="5" name="Imagen 8">
            <a:extLst>
              <a:ext uri="{FF2B5EF4-FFF2-40B4-BE49-F238E27FC236}">
                <a16:creationId xmlns:a16="http://schemas.microsoft.com/office/drawing/2014/main" id="{21230867-C9DE-AFB0-606F-45CB97C33211}"/>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38113" y="1782763"/>
            <a:ext cx="7923212" cy="3960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Imagen 9">
            <a:extLst>
              <a:ext uri="{FF2B5EF4-FFF2-40B4-BE49-F238E27FC236}">
                <a16:creationId xmlns:a16="http://schemas.microsoft.com/office/drawing/2014/main" id="{5CED0702-164B-5B48-7126-9E6C993ECEBA}"/>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ángulo: esquinas superiores redondeadas 6">
            <a:extLst>
              <a:ext uri="{FF2B5EF4-FFF2-40B4-BE49-F238E27FC236}">
                <a16:creationId xmlns:a16="http://schemas.microsoft.com/office/drawing/2014/main" id="{26F2A42C-CAD0-5317-B00A-EA0005E38DE5}"/>
              </a:ext>
            </a:extLst>
          </p:cNvPr>
          <p:cNvSpPr/>
          <p:nvPr userDrawn="1"/>
        </p:nvSpPr>
        <p:spPr>
          <a:xfrm rot="5400000">
            <a:off x="1435894" y="-1207294"/>
            <a:ext cx="509588" cy="3381375"/>
          </a:xfrm>
          <a:prstGeom prst="round2SameRect">
            <a:avLst/>
          </a:prstGeom>
          <a:solidFill>
            <a:srgbClr val="00000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8" name="CuadroTexto 11">
            <a:extLst>
              <a:ext uri="{FF2B5EF4-FFF2-40B4-BE49-F238E27FC236}">
                <a16:creationId xmlns:a16="http://schemas.microsoft.com/office/drawing/2014/main" id="{57559E63-2C72-7C45-61FD-A85B9784A662}"/>
              </a:ext>
            </a:extLst>
          </p:cNvPr>
          <p:cNvSpPr txBox="1">
            <a:spLocks noChangeArrowheads="1"/>
          </p:cNvSpPr>
          <p:nvPr userDrawn="1"/>
        </p:nvSpPr>
        <p:spPr bwMode="auto">
          <a:xfrm>
            <a:off x="514350" y="203200"/>
            <a:ext cx="26416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Boletín de pronósticos</a:t>
            </a:r>
          </a:p>
          <a:p>
            <a:pPr eaLnBrk="1" hangingPunct="1"/>
            <a:r>
              <a:rPr lang="es-ES" altLang="es-CO" b="1">
                <a:solidFill>
                  <a:srgbClr val="FFC000"/>
                </a:solidFill>
                <a:latin typeface="Verdana" panose="020B0604030504040204" pitchFamily="34" charset="0"/>
                <a:ea typeface="Verdana" panose="020B0604030504040204" pitchFamily="34" charset="0"/>
                <a:cs typeface="Verdana" panose="020B0604030504040204" pitchFamily="34" charset="0"/>
              </a:rPr>
              <a:t>Cerrejón</a:t>
            </a:r>
            <a:endParaRPr lang="es-MX" altLang="es-CO" b="1">
              <a:solidFill>
                <a:srgbClr val="FFC000"/>
              </a:solidFill>
              <a:latin typeface="Verdana" panose="020B0604030504040204" pitchFamily="34" charset="0"/>
              <a:ea typeface="Verdana" panose="020B0604030504040204" pitchFamily="34" charset="0"/>
              <a:cs typeface="Verdana" panose="020B0604030504040204" pitchFamily="34" charset="0"/>
            </a:endParaRPr>
          </a:p>
        </p:txBody>
      </p:sp>
      <p:sp>
        <p:nvSpPr>
          <p:cNvPr id="2" name="Marcador de texto 12"/>
          <p:cNvSpPr>
            <a:spLocks noGrp="1"/>
          </p:cNvSpPr>
          <p:nvPr>
            <p:ph type="body" sz="quarter" idx="10"/>
          </p:nvPr>
        </p:nvSpPr>
        <p:spPr>
          <a:xfrm>
            <a:off x="533431" y="813223"/>
            <a:ext cx="2848125" cy="203659"/>
          </a:xfrm>
        </p:spPr>
        <p:txBody>
          <a:bodyPr>
            <a:noAutofit/>
          </a:bodyPr>
          <a:lstStyle>
            <a:lvl1pPr marL="0" indent="0" algn="l">
              <a:buNone/>
              <a:defRPr sz="1100" b="1">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a:t>Haga clic para modificar los estilos de texto del patrón</a:t>
            </a:r>
          </a:p>
        </p:txBody>
      </p:sp>
    </p:spTree>
    <p:extLst>
      <p:ext uri="{BB962C8B-B14F-4D97-AF65-F5344CB8AC3E}">
        <p14:creationId xmlns:p14="http://schemas.microsoft.com/office/powerpoint/2010/main" val="5078804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ación">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C55D1E7B-37B9-68D6-DB7C-740C35704E3C}"/>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CuadroTexto 4">
            <a:extLst>
              <a:ext uri="{FF2B5EF4-FFF2-40B4-BE49-F238E27FC236}">
                <a16:creationId xmlns:a16="http://schemas.microsoft.com/office/drawing/2014/main" id="{BF6C7F04-C070-571E-B29E-A32F3AE21CFF}"/>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pic>
        <p:nvPicPr>
          <p:cNvPr id="8" name="Imagen 5">
            <a:extLst>
              <a:ext uri="{FF2B5EF4-FFF2-40B4-BE49-F238E27FC236}">
                <a16:creationId xmlns:a16="http://schemas.microsoft.com/office/drawing/2014/main" id="{40FAE563-E39A-F487-8D51-650D412D15F1}"/>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Marcador de texto 2"/>
          <p:cNvSpPr>
            <a:spLocks noGrp="1"/>
          </p:cNvSpPr>
          <p:nvPr>
            <p:ph type="body" idx="1"/>
          </p:nvPr>
        </p:nvSpPr>
        <p:spPr>
          <a:xfrm>
            <a:off x="839789" y="1730591"/>
            <a:ext cx="5157787" cy="687387"/>
          </a:xfrm>
        </p:spPr>
        <p:txBody>
          <a:bodyPr anchor="b">
            <a:normAutofit/>
          </a:bodyPr>
          <a:lstStyle>
            <a:lvl1pPr marL="0" indent="0">
              <a:buNone/>
              <a:defRPr sz="1800" b="1">
                <a:solidFill>
                  <a:schemeClr val="tx1">
                    <a:lumMod val="50000"/>
                    <a:lumOff val="50000"/>
                  </a:schemeClr>
                </a:solidFill>
                <a:latin typeface="Verdana" panose="020B0604030504040204" pitchFamily="34" charset="0"/>
                <a:ea typeface="Verdana" panose="020B0604030504040204" pitchFamily="34" charset="0"/>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s-ES" dirty="0"/>
              <a:t>Haga clic para modificar los estilos de texto del patrón</a:t>
            </a:r>
          </a:p>
        </p:txBody>
      </p:sp>
      <p:sp>
        <p:nvSpPr>
          <p:cNvPr id="4" name="Marcador de contenido 3"/>
          <p:cNvSpPr>
            <a:spLocks noGrp="1"/>
          </p:cNvSpPr>
          <p:nvPr>
            <p:ph sz="half" idx="2"/>
          </p:nvPr>
        </p:nvSpPr>
        <p:spPr>
          <a:xfrm>
            <a:off x="839789" y="2505075"/>
            <a:ext cx="5157787" cy="3684588"/>
          </a:xfrm>
        </p:spPr>
        <p:txBody>
          <a:bodyPr>
            <a:normAutofit/>
          </a:bodyPr>
          <a:lstStyle>
            <a:lvl1pPr>
              <a:defRPr sz="1600">
                <a:solidFill>
                  <a:schemeClr val="tx1">
                    <a:lumMod val="50000"/>
                    <a:lumOff val="50000"/>
                  </a:schemeClr>
                </a:solidFill>
                <a:latin typeface="Verdana" panose="020B0604030504040204" pitchFamily="34" charset="0"/>
                <a:ea typeface="Verdana" panose="020B0604030504040204" pitchFamily="34" charset="0"/>
              </a:defRPr>
            </a:lvl1pPr>
            <a:lvl2pPr>
              <a:defRPr sz="1600">
                <a:solidFill>
                  <a:schemeClr val="tx1">
                    <a:lumMod val="50000"/>
                    <a:lumOff val="50000"/>
                  </a:schemeClr>
                </a:solidFill>
                <a:latin typeface="Verdana" panose="020B0604030504040204" pitchFamily="34" charset="0"/>
                <a:ea typeface="Verdana" panose="020B0604030504040204" pitchFamily="34" charset="0"/>
              </a:defRPr>
            </a:lvl2pPr>
            <a:lvl3pPr>
              <a:defRPr sz="1600">
                <a:solidFill>
                  <a:schemeClr val="tx1">
                    <a:lumMod val="50000"/>
                    <a:lumOff val="50000"/>
                  </a:schemeClr>
                </a:solidFill>
                <a:latin typeface="Verdana" panose="020B0604030504040204" pitchFamily="34" charset="0"/>
                <a:ea typeface="Verdana" panose="020B0604030504040204" pitchFamily="34" charset="0"/>
              </a:defRPr>
            </a:lvl3pPr>
            <a:lvl4pPr>
              <a:defRPr sz="1600">
                <a:solidFill>
                  <a:schemeClr val="tx1">
                    <a:lumMod val="50000"/>
                    <a:lumOff val="50000"/>
                  </a:schemeClr>
                </a:solidFill>
                <a:latin typeface="Verdana" panose="020B0604030504040204" pitchFamily="34" charset="0"/>
                <a:ea typeface="Verdana" panose="020B0604030504040204" pitchFamily="34" charset="0"/>
              </a:defRPr>
            </a:lvl4pPr>
            <a:lvl5pPr>
              <a:defRPr sz="1600">
                <a:solidFill>
                  <a:schemeClr val="tx1">
                    <a:lumMod val="50000"/>
                    <a:lumOff val="50000"/>
                  </a:schemeClr>
                </a:solidFill>
                <a:latin typeface="Verdana" panose="020B0604030504040204" pitchFamily="34" charset="0"/>
                <a:ea typeface="Verdana" panose="020B0604030504040204" pitchFamily="34" charset="0"/>
              </a:defRPr>
            </a:lvl5pPr>
          </a:lstStyle>
          <a:p>
            <a:pPr lvl="0"/>
            <a:r>
              <a:rPr lang="es-ES" dirty="0"/>
              <a:t>Haga clic para modificar los estilos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CO" dirty="0"/>
          </a:p>
        </p:txBody>
      </p:sp>
      <p:sp>
        <p:nvSpPr>
          <p:cNvPr id="5" name="Marcador de texto 4"/>
          <p:cNvSpPr>
            <a:spLocks noGrp="1"/>
          </p:cNvSpPr>
          <p:nvPr>
            <p:ph type="body" sz="quarter" idx="3"/>
          </p:nvPr>
        </p:nvSpPr>
        <p:spPr>
          <a:xfrm>
            <a:off x="6172201" y="1730591"/>
            <a:ext cx="5183188" cy="687387"/>
          </a:xfrm>
        </p:spPr>
        <p:txBody>
          <a:bodyPr anchor="b">
            <a:normAutofit/>
          </a:bodyPr>
          <a:lstStyle>
            <a:lvl1pPr marL="0" indent="0">
              <a:buNone/>
              <a:defRPr sz="1800" b="1">
                <a:solidFill>
                  <a:schemeClr val="tx1">
                    <a:lumMod val="50000"/>
                    <a:lumOff val="50000"/>
                  </a:schemeClr>
                </a:solidFill>
                <a:latin typeface="Verdana" panose="020B0604030504040204" pitchFamily="34" charset="0"/>
                <a:ea typeface="Verdana" panose="020B0604030504040204" pitchFamily="34" charset="0"/>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s-ES"/>
              <a:t>Haga clic para modificar los estilos de texto del patrón</a:t>
            </a:r>
          </a:p>
        </p:txBody>
      </p:sp>
      <p:sp>
        <p:nvSpPr>
          <p:cNvPr id="6" name="Marcador de contenido 5"/>
          <p:cNvSpPr>
            <a:spLocks noGrp="1"/>
          </p:cNvSpPr>
          <p:nvPr>
            <p:ph sz="quarter" idx="4"/>
          </p:nvPr>
        </p:nvSpPr>
        <p:spPr>
          <a:xfrm>
            <a:off x="6172201" y="2505075"/>
            <a:ext cx="5183188" cy="3684588"/>
          </a:xfrm>
        </p:spPr>
        <p:txBody>
          <a:bodyPr>
            <a:normAutofit/>
          </a:bodyPr>
          <a:lstStyle>
            <a:lvl1pPr>
              <a:defRPr sz="1600">
                <a:solidFill>
                  <a:schemeClr val="tx1">
                    <a:lumMod val="50000"/>
                    <a:lumOff val="50000"/>
                  </a:schemeClr>
                </a:solidFill>
                <a:latin typeface="Verdana" panose="020B0604030504040204" pitchFamily="34" charset="0"/>
                <a:ea typeface="Verdana" panose="020B0604030504040204" pitchFamily="34" charset="0"/>
              </a:defRPr>
            </a:lvl1pPr>
            <a:lvl2pPr>
              <a:defRPr sz="1600">
                <a:solidFill>
                  <a:schemeClr val="tx1">
                    <a:lumMod val="50000"/>
                    <a:lumOff val="50000"/>
                  </a:schemeClr>
                </a:solidFill>
                <a:latin typeface="Verdana" panose="020B0604030504040204" pitchFamily="34" charset="0"/>
                <a:ea typeface="Verdana" panose="020B0604030504040204" pitchFamily="34" charset="0"/>
              </a:defRPr>
            </a:lvl2pPr>
            <a:lvl3pPr>
              <a:defRPr sz="1600">
                <a:solidFill>
                  <a:schemeClr val="tx1">
                    <a:lumMod val="50000"/>
                    <a:lumOff val="50000"/>
                  </a:schemeClr>
                </a:solidFill>
                <a:latin typeface="Verdana" panose="020B0604030504040204" pitchFamily="34" charset="0"/>
                <a:ea typeface="Verdana" panose="020B0604030504040204" pitchFamily="34" charset="0"/>
              </a:defRPr>
            </a:lvl3pPr>
            <a:lvl4pPr>
              <a:defRPr sz="1600">
                <a:solidFill>
                  <a:schemeClr val="tx1">
                    <a:lumMod val="50000"/>
                    <a:lumOff val="50000"/>
                  </a:schemeClr>
                </a:solidFill>
                <a:latin typeface="Verdana" panose="020B0604030504040204" pitchFamily="34" charset="0"/>
                <a:ea typeface="Verdana" panose="020B0604030504040204" pitchFamily="34" charset="0"/>
              </a:defRPr>
            </a:lvl4pPr>
            <a:lvl5pPr>
              <a:defRPr sz="1600">
                <a:solidFill>
                  <a:schemeClr val="tx1">
                    <a:lumMod val="50000"/>
                    <a:lumOff val="50000"/>
                  </a:schemeClr>
                </a:solidFill>
                <a:latin typeface="Verdana" panose="020B0604030504040204" pitchFamily="34" charset="0"/>
                <a:ea typeface="Verdana" panose="020B0604030504040204" pitchFamily="34" charset="0"/>
              </a:defRPr>
            </a:lvl5pPr>
          </a:lstStyle>
          <a:p>
            <a:pPr lvl="0"/>
            <a:r>
              <a:rPr lang="es-ES" dirty="0"/>
              <a:t>Haga clic para modificar los estilos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CO" dirty="0"/>
          </a:p>
        </p:txBody>
      </p:sp>
      <p:sp>
        <p:nvSpPr>
          <p:cNvPr id="11" name="Título 1"/>
          <p:cNvSpPr>
            <a:spLocks noGrp="1"/>
          </p:cNvSpPr>
          <p:nvPr>
            <p:ph type="title"/>
          </p:nvPr>
        </p:nvSpPr>
        <p:spPr>
          <a:xfrm>
            <a:off x="838200" y="1144588"/>
            <a:ext cx="10515600" cy="471488"/>
          </a:xfrm>
        </p:spPr>
        <p:txBody>
          <a:bodyPr>
            <a:normAutofit/>
          </a:bodyPr>
          <a:lstStyle>
            <a:lvl1pPr>
              <a:defRPr sz="2000">
                <a:solidFill>
                  <a:srgbClr val="96BE53"/>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CO" dirty="0"/>
          </a:p>
        </p:txBody>
      </p:sp>
      <p:sp>
        <p:nvSpPr>
          <p:cNvPr id="9" name="Marcador de fecha 6">
            <a:extLst>
              <a:ext uri="{FF2B5EF4-FFF2-40B4-BE49-F238E27FC236}">
                <a16:creationId xmlns:a16="http://schemas.microsoft.com/office/drawing/2014/main" id="{EA96C13F-4A50-A514-818C-8E790491CFAA}"/>
              </a:ext>
            </a:extLst>
          </p:cNvPr>
          <p:cNvSpPr>
            <a:spLocks noGrp="1"/>
          </p:cNvSpPr>
          <p:nvPr>
            <p:ph type="dt" sz="half" idx="10"/>
          </p:nvPr>
        </p:nvSpPr>
        <p:spPr>
          <a:xfrm>
            <a:off x="838200" y="6356350"/>
            <a:ext cx="2743200" cy="365125"/>
          </a:xfrm>
          <a:prstGeom prst="rect">
            <a:avLst/>
          </a:prstGeom>
        </p:spPr>
        <p:txBody>
          <a:bodyPr/>
          <a:lstStyle>
            <a:lvl1pPr eaLnBrk="1" fontAlgn="auto" hangingPunct="1">
              <a:spcBef>
                <a:spcPts val="0"/>
              </a:spcBef>
              <a:spcAft>
                <a:spcPts val="0"/>
              </a:spcAft>
              <a:defRPr>
                <a:latin typeface="+mn-lt"/>
              </a:defRPr>
            </a:lvl1pPr>
          </a:lstStyle>
          <a:p>
            <a:pPr>
              <a:defRPr/>
            </a:pPr>
            <a:fld id="{72CD9AEA-CB9C-4EC8-952E-898E7A0409F5}" type="datetimeFigureOut">
              <a:rPr lang="es-CO"/>
              <a:pPr>
                <a:defRPr/>
              </a:pPr>
              <a:t>25/01/2025</a:t>
            </a:fld>
            <a:endParaRPr lang="es-CO"/>
          </a:p>
        </p:txBody>
      </p:sp>
      <p:sp>
        <p:nvSpPr>
          <p:cNvPr id="10" name="Marcador de pie de página 7">
            <a:extLst>
              <a:ext uri="{FF2B5EF4-FFF2-40B4-BE49-F238E27FC236}">
                <a16:creationId xmlns:a16="http://schemas.microsoft.com/office/drawing/2014/main" id="{4C3227F0-229A-9EE0-7A2E-DA6DD5ACAE6E}"/>
              </a:ext>
            </a:extLst>
          </p:cNvPr>
          <p:cNvSpPr>
            <a:spLocks noGrp="1"/>
          </p:cNvSpPr>
          <p:nvPr>
            <p:ph type="ftr" sz="quarter" idx="11"/>
          </p:nvPr>
        </p:nvSpPr>
        <p:spPr>
          <a:xfrm>
            <a:off x="4038600" y="6356350"/>
            <a:ext cx="41148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es-CO"/>
          </a:p>
        </p:txBody>
      </p:sp>
      <p:sp>
        <p:nvSpPr>
          <p:cNvPr id="12" name="Marcador de número de diapositiva 8">
            <a:extLst>
              <a:ext uri="{FF2B5EF4-FFF2-40B4-BE49-F238E27FC236}">
                <a16:creationId xmlns:a16="http://schemas.microsoft.com/office/drawing/2014/main" id="{1A126762-9775-4612-0DF7-8D605F3C7ADA}"/>
              </a:ext>
            </a:extLst>
          </p:cNvPr>
          <p:cNvSpPr>
            <a:spLocks noGrp="1"/>
          </p:cNvSpPr>
          <p:nvPr>
            <p:ph type="sldNum" sz="quarter" idx="12"/>
          </p:nvPr>
        </p:nvSpPr>
        <p:spPr>
          <a:xfrm>
            <a:off x="8610600" y="6356350"/>
            <a:ext cx="2743200" cy="365125"/>
          </a:xfrm>
          <a:prstGeom prst="rect">
            <a:avLst/>
          </a:prstGeom>
        </p:spPr>
        <p:txBody>
          <a:bodyPr/>
          <a:lstStyle>
            <a:lvl1pPr eaLnBrk="1" fontAlgn="auto" hangingPunct="1">
              <a:spcBef>
                <a:spcPts val="0"/>
              </a:spcBef>
              <a:spcAft>
                <a:spcPts val="0"/>
              </a:spcAft>
              <a:defRPr>
                <a:latin typeface="+mn-lt"/>
              </a:defRPr>
            </a:lvl1pPr>
          </a:lstStyle>
          <a:p>
            <a:pPr>
              <a:defRPr/>
            </a:pPr>
            <a:fld id="{AC6F7549-F1E2-4F50-B82E-872AE915BB68}" type="slidenum">
              <a:rPr lang="es-CO"/>
              <a:pPr>
                <a:defRPr/>
              </a:pPr>
              <a:t>‹Nº›</a:t>
            </a:fld>
            <a:endParaRPr lang="es-CO"/>
          </a:p>
        </p:txBody>
      </p:sp>
    </p:spTree>
    <p:extLst>
      <p:ext uri="{BB962C8B-B14F-4D97-AF65-F5344CB8AC3E}">
        <p14:creationId xmlns:p14="http://schemas.microsoft.com/office/powerpoint/2010/main" val="1141020584"/>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1_Cerrejón mapa oleaje">
    <p:spTree>
      <p:nvGrpSpPr>
        <p:cNvPr id="1" name=""/>
        <p:cNvGrpSpPr/>
        <p:nvPr/>
      </p:nvGrpSpPr>
      <p:grpSpPr>
        <a:xfrm>
          <a:off x="0" y="0"/>
          <a:ext cx="0" cy="0"/>
          <a:chOff x="0" y="0"/>
          <a:chExt cx="0" cy="0"/>
        </a:xfrm>
      </p:grpSpPr>
      <p:pic>
        <p:nvPicPr>
          <p:cNvPr id="2" name="Imagen 6" descr="Forma, Rectángulo&#10;&#10;Descripción generada automáticamente con confianza media">
            <a:extLst>
              <a:ext uri="{FF2B5EF4-FFF2-40B4-BE49-F238E27FC236}">
                <a16:creationId xmlns:a16="http://schemas.microsoft.com/office/drawing/2014/main" id="{405273F2-F461-8F82-F068-B736FFB88EB3}"/>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7">
            <a:extLst>
              <a:ext uri="{FF2B5EF4-FFF2-40B4-BE49-F238E27FC236}">
                <a16:creationId xmlns:a16="http://schemas.microsoft.com/office/drawing/2014/main" id="{3DBEF569-DDC1-C50C-3070-9C8D7E62ABDC}"/>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cxnSp>
        <p:nvCxnSpPr>
          <p:cNvPr id="4" name="Conector recto 3">
            <a:extLst>
              <a:ext uri="{FF2B5EF4-FFF2-40B4-BE49-F238E27FC236}">
                <a16:creationId xmlns:a16="http://schemas.microsoft.com/office/drawing/2014/main" id="{A5369620-4CC0-C3AC-D92C-CA46BC13E0B8}"/>
              </a:ext>
            </a:extLst>
          </p:cNvPr>
          <p:cNvCxnSpPr/>
          <p:nvPr userDrawn="1"/>
        </p:nvCxnSpPr>
        <p:spPr>
          <a:xfrm>
            <a:off x="6096000" y="1444625"/>
            <a:ext cx="0" cy="4975225"/>
          </a:xfrm>
          <a:prstGeom prst="line">
            <a:avLst/>
          </a:prstGeom>
          <a:ln>
            <a:solidFill>
              <a:schemeClr val="accent4">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5" name="Rectángulo 4">
            <a:extLst>
              <a:ext uri="{FF2B5EF4-FFF2-40B4-BE49-F238E27FC236}">
                <a16:creationId xmlns:a16="http://schemas.microsoft.com/office/drawing/2014/main" id="{D5B02D15-25B3-FB99-6448-9F93EBBC8C02}"/>
              </a:ext>
            </a:extLst>
          </p:cNvPr>
          <p:cNvSpPr/>
          <p:nvPr userDrawn="1"/>
        </p:nvSpPr>
        <p:spPr>
          <a:xfrm>
            <a:off x="465138" y="1444625"/>
            <a:ext cx="5411787" cy="407988"/>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a:p>
        </p:txBody>
      </p:sp>
      <p:sp>
        <p:nvSpPr>
          <p:cNvPr id="6" name="CuadroTexto 10">
            <a:extLst>
              <a:ext uri="{FF2B5EF4-FFF2-40B4-BE49-F238E27FC236}">
                <a16:creationId xmlns:a16="http://schemas.microsoft.com/office/drawing/2014/main" id="{FA53A669-7A51-DF9A-DAA8-CA981192B494}"/>
              </a:ext>
            </a:extLst>
          </p:cNvPr>
          <p:cNvSpPr txBox="1">
            <a:spLocks noChangeArrowheads="1"/>
          </p:cNvSpPr>
          <p:nvPr userDrawn="1"/>
        </p:nvSpPr>
        <p:spPr bwMode="auto">
          <a:xfrm>
            <a:off x="517525" y="1490663"/>
            <a:ext cx="5291138" cy="293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300" b="1">
                <a:solidFill>
                  <a:srgbClr val="000000"/>
                </a:solidFill>
                <a:latin typeface="Verdana" panose="020B0604030504040204" pitchFamily="34" charset="0"/>
                <a:ea typeface="Verdana" panose="020B0604030504040204" pitchFamily="34" charset="0"/>
                <a:cs typeface="Verdana" panose="020B0604030504040204" pitchFamily="34" charset="0"/>
              </a:rPr>
              <a:t>Mapa de análisis de la situación sinóptica en superficie</a:t>
            </a:r>
            <a:endParaRPr lang="es-MX" altLang="es-CO" sz="1300" b="1">
              <a:solidFill>
                <a:srgbClr val="000000"/>
              </a:solidFill>
              <a:latin typeface="Verdana" panose="020B0604030504040204" pitchFamily="34" charset="0"/>
              <a:ea typeface="Verdana" panose="020B0604030504040204" pitchFamily="34" charset="0"/>
              <a:cs typeface="Verdana" panose="020B0604030504040204" pitchFamily="34" charset="0"/>
            </a:endParaRPr>
          </a:p>
        </p:txBody>
      </p:sp>
      <p:sp>
        <p:nvSpPr>
          <p:cNvPr id="7" name="Rectángulo 6">
            <a:extLst>
              <a:ext uri="{FF2B5EF4-FFF2-40B4-BE49-F238E27FC236}">
                <a16:creationId xmlns:a16="http://schemas.microsoft.com/office/drawing/2014/main" id="{AB54BA42-D970-5765-5840-FF41DB4371D9}"/>
              </a:ext>
            </a:extLst>
          </p:cNvPr>
          <p:cNvSpPr/>
          <p:nvPr userDrawn="1"/>
        </p:nvSpPr>
        <p:spPr>
          <a:xfrm>
            <a:off x="6315075" y="1433513"/>
            <a:ext cx="5402263" cy="40640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a:p>
        </p:txBody>
      </p:sp>
      <p:sp>
        <p:nvSpPr>
          <p:cNvPr id="8" name="CuadroTexto 12">
            <a:extLst>
              <a:ext uri="{FF2B5EF4-FFF2-40B4-BE49-F238E27FC236}">
                <a16:creationId xmlns:a16="http://schemas.microsoft.com/office/drawing/2014/main" id="{3939140D-8979-76A4-2784-462F9E4D4C9E}"/>
              </a:ext>
            </a:extLst>
          </p:cNvPr>
          <p:cNvSpPr txBox="1">
            <a:spLocks noChangeArrowheads="1"/>
          </p:cNvSpPr>
          <p:nvPr userDrawn="1"/>
        </p:nvSpPr>
        <p:spPr bwMode="auto">
          <a:xfrm>
            <a:off x="7653338" y="1509713"/>
            <a:ext cx="2760662"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1100" b="1">
                <a:solidFill>
                  <a:schemeClr val="bg1"/>
                </a:solidFill>
                <a:latin typeface="Verdana" panose="020B0604030504040204" pitchFamily="34" charset="0"/>
                <a:ea typeface="Verdana" panose="020B0604030504040204" pitchFamily="34" charset="0"/>
                <a:cs typeface="Verdana" panose="020B0604030504040204" pitchFamily="34" charset="0"/>
              </a:rPr>
              <a:t>Comportamiento oleaje y viento</a:t>
            </a:r>
            <a:endParaRPr lang="es-MX" altLang="es-CO" sz="11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9" name="Imagen 13">
            <a:extLst>
              <a:ext uri="{FF2B5EF4-FFF2-40B4-BE49-F238E27FC236}">
                <a16:creationId xmlns:a16="http://schemas.microsoft.com/office/drawing/2014/main" id="{8AC1F422-442A-C24A-0240-8C5E2F9BD59C}"/>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ángulo: esquinas superiores redondeadas 9">
            <a:extLst>
              <a:ext uri="{FF2B5EF4-FFF2-40B4-BE49-F238E27FC236}">
                <a16:creationId xmlns:a16="http://schemas.microsoft.com/office/drawing/2014/main" id="{E4C3A4A2-CDD2-4F4B-EF70-C8DB673A076B}"/>
              </a:ext>
            </a:extLst>
          </p:cNvPr>
          <p:cNvSpPr/>
          <p:nvPr userDrawn="1"/>
        </p:nvSpPr>
        <p:spPr>
          <a:xfrm rot="5400000">
            <a:off x="1435894" y="-1207294"/>
            <a:ext cx="509588" cy="3381375"/>
          </a:xfrm>
          <a:prstGeom prst="round2SameRect">
            <a:avLst/>
          </a:prstGeom>
          <a:solidFill>
            <a:srgbClr val="00000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11" name="CuadroTexto 15">
            <a:extLst>
              <a:ext uri="{FF2B5EF4-FFF2-40B4-BE49-F238E27FC236}">
                <a16:creationId xmlns:a16="http://schemas.microsoft.com/office/drawing/2014/main" id="{A08917AC-98BD-C8FA-EED7-43FF0C79928B}"/>
              </a:ext>
            </a:extLst>
          </p:cNvPr>
          <p:cNvSpPr txBox="1">
            <a:spLocks noChangeArrowheads="1"/>
          </p:cNvSpPr>
          <p:nvPr userDrawn="1"/>
        </p:nvSpPr>
        <p:spPr bwMode="auto">
          <a:xfrm>
            <a:off x="514350" y="203200"/>
            <a:ext cx="26416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Boletín de pronósticos</a:t>
            </a:r>
          </a:p>
          <a:p>
            <a:pPr eaLnBrk="1" hangingPunct="1"/>
            <a:r>
              <a:rPr lang="es-ES" altLang="es-CO" b="1">
                <a:solidFill>
                  <a:srgbClr val="FFC000"/>
                </a:solidFill>
                <a:latin typeface="Verdana" panose="020B0604030504040204" pitchFamily="34" charset="0"/>
                <a:ea typeface="Verdana" panose="020B0604030504040204" pitchFamily="34" charset="0"/>
                <a:cs typeface="Verdana" panose="020B0604030504040204" pitchFamily="34" charset="0"/>
              </a:rPr>
              <a:t>Cerrejón</a:t>
            </a:r>
            <a:endParaRPr lang="es-MX" altLang="es-CO" b="1">
              <a:solidFill>
                <a:srgbClr val="FFC000"/>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428834329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1_Cerrejón estado tiempo">
    <p:spTree>
      <p:nvGrpSpPr>
        <p:cNvPr id="1" name=""/>
        <p:cNvGrpSpPr/>
        <p:nvPr/>
      </p:nvGrpSpPr>
      <p:grpSpPr>
        <a:xfrm>
          <a:off x="0" y="0"/>
          <a:ext cx="0" cy="0"/>
          <a:chOff x="0" y="0"/>
          <a:chExt cx="0" cy="0"/>
        </a:xfrm>
      </p:grpSpPr>
      <p:pic>
        <p:nvPicPr>
          <p:cNvPr id="3" name="Imagen 6" descr="Forma, Rectángulo&#10;&#10;Descripción generada automáticamente con confianza media">
            <a:extLst>
              <a:ext uri="{FF2B5EF4-FFF2-40B4-BE49-F238E27FC236}">
                <a16:creationId xmlns:a16="http://schemas.microsoft.com/office/drawing/2014/main" id="{82ED59F4-9D64-2B30-F862-1EE502F93CBF}"/>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CuadroTexto 7">
            <a:extLst>
              <a:ext uri="{FF2B5EF4-FFF2-40B4-BE49-F238E27FC236}">
                <a16:creationId xmlns:a16="http://schemas.microsoft.com/office/drawing/2014/main" id="{29AE9F7D-68AD-6147-489B-FAF06588836D}"/>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pic>
        <p:nvPicPr>
          <p:cNvPr id="5" name="Imagen 8">
            <a:extLst>
              <a:ext uri="{FF2B5EF4-FFF2-40B4-BE49-F238E27FC236}">
                <a16:creationId xmlns:a16="http://schemas.microsoft.com/office/drawing/2014/main" id="{9BD29A50-12EE-7027-F074-8568A7FD4C24}"/>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377825" y="1319213"/>
            <a:ext cx="6321425" cy="538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Imagen 32">
            <a:extLst>
              <a:ext uri="{FF2B5EF4-FFF2-40B4-BE49-F238E27FC236}">
                <a16:creationId xmlns:a16="http://schemas.microsoft.com/office/drawing/2014/main" id="{9EB3AA8A-02CB-E5E2-8F61-5C3A759CDE18}"/>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331575" y="1285875"/>
            <a:ext cx="433388" cy="458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102">
            <a:extLst>
              <a:ext uri="{FF2B5EF4-FFF2-40B4-BE49-F238E27FC236}">
                <a16:creationId xmlns:a16="http://schemas.microsoft.com/office/drawing/2014/main" id="{82BF9511-2BAE-53C7-5F15-25B086CEF7B3}"/>
              </a:ext>
            </a:extLst>
          </p:cNvPr>
          <p:cNvSpPr txBox="1">
            <a:spLocks noChangeArrowheads="1"/>
          </p:cNvSpPr>
          <p:nvPr userDrawn="1"/>
        </p:nvSpPr>
        <p:spPr bwMode="auto">
          <a:xfrm>
            <a:off x="11228388" y="1690688"/>
            <a:ext cx="639762" cy="184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defTabSz="342900">
              <a:defRPr>
                <a:solidFill>
                  <a:schemeClr val="tx1"/>
                </a:solidFill>
                <a:latin typeface="Calibri" panose="020F0502020204030204" pitchFamily="34" charset="0"/>
              </a:defRPr>
            </a:lvl1pPr>
            <a:lvl2pPr marL="742950" indent="-285750" defTabSz="342900">
              <a:defRPr>
                <a:solidFill>
                  <a:schemeClr val="tx1"/>
                </a:solidFill>
                <a:latin typeface="Calibri" panose="020F0502020204030204" pitchFamily="34" charset="0"/>
              </a:defRPr>
            </a:lvl2pPr>
            <a:lvl3pPr marL="1143000" indent="-228600" defTabSz="342900">
              <a:defRPr>
                <a:solidFill>
                  <a:schemeClr val="tx1"/>
                </a:solidFill>
                <a:latin typeface="Calibri" panose="020F0502020204030204" pitchFamily="34" charset="0"/>
              </a:defRPr>
            </a:lvl3pPr>
            <a:lvl4pPr marL="1600200" indent="-228600" defTabSz="342900">
              <a:defRPr>
                <a:solidFill>
                  <a:schemeClr val="tx1"/>
                </a:solidFill>
                <a:latin typeface="Calibri" panose="020F0502020204030204" pitchFamily="34" charset="0"/>
              </a:defRPr>
            </a:lvl4pPr>
            <a:lvl5pPr marL="2057400" indent="-228600" defTabSz="342900">
              <a:defRPr>
                <a:solidFill>
                  <a:schemeClr val="tx1"/>
                </a:solidFill>
                <a:latin typeface="Calibri" panose="020F0502020204030204" pitchFamily="34" charset="0"/>
              </a:defRPr>
            </a:lvl5pPr>
            <a:lvl6pPr marL="2514600" indent="-228600" defTabSz="342900" fontAlgn="base">
              <a:spcBef>
                <a:spcPct val="0"/>
              </a:spcBef>
              <a:spcAft>
                <a:spcPct val="0"/>
              </a:spcAft>
              <a:defRPr>
                <a:solidFill>
                  <a:schemeClr val="tx1"/>
                </a:solidFill>
                <a:latin typeface="Calibri" panose="020F0502020204030204" pitchFamily="34" charset="0"/>
              </a:defRPr>
            </a:lvl6pPr>
            <a:lvl7pPr marL="2971800" indent="-228600" defTabSz="342900" fontAlgn="base">
              <a:spcBef>
                <a:spcPct val="0"/>
              </a:spcBef>
              <a:spcAft>
                <a:spcPct val="0"/>
              </a:spcAft>
              <a:defRPr>
                <a:solidFill>
                  <a:schemeClr val="tx1"/>
                </a:solidFill>
                <a:latin typeface="Calibri" panose="020F0502020204030204" pitchFamily="34" charset="0"/>
              </a:defRPr>
            </a:lvl7pPr>
            <a:lvl8pPr marL="3429000" indent="-228600" defTabSz="342900" fontAlgn="base">
              <a:spcBef>
                <a:spcPct val="0"/>
              </a:spcBef>
              <a:spcAft>
                <a:spcPct val="0"/>
              </a:spcAft>
              <a:defRPr>
                <a:solidFill>
                  <a:schemeClr val="tx1"/>
                </a:solidFill>
                <a:latin typeface="Calibri" panose="020F0502020204030204" pitchFamily="34" charset="0"/>
              </a:defRPr>
            </a:lvl8pPr>
            <a:lvl9pPr marL="3886200" indent="-228600" defTabSz="3429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es-CO" sz="600" b="1">
                <a:solidFill>
                  <a:srgbClr val="262626"/>
                </a:solidFill>
                <a:latin typeface="Verdana" panose="020B0604030504040204" pitchFamily="34" charset="0"/>
                <a:ea typeface="Verdana" panose="020B0604030504040204" pitchFamily="34" charset="0"/>
                <a:cs typeface="Verdana" panose="020B0604030504040204" pitchFamily="34" charset="0"/>
              </a:rPr>
              <a:t>Despejado</a:t>
            </a:r>
          </a:p>
        </p:txBody>
      </p:sp>
      <p:pic>
        <p:nvPicPr>
          <p:cNvPr id="8" name="Imagen 23">
            <a:extLst>
              <a:ext uri="{FF2B5EF4-FFF2-40B4-BE49-F238E27FC236}">
                <a16:creationId xmlns:a16="http://schemas.microsoft.com/office/drawing/2014/main" id="{8BAAC1E6-BE84-E07D-EC8E-D9361BBEDFA0}"/>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1295063" y="2090738"/>
            <a:ext cx="506412"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Box 104">
            <a:extLst>
              <a:ext uri="{FF2B5EF4-FFF2-40B4-BE49-F238E27FC236}">
                <a16:creationId xmlns:a16="http://schemas.microsoft.com/office/drawing/2014/main" id="{0C6C6C29-B44A-4A3A-F340-AD038174B042}"/>
              </a:ext>
            </a:extLst>
          </p:cNvPr>
          <p:cNvSpPr txBox="1">
            <a:spLocks noChangeArrowheads="1"/>
          </p:cNvSpPr>
          <p:nvPr userDrawn="1"/>
        </p:nvSpPr>
        <p:spPr bwMode="auto">
          <a:xfrm>
            <a:off x="11091863" y="2498725"/>
            <a:ext cx="912812"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342900">
              <a:defRPr>
                <a:solidFill>
                  <a:schemeClr val="tx1"/>
                </a:solidFill>
                <a:latin typeface="Calibri" panose="020F0502020204030204" pitchFamily="34" charset="0"/>
              </a:defRPr>
            </a:lvl1pPr>
            <a:lvl2pPr marL="742950" indent="-285750" defTabSz="342900">
              <a:defRPr>
                <a:solidFill>
                  <a:schemeClr val="tx1"/>
                </a:solidFill>
                <a:latin typeface="Calibri" panose="020F0502020204030204" pitchFamily="34" charset="0"/>
              </a:defRPr>
            </a:lvl2pPr>
            <a:lvl3pPr marL="1143000" indent="-228600" defTabSz="342900">
              <a:defRPr>
                <a:solidFill>
                  <a:schemeClr val="tx1"/>
                </a:solidFill>
                <a:latin typeface="Calibri" panose="020F0502020204030204" pitchFamily="34" charset="0"/>
              </a:defRPr>
            </a:lvl3pPr>
            <a:lvl4pPr marL="1600200" indent="-228600" defTabSz="342900">
              <a:defRPr>
                <a:solidFill>
                  <a:schemeClr val="tx1"/>
                </a:solidFill>
                <a:latin typeface="Calibri" panose="020F0502020204030204" pitchFamily="34" charset="0"/>
              </a:defRPr>
            </a:lvl4pPr>
            <a:lvl5pPr marL="2057400" indent="-228600" defTabSz="342900">
              <a:defRPr>
                <a:solidFill>
                  <a:schemeClr val="tx1"/>
                </a:solidFill>
                <a:latin typeface="Calibri" panose="020F0502020204030204" pitchFamily="34" charset="0"/>
              </a:defRPr>
            </a:lvl5pPr>
            <a:lvl6pPr marL="2514600" indent="-228600" defTabSz="342900" fontAlgn="base">
              <a:spcBef>
                <a:spcPct val="0"/>
              </a:spcBef>
              <a:spcAft>
                <a:spcPct val="0"/>
              </a:spcAft>
              <a:defRPr>
                <a:solidFill>
                  <a:schemeClr val="tx1"/>
                </a:solidFill>
                <a:latin typeface="Calibri" panose="020F0502020204030204" pitchFamily="34" charset="0"/>
              </a:defRPr>
            </a:lvl6pPr>
            <a:lvl7pPr marL="2971800" indent="-228600" defTabSz="342900" fontAlgn="base">
              <a:spcBef>
                <a:spcPct val="0"/>
              </a:spcBef>
              <a:spcAft>
                <a:spcPct val="0"/>
              </a:spcAft>
              <a:defRPr>
                <a:solidFill>
                  <a:schemeClr val="tx1"/>
                </a:solidFill>
                <a:latin typeface="Calibri" panose="020F0502020204030204" pitchFamily="34" charset="0"/>
              </a:defRPr>
            </a:lvl7pPr>
            <a:lvl8pPr marL="3429000" indent="-228600" defTabSz="342900" fontAlgn="base">
              <a:spcBef>
                <a:spcPct val="0"/>
              </a:spcBef>
              <a:spcAft>
                <a:spcPct val="0"/>
              </a:spcAft>
              <a:defRPr>
                <a:solidFill>
                  <a:schemeClr val="tx1"/>
                </a:solidFill>
                <a:latin typeface="Calibri" panose="020F0502020204030204" pitchFamily="34" charset="0"/>
              </a:defRPr>
            </a:lvl8pPr>
            <a:lvl9pPr marL="3886200" indent="-228600" defTabSz="3429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es-CO" sz="600" b="1">
                <a:solidFill>
                  <a:srgbClr val="262626"/>
                </a:solidFill>
                <a:latin typeface="Verdana" panose="020B0604030504040204" pitchFamily="34" charset="0"/>
                <a:ea typeface="Verdana" panose="020B0604030504040204" pitchFamily="34" charset="0"/>
                <a:cs typeface="Verdana" panose="020B0604030504040204" pitchFamily="34" charset="0"/>
              </a:rPr>
              <a:t>Parcialmente</a:t>
            </a:r>
          </a:p>
          <a:p>
            <a:pPr algn="ctr" eaLnBrk="1" hangingPunct="1"/>
            <a:r>
              <a:rPr lang="en-US" altLang="es-CO" sz="600" b="1">
                <a:solidFill>
                  <a:srgbClr val="262626"/>
                </a:solidFill>
                <a:latin typeface="Verdana" panose="020B0604030504040204" pitchFamily="34" charset="0"/>
                <a:ea typeface="Verdana" panose="020B0604030504040204" pitchFamily="34" charset="0"/>
                <a:cs typeface="Verdana" panose="020B0604030504040204" pitchFamily="34" charset="0"/>
              </a:rPr>
              <a:t>nublado</a:t>
            </a:r>
          </a:p>
        </p:txBody>
      </p:sp>
      <p:sp>
        <p:nvSpPr>
          <p:cNvPr id="10" name="TextBox 105">
            <a:extLst>
              <a:ext uri="{FF2B5EF4-FFF2-40B4-BE49-F238E27FC236}">
                <a16:creationId xmlns:a16="http://schemas.microsoft.com/office/drawing/2014/main" id="{F5E33A40-1BCC-92A1-767A-9DA57F55AFA2}"/>
              </a:ext>
            </a:extLst>
          </p:cNvPr>
          <p:cNvSpPr txBox="1">
            <a:spLocks noChangeArrowheads="1"/>
          </p:cNvSpPr>
          <p:nvPr userDrawn="1"/>
        </p:nvSpPr>
        <p:spPr bwMode="auto">
          <a:xfrm>
            <a:off x="11091863" y="3468688"/>
            <a:ext cx="912812"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342900">
              <a:defRPr>
                <a:solidFill>
                  <a:schemeClr val="tx1"/>
                </a:solidFill>
                <a:latin typeface="Calibri" panose="020F0502020204030204" pitchFamily="34" charset="0"/>
              </a:defRPr>
            </a:lvl1pPr>
            <a:lvl2pPr marL="742950" indent="-285750" defTabSz="342900">
              <a:defRPr>
                <a:solidFill>
                  <a:schemeClr val="tx1"/>
                </a:solidFill>
                <a:latin typeface="Calibri" panose="020F0502020204030204" pitchFamily="34" charset="0"/>
              </a:defRPr>
            </a:lvl2pPr>
            <a:lvl3pPr marL="1143000" indent="-228600" defTabSz="342900">
              <a:defRPr>
                <a:solidFill>
                  <a:schemeClr val="tx1"/>
                </a:solidFill>
                <a:latin typeface="Calibri" panose="020F0502020204030204" pitchFamily="34" charset="0"/>
              </a:defRPr>
            </a:lvl3pPr>
            <a:lvl4pPr marL="1600200" indent="-228600" defTabSz="342900">
              <a:defRPr>
                <a:solidFill>
                  <a:schemeClr val="tx1"/>
                </a:solidFill>
                <a:latin typeface="Calibri" panose="020F0502020204030204" pitchFamily="34" charset="0"/>
              </a:defRPr>
            </a:lvl4pPr>
            <a:lvl5pPr marL="2057400" indent="-228600" defTabSz="342900">
              <a:defRPr>
                <a:solidFill>
                  <a:schemeClr val="tx1"/>
                </a:solidFill>
                <a:latin typeface="Calibri" panose="020F0502020204030204" pitchFamily="34" charset="0"/>
              </a:defRPr>
            </a:lvl5pPr>
            <a:lvl6pPr marL="2514600" indent="-228600" defTabSz="342900" fontAlgn="base">
              <a:spcBef>
                <a:spcPct val="0"/>
              </a:spcBef>
              <a:spcAft>
                <a:spcPct val="0"/>
              </a:spcAft>
              <a:defRPr>
                <a:solidFill>
                  <a:schemeClr val="tx1"/>
                </a:solidFill>
                <a:latin typeface="Calibri" panose="020F0502020204030204" pitchFamily="34" charset="0"/>
              </a:defRPr>
            </a:lvl6pPr>
            <a:lvl7pPr marL="2971800" indent="-228600" defTabSz="342900" fontAlgn="base">
              <a:spcBef>
                <a:spcPct val="0"/>
              </a:spcBef>
              <a:spcAft>
                <a:spcPct val="0"/>
              </a:spcAft>
              <a:defRPr>
                <a:solidFill>
                  <a:schemeClr val="tx1"/>
                </a:solidFill>
                <a:latin typeface="Calibri" panose="020F0502020204030204" pitchFamily="34" charset="0"/>
              </a:defRPr>
            </a:lvl7pPr>
            <a:lvl8pPr marL="3429000" indent="-228600" defTabSz="342900" fontAlgn="base">
              <a:spcBef>
                <a:spcPct val="0"/>
              </a:spcBef>
              <a:spcAft>
                <a:spcPct val="0"/>
              </a:spcAft>
              <a:defRPr>
                <a:solidFill>
                  <a:schemeClr val="tx1"/>
                </a:solidFill>
                <a:latin typeface="Calibri" panose="020F0502020204030204" pitchFamily="34" charset="0"/>
              </a:defRPr>
            </a:lvl8pPr>
            <a:lvl9pPr marL="3886200" indent="-228600" defTabSz="3429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es-CO" sz="600" b="1">
                <a:solidFill>
                  <a:srgbClr val="262626"/>
                </a:solidFill>
                <a:latin typeface="Verdana" panose="020B0604030504040204" pitchFamily="34" charset="0"/>
                <a:ea typeface="Verdana" panose="020B0604030504040204" pitchFamily="34" charset="0"/>
                <a:cs typeface="Verdana" panose="020B0604030504040204" pitchFamily="34" charset="0"/>
              </a:rPr>
              <a:t>Mayormente</a:t>
            </a:r>
          </a:p>
          <a:p>
            <a:pPr algn="ctr" eaLnBrk="1" hangingPunct="1"/>
            <a:r>
              <a:rPr lang="en-US" altLang="es-CO" sz="600" b="1">
                <a:solidFill>
                  <a:srgbClr val="262626"/>
                </a:solidFill>
                <a:latin typeface="Verdana" panose="020B0604030504040204" pitchFamily="34" charset="0"/>
                <a:ea typeface="Verdana" panose="020B0604030504040204" pitchFamily="34" charset="0"/>
                <a:cs typeface="Verdana" panose="020B0604030504040204" pitchFamily="34" charset="0"/>
              </a:rPr>
              <a:t>nublado</a:t>
            </a:r>
          </a:p>
        </p:txBody>
      </p:sp>
      <p:pic>
        <p:nvPicPr>
          <p:cNvPr id="11" name="Imagen 125">
            <a:extLst>
              <a:ext uri="{FF2B5EF4-FFF2-40B4-BE49-F238E27FC236}">
                <a16:creationId xmlns:a16="http://schemas.microsoft.com/office/drawing/2014/main" id="{A3ED66D5-1442-3A5A-8792-4200E78698F7}"/>
              </a:ext>
            </a:extLst>
          </p:cNvPr>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11283950" y="3028950"/>
            <a:ext cx="528638" cy="449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xtBox 107">
            <a:extLst>
              <a:ext uri="{FF2B5EF4-FFF2-40B4-BE49-F238E27FC236}">
                <a16:creationId xmlns:a16="http://schemas.microsoft.com/office/drawing/2014/main" id="{C5EB8E94-2DC2-E7C2-185D-AA21D05D23A8}"/>
              </a:ext>
            </a:extLst>
          </p:cNvPr>
          <p:cNvSpPr txBox="1">
            <a:spLocks noChangeArrowheads="1"/>
          </p:cNvSpPr>
          <p:nvPr userDrawn="1"/>
        </p:nvSpPr>
        <p:spPr bwMode="auto">
          <a:xfrm>
            <a:off x="11145838" y="4294188"/>
            <a:ext cx="804862" cy="27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defTabSz="342900">
              <a:defRPr>
                <a:solidFill>
                  <a:schemeClr val="tx1"/>
                </a:solidFill>
                <a:latin typeface="Calibri" panose="020F0502020204030204" pitchFamily="34" charset="0"/>
              </a:defRPr>
            </a:lvl1pPr>
            <a:lvl2pPr marL="742950" indent="-285750" defTabSz="342900">
              <a:defRPr>
                <a:solidFill>
                  <a:schemeClr val="tx1"/>
                </a:solidFill>
                <a:latin typeface="Calibri" panose="020F0502020204030204" pitchFamily="34" charset="0"/>
              </a:defRPr>
            </a:lvl2pPr>
            <a:lvl3pPr marL="1143000" indent="-228600" defTabSz="342900">
              <a:defRPr>
                <a:solidFill>
                  <a:schemeClr val="tx1"/>
                </a:solidFill>
                <a:latin typeface="Calibri" panose="020F0502020204030204" pitchFamily="34" charset="0"/>
              </a:defRPr>
            </a:lvl3pPr>
            <a:lvl4pPr marL="1600200" indent="-228600" defTabSz="342900">
              <a:defRPr>
                <a:solidFill>
                  <a:schemeClr val="tx1"/>
                </a:solidFill>
                <a:latin typeface="Calibri" panose="020F0502020204030204" pitchFamily="34" charset="0"/>
              </a:defRPr>
            </a:lvl4pPr>
            <a:lvl5pPr marL="2057400" indent="-228600" defTabSz="342900">
              <a:defRPr>
                <a:solidFill>
                  <a:schemeClr val="tx1"/>
                </a:solidFill>
                <a:latin typeface="Calibri" panose="020F0502020204030204" pitchFamily="34" charset="0"/>
              </a:defRPr>
            </a:lvl5pPr>
            <a:lvl6pPr marL="2514600" indent="-228600" defTabSz="342900" fontAlgn="base">
              <a:spcBef>
                <a:spcPct val="0"/>
              </a:spcBef>
              <a:spcAft>
                <a:spcPct val="0"/>
              </a:spcAft>
              <a:defRPr>
                <a:solidFill>
                  <a:schemeClr val="tx1"/>
                </a:solidFill>
                <a:latin typeface="Calibri" panose="020F0502020204030204" pitchFamily="34" charset="0"/>
              </a:defRPr>
            </a:lvl6pPr>
            <a:lvl7pPr marL="2971800" indent="-228600" defTabSz="342900" fontAlgn="base">
              <a:spcBef>
                <a:spcPct val="0"/>
              </a:spcBef>
              <a:spcAft>
                <a:spcPct val="0"/>
              </a:spcAft>
              <a:defRPr>
                <a:solidFill>
                  <a:schemeClr val="tx1"/>
                </a:solidFill>
                <a:latin typeface="Calibri" panose="020F0502020204030204" pitchFamily="34" charset="0"/>
              </a:defRPr>
            </a:lvl7pPr>
            <a:lvl8pPr marL="3429000" indent="-228600" defTabSz="342900" fontAlgn="base">
              <a:spcBef>
                <a:spcPct val="0"/>
              </a:spcBef>
              <a:spcAft>
                <a:spcPct val="0"/>
              </a:spcAft>
              <a:defRPr>
                <a:solidFill>
                  <a:schemeClr val="tx1"/>
                </a:solidFill>
                <a:latin typeface="Calibri" panose="020F0502020204030204" pitchFamily="34" charset="0"/>
              </a:defRPr>
            </a:lvl8pPr>
            <a:lvl9pPr marL="3886200" indent="-228600" defTabSz="3429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es-CO" sz="600" b="1">
                <a:solidFill>
                  <a:srgbClr val="262626"/>
                </a:solidFill>
                <a:latin typeface="Verdana" panose="020B0604030504040204" pitchFamily="34" charset="0"/>
                <a:ea typeface="Verdana" panose="020B0604030504040204" pitchFamily="34" charset="0"/>
                <a:cs typeface="Verdana" panose="020B0604030504040204" pitchFamily="34" charset="0"/>
              </a:rPr>
              <a:t>Lluvias ligeras</a:t>
            </a:r>
          </a:p>
          <a:p>
            <a:pPr algn="ctr" eaLnBrk="1" hangingPunct="1"/>
            <a:r>
              <a:rPr lang="en-US" altLang="es-CO" sz="600" b="1">
                <a:solidFill>
                  <a:srgbClr val="262626"/>
                </a:solidFill>
                <a:latin typeface="Verdana" panose="020B0604030504040204" pitchFamily="34" charset="0"/>
                <a:ea typeface="Verdana" panose="020B0604030504040204" pitchFamily="34" charset="0"/>
                <a:cs typeface="Verdana" panose="020B0604030504040204" pitchFamily="34" charset="0"/>
              </a:rPr>
              <a:t>y/o lloviznas</a:t>
            </a:r>
          </a:p>
        </p:txBody>
      </p:sp>
      <p:pic>
        <p:nvPicPr>
          <p:cNvPr id="13" name="Imagen 126">
            <a:extLst>
              <a:ext uri="{FF2B5EF4-FFF2-40B4-BE49-F238E27FC236}">
                <a16:creationId xmlns:a16="http://schemas.microsoft.com/office/drawing/2014/main" id="{92A44F63-82FC-3360-763F-A7FBBC6F745C}"/>
              </a:ext>
            </a:extLst>
          </p:cNvPr>
          <p:cNvPicPr>
            <a:picLocks noChangeAspect="1" noChangeArrowheads="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11301413" y="4799013"/>
            <a:ext cx="493712" cy="452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Imagen 117">
            <a:extLst>
              <a:ext uri="{FF2B5EF4-FFF2-40B4-BE49-F238E27FC236}">
                <a16:creationId xmlns:a16="http://schemas.microsoft.com/office/drawing/2014/main" id="{0FE6E066-10E3-6169-9991-0F9367FD62F1}"/>
              </a:ext>
            </a:extLst>
          </p:cNvPr>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11304588" y="5626100"/>
            <a:ext cx="487362" cy="477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TextBox 110">
            <a:extLst>
              <a:ext uri="{FF2B5EF4-FFF2-40B4-BE49-F238E27FC236}">
                <a16:creationId xmlns:a16="http://schemas.microsoft.com/office/drawing/2014/main" id="{5C095B47-943C-5018-46F6-B536481B6AB3}"/>
              </a:ext>
            </a:extLst>
          </p:cNvPr>
          <p:cNvSpPr txBox="1">
            <a:spLocks noChangeArrowheads="1"/>
          </p:cNvSpPr>
          <p:nvPr userDrawn="1"/>
        </p:nvSpPr>
        <p:spPr bwMode="auto">
          <a:xfrm>
            <a:off x="11058525" y="6045200"/>
            <a:ext cx="979488"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defTabSz="342900">
              <a:defRPr>
                <a:solidFill>
                  <a:schemeClr val="tx1"/>
                </a:solidFill>
                <a:latin typeface="Calibri" panose="020F0502020204030204" pitchFamily="34" charset="0"/>
              </a:defRPr>
            </a:lvl1pPr>
            <a:lvl2pPr marL="742950" indent="-285750" defTabSz="342900">
              <a:defRPr>
                <a:solidFill>
                  <a:schemeClr val="tx1"/>
                </a:solidFill>
                <a:latin typeface="Calibri" panose="020F0502020204030204" pitchFamily="34" charset="0"/>
              </a:defRPr>
            </a:lvl2pPr>
            <a:lvl3pPr marL="1143000" indent="-228600" defTabSz="342900">
              <a:defRPr>
                <a:solidFill>
                  <a:schemeClr val="tx1"/>
                </a:solidFill>
                <a:latin typeface="Calibri" panose="020F0502020204030204" pitchFamily="34" charset="0"/>
              </a:defRPr>
            </a:lvl3pPr>
            <a:lvl4pPr marL="1600200" indent="-228600" defTabSz="342900">
              <a:defRPr>
                <a:solidFill>
                  <a:schemeClr val="tx1"/>
                </a:solidFill>
                <a:latin typeface="Calibri" panose="020F0502020204030204" pitchFamily="34" charset="0"/>
              </a:defRPr>
            </a:lvl4pPr>
            <a:lvl5pPr marL="2057400" indent="-228600" defTabSz="342900">
              <a:defRPr>
                <a:solidFill>
                  <a:schemeClr val="tx1"/>
                </a:solidFill>
                <a:latin typeface="Calibri" panose="020F0502020204030204" pitchFamily="34" charset="0"/>
              </a:defRPr>
            </a:lvl5pPr>
            <a:lvl6pPr marL="2514600" indent="-228600" defTabSz="342900" fontAlgn="base">
              <a:spcBef>
                <a:spcPct val="0"/>
              </a:spcBef>
              <a:spcAft>
                <a:spcPct val="0"/>
              </a:spcAft>
              <a:defRPr>
                <a:solidFill>
                  <a:schemeClr val="tx1"/>
                </a:solidFill>
                <a:latin typeface="Calibri" panose="020F0502020204030204" pitchFamily="34" charset="0"/>
              </a:defRPr>
            </a:lvl6pPr>
            <a:lvl7pPr marL="2971800" indent="-228600" defTabSz="342900" fontAlgn="base">
              <a:spcBef>
                <a:spcPct val="0"/>
              </a:spcBef>
              <a:spcAft>
                <a:spcPct val="0"/>
              </a:spcAft>
              <a:defRPr>
                <a:solidFill>
                  <a:schemeClr val="tx1"/>
                </a:solidFill>
                <a:latin typeface="Calibri" panose="020F0502020204030204" pitchFamily="34" charset="0"/>
              </a:defRPr>
            </a:lvl7pPr>
            <a:lvl8pPr marL="3429000" indent="-228600" defTabSz="342900" fontAlgn="base">
              <a:spcBef>
                <a:spcPct val="0"/>
              </a:spcBef>
              <a:spcAft>
                <a:spcPct val="0"/>
              </a:spcAft>
              <a:defRPr>
                <a:solidFill>
                  <a:schemeClr val="tx1"/>
                </a:solidFill>
                <a:latin typeface="Calibri" panose="020F0502020204030204" pitchFamily="34" charset="0"/>
              </a:defRPr>
            </a:lvl8pPr>
            <a:lvl9pPr marL="3886200" indent="-228600" defTabSz="3429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es-CO" sz="600" b="1">
                <a:solidFill>
                  <a:srgbClr val="262626"/>
                </a:solidFill>
                <a:latin typeface="Verdana" panose="020B0604030504040204" pitchFamily="34" charset="0"/>
                <a:ea typeface="Verdana" panose="020B0604030504040204" pitchFamily="34" charset="0"/>
                <a:cs typeface="Verdana" panose="020B0604030504040204" pitchFamily="34" charset="0"/>
              </a:rPr>
              <a:t>Lluvias con </a:t>
            </a:r>
          </a:p>
          <a:p>
            <a:pPr algn="ctr" eaLnBrk="1" hangingPunct="1"/>
            <a:r>
              <a:rPr lang="en-US" altLang="es-CO" sz="600" b="1">
                <a:solidFill>
                  <a:srgbClr val="262626"/>
                </a:solidFill>
                <a:latin typeface="Verdana" panose="020B0604030504040204" pitchFamily="34" charset="0"/>
                <a:ea typeface="Verdana" panose="020B0604030504040204" pitchFamily="34" charset="0"/>
                <a:cs typeface="Verdana" panose="020B0604030504040204" pitchFamily="34" charset="0"/>
              </a:rPr>
              <a:t>tormenta eléctrica</a:t>
            </a:r>
          </a:p>
        </p:txBody>
      </p:sp>
      <p:pic>
        <p:nvPicPr>
          <p:cNvPr id="16" name="Imagen 126">
            <a:extLst>
              <a:ext uri="{FF2B5EF4-FFF2-40B4-BE49-F238E27FC236}">
                <a16:creationId xmlns:a16="http://schemas.microsoft.com/office/drawing/2014/main" id="{6082EEDB-CD01-9871-B035-5A707774E7D0}"/>
              </a:ext>
            </a:extLst>
          </p:cNvPr>
          <p:cNvPicPr>
            <a:picLocks noChangeAspect="1" noChangeArrowheads="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11301413" y="3944938"/>
            <a:ext cx="493712" cy="45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TextBox 107">
            <a:extLst>
              <a:ext uri="{FF2B5EF4-FFF2-40B4-BE49-F238E27FC236}">
                <a16:creationId xmlns:a16="http://schemas.microsoft.com/office/drawing/2014/main" id="{049F2634-DC20-119D-2A1B-275979AC6F73}"/>
              </a:ext>
            </a:extLst>
          </p:cNvPr>
          <p:cNvSpPr txBox="1">
            <a:spLocks noChangeArrowheads="1"/>
          </p:cNvSpPr>
          <p:nvPr userDrawn="1"/>
        </p:nvSpPr>
        <p:spPr bwMode="auto">
          <a:xfrm>
            <a:off x="11304588" y="5203825"/>
            <a:ext cx="487362" cy="185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defTabSz="342900">
              <a:defRPr>
                <a:solidFill>
                  <a:schemeClr val="tx1"/>
                </a:solidFill>
                <a:latin typeface="Calibri" panose="020F0502020204030204" pitchFamily="34" charset="0"/>
              </a:defRPr>
            </a:lvl1pPr>
            <a:lvl2pPr marL="742950" indent="-285750" defTabSz="342900">
              <a:defRPr>
                <a:solidFill>
                  <a:schemeClr val="tx1"/>
                </a:solidFill>
                <a:latin typeface="Calibri" panose="020F0502020204030204" pitchFamily="34" charset="0"/>
              </a:defRPr>
            </a:lvl2pPr>
            <a:lvl3pPr marL="1143000" indent="-228600" defTabSz="342900">
              <a:defRPr>
                <a:solidFill>
                  <a:schemeClr val="tx1"/>
                </a:solidFill>
                <a:latin typeface="Calibri" panose="020F0502020204030204" pitchFamily="34" charset="0"/>
              </a:defRPr>
            </a:lvl3pPr>
            <a:lvl4pPr marL="1600200" indent="-228600" defTabSz="342900">
              <a:defRPr>
                <a:solidFill>
                  <a:schemeClr val="tx1"/>
                </a:solidFill>
                <a:latin typeface="Calibri" panose="020F0502020204030204" pitchFamily="34" charset="0"/>
              </a:defRPr>
            </a:lvl4pPr>
            <a:lvl5pPr marL="2057400" indent="-228600" defTabSz="342900">
              <a:defRPr>
                <a:solidFill>
                  <a:schemeClr val="tx1"/>
                </a:solidFill>
                <a:latin typeface="Calibri" panose="020F0502020204030204" pitchFamily="34" charset="0"/>
              </a:defRPr>
            </a:lvl5pPr>
            <a:lvl6pPr marL="2514600" indent="-228600" defTabSz="342900" fontAlgn="base">
              <a:spcBef>
                <a:spcPct val="0"/>
              </a:spcBef>
              <a:spcAft>
                <a:spcPct val="0"/>
              </a:spcAft>
              <a:defRPr>
                <a:solidFill>
                  <a:schemeClr val="tx1"/>
                </a:solidFill>
                <a:latin typeface="Calibri" panose="020F0502020204030204" pitchFamily="34" charset="0"/>
              </a:defRPr>
            </a:lvl6pPr>
            <a:lvl7pPr marL="2971800" indent="-228600" defTabSz="342900" fontAlgn="base">
              <a:spcBef>
                <a:spcPct val="0"/>
              </a:spcBef>
              <a:spcAft>
                <a:spcPct val="0"/>
              </a:spcAft>
              <a:defRPr>
                <a:solidFill>
                  <a:schemeClr val="tx1"/>
                </a:solidFill>
                <a:latin typeface="Calibri" panose="020F0502020204030204" pitchFamily="34" charset="0"/>
              </a:defRPr>
            </a:lvl7pPr>
            <a:lvl8pPr marL="3429000" indent="-228600" defTabSz="342900" fontAlgn="base">
              <a:spcBef>
                <a:spcPct val="0"/>
              </a:spcBef>
              <a:spcAft>
                <a:spcPct val="0"/>
              </a:spcAft>
              <a:defRPr>
                <a:solidFill>
                  <a:schemeClr val="tx1"/>
                </a:solidFill>
                <a:latin typeface="Calibri" panose="020F0502020204030204" pitchFamily="34" charset="0"/>
              </a:defRPr>
            </a:lvl8pPr>
            <a:lvl9pPr marL="3886200" indent="-228600" defTabSz="3429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es-CO" sz="600" b="1">
                <a:solidFill>
                  <a:srgbClr val="262626"/>
                </a:solidFill>
                <a:latin typeface="Verdana" panose="020B0604030504040204" pitchFamily="34" charset="0"/>
                <a:ea typeface="Verdana" panose="020B0604030504040204" pitchFamily="34" charset="0"/>
                <a:cs typeface="Verdana" panose="020B0604030504040204" pitchFamily="34" charset="0"/>
              </a:rPr>
              <a:t>Lluvias</a:t>
            </a:r>
          </a:p>
        </p:txBody>
      </p:sp>
      <p:cxnSp>
        <p:nvCxnSpPr>
          <p:cNvPr id="18" name="Conector recto 17">
            <a:extLst>
              <a:ext uri="{FF2B5EF4-FFF2-40B4-BE49-F238E27FC236}">
                <a16:creationId xmlns:a16="http://schemas.microsoft.com/office/drawing/2014/main" id="{31E59952-0FC1-1846-FC30-51C1CF8BA9D7}"/>
              </a:ext>
            </a:extLst>
          </p:cNvPr>
          <p:cNvCxnSpPr/>
          <p:nvPr userDrawn="1"/>
        </p:nvCxnSpPr>
        <p:spPr>
          <a:xfrm>
            <a:off x="10948988" y="1163638"/>
            <a:ext cx="0" cy="5181600"/>
          </a:xfrm>
          <a:prstGeom prst="line">
            <a:avLst/>
          </a:prstGeom>
          <a:ln w="12700" cmpd="sng">
            <a:solidFill>
              <a:schemeClr val="accent4">
                <a:lumMod val="60000"/>
                <a:lumOff val="40000"/>
              </a:schemeClr>
            </a:solidFill>
          </a:ln>
          <a:effectLst/>
        </p:spPr>
        <p:style>
          <a:lnRef idx="2">
            <a:schemeClr val="accent1"/>
          </a:lnRef>
          <a:fillRef idx="0">
            <a:schemeClr val="accent1"/>
          </a:fillRef>
          <a:effectRef idx="1">
            <a:schemeClr val="accent1"/>
          </a:effectRef>
          <a:fontRef idx="minor">
            <a:schemeClr val="tx1"/>
          </a:fontRef>
        </p:style>
      </p:cxnSp>
      <p:graphicFrame>
        <p:nvGraphicFramePr>
          <p:cNvPr id="19" name="Tabla 18">
            <a:extLst>
              <a:ext uri="{FF2B5EF4-FFF2-40B4-BE49-F238E27FC236}">
                <a16:creationId xmlns:a16="http://schemas.microsoft.com/office/drawing/2014/main" id="{DC1D4DF6-BBAB-AD46-90F8-E3CF747A4CC2}"/>
              </a:ext>
            </a:extLst>
          </p:cNvPr>
          <p:cNvGraphicFramePr>
            <a:graphicFrameLocks noGrp="1"/>
          </p:cNvGraphicFramePr>
          <p:nvPr/>
        </p:nvGraphicFramePr>
        <p:xfrm>
          <a:off x="7281863" y="1922463"/>
          <a:ext cx="3084512" cy="741362"/>
        </p:xfrm>
        <a:graphic>
          <a:graphicData uri="http://schemas.openxmlformats.org/drawingml/2006/table">
            <a:tbl>
              <a:tblPr firstRow="1" bandRow="1">
                <a:tableStyleId>{C4B1156A-380E-4F78-BDF5-A606A8083BF9}</a:tableStyleId>
              </a:tblPr>
              <a:tblGrid>
                <a:gridCol w="616902">
                  <a:extLst>
                    <a:ext uri="{9D8B030D-6E8A-4147-A177-3AD203B41FA5}">
                      <a16:colId xmlns:a16="http://schemas.microsoft.com/office/drawing/2014/main" val="20000"/>
                    </a:ext>
                  </a:extLst>
                </a:gridCol>
                <a:gridCol w="616902">
                  <a:extLst>
                    <a:ext uri="{9D8B030D-6E8A-4147-A177-3AD203B41FA5}">
                      <a16:colId xmlns:a16="http://schemas.microsoft.com/office/drawing/2014/main" val="20001"/>
                    </a:ext>
                  </a:extLst>
                </a:gridCol>
                <a:gridCol w="616902">
                  <a:extLst>
                    <a:ext uri="{9D8B030D-6E8A-4147-A177-3AD203B41FA5}">
                      <a16:colId xmlns:a16="http://schemas.microsoft.com/office/drawing/2014/main" val="20002"/>
                    </a:ext>
                  </a:extLst>
                </a:gridCol>
                <a:gridCol w="616902">
                  <a:extLst>
                    <a:ext uri="{9D8B030D-6E8A-4147-A177-3AD203B41FA5}">
                      <a16:colId xmlns:a16="http://schemas.microsoft.com/office/drawing/2014/main" val="20003"/>
                    </a:ext>
                  </a:extLst>
                </a:gridCol>
                <a:gridCol w="616902">
                  <a:extLst>
                    <a:ext uri="{9D8B030D-6E8A-4147-A177-3AD203B41FA5}">
                      <a16:colId xmlns:a16="http://schemas.microsoft.com/office/drawing/2014/main" val="20004"/>
                    </a:ext>
                  </a:extLst>
                </a:gridCol>
              </a:tblGrid>
              <a:tr h="370681">
                <a:tc>
                  <a:txBody>
                    <a:bodyPr/>
                    <a:lstStyle/>
                    <a:p>
                      <a:r>
                        <a:rPr lang="es-CO" sz="1200" b="1" dirty="0">
                          <a:latin typeface="Verdana" panose="020B0604030504040204" pitchFamily="34" charset="0"/>
                          <a:ea typeface="Verdana" panose="020B0604030504040204" pitchFamily="34" charset="0"/>
                        </a:rPr>
                        <a:t>a.m.</a:t>
                      </a:r>
                      <a:endParaRPr lang="es-MX" sz="1200" b="1" dirty="0">
                        <a:latin typeface="Verdana" panose="020B0604030504040204" pitchFamily="34" charset="0"/>
                        <a:ea typeface="Verdana" panose="020B0604030504040204" pitchFamily="34" charset="0"/>
                      </a:endParaRPr>
                    </a:p>
                  </a:txBody>
                  <a:tcPr marL="91452" marR="91452" marT="45700" marB="45700">
                    <a:solidFill>
                      <a:schemeClr val="accent4">
                        <a:lumMod val="60000"/>
                        <a:lumOff val="40000"/>
                      </a:schemeClr>
                    </a:solidFill>
                  </a:tcPr>
                </a:tc>
                <a:tc>
                  <a:txBody>
                    <a:bodyPr/>
                    <a:lstStyle/>
                    <a:p>
                      <a:endParaRPr lang="es-MX" sz="1800"/>
                    </a:p>
                  </a:txBody>
                  <a:tcPr marL="91452" marR="91452" marT="45700" marB="45700">
                    <a:solidFill>
                      <a:schemeClr val="accent4">
                        <a:lumMod val="20000"/>
                        <a:lumOff val="80000"/>
                      </a:schemeClr>
                    </a:solidFill>
                  </a:tcPr>
                </a:tc>
                <a:tc>
                  <a:txBody>
                    <a:bodyPr/>
                    <a:lstStyle/>
                    <a:p>
                      <a:endParaRPr lang="es-MX" sz="1800"/>
                    </a:p>
                  </a:txBody>
                  <a:tcPr marL="91452" marR="91452" marT="45700" marB="45700">
                    <a:solidFill>
                      <a:schemeClr val="accent4">
                        <a:lumMod val="20000"/>
                        <a:lumOff val="80000"/>
                      </a:schemeClr>
                    </a:solidFill>
                  </a:tcPr>
                </a:tc>
                <a:tc>
                  <a:txBody>
                    <a:bodyPr/>
                    <a:lstStyle/>
                    <a:p>
                      <a:endParaRPr lang="es-MX" sz="1800"/>
                    </a:p>
                  </a:txBody>
                  <a:tcPr marL="91452" marR="91452" marT="45700" marB="45700">
                    <a:solidFill>
                      <a:schemeClr val="accent4">
                        <a:lumMod val="20000"/>
                        <a:lumOff val="80000"/>
                      </a:schemeClr>
                    </a:solidFill>
                  </a:tcPr>
                </a:tc>
                <a:tc>
                  <a:txBody>
                    <a:bodyPr/>
                    <a:lstStyle/>
                    <a:p>
                      <a:endParaRPr lang="es-MX" sz="1800"/>
                    </a:p>
                  </a:txBody>
                  <a:tcPr marL="91452" marR="91452" marT="45700" marB="45700">
                    <a:solidFill>
                      <a:schemeClr val="accent4">
                        <a:lumMod val="20000"/>
                        <a:lumOff val="80000"/>
                      </a:schemeClr>
                    </a:solidFill>
                  </a:tcPr>
                </a:tc>
                <a:extLst>
                  <a:ext uri="{0D108BD9-81ED-4DB2-BD59-A6C34878D82A}">
                    <a16:rowId xmlns:a16="http://schemas.microsoft.com/office/drawing/2014/main" val="10000"/>
                  </a:ext>
                </a:extLst>
              </a:tr>
              <a:tr h="370681">
                <a:tc>
                  <a:txBody>
                    <a:bodyPr/>
                    <a:lstStyle/>
                    <a:p>
                      <a:r>
                        <a:rPr lang="es-CO" sz="1200" b="1" dirty="0">
                          <a:latin typeface="Verdana" panose="020B0604030504040204" pitchFamily="34" charset="0"/>
                          <a:ea typeface="Verdana" panose="020B0604030504040204" pitchFamily="34" charset="0"/>
                        </a:rPr>
                        <a:t>p.m.</a:t>
                      </a:r>
                      <a:endParaRPr lang="es-MX" sz="1200" b="1" dirty="0">
                        <a:latin typeface="Verdana" panose="020B0604030504040204" pitchFamily="34" charset="0"/>
                        <a:ea typeface="Verdana" panose="020B0604030504040204" pitchFamily="34" charset="0"/>
                      </a:endParaRPr>
                    </a:p>
                  </a:txBody>
                  <a:tcPr marL="91452" marR="91452" marT="45700" marB="45700">
                    <a:solidFill>
                      <a:schemeClr val="accent4">
                        <a:lumMod val="60000"/>
                        <a:lumOff val="40000"/>
                      </a:schemeClr>
                    </a:solidFill>
                  </a:tcPr>
                </a:tc>
                <a:tc>
                  <a:txBody>
                    <a:bodyPr/>
                    <a:lstStyle/>
                    <a:p>
                      <a:endParaRPr lang="es-MX" sz="1800" dirty="0"/>
                    </a:p>
                  </a:txBody>
                  <a:tcPr marL="91452" marR="91452" marT="45700" marB="45700">
                    <a:solidFill>
                      <a:schemeClr val="accent4">
                        <a:lumMod val="20000"/>
                        <a:lumOff val="80000"/>
                      </a:schemeClr>
                    </a:solidFill>
                  </a:tcPr>
                </a:tc>
                <a:tc>
                  <a:txBody>
                    <a:bodyPr/>
                    <a:lstStyle/>
                    <a:p>
                      <a:endParaRPr lang="es-MX" sz="1800" dirty="0"/>
                    </a:p>
                  </a:txBody>
                  <a:tcPr marL="91452" marR="91452" marT="45700" marB="45700">
                    <a:solidFill>
                      <a:schemeClr val="accent4">
                        <a:lumMod val="20000"/>
                        <a:lumOff val="80000"/>
                      </a:schemeClr>
                    </a:solidFill>
                  </a:tcPr>
                </a:tc>
                <a:tc>
                  <a:txBody>
                    <a:bodyPr/>
                    <a:lstStyle/>
                    <a:p>
                      <a:endParaRPr lang="es-MX" sz="1800" dirty="0"/>
                    </a:p>
                  </a:txBody>
                  <a:tcPr marL="91452" marR="91452" marT="45700" marB="45700">
                    <a:solidFill>
                      <a:schemeClr val="accent4">
                        <a:lumMod val="20000"/>
                        <a:lumOff val="80000"/>
                      </a:schemeClr>
                    </a:solidFill>
                  </a:tcPr>
                </a:tc>
                <a:tc>
                  <a:txBody>
                    <a:bodyPr/>
                    <a:lstStyle/>
                    <a:p>
                      <a:endParaRPr lang="es-MX" sz="1800" dirty="0"/>
                    </a:p>
                  </a:txBody>
                  <a:tcPr marL="91452" marR="91452" marT="45700" marB="45700">
                    <a:solidFill>
                      <a:schemeClr val="accent4">
                        <a:lumMod val="20000"/>
                        <a:lumOff val="80000"/>
                      </a:schemeClr>
                    </a:solidFill>
                  </a:tcPr>
                </a:tc>
                <a:extLst>
                  <a:ext uri="{0D108BD9-81ED-4DB2-BD59-A6C34878D82A}">
                    <a16:rowId xmlns:a16="http://schemas.microsoft.com/office/drawing/2014/main" val="10001"/>
                  </a:ext>
                </a:extLst>
              </a:tr>
            </a:tbl>
          </a:graphicData>
        </a:graphic>
      </p:graphicFrame>
      <p:sp>
        <p:nvSpPr>
          <p:cNvPr id="20" name="CuadroTexto 23">
            <a:extLst>
              <a:ext uri="{FF2B5EF4-FFF2-40B4-BE49-F238E27FC236}">
                <a16:creationId xmlns:a16="http://schemas.microsoft.com/office/drawing/2014/main" id="{81488027-D9D9-D9D6-1716-0F09DD436F4F}"/>
              </a:ext>
            </a:extLst>
          </p:cNvPr>
          <p:cNvSpPr txBox="1">
            <a:spLocks noChangeArrowheads="1"/>
          </p:cNvSpPr>
          <p:nvPr userDrawn="1"/>
        </p:nvSpPr>
        <p:spPr bwMode="auto">
          <a:xfrm>
            <a:off x="7281863" y="1514475"/>
            <a:ext cx="2544762"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1600" b="1">
                <a:latin typeface="Verdana" panose="020B0604030504040204" pitchFamily="34" charset="0"/>
                <a:ea typeface="Verdana" panose="020B0604030504040204" pitchFamily="34" charset="0"/>
                <a:cs typeface="Verdana" panose="020B0604030504040204" pitchFamily="34" charset="0"/>
              </a:rPr>
              <a:t>Zona Marítima</a:t>
            </a:r>
            <a:endParaRPr lang="es-MX" altLang="es-CO" sz="1600" b="1">
              <a:latin typeface="Verdana" panose="020B0604030504040204" pitchFamily="34" charset="0"/>
              <a:ea typeface="Verdana" panose="020B0604030504040204" pitchFamily="34" charset="0"/>
              <a:cs typeface="Verdana" panose="020B0604030504040204" pitchFamily="34" charset="0"/>
            </a:endParaRPr>
          </a:p>
        </p:txBody>
      </p:sp>
      <p:graphicFrame>
        <p:nvGraphicFramePr>
          <p:cNvPr id="21" name="Tabla 20">
            <a:extLst>
              <a:ext uri="{FF2B5EF4-FFF2-40B4-BE49-F238E27FC236}">
                <a16:creationId xmlns:a16="http://schemas.microsoft.com/office/drawing/2014/main" id="{456FC01F-AE4E-9E18-5704-E3E866D3D99C}"/>
              </a:ext>
            </a:extLst>
          </p:cNvPr>
          <p:cNvGraphicFramePr>
            <a:graphicFrameLocks noGrp="1"/>
          </p:cNvGraphicFramePr>
          <p:nvPr/>
        </p:nvGraphicFramePr>
        <p:xfrm>
          <a:off x="7281863" y="3608388"/>
          <a:ext cx="3084512" cy="741362"/>
        </p:xfrm>
        <a:graphic>
          <a:graphicData uri="http://schemas.openxmlformats.org/drawingml/2006/table">
            <a:tbl>
              <a:tblPr firstRow="1" bandRow="1">
                <a:tableStyleId>{C4B1156A-380E-4F78-BDF5-A606A8083BF9}</a:tableStyleId>
              </a:tblPr>
              <a:tblGrid>
                <a:gridCol w="616902">
                  <a:extLst>
                    <a:ext uri="{9D8B030D-6E8A-4147-A177-3AD203B41FA5}">
                      <a16:colId xmlns:a16="http://schemas.microsoft.com/office/drawing/2014/main" val="20000"/>
                    </a:ext>
                  </a:extLst>
                </a:gridCol>
                <a:gridCol w="616902">
                  <a:extLst>
                    <a:ext uri="{9D8B030D-6E8A-4147-A177-3AD203B41FA5}">
                      <a16:colId xmlns:a16="http://schemas.microsoft.com/office/drawing/2014/main" val="20001"/>
                    </a:ext>
                  </a:extLst>
                </a:gridCol>
                <a:gridCol w="616902">
                  <a:extLst>
                    <a:ext uri="{9D8B030D-6E8A-4147-A177-3AD203B41FA5}">
                      <a16:colId xmlns:a16="http://schemas.microsoft.com/office/drawing/2014/main" val="20002"/>
                    </a:ext>
                  </a:extLst>
                </a:gridCol>
                <a:gridCol w="616902">
                  <a:extLst>
                    <a:ext uri="{9D8B030D-6E8A-4147-A177-3AD203B41FA5}">
                      <a16:colId xmlns:a16="http://schemas.microsoft.com/office/drawing/2014/main" val="20003"/>
                    </a:ext>
                  </a:extLst>
                </a:gridCol>
                <a:gridCol w="616902">
                  <a:extLst>
                    <a:ext uri="{9D8B030D-6E8A-4147-A177-3AD203B41FA5}">
                      <a16:colId xmlns:a16="http://schemas.microsoft.com/office/drawing/2014/main" val="20004"/>
                    </a:ext>
                  </a:extLst>
                </a:gridCol>
              </a:tblGrid>
              <a:tr h="370681">
                <a:tc>
                  <a:txBody>
                    <a:bodyPr/>
                    <a:lstStyle/>
                    <a:p>
                      <a:r>
                        <a:rPr lang="es-CO" sz="1200" b="1" dirty="0">
                          <a:latin typeface="Verdana" panose="020B0604030504040204" pitchFamily="34" charset="0"/>
                          <a:ea typeface="Verdana" panose="020B0604030504040204" pitchFamily="34" charset="0"/>
                        </a:rPr>
                        <a:t>a.m.</a:t>
                      </a:r>
                      <a:endParaRPr lang="es-MX" sz="1200" b="1" dirty="0">
                        <a:latin typeface="Verdana" panose="020B0604030504040204" pitchFamily="34" charset="0"/>
                        <a:ea typeface="Verdana" panose="020B0604030504040204" pitchFamily="34" charset="0"/>
                      </a:endParaRPr>
                    </a:p>
                  </a:txBody>
                  <a:tcPr marL="91452" marR="91452" marT="45700" marB="45700">
                    <a:solidFill>
                      <a:schemeClr val="accent4">
                        <a:lumMod val="60000"/>
                        <a:lumOff val="40000"/>
                      </a:schemeClr>
                    </a:solidFill>
                  </a:tcPr>
                </a:tc>
                <a:tc>
                  <a:txBody>
                    <a:bodyPr/>
                    <a:lstStyle/>
                    <a:p>
                      <a:endParaRPr lang="es-MX" sz="1800"/>
                    </a:p>
                  </a:txBody>
                  <a:tcPr marL="91452" marR="91452" marT="45700" marB="45700">
                    <a:solidFill>
                      <a:schemeClr val="accent4">
                        <a:lumMod val="20000"/>
                        <a:lumOff val="80000"/>
                      </a:schemeClr>
                    </a:solidFill>
                  </a:tcPr>
                </a:tc>
                <a:tc>
                  <a:txBody>
                    <a:bodyPr/>
                    <a:lstStyle/>
                    <a:p>
                      <a:endParaRPr lang="es-MX" sz="1800"/>
                    </a:p>
                  </a:txBody>
                  <a:tcPr marL="91452" marR="91452" marT="45700" marB="45700">
                    <a:solidFill>
                      <a:schemeClr val="accent4">
                        <a:lumMod val="20000"/>
                        <a:lumOff val="80000"/>
                      </a:schemeClr>
                    </a:solidFill>
                  </a:tcPr>
                </a:tc>
                <a:tc>
                  <a:txBody>
                    <a:bodyPr/>
                    <a:lstStyle/>
                    <a:p>
                      <a:endParaRPr lang="es-MX" sz="1800"/>
                    </a:p>
                  </a:txBody>
                  <a:tcPr marL="91452" marR="91452" marT="45700" marB="45700">
                    <a:solidFill>
                      <a:schemeClr val="accent4">
                        <a:lumMod val="20000"/>
                        <a:lumOff val="80000"/>
                      </a:schemeClr>
                    </a:solidFill>
                  </a:tcPr>
                </a:tc>
                <a:tc>
                  <a:txBody>
                    <a:bodyPr/>
                    <a:lstStyle/>
                    <a:p>
                      <a:endParaRPr lang="es-MX" sz="1800"/>
                    </a:p>
                  </a:txBody>
                  <a:tcPr marL="91452" marR="91452" marT="45700" marB="45700">
                    <a:solidFill>
                      <a:schemeClr val="accent4">
                        <a:lumMod val="20000"/>
                        <a:lumOff val="80000"/>
                      </a:schemeClr>
                    </a:solidFill>
                  </a:tcPr>
                </a:tc>
                <a:extLst>
                  <a:ext uri="{0D108BD9-81ED-4DB2-BD59-A6C34878D82A}">
                    <a16:rowId xmlns:a16="http://schemas.microsoft.com/office/drawing/2014/main" val="10000"/>
                  </a:ext>
                </a:extLst>
              </a:tr>
              <a:tr h="370681">
                <a:tc>
                  <a:txBody>
                    <a:bodyPr/>
                    <a:lstStyle/>
                    <a:p>
                      <a:r>
                        <a:rPr lang="es-CO" sz="1200" b="1" dirty="0">
                          <a:latin typeface="Verdana" panose="020B0604030504040204" pitchFamily="34" charset="0"/>
                          <a:ea typeface="Verdana" panose="020B0604030504040204" pitchFamily="34" charset="0"/>
                        </a:rPr>
                        <a:t>p.m.</a:t>
                      </a:r>
                      <a:endParaRPr lang="es-MX" sz="1200" b="1" dirty="0">
                        <a:latin typeface="Verdana" panose="020B0604030504040204" pitchFamily="34" charset="0"/>
                        <a:ea typeface="Verdana" panose="020B0604030504040204" pitchFamily="34" charset="0"/>
                      </a:endParaRPr>
                    </a:p>
                  </a:txBody>
                  <a:tcPr marL="91452" marR="91452" marT="45700" marB="45700">
                    <a:solidFill>
                      <a:schemeClr val="accent4">
                        <a:lumMod val="60000"/>
                        <a:lumOff val="40000"/>
                      </a:schemeClr>
                    </a:solidFill>
                  </a:tcPr>
                </a:tc>
                <a:tc>
                  <a:txBody>
                    <a:bodyPr/>
                    <a:lstStyle/>
                    <a:p>
                      <a:endParaRPr lang="es-MX" sz="1800" dirty="0"/>
                    </a:p>
                  </a:txBody>
                  <a:tcPr marL="91452" marR="91452" marT="45700" marB="45700">
                    <a:solidFill>
                      <a:schemeClr val="accent4">
                        <a:lumMod val="20000"/>
                        <a:lumOff val="80000"/>
                      </a:schemeClr>
                    </a:solidFill>
                  </a:tcPr>
                </a:tc>
                <a:tc>
                  <a:txBody>
                    <a:bodyPr/>
                    <a:lstStyle/>
                    <a:p>
                      <a:endParaRPr lang="es-MX" sz="1800" dirty="0"/>
                    </a:p>
                  </a:txBody>
                  <a:tcPr marL="91452" marR="91452" marT="45700" marB="45700">
                    <a:solidFill>
                      <a:schemeClr val="accent4">
                        <a:lumMod val="20000"/>
                        <a:lumOff val="80000"/>
                      </a:schemeClr>
                    </a:solidFill>
                  </a:tcPr>
                </a:tc>
                <a:tc>
                  <a:txBody>
                    <a:bodyPr/>
                    <a:lstStyle/>
                    <a:p>
                      <a:endParaRPr lang="es-MX" sz="1800" dirty="0"/>
                    </a:p>
                  </a:txBody>
                  <a:tcPr marL="91452" marR="91452" marT="45700" marB="45700">
                    <a:solidFill>
                      <a:schemeClr val="accent4">
                        <a:lumMod val="20000"/>
                        <a:lumOff val="80000"/>
                      </a:schemeClr>
                    </a:solidFill>
                  </a:tcPr>
                </a:tc>
                <a:tc>
                  <a:txBody>
                    <a:bodyPr/>
                    <a:lstStyle/>
                    <a:p>
                      <a:endParaRPr lang="es-MX" sz="1800" dirty="0"/>
                    </a:p>
                  </a:txBody>
                  <a:tcPr marL="91452" marR="91452" marT="45700" marB="45700">
                    <a:solidFill>
                      <a:schemeClr val="accent4">
                        <a:lumMod val="20000"/>
                        <a:lumOff val="80000"/>
                      </a:schemeClr>
                    </a:solidFill>
                  </a:tcPr>
                </a:tc>
                <a:extLst>
                  <a:ext uri="{0D108BD9-81ED-4DB2-BD59-A6C34878D82A}">
                    <a16:rowId xmlns:a16="http://schemas.microsoft.com/office/drawing/2014/main" val="10001"/>
                  </a:ext>
                </a:extLst>
              </a:tr>
            </a:tbl>
          </a:graphicData>
        </a:graphic>
      </p:graphicFrame>
      <p:sp>
        <p:nvSpPr>
          <p:cNvPr id="22" name="CuadroTexto 25">
            <a:extLst>
              <a:ext uri="{FF2B5EF4-FFF2-40B4-BE49-F238E27FC236}">
                <a16:creationId xmlns:a16="http://schemas.microsoft.com/office/drawing/2014/main" id="{657B2CF3-7E81-934B-B1ED-EBE857240859}"/>
              </a:ext>
            </a:extLst>
          </p:cNvPr>
          <p:cNvSpPr txBox="1">
            <a:spLocks noChangeArrowheads="1"/>
          </p:cNvSpPr>
          <p:nvPr userDrawn="1"/>
        </p:nvSpPr>
        <p:spPr bwMode="auto">
          <a:xfrm>
            <a:off x="7281863" y="3200400"/>
            <a:ext cx="2544762"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1600" b="1">
                <a:latin typeface="Verdana" panose="020B0604030504040204" pitchFamily="34" charset="0"/>
                <a:ea typeface="Verdana" panose="020B0604030504040204" pitchFamily="34" charset="0"/>
                <a:cs typeface="Verdana" panose="020B0604030504040204" pitchFamily="34" charset="0"/>
              </a:rPr>
              <a:t>Puerto Bolívar</a:t>
            </a:r>
            <a:endParaRPr lang="es-MX" altLang="es-CO" sz="1600" b="1">
              <a:latin typeface="Verdana" panose="020B0604030504040204" pitchFamily="34" charset="0"/>
              <a:ea typeface="Verdana" panose="020B0604030504040204" pitchFamily="34" charset="0"/>
              <a:cs typeface="Verdana" panose="020B0604030504040204" pitchFamily="34" charset="0"/>
            </a:endParaRPr>
          </a:p>
        </p:txBody>
      </p:sp>
      <p:graphicFrame>
        <p:nvGraphicFramePr>
          <p:cNvPr id="23" name="Tabla 22">
            <a:extLst>
              <a:ext uri="{FF2B5EF4-FFF2-40B4-BE49-F238E27FC236}">
                <a16:creationId xmlns:a16="http://schemas.microsoft.com/office/drawing/2014/main" id="{81A4031D-2D3E-53DD-CFAB-4CCDD789B4F6}"/>
              </a:ext>
            </a:extLst>
          </p:cNvPr>
          <p:cNvGraphicFramePr>
            <a:graphicFrameLocks noGrp="1"/>
          </p:cNvGraphicFramePr>
          <p:nvPr/>
        </p:nvGraphicFramePr>
        <p:xfrm>
          <a:off x="7281863" y="5265738"/>
          <a:ext cx="3084512" cy="741362"/>
        </p:xfrm>
        <a:graphic>
          <a:graphicData uri="http://schemas.openxmlformats.org/drawingml/2006/table">
            <a:tbl>
              <a:tblPr firstRow="1" bandRow="1">
                <a:tableStyleId>{C4B1156A-380E-4F78-BDF5-A606A8083BF9}</a:tableStyleId>
              </a:tblPr>
              <a:tblGrid>
                <a:gridCol w="616902">
                  <a:extLst>
                    <a:ext uri="{9D8B030D-6E8A-4147-A177-3AD203B41FA5}">
                      <a16:colId xmlns:a16="http://schemas.microsoft.com/office/drawing/2014/main" val="20000"/>
                    </a:ext>
                  </a:extLst>
                </a:gridCol>
                <a:gridCol w="616902">
                  <a:extLst>
                    <a:ext uri="{9D8B030D-6E8A-4147-A177-3AD203B41FA5}">
                      <a16:colId xmlns:a16="http://schemas.microsoft.com/office/drawing/2014/main" val="20001"/>
                    </a:ext>
                  </a:extLst>
                </a:gridCol>
                <a:gridCol w="616902">
                  <a:extLst>
                    <a:ext uri="{9D8B030D-6E8A-4147-A177-3AD203B41FA5}">
                      <a16:colId xmlns:a16="http://schemas.microsoft.com/office/drawing/2014/main" val="20002"/>
                    </a:ext>
                  </a:extLst>
                </a:gridCol>
                <a:gridCol w="616902">
                  <a:extLst>
                    <a:ext uri="{9D8B030D-6E8A-4147-A177-3AD203B41FA5}">
                      <a16:colId xmlns:a16="http://schemas.microsoft.com/office/drawing/2014/main" val="20003"/>
                    </a:ext>
                  </a:extLst>
                </a:gridCol>
                <a:gridCol w="616902">
                  <a:extLst>
                    <a:ext uri="{9D8B030D-6E8A-4147-A177-3AD203B41FA5}">
                      <a16:colId xmlns:a16="http://schemas.microsoft.com/office/drawing/2014/main" val="20004"/>
                    </a:ext>
                  </a:extLst>
                </a:gridCol>
              </a:tblGrid>
              <a:tr h="370681">
                <a:tc>
                  <a:txBody>
                    <a:bodyPr/>
                    <a:lstStyle/>
                    <a:p>
                      <a:r>
                        <a:rPr lang="es-CO" sz="1200" b="1" dirty="0">
                          <a:latin typeface="Verdana" panose="020B0604030504040204" pitchFamily="34" charset="0"/>
                          <a:ea typeface="Verdana" panose="020B0604030504040204" pitchFamily="34" charset="0"/>
                        </a:rPr>
                        <a:t>a.m.</a:t>
                      </a:r>
                      <a:endParaRPr lang="es-MX" sz="1200" b="1" dirty="0">
                        <a:latin typeface="Verdana" panose="020B0604030504040204" pitchFamily="34" charset="0"/>
                        <a:ea typeface="Verdana" panose="020B0604030504040204" pitchFamily="34" charset="0"/>
                      </a:endParaRPr>
                    </a:p>
                  </a:txBody>
                  <a:tcPr marL="91452" marR="91452" marT="45700" marB="45700">
                    <a:solidFill>
                      <a:schemeClr val="accent4">
                        <a:lumMod val="60000"/>
                        <a:lumOff val="40000"/>
                      </a:schemeClr>
                    </a:solidFill>
                  </a:tcPr>
                </a:tc>
                <a:tc>
                  <a:txBody>
                    <a:bodyPr/>
                    <a:lstStyle/>
                    <a:p>
                      <a:endParaRPr lang="es-MX" sz="1800"/>
                    </a:p>
                  </a:txBody>
                  <a:tcPr marL="91452" marR="91452" marT="45700" marB="45700">
                    <a:solidFill>
                      <a:schemeClr val="accent4">
                        <a:lumMod val="20000"/>
                        <a:lumOff val="80000"/>
                      </a:schemeClr>
                    </a:solidFill>
                  </a:tcPr>
                </a:tc>
                <a:tc>
                  <a:txBody>
                    <a:bodyPr/>
                    <a:lstStyle/>
                    <a:p>
                      <a:endParaRPr lang="es-MX" sz="1800"/>
                    </a:p>
                  </a:txBody>
                  <a:tcPr marL="91452" marR="91452" marT="45700" marB="45700">
                    <a:solidFill>
                      <a:schemeClr val="accent4">
                        <a:lumMod val="20000"/>
                        <a:lumOff val="80000"/>
                      </a:schemeClr>
                    </a:solidFill>
                  </a:tcPr>
                </a:tc>
                <a:tc>
                  <a:txBody>
                    <a:bodyPr/>
                    <a:lstStyle/>
                    <a:p>
                      <a:endParaRPr lang="es-MX" sz="1800"/>
                    </a:p>
                  </a:txBody>
                  <a:tcPr marL="91452" marR="91452" marT="45700" marB="45700">
                    <a:solidFill>
                      <a:schemeClr val="accent4">
                        <a:lumMod val="20000"/>
                        <a:lumOff val="80000"/>
                      </a:schemeClr>
                    </a:solidFill>
                  </a:tcPr>
                </a:tc>
                <a:tc>
                  <a:txBody>
                    <a:bodyPr/>
                    <a:lstStyle/>
                    <a:p>
                      <a:endParaRPr lang="es-MX" sz="1800"/>
                    </a:p>
                  </a:txBody>
                  <a:tcPr marL="91452" marR="91452" marT="45700" marB="45700">
                    <a:solidFill>
                      <a:schemeClr val="accent4">
                        <a:lumMod val="20000"/>
                        <a:lumOff val="80000"/>
                      </a:schemeClr>
                    </a:solidFill>
                  </a:tcPr>
                </a:tc>
                <a:extLst>
                  <a:ext uri="{0D108BD9-81ED-4DB2-BD59-A6C34878D82A}">
                    <a16:rowId xmlns:a16="http://schemas.microsoft.com/office/drawing/2014/main" val="10000"/>
                  </a:ext>
                </a:extLst>
              </a:tr>
              <a:tr h="370681">
                <a:tc>
                  <a:txBody>
                    <a:bodyPr/>
                    <a:lstStyle/>
                    <a:p>
                      <a:r>
                        <a:rPr lang="es-CO" sz="1200" b="1" dirty="0">
                          <a:latin typeface="Verdana" panose="020B0604030504040204" pitchFamily="34" charset="0"/>
                          <a:ea typeface="Verdana" panose="020B0604030504040204" pitchFamily="34" charset="0"/>
                        </a:rPr>
                        <a:t>p.m.</a:t>
                      </a:r>
                      <a:endParaRPr lang="es-MX" sz="1200" b="1" dirty="0">
                        <a:latin typeface="Verdana" panose="020B0604030504040204" pitchFamily="34" charset="0"/>
                        <a:ea typeface="Verdana" panose="020B0604030504040204" pitchFamily="34" charset="0"/>
                      </a:endParaRPr>
                    </a:p>
                  </a:txBody>
                  <a:tcPr marL="91452" marR="91452" marT="45700" marB="45700">
                    <a:solidFill>
                      <a:schemeClr val="accent4">
                        <a:lumMod val="60000"/>
                        <a:lumOff val="40000"/>
                      </a:schemeClr>
                    </a:solidFill>
                  </a:tcPr>
                </a:tc>
                <a:tc>
                  <a:txBody>
                    <a:bodyPr/>
                    <a:lstStyle/>
                    <a:p>
                      <a:endParaRPr lang="es-MX" sz="1800" dirty="0"/>
                    </a:p>
                  </a:txBody>
                  <a:tcPr marL="91452" marR="91452" marT="45700" marB="45700">
                    <a:solidFill>
                      <a:schemeClr val="accent4">
                        <a:lumMod val="20000"/>
                        <a:lumOff val="80000"/>
                      </a:schemeClr>
                    </a:solidFill>
                  </a:tcPr>
                </a:tc>
                <a:tc>
                  <a:txBody>
                    <a:bodyPr/>
                    <a:lstStyle/>
                    <a:p>
                      <a:endParaRPr lang="es-MX" sz="1800" dirty="0"/>
                    </a:p>
                  </a:txBody>
                  <a:tcPr marL="91452" marR="91452" marT="45700" marB="45700">
                    <a:solidFill>
                      <a:schemeClr val="accent4">
                        <a:lumMod val="20000"/>
                        <a:lumOff val="80000"/>
                      </a:schemeClr>
                    </a:solidFill>
                  </a:tcPr>
                </a:tc>
                <a:tc>
                  <a:txBody>
                    <a:bodyPr/>
                    <a:lstStyle/>
                    <a:p>
                      <a:endParaRPr lang="es-MX" sz="1800" dirty="0"/>
                    </a:p>
                  </a:txBody>
                  <a:tcPr marL="91452" marR="91452" marT="45700" marB="45700">
                    <a:solidFill>
                      <a:schemeClr val="accent4">
                        <a:lumMod val="20000"/>
                        <a:lumOff val="80000"/>
                      </a:schemeClr>
                    </a:solidFill>
                  </a:tcPr>
                </a:tc>
                <a:tc>
                  <a:txBody>
                    <a:bodyPr/>
                    <a:lstStyle/>
                    <a:p>
                      <a:endParaRPr lang="es-MX" sz="1800" dirty="0"/>
                    </a:p>
                  </a:txBody>
                  <a:tcPr marL="91452" marR="91452" marT="45700" marB="45700">
                    <a:solidFill>
                      <a:schemeClr val="accent4">
                        <a:lumMod val="20000"/>
                        <a:lumOff val="80000"/>
                      </a:schemeClr>
                    </a:solidFill>
                  </a:tcPr>
                </a:tc>
                <a:extLst>
                  <a:ext uri="{0D108BD9-81ED-4DB2-BD59-A6C34878D82A}">
                    <a16:rowId xmlns:a16="http://schemas.microsoft.com/office/drawing/2014/main" val="10001"/>
                  </a:ext>
                </a:extLst>
              </a:tr>
            </a:tbl>
          </a:graphicData>
        </a:graphic>
      </p:graphicFrame>
      <p:sp>
        <p:nvSpPr>
          <p:cNvPr id="24" name="CuadroTexto 27">
            <a:extLst>
              <a:ext uri="{FF2B5EF4-FFF2-40B4-BE49-F238E27FC236}">
                <a16:creationId xmlns:a16="http://schemas.microsoft.com/office/drawing/2014/main" id="{D272170D-B6AE-20A9-3E1B-9F943C3D6D2A}"/>
              </a:ext>
            </a:extLst>
          </p:cNvPr>
          <p:cNvSpPr txBox="1">
            <a:spLocks noChangeArrowheads="1"/>
          </p:cNvSpPr>
          <p:nvPr userDrawn="1"/>
        </p:nvSpPr>
        <p:spPr bwMode="auto">
          <a:xfrm>
            <a:off x="7281863" y="4857750"/>
            <a:ext cx="2544762"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1600" b="1">
                <a:latin typeface="Verdana" panose="020B0604030504040204" pitchFamily="34" charset="0"/>
                <a:ea typeface="Verdana" panose="020B0604030504040204" pitchFamily="34" charset="0"/>
                <a:cs typeface="Verdana" panose="020B0604030504040204" pitchFamily="34" charset="0"/>
              </a:rPr>
              <a:t>Cerrejón</a:t>
            </a:r>
            <a:endParaRPr lang="es-MX" altLang="es-CO" sz="1600" b="1">
              <a:latin typeface="Verdana" panose="020B0604030504040204" pitchFamily="34" charset="0"/>
              <a:ea typeface="Verdana" panose="020B0604030504040204" pitchFamily="34" charset="0"/>
              <a:cs typeface="Verdana" panose="020B0604030504040204" pitchFamily="34" charset="0"/>
            </a:endParaRPr>
          </a:p>
        </p:txBody>
      </p:sp>
      <p:pic>
        <p:nvPicPr>
          <p:cNvPr id="25" name="Imagen 28">
            <a:extLst>
              <a:ext uri="{FF2B5EF4-FFF2-40B4-BE49-F238E27FC236}">
                <a16:creationId xmlns:a16="http://schemas.microsoft.com/office/drawing/2014/main" id="{999F4538-2451-63EE-F048-B770B0473087}"/>
              </a:ext>
            </a:extLst>
          </p:cNvPr>
          <p:cNvPicPr>
            <a:picLocks noChangeAspect="1" noChangeArrowheads="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 name="Rectángulo: esquinas superiores redondeadas 25">
            <a:extLst>
              <a:ext uri="{FF2B5EF4-FFF2-40B4-BE49-F238E27FC236}">
                <a16:creationId xmlns:a16="http://schemas.microsoft.com/office/drawing/2014/main" id="{8276235D-C4A4-CD92-E2FF-8CC9B195FA8A}"/>
              </a:ext>
            </a:extLst>
          </p:cNvPr>
          <p:cNvSpPr/>
          <p:nvPr userDrawn="1"/>
        </p:nvSpPr>
        <p:spPr>
          <a:xfrm rot="5400000">
            <a:off x="1435894" y="-1207294"/>
            <a:ext cx="509588" cy="3381375"/>
          </a:xfrm>
          <a:prstGeom prst="round2SameRect">
            <a:avLst/>
          </a:prstGeom>
          <a:solidFill>
            <a:srgbClr val="00000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27" name="CuadroTexto 30">
            <a:extLst>
              <a:ext uri="{FF2B5EF4-FFF2-40B4-BE49-F238E27FC236}">
                <a16:creationId xmlns:a16="http://schemas.microsoft.com/office/drawing/2014/main" id="{B810E6A6-A389-672B-0780-731DA6CE4914}"/>
              </a:ext>
            </a:extLst>
          </p:cNvPr>
          <p:cNvSpPr txBox="1">
            <a:spLocks noChangeArrowheads="1"/>
          </p:cNvSpPr>
          <p:nvPr userDrawn="1"/>
        </p:nvSpPr>
        <p:spPr bwMode="auto">
          <a:xfrm>
            <a:off x="514350" y="203200"/>
            <a:ext cx="26416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Boletín de pronósticos</a:t>
            </a:r>
          </a:p>
          <a:p>
            <a:pPr eaLnBrk="1" hangingPunct="1"/>
            <a:r>
              <a:rPr lang="es-ES" altLang="es-CO" b="1">
                <a:solidFill>
                  <a:srgbClr val="FFC000"/>
                </a:solidFill>
                <a:latin typeface="Verdana" panose="020B0604030504040204" pitchFamily="34" charset="0"/>
                <a:ea typeface="Verdana" panose="020B0604030504040204" pitchFamily="34" charset="0"/>
                <a:cs typeface="Verdana" panose="020B0604030504040204" pitchFamily="34" charset="0"/>
              </a:rPr>
              <a:t>Cerrejón</a:t>
            </a:r>
            <a:endParaRPr lang="es-MX" altLang="es-CO" b="1">
              <a:solidFill>
                <a:srgbClr val="FFC000"/>
              </a:solidFill>
              <a:latin typeface="Verdana" panose="020B0604030504040204" pitchFamily="34" charset="0"/>
              <a:ea typeface="Verdana" panose="020B0604030504040204" pitchFamily="34" charset="0"/>
              <a:cs typeface="Verdana" panose="020B0604030504040204" pitchFamily="34" charset="0"/>
            </a:endParaRPr>
          </a:p>
        </p:txBody>
      </p:sp>
      <p:sp>
        <p:nvSpPr>
          <p:cNvPr id="2" name="Marcador de texto 12"/>
          <p:cNvSpPr>
            <a:spLocks noGrp="1"/>
          </p:cNvSpPr>
          <p:nvPr>
            <p:ph type="body" sz="quarter" idx="10"/>
          </p:nvPr>
        </p:nvSpPr>
        <p:spPr>
          <a:xfrm>
            <a:off x="533431" y="813223"/>
            <a:ext cx="2848125" cy="376237"/>
          </a:xfrm>
        </p:spPr>
        <p:txBody>
          <a:bodyPr>
            <a:noAutofit/>
          </a:bodyPr>
          <a:lstStyle>
            <a:lvl1pPr marL="0" indent="0" algn="l">
              <a:buNone/>
              <a:defRPr sz="1200" b="1">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3058892814"/>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1_Cerrejón Alerta Hidrologica">
    <p:spTree>
      <p:nvGrpSpPr>
        <p:cNvPr id="1" name=""/>
        <p:cNvGrpSpPr/>
        <p:nvPr/>
      </p:nvGrpSpPr>
      <p:grpSpPr>
        <a:xfrm>
          <a:off x="0" y="0"/>
          <a:ext cx="0" cy="0"/>
          <a:chOff x="0" y="0"/>
          <a:chExt cx="0" cy="0"/>
        </a:xfrm>
      </p:grpSpPr>
      <p:pic>
        <p:nvPicPr>
          <p:cNvPr id="2" name="Imagen 6" descr="Forma, Rectángulo&#10;&#10;Descripción generada automáticamente con confianza media">
            <a:extLst>
              <a:ext uri="{FF2B5EF4-FFF2-40B4-BE49-F238E27FC236}">
                <a16:creationId xmlns:a16="http://schemas.microsoft.com/office/drawing/2014/main" id="{533C06E4-2C9E-DB6A-F9DB-0518BDEF1E6E}"/>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7">
            <a:extLst>
              <a:ext uri="{FF2B5EF4-FFF2-40B4-BE49-F238E27FC236}">
                <a16:creationId xmlns:a16="http://schemas.microsoft.com/office/drawing/2014/main" id="{6DD7EAAF-0556-03DA-96C8-A0566E329C0C}"/>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CuadroTexto 8">
            <a:extLst>
              <a:ext uri="{FF2B5EF4-FFF2-40B4-BE49-F238E27FC236}">
                <a16:creationId xmlns:a16="http://schemas.microsoft.com/office/drawing/2014/main" id="{245CAD5B-6294-C534-AFE5-1D8286E10AB0}"/>
              </a:ext>
            </a:extLst>
          </p:cNvPr>
          <p:cNvSpPr txBox="1">
            <a:spLocks noChangeArrowheads="1"/>
          </p:cNvSpPr>
          <p:nvPr userDrawn="1"/>
        </p:nvSpPr>
        <p:spPr bwMode="auto">
          <a:xfrm>
            <a:off x="514350" y="806450"/>
            <a:ext cx="2867025" cy="33813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1600" b="1">
                <a:solidFill>
                  <a:srgbClr val="0070C0"/>
                </a:solidFill>
                <a:latin typeface="Verdana" panose="020B0604030504040204" pitchFamily="34" charset="0"/>
                <a:ea typeface="Verdana" panose="020B0604030504040204" pitchFamily="34" charset="0"/>
                <a:cs typeface="Verdana" panose="020B0604030504040204" pitchFamily="34" charset="0"/>
              </a:rPr>
              <a:t>Alertas Hidrológicas</a:t>
            </a:r>
            <a:endParaRPr lang="es-MX" altLang="es-CO" sz="1600" b="1">
              <a:solidFill>
                <a:srgbClr val="0070C0"/>
              </a:solidFill>
              <a:latin typeface="Verdana" panose="020B0604030504040204" pitchFamily="34" charset="0"/>
              <a:ea typeface="Verdana" panose="020B0604030504040204" pitchFamily="34" charset="0"/>
              <a:cs typeface="Verdana" panose="020B0604030504040204" pitchFamily="34" charset="0"/>
            </a:endParaRPr>
          </a:p>
        </p:txBody>
      </p:sp>
      <p:pic>
        <p:nvPicPr>
          <p:cNvPr id="5" name="Imagen 9">
            <a:extLst>
              <a:ext uri="{FF2B5EF4-FFF2-40B4-BE49-F238E27FC236}">
                <a16:creationId xmlns:a16="http://schemas.microsoft.com/office/drawing/2014/main" id="{0F5D02D9-DBE2-EFDE-4D6C-932CAE2EF1AD}"/>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ángulo: esquinas superiores redondeadas 5">
            <a:extLst>
              <a:ext uri="{FF2B5EF4-FFF2-40B4-BE49-F238E27FC236}">
                <a16:creationId xmlns:a16="http://schemas.microsoft.com/office/drawing/2014/main" id="{8681590A-9E06-A06D-0C53-69239FF6A7F3}"/>
              </a:ext>
            </a:extLst>
          </p:cNvPr>
          <p:cNvSpPr/>
          <p:nvPr userDrawn="1"/>
        </p:nvSpPr>
        <p:spPr>
          <a:xfrm rot="5400000">
            <a:off x="1435894" y="-1207294"/>
            <a:ext cx="509588" cy="3381375"/>
          </a:xfrm>
          <a:prstGeom prst="round2SameRect">
            <a:avLst/>
          </a:prstGeom>
          <a:solidFill>
            <a:srgbClr val="00000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7" name="CuadroTexto 11">
            <a:extLst>
              <a:ext uri="{FF2B5EF4-FFF2-40B4-BE49-F238E27FC236}">
                <a16:creationId xmlns:a16="http://schemas.microsoft.com/office/drawing/2014/main" id="{07D2B6EE-7460-6ABA-1626-9AC1D93F5A68}"/>
              </a:ext>
            </a:extLst>
          </p:cNvPr>
          <p:cNvSpPr txBox="1">
            <a:spLocks noChangeArrowheads="1"/>
          </p:cNvSpPr>
          <p:nvPr userDrawn="1"/>
        </p:nvSpPr>
        <p:spPr bwMode="auto">
          <a:xfrm>
            <a:off x="514350" y="203200"/>
            <a:ext cx="26416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Boletín de pronósticos</a:t>
            </a:r>
          </a:p>
          <a:p>
            <a:pPr eaLnBrk="1" hangingPunct="1"/>
            <a:r>
              <a:rPr lang="es-ES" altLang="es-CO" b="1">
                <a:solidFill>
                  <a:srgbClr val="FFC000"/>
                </a:solidFill>
                <a:latin typeface="Verdana" panose="020B0604030504040204" pitchFamily="34" charset="0"/>
                <a:ea typeface="Verdana" panose="020B0604030504040204" pitchFamily="34" charset="0"/>
                <a:cs typeface="Verdana" panose="020B0604030504040204" pitchFamily="34" charset="0"/>
              </a:rPr>
              <a:t>Cerrejón</a:t>
            </a:r>
            <a:endParaRPr lang="es-MX" altLang="es-CO" b="1">
              <a:solidFill>
                <a:srgbClr val="FFC000"/>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2639226845"/>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1_Cerrejón Alerta incendios">
    <p:spTree>
      <p:nvGrpSpPr>
        <p:cNvPr id="1" name=""/>
        <p:cNvGrpSpPr/>
        <p:nvPr/>
      </p:nvGrpSpPr>
      <p:grpSpPr>
        <a:xfrm>
          <a:off x="0" y="0"/>
          <a:ext cx="0" cy="0"/>
          <a:chOff x="0" y="0"/>
          <a:chExt cx="0" cy="0"/>
        </a:xfrm>
      </p:grpSpPr>
      <p:pic>
        <p:nvPicPr>
          <p:cNvPr id="2" name="Imagen 6" descr="Forma, Rectángulo&#10;&#10;Descripción generada automáticamente con confianza media">
            <a:extLst>
              <a:ext uri="{FF2B5EF4-FFF2-40B4-BE49-F238E27FC236}">
                <a16:creationId xmlns:a16="http://schemas.microsoft.com/office/drawing/2014/main" id="{10BD4D68-EECC-77BE-2249-63E3FEAED68A}"/>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7">
            <a:extLst>
              <a:ext uri="{FF2B5EF4-FFF2-40B4-BE49-F238E27FC236}">
                <a16:creationId xmlns:a16="http://schemas.microsoft.com/office/drawing/2014/main" id="{802EACAD-D3BB-5C31-1543-16D16D8AC806}"/>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CuadroTexto 8">
            <a:extLst>
              <a:ext uri="{FF2B5EF4-FFF2-40B4-BE49-F238E27FC236}">
                <a16:creationId xmlns:a16="http://schemas.microsoft.com/office/drawing/2014/main" id="{CF2B3E12-7E92-9962-350D-26F8EB8FCB07}"/>
              </a:ext>
            </a:extLst>
          </p:cNvPr>
          <p:cNvSpPr txBox="1">
            <a:spLocks noChangeArrowheads="1"/>
          </p:cNvSpPr>
          <p:nvPr userDrawn="1"/>
        </p:nvSpPr>
        <p:spPr bwMode="auto">
          <a:xfrm>
            <a:off x="514350" y="787400"/>
            <a:ext cx="307975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1200" b="1">
                <a:solidFill>
                  <a:srgbClr val="ED0802"/>
                </a:solidFill>
                <a:latin typeface="Verdana" panose="020B0604030504040204" pitchFamily="34" charset="0"/>
                <a:ea typeface="Verdana" panose="020B0604030504040204" pitchFamily="34" charset="0"/>
                <a:cs typeface="Verdana" panose="020B0604030504040204" pitchFamily="34" charset="0"/>
              </a:rPr>
              <a:t>Alertas por amenaza de incendios de la cobertura vegetal</a:t>
            </a:r>
            <a:endParaRPr lang="es-MX" altLang="es-CO" sz="1200" b="1">
              <a:solidFill>
                <a:srgbClr val="ED0802"/>
              </a:solidFill>
              <a:latin typeface="Verdana" panose="020B0604030504040204" pitchFamily="34" charset="0"/>
              <a:ea typeface="Verdana" panose="020B0604030504040204" pitchFamily="34" charset="0"/>
              <a:cs typeface="Verdana" panose="020B0604030504040204" pitchFamily="34" charset="0"/>
            </a:endParaRPr>
          </a:p>
        </p:txBody>
      </p:sp>
      <p:pic>
        <p:nvPicPr>
          <p:cNvPr id="5" name="Imagen 9">
            <a:extLst>
              <a:ext uri="{FF2B5EF4-FFF2-40B4-BE49-F238E27FC236}">
                <a16:creationId xmlns:a16="http://schemas.microsoft.com/office/drawing/2014/main" id="{C7A27989-E6F7-B0BA-F0FC-C5AFD18C9A1A}"/>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ángulo: esquinas superiores redondeadas 5">
            <a:extLst>
              <a:ext uri="{FF2B5EF4-FFF2-40B4-BE49-F238E27FC236}">
                <a16:creationId xmlns:a16="http://schemas.microsoft.com/office/drawing/2014/main" id="{7F4504D0-0941-DE09-D71A-265453DE2253}"/>
              </a:ext>
            </a:extLst>
          </p:cNvPr>
          <p:cNvSpPr/>
          <p:nvPr userDrawn="1"/>
        </p:nvSpPr>
        <p:spPr>
          <a:xfrm rot="5400000">
            <a:off x="1435894" y="-1207294"/>
            <a:ext cx="509588" cy="3381375"/>
          </a:xfrm>
          <a:prstGeom prst="round2SameRect">
            <a:avLst/>
          </a:prstGeom>
          <a:solidFill>
            <a:srgbClr val="00000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7" name="CuadroTexto 11">
            <a:extLst>
              <a:ext uri="{FF2B5EF4-FFF2-40B4-BE49-F238E27FC236}">
                <a16:creationId xmlns:a16="http://schemas.microsoft.com/office/drawing/2014/main" id="{1DFDAF30-CFE2-EDEE-B0B0-A4D5E9EEBCBF}"/>
              </a:ext>
            </a:extLst>
          </p:cNvPr>
          <p:cNvSpPr txBox="1">
            <a:spLocks noChangeArrowheads="1"/>
          </p:cNvSpPr>
          <p:nvPr userDrawn="1"/>
        </p:nvSpPr>
        <p:spPr bwMode="auto">
          <a:xfrm>
            <a:off x="514350" y="203200"/>
            <a:ext cx="26416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Boletín de pronósticos</a:t>
            </a:r>
          </a:p>
          <a:p>
            <a:pPr eaLnBrk="1" hangingPunct="1"/>
            <a:r>
              <a:rPr lang="es-ES" altLang="es-CO" b="1">
                <a:solidFill>
                  <a:srgbClr val="FFC000"/>
                </a:solidFill>
                <a:latin typeface="Verdana" panose="020B0604030504040204" pitchFamily="34" charset="0"/>
                <a:ea typeface="Verdana" panose="020B0604030504040204" pitchFamily="34" charset="0"/>
                <a:cs typeface="Verdana" panose="020B0604030504040204" pitchFamily="34" charset="0"/>
              </a:rPr>
              <a:t>Cerrejón</a:t>
            </a:r>
            <a:endParaRPr lang="es-MX" altLang="es-CO" b="1">
              <a:solidFill>
                <a:srgbClr val="FFC000"/>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860643705"/>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1_Cerrejón alerta deslizamiento">
    <p:spTree>
      <p:nvGrpSpPr>
        <p:cNvPr id="1" name=""/>
        <p:cNvGrpSpPr/>
        <p:nvPr/>
      </p:nvGrpSpPr>
      <p:grpSpPr>
        <a:xfrm>
          <a:off x="0" y="0"/>
          <a:ext cx="0" cy="0"/>
          <a:chOff x="0" y="0"/>
          <a:chExt cx="0" cy="0"/>
        </a:xfrm>
      </p:grpSpPr>
      <p:pic>
        <p:nvPicPr>
          <p:cNvPr id="2" name="Imagen 6" descr="Forma, Rectángulo&#10;&#10;Descripción generada automáticamente con confianza media">
            <a:extLst>
              <a:ext uri="{FF2B5EF4-FFF2-40B4-BE49-F238E27FC236}">
                <a16:creationId xmlns:a16="http://schemas.microsoft.com/office/drawing/2014/main" id="{6E2A6566-2AFB-1FE9-FF27-0544DA14E17A}"/>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7">
            <a:extLst>
              <a:ext uri="{FF2B5EF4-FFF2-40B4-BE49-F238E27FC236}">
                <a16:creationId xmlns:a16="http://schemas.microsoft.com/office/drawing/2014/main" id="{F083F071-3F8D-945E-DD34-F69B1EBBB248}"/>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CuadroTexto 8">
            <a:extLst>
              <a:ext uri="{FF2B5EF4-FFF2-40B4-BE49-F238E27FC236}">
                <a16:creationId xmlns:a16="http://schemas.microsoft.com/office/drawing/2014/main" id="{1E425C3D-7D67-E1CC-4103-A91211CA9AB2}"/>
              </a:ext>
            </a:extLst>
          </p:cNvPr>
          <p:cNvSpPr txBox="1">
            <a:spLocks noChangeArrowheads="1"/>
          </p:cNvSpPr>
          <p:nvPr userDrawn="1"/>
        </p:nvSpPr>
        <p:spPr bwMode="auto">
          <a:xfrm>
            <a:off x="514350" y="787400"/>
            <a:ext cx="247967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1400" b="1">
                <a:solidFill>
                  <a:srgbClr val="563A12"/>
                </a:solidFill>
                <a:latin typeface="Verdana" panose="020B0604030504040204" pitchFamily="34" charset="0"/>
                <a:ea typeface="Verdana" panose="020B0604030504040204" pitchFamily="34" charset="0"/>
                <a:cs typeface="Verdana" panose="020B0604030504040204" pitchFamily="34" charset="0"/>
              </a:rPr>
              <a:t>Alertas por amenaza de deslizamiento</a:t>
            </a:r>
            <a:endParaRPr lang="es-MX" altLang="es-CO" sz="1400" b="1">
              <a:solidFill>
                <a:srgbClr val="563A12"/>
              </a:solidFill>
              <a:latin typeface="Verdana" panose="020B0604030504040204" pitchFamily="34" charset="0"/>
              <a:ea typeface="Verdana" panose="020B0604030504040204" pitchFamily="34" charset="0"/>
              <a:cs typeface="Verdana" panose="020B0604030504040204" pitchFamily="34" charset="0"/>
            </a:endParaRPr>
          </a:p>
        </p:txBody>
      </p:sp>
      <p:pic>
        <p:nvPicPr>
          <p:cNvPr id="5" name="Imagen 9">
            <a:extLst>
              <a:ext uri="{FF2B5EF4-FFF2-40B4-BE49-F238E27FC236}">
                <a16:creationId xmlns:a16="http://schemas.microsoft.com/office/drawing/2014/main" id="{35C2667D-42DA-01A1-3FAB-936012DA3C53}"/>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ángulo: esquinas superiores redondeadas 5">
            <a:extLst>
              <a:ext uri="{FF2B5EF4-FFF2-40B4-BE49-F238E27FC236}">
                <a16:creationId xmlns:a16="http://schemas.microsoft.com/office/drawing/2014/main" id="{36180D4A-8901-C30F-822E-2E8602A11876}"/>
              </a:ext>
            </a:extLst>
          </p:cNvPr>
          <p:cNvSpPr/>
          <p:nvPr userDrawn="1"/>
        </p:nvSpPr>
        <p:spPr>
          <a:xfrm rot="5400000">
            <a:off x="1435894" y="-1207294"/>
            <a:ext cx="509588" cy="3381375"/>
          </a:xfrm>
          <a:prstGeom prst="round2SameRect">
            <a:avLst/>
          </a:prstGeom>
          <a:solidFill>
            <a:srgbClr val="00000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7" name="CuadroTexto 11">
            <a:extLst>
              <a:ext uri="{FF2B5EF4-FFF2-40B4-BE49-F238E27FC236}">
                <a16:creationId xmlns:a16="http://schemas.microsoft.com/office/drawing/2014/main" id="{70FC5FBA-AD4E-8DE4-A2BB-BBB9382EBFC4}"/>
              </a:ext>
            </a:extLst>
          </p:cNvPr>
          <p:cNvSpPr txBox="1">
            <a:spLocks noChangeArrowheads="1"/>
          </p:cNvSpPr>
          <p:nvPr userDrawn="1"/>
        </p:nvSpPr>
        <p:spPr bwMode="auto">
          <a:xfrm>
            <a:off x="514350" y="203200"/>
            <a:ext cx="26416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Boletín de pronósticos</a:t>
            </a:r>
          </a:p>
          <a:p>
            <a:pPr eaLnBrk="1" hangingPunct="1"/>
            <a:r>
              <a:rPr lang="es-ES" altLang="es-CO" b="1">
                <a:solidFill>
                  <a:srgbClr val="FFC000"/>
                </a:solidFill>
                <a:latin typeface="Verdana" panose="020B0604030504040204" pitchFamily="34" charset="0"/>
                <a:ea typeface="Verdana" panose="020B0604030504040204" pitchFamily="34" charset="0"/>
                <a:cs typeface="Verdana" panose="020B0604030504040204" pitchFamily="34" charset="0"/>
              </a:rPr>
              <a:t>Cerrejón</a:t>
            </a:r>
            <a:endParaRPr lang="es-MX" altLang="es-CO" b="1">
              <a:solidFill>
                <a:srgbClr val="FFC000"/>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3431732805"/>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1_Cerrejón alerta meteomarina">
    <p:spTree>
      <p:nvGrpSpPr>
        <p:cNvPr id="1" name=""/>
        <p:cNvGrpSpPr/>
        <p:nvPr/>
      </p:nvGrpSpPr>
      <p:grpSpPr>
        <a:xfrm>
          <a:off x="0" y="0"/>
          <a:ext cx="0" cy="0"/>
          <a:chOff x="0" y="0"/>
          <a:chExt cx="0" cy="0"/>
        </a:xfrm>
      </p:grpSpPr>
      <p:pic>
        <p:nvPicPr>
          <p:cNvPr id="2" name="Imagen 6" descr="Forma, Rectángulo&#10;&#10;Descripción generada automáticamente con confianza media">
            <a:extLst>
              <a:ext uri="{FF2B5EF4-FFF2-40B4-BE49-F238E27FC236}">
                <a16:creationId xmlns:a16="http://schemas.microsoft.com/office/drawing/2014/main" id="{C6DD28F1-E298-02E3-B203-470E82369875}"/>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7">
            <a:extLst>
              <a:ext uri="{FF2B5EF4-FFF2-40B4-BE49-F238E27FC236}">
                <a16:creationId xmlns:a16="http://schemas.microsoft.com/office/drawing/2014/main" id="{3B28DD95-E6D8-68A2-F754-12A0EA2D1E5B}"/>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CuadroTexto 8">
            <a:extLst>
              <a:ext uri="{FF2B5EF4-FFF2-40B4-BE49-F238E27FC236}">
                <a16:creationId xmlns:a16="http://schemas.microsoft.com/office/drawing/2014/main" id="{87F08CFB-665E-5376-AFCA-4CED0A901B5E}"/>
              </a:ext>
            </a:extLst>
          </p:cNvPr>
          <p:cNvSpPr txBox="1">
            <a:spLocks noChangeArrowheads="1"/>
          </p:cNvSpPr>
          <p:nvPr userDrawn="1"/>
        </p:nvSpPr>
        <p:spPr bwMode="auto">
          <a:xfrm>
            <a:off x="514350" y="814388"/>
            <a:ext cx="25654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1400" b="1">
                <a:solidFill>
                  <a:srgbClr val="004070"/>
                </a:solidFill>
                <a:latin typeface="Verdana" panose="020B0604030504040204" pitchFamily="34" charset="0"/>
                <a:ea typeface="Verdana" panose="020B0604030504040204" pitchFamily="34" charset="0"/>
                <a:cs typeface="Verdana" panose="020B0604030504040204" pitchFamily="34" charset="0"/>
              </a:rPr>
              <a:t>Alertas Meteomarinas</a:t>
            </a:r>
            <a:endParaRPr lang="es-MX" altLang="es-CO" sz="1400" b="1">
              <a:solidFill>
                <a:srgbClr val="004070"/>
              </a:solidFill>
              <a:latin typeface="Verdana" panose="020B0604030504040204" pitchFamily="34" charset="0"/>
              <a:ea typeface="Verdana" panose="020B0604030504040204" pitchFamily="34" charset="0"/>
              <a:cs typeface="Verdana" panose="020B0604030504040204" pitchFamily="34" charset="0"/>
            </a:endParaRPr>
          </a:p>
        </p:txBody>
      </p:sp>
      <p:pic>
        <p:nvPicPr>
          <p:cNvPr id="5" name="Imagen 9">
            <a:extLst>
              <a:ext uri="{FF2B5EF4-FFF2-40B4-BE49-F238E27FC236}">
                <a16:creationId xmlns:a16="http://schemas.microsoft.com/office/drawing/2014/main" id="{B81AE4B1-C1B6-63E6-8504-240ED20249BE}"/>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ángulo: esquinas superiores redondeadas 5">
            <a:extLst>
              <a:ext uri="{FF2B5EF4-FFF2-40B4-BE49-F238E27FC236}">
                <a16:creationId xmlns:a16="http://schemas.microsoft.com/office/drawing/2014/main" id="{FF898ED9-4916-B47A-6EF5-919951529D03}"/>
              </a:ext>
            </a:extLst>
          </p:cNvPr>
          <p:cNvSpPr/>
          <p:nvPr userDrawn="1"/>
        </p:nvSpPr>
        <p:spPr>
          <a:xfrm rot="5400000">
            <a:off x="1435894" y="-1207294"/>
            <a:ext cx="509588" cy="3381375"/>
          </a:xfrm>
          <a:prstGeom prst="round2SameRect">
            <a:avLst/>
          </a:prstGeom>
          <a:solidFill>
            <a:srgbClr val="00000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7" name="CuadroTexto 11">
            <a:extLst>
              <a:ext uri="{FF2B5EF4-FFF2-40B4-BE49-F238E27FC236}">
                <a16:creationId xmlns:a16="http://schemas.microsoft.com/office/drawing/2014/main" id="{9C5173AD-B802-CBAF-EC13-7C7508CBA6B2}"/>
              </a:ext>
            </a:extLst>
          </p:cNvPr>
          <p:cNvSpPr txBox="1">
            <a:spLocks noChangeArrowheads="1"/>
          </p:cNvSpPr>
          <p:nvPr userDrawn="1"/>
        </p:nvSpPr>
        <p:spPr bwMode="auto">
          <a:xfrm>
            <a:off x="514350" y="203200"/>
            <a:ext cx="26416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Boletín de pronósticos</a:t>
            </a:r>
          </a:p>
          <a:p>
            <a:pPr eaLnBrk="1" hangingPunct="1"/>
            <a:r>
              <a:rPr lang="es-ES" altLang="es-CO" b="1">
                <a:solidFill>
                  <a:srgbClr val="FFC000"/>
                </a:solidFill>
                <a:latin typeface="Verdana" panose="020B0604030504040204" pitchFamily="34" charset="0"/>
                <a:ea typeface="Verdana" panose="020B0604030504040204" pitchFamily="34" charset="0"/>
                <a:cs typeface="Verdana" panose="020B0604030504040204" pitchFamily="34" charset="0"/>
              </a:rPr>
              <a:t>Cerrejón</a:t>
            </a:r>
            <a:endParaRPr lang="es-MX" altLang="es-CO" b="1">
              <a:solidFill>
                <a:srgbClr val="FFC000"/>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49939249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blank" preserve="1">
  <p:cSld name="Cerrejón">
    <p:spTree>
      <p:nvGrpSpPr>
        <p:cNvPr id="1" name=""/>
        <p:cNvGrpSpPr/>
        <p:nvPr/>
      </p:nvGrpSpPr>
      <p:grpSpPr>
        <a:xfrm>
          <a:off x="0" y="0"/>
          <a:ext cx="0" cy="0"/>
          <a:chOff x="0" y="0"/>
          <a:chExt cx="0" cy="0"/>
        </a:xfrm>
      </p:grpSpPr>
      <p:pic>
        <p:nvPicPr>
          <p:cNvPr id="2" name="Imagen 6" descr="Forma, Rectángulo&#10;&#10;Descripción generada automáticamente con confianza media">
            <a:extLst>
              <a:ext uri="{FF2B5EF4-FFF2-40B4-BE49-F238E27FC236}">
                <a16:creationId xmlns:a16="http://schemas.microsoft.com/office/drawing/2014/main" id="{8B0CC155-1737-8136-43D6-C2835BB6F2DC}"/>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7">
            <a:extLst>
              <a:ext uri="{FF2B5EF4-FFF2-40B4-BE49-F238E27FC236}">
                <a16:creationId xmlns:a16="http://schemas.microsoft.com/office/drawing/2014/main" id="{EF155D1C-7E63-3978-4064-B6A0605DFB17}"/>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DB667CED-1A62-77AB-0135-63DB38DE7BDF}"/>
              </a:ext>
            </a:extLst>
          </p:cNvPr>
          <p:cNvSpPr/>
          <p:nvPr userDrawn="1"/>
        </p:nvSpPr>
        <p:spPr>
          <a:xfrm rot="5400000">
            <a:off x="1435894" y="-1207294"/>
            <a:ext cx="509588" cy="3381375"/>
          </a:xfrm>
          <a:prstGeom prst="round2SameRect">
            <a:avLst/>
          </a:prstGeom>
          <a:solidFill>
            <a:srgbClr val="00000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5" name="CuadroTexto 9">
            <a:extLst>
              <a:ext uri="{FF2B5EF4-FFF2-40B4-BE49-F238E27FC236}">
                <a16:creationId xmlns:a16="http://schemas.microsoft.com/office/drawing/2014/main" id="{7E70EEA0-E633-4D71-6EB5-043E445D2C83}"/>
              </a:ext>
            </a:extLst>
          </p:cNvPr>
          <p:cNvSpPr txBox="1">
            <a:spLocks noChangeArrowheads="1"/>
          </p:cNvSpPr>
          <p:nvPr userDrawn="1"/>
        </p:nvSpPr>
        <p:spPr bwMode="auto">
          <a:xfrm>
            <a:off x="514350" y="203200"/>
            <a:ext cx="2641600" cy="30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Boletín de pronósticos</a:t>
            </a:r>
          </a:p>
        </p:txBody>
      </p:sp>
      <p:pic>
        <p:nvPicPr>
          <p:cNvPr id="6" name="Imagen 10">
            <a:extLst>
              <a:ext uri="{FF2B5EF4-FFF2-40B4-BE49-F238E27FC236}">
                <a16:creationId xmlns:a16="http://schemas.microsoft.com/office/drawing/2014/main" id="{567D436B-3E90-DBDE-06DB-C0CE4A745F33}"/>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03914081"/>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Condiciones Hidrometeorologica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34B30733-7F70-6C8B-AF18-09E7433DC938}"/>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B34104B1-A606-8E44-B011-BCCC61052632}"/>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Rectángulo 3">
            <a:extLst>
              <a:ext uri="{FF2B5EF4-FFF2-40B4-BE49-F238E27FC236}">
                <a16:creationId xmlns:a16="http://schemas.microsoft.com/office/drawing/2014/main" id="{82C75E7A-070C-E3C0-8B79-37289B9070E5}"/>
              </a:ext>
            </a:extLst>
          </p:cNvPr>
          <p:cNvSpPr/>
          <p:nvPr userDrawn="1"/>
        </p:nvSpPr>
        <p:spPr>
          <a:xfrm>
            <a:off x="-1588" y="949325"/>
            <a:ext cx="12193588" cy="5122863"/>
          </a:xfrm>
          <a:prstGeom prst="rect">
            <a:avLst/>
          </a:prstGeom>
          <a:solidFill>
            <a:srgbClr val="D5EEF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a:p>
        </p:txBody>
      </p:sp>
      <p:grpSp>
        <p:nvGrpSpPr>
          <p:cNvPr id="5" name="Grupo 6">
            <a:extLst>
              <a:ext uri="{FF2B5EF4-FFF2-40B4-BE49-F238E27FC236}">
                <a16:creationId xmlns:a16="http://schemas.microsoft.com/office/drawing/2014/main" id="{64631C20-E796-E066-DAA2-F0FB5C33F06D}"/>
              </a:ext>
            </a:extLst>
          </p:cNvPr>
          <p:cNvGrpSpPr>
            <a:grpSpLocks/>
          </p:cNvGrpSpPr>
          <p:nvPr userDrawn="1"/>
        </p:nvGrpSpPr>
        <p:grpSpPr bwMode="auto">
          <a:xfrm>
            <a:off x="1409700" y="1103313"/>
            <a:ext cx="4243388" cy="4918075"/>
            <a:chOff x="811676" y="914400"/>
            <a:chExt cx="4430249" cy="5133796"/>
          </a:xfrm>
        </p:grpSpPr>
        <p:pic>
          <p:nvPicPr>
            <p:cNvPr id="6" name="Google Shape;16;p72">
              <a:extLst>
                <a:ext uri="{FF2B5EF4-FFF2-40B4-BE49-F238E27FC236}">
                  <a16:creationId xmlns:a16="http://schemas.microsoft.com/office/drawing/2014/main" id="{F5145671-CA9E-8E4A-084B-525B39AA836C}"/>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1676" y="922338"/>
              <a:ext cx="388937" cy="4675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Google Shape;17;p72">
              <a:extLst>
                <a:ext uri="{FF2B5EF4-FFF2-40B4-BE49-F238E27FC236}">
                  <a16:creationId xmlns:a16="http://schemas.microsoft.com/office/drawing/2014/main" id="{3DE10D14-E6CD-16AF-32A8-906358700525}"/>
                </a:ext>
              </a:extLst>
            </p:cNvPr>
            <p:cNvSpPr>
              <a:spLocks noChangeArrowheads="1"/>
            </p:cNvSpPr>
            <p:nvPr/>
          </p:nvSpPr>
          <p:spPr bwMode="auto">
            <a:xfrm>
              <a:off x="823913" y="914400"/>
              <a:ext cx="4408487" cy="4683125"/>
            </a:xfrm>
            <a:prstGeom prst="rect">
              <a:avLst/>
            </a:prstGeom>
            <a:noFill/>
            <a:ln w="12700">
              <a:solidFill>
                <a:schemeClr val="bg1"/>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lIns="91425" tIns="45700" rIns="91425" bIns="45700"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buClr>
                  <a:srgbClr val="FFFFFF"/>
                </a:buClr>
                <a:buSzPts val="1800"/>
                <a:buFont typeface="Calibri" panose="020F0502020204030204" pitchFamily="34" charset="0"/>
                <a:buNone/>
              </a:pPr>
              <a:endParaRPr lang="es-CO" altLang="es-CO">
                <a:solidFill>
                  <a:srgbClr val="FFFFFF"/>
                </a:solidFill>
                <a:cs typeface="Calibri" panose="020F0502020204030204" pitchFamily="34" charset="0"/>
                <a:sym typeface="Calibri" panose="020F0502020204030204" pitchFamily="34" charset="0"/>
              </a:endParaRPr>
            </a:p>
          </p:txBody>
        </p:sp>
        <p:sp>
          <p:nvSpPr>
            <p:cNvPr id="8" name="Google Shape;19;p72">
              <a:extLst>
                <a:ext uri="{FF2B5EF4-FFF2-40B4-BE49-F238E27FC236}">
                  <a16:creationId xmlns:a16="http://schemas.microsoft.com/office/drawing/2014/main" id="{DD86E64E-5934-2A37-00B4-C1C5D8656094}"/>
                </a:ext>
              </a:extLst>
            </p:cNvPr>
            <p:cNvSpPr txBox="1">
              <a:spLocks noChangeArrowheads="1"/>
            </p:cNvSpPr>
            <p:nvPr/>
          </p:nvSpPr>
          <p:spPr bwMode="auto">
            <a:xfrm>
              <a:off x="814389" y="5599113"/>
              <a:ext cx="4427536" cy="44908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spAutoFit/>
            </a:bodyPr>
            <a:lstStyle>
              <a:lvl1pPr marL="342900" indent="-342900">
                <a:defRPr>
                  <a:solidFill>
                    <a:schemeClr val="tx1"/>
                  </a:solidFill>
                  <a:latin typeface="Calibri" panose="020F0502020204030204" pitchFamily="34" charset="0"/>
                </a:defRPr>
              </a:lvl1pPr>
              <a:lvl2pPr marL="84138">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lvl="1" algn="ctr" eaLnBrk="1" hangingPunct="1">
                <a:lnSpc>
                  <a:spcPct val="122000"/>
                </a:lnSpc>
                <a:buClr>
                  <a:srgbClr val="000000"/>
                </a:buClr>
                <a:buSzPts val="900"/>
                <a:buFont typeface="Calibri" panose="020F0502020204030204" pitchFamily="34" charset="0"/>
                <a:buNone/>
              </a:pPr>
              <a:endParaRPr lang="es-CO" altLang="es-CO" sz="900" b="1">
                <a:solidFill>
                  <a:srgbClr val="000000"/>
                </a:solidFill>
                <a:latin typeface="Arial Narrow" panose="020B0606020202030204" pitchFamily="34" charset="0"/>
                <a:ea typeface="Arial Narrow" panose="020B0606020202030204" pitchFamily="34" charset="0"/>
                <a:cs typeface="Arial Narrow" panose="020B0606020202030204" pitchFamily="34" charset="0"/>
                <a:sym typeface="Arial Narrow" panose="020B0606020202030204" pitchFamily="34" charset="0"/>
              </a:endParaRPr>
            </a:p>
            <a:p>
              <a:pPr lvl="1" algn="ctr" eaLnBrk="1" hangingPunct="1">
                <a:lnSpc>
                  <a:spcPct val="122000"/>
                </a:lnSpc>
                <a:buClr>
                  <a:srgbClr val="000000"/>
                </a:buClr>
                <a:buSzPts val="900"/>
                <a:buFont typeface="Calibri" panose="020F0502020204030204" pitchFamily="34" charset="0"/>
                <a:buNone/>
              </a:pPr>
              <a:endParaRPr lang="es-CO" altLang="es-CO" sz="900" b="1">
                <a:solidFill>
                  <a:srgbClr val="000000"/>
                </a:solidFill>
                <a:latin typeface="Arial Narrow" panose="020B0606020202030204" pitchFamily="34" charset="0"/>
                <a:ea typeface="Arial Narrow" panose="020B0606020202030204" pitchFamily="34" charset="0"/>
                <a:cs typeface="Arial Narrow" panose="020B0606020202030204" pitchFamily="34" charset="0"/>
                <a:sym typeface="Arial Narrow" panose="020B0606020202030204" pitchFamily="34" charset="0"/>
              </a:endParaRPr>
            </a:p>
          </p:txBody>
        </p:sp>
      </p:grpSp>
      <p:sp>
        <p:nvSpPr>
          <p:cNvPr id="9" name="Google Shape;17;p72">
            <a:extLst>
              <a:ext uri="{FF2B5EF4-FFF2-40B4-BE49-F238E27FC236}">
                <a16:creationId xmlns:a16="http://schemas.microsoft.com/office/drawing/2014/main" id="{FBA4BB6A-EF7F-57B0-EC0F-89AE74FEFEF7}"/>
              </a:ext>
            </a:extLst>
          </p:cNvPr>
          <p:cNvSpPr>
            <a:spLocks noChangeArrowheads="1"/>
          </p:cNvSpPr>
          <p:nvPr/>
        </p:nvSpPr>
        <p:spPr bwMode="auto">
          <a:xfrm>
            <a:off x="6872288" y="1071563"/>
            <a:ext cx="4043362" cy="4595812"/>
          </a:xfrm>
          <a:prstGeom prst="rect">
            <a:avLst/>
          </a:prstGeom>
          <a:noFill/>
          <a:ln w="12700">
            <a:solidFill>
              <a:schemeClr val="bg1"/>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lIns="91425" tIns="45700" rIns="91425" bIns="45700"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buClr>
                <a:srgbClr val="FFFFFF"/>
              </a:buClr>
              <a:buSzPts val="1800"/>
              <a:buFont typeface="Calibri" panose="020F0502020204030204" pitchFamily="34" charset="0"/>
              <a:buNone/>
            </a:pPr>
            <a:endParaRPr lang="es-CO" altLang="es-CO">
              <a:solidFill>
                <a:srgbClr val="FFFFFF"/>
              </a:solidFill>
              <a:cs typeface="Calibri" panose="020F0502020204030204" pitchFamily="34" charset="0"/>
              <a:sym typeface="Calibri" panose="020F0502020204030204" pitchFamily="34" charset="0"/>
            </a:endParaRPr>
          </a:p>
        </p:txBody>
      </p:sp>
      <p:sp>
        <p:nvSpPr>
          <p:cNvPr id="10" name="Google Shape;19;p72">
            <a:extLst>
              <a:ext uri="{FF2B5EF4-FFF2-40B4-BE49-F238E27FC236}">
                <a16:creationId xmlns:a16="http://schemas.microsoft.com/office/drawing/2014/main" id="{691991AE-E425-A294-2DB3-1157C9381A06}"/>
              </a:ext>
            </a:extLst>
          </p:cNvPr>
          <p:cNvSpPr txBox="1">
            <a:spLocks noChangeArrowheads="1"/>
          </p:cNvSpPr>
          <p:nvPr/>
        </p:nvSpPr>
        <p:spPr bwMode="auto">
          <a:xfrm>
            <a:off x="6872288" y="5578475"/>
            <a:ext cx="4043362" cy="4302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spAutoFit/>
          </a:bodyPr>
          <a:lstStyle>
            <a:lvl1pPr marL="342900" indent="-342900">
              <a:defRPr>
                <a:solidFill>
                  <a:schemeClr val="tx1"/>
                </a:solidFill>
                <a:latin typeface="Calibri" panose="020F0502020204030204" pitchFamily="34" charset="0"/>
              </a:defRPr>
            </a:lvl1pPr>
            <a:lvl2pPr marL="84138">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lvl="1" algn="ctr" eaLnBrk="1" hangingPunct="1">
              <a:lnSpc>
                <a:spcPct val="122000"/>
              </a:lnSpc>
              <a:buClr>
                <a:srgbClr val="000000"/>
              </a:buClr>
              <a:buSzPts val="900"/>
              <a:buFont typeface="Calibri" panose="020F0502020204030204" pitchFamily="34" charset="0"/>
              <a:buNone/>
            </a:pPr>
            <a:endParaRPr lang="es-CO" altLang="es-CO" sz="900" b="1">
              <a:solidFill>
                <a:srgbClr val="000000"/>
              </a:solidFill>
              <a:latin typeface="Arial Narrow" panose="020B0606020202030204" pitchFamily="34" charset="0"/>
              <a:ea typeface="Arial Narrow" panose="020B0606020202030204" pitchFamily="34" charset="0"/>
              <a:cs typeface="Arial Narrow" panose="020B0606020202030204" pitchFamily="34" charset="0"/>
              <a:sym typeface="Arial Narrow" panose="020B0606020202030204" pitchFamily="34" charset="0"/>
            </a:endParaRPr>
          </a:p>
          <a:p>
            <a:pPr lvl="1" algn="ctr" eaLnBrk="1" hangingPunct="1">
              <a:lnSpc>
                <a:spcPct val="122000"/>
              </a:lnSpc>
              <a:buClr>
                <a:srgbClr val="000000"/>
              </a:buClr>
              <a:buSzPts val="900"/>
              <a:buFont typeface="Calibri" panose="020F0502020204030204" pitchFamily="34" charset="0"/>
              <a:buNone/>
            </a:pPr>
            <a:endParaRPr lang="es-CO" altLang="es-CO" sz="900" b="1">
              <a:solidFill>
                <a:srgbClr val="000000"/>
              </a:solidFill>
              <a:latin typeface="Arial Narrow" panose="020B0606020202030204" pitchFamily="34" charset="0"/>
              <a:ea typeface="Arial Narrow" panose="020B0606020202030204" pitchFamily="34" charset="0"/>
              <a:cs typeface="Arial Narrow" panose="020B0606020202030204" pitchFamily="34" charset="0"/>
              <a:sym typeface="Arial Narrow" panose="020B0606020202030204" pitchFamily="34" charset="0"/>
            </a:endParaRPr>
          </a:p>
        </p:txBody>
      </p:sp>
      <p:pic>
        <p:nvPicPr>
          <p:cNvPr id="11" name="Imagen 12">
            <a:extLst>
              <a:ext uri="{FF2B5EF4-FFF2-40B4-BE49-F238E27FC236}">
                <a16:creationId xmlns:a16="http://schemas.microsoft.com/office/drawing/2014/main" id="{4C876374-EA8F-A706-0660-8AF1F50A5958}"/>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646363" y="6105525"/>
            <a:ext cx="6899275" cy="565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Imagen 13">
            <a:extLst>
              <a:ext uri="{FF2B5EF4-FFF2-40B4-BE49-F238E27FC236}">
                <a16:creationId xmlns:a16="http://schemas.microsoft.com/office/drawing/2014/main" id="{27C1BB23-022C-DB22-D6A9-6731D3D02CD2}"/>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Rectángulo: esquinas superiores redondeadas 12">
            <a:extLst>
              <a:ext uri="{FF2B5EF4-FFF2-40B4-BE49-F238E27FC236}">
                <a16:creationId xmlns:a16="http://schemas.microsoft.com/office/drawing/2014/main" id="{2046A51D-6260-978F-B6C2-2FFA70F105D4}"/>
              </a:ext>
            </a:extLst>
          </p:cNvPr>
          <p:cNvSpPr/>
          <p:nvPr userDrawn="1"/>
        </p:nvSpPr>
        <p:spPr>
          <a:xfrm rot="5400000">
            <a:off x="2532063" y="-2303463"/>
            <a:ext cx="509588" cy="5573713"/>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14" name="Imagen 13">
            <a:extLst>
              <a:ext uri="{FF2B5EF4-FFF2-40B4-BE49-F238E27FC236}">
                <a16:creationId xmlns:a16="http://schemas.microsoft.com/office/drawing/2014/main" id="{ADB1B377-1B23-E2DD-E15E-BA693AFB8AB1}"/>
              </a:ext>
            </a:extLst>
          </p:cNvPr>
          <p:cNvPicPr>
            <a:picLocks noChangeAspect="1"/>
          </p:cNvPicPr>
          <p:nvPr userDrawn="1"/>
        </p:nvPicPr>
        <p:blipFill>
          <a:blip r:embed="rId6">
            <a:duotone>
              <a:schemeClr val="bg2">
                <a:shade val="45000"/>
                <a:satMod val="135000"/>
              </a:schemeClr>
              <a:prstClr val="white"/>
            </a:duotone>
          </a:blip>
          <a:stretch>
            <a:fillRect/>
          </a:stretch>
        </p:blipFill>
        <p:spPr>
          <a:xfrm>
            <a:off x="331263" y="293163"/>
            <a:ext cx="369332" cy="369332"/>
          </a:xfrm>
          <a:prstGeom prst="rect">
            <a:avLst/>
          </a:prstGeom>
        </p:spPr>
      </p:pic>
      <p:sp>
        <p:nvSpPr>
          <p:cNvPr id="15" name="CuadroTexto 16">
            <a:extLst>
              <a:ext uri="{FF2B5EF4-FFF2-40B4-BE49-F238E27FC236}">
                <a16:creationId xmlns:a16="http://schemas.microsoft.com/office/drawing/2014/main" id="{0D498F79-B3CA-B455-B9C6-2D964C034A88}"/>
              </a:ext>
            </a:extLst>
          </p:cNvPr>
          <p:cNvSpPr txBox="1">
            <a:spLocks noChangeArrowheads="1"/>
          </p:cNvSpPr>
          <p:nvPr userDrawn="1"/>
        </p:nvSpPr>
        <p:spPr bwMode="auto">
          <a:xfrm>
            <a:off x="844550" y="298450"/>
            <a:ext cx="452596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b="1">
                <a:solidFill>
                  <a:schemeClr val="bg1"/>
                </a:solidFill>
                <a:latin typeface="Verdana" panose="020B0604030504040204" pitchFamily="34" charset="0"/>
                <a:ea typeface="Verdana" panose="020B0604030504040204" pitchFamily="34" charset="0"/>
                <a:cs typeface="Verdana" panose="020B0604030504040204" pitchFamily="34" charset="0"/>
              </a:rPr>
              <a:t>Condiciones Hidrometeorológicas</a:t>
            </a:r>
            <a:endParaRPr lang="es-MX" altLang="es-CO"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44" name="Marcador de texto 43"/>
          <p:cNvSpPr>
            <a:spLocks noGrp="1"/>
          </p:cNvSpPr>
          <p:nvPr>
            <p:ph type="body" sz="quarter" idx="10"/>
          </p:nvPr>
        </p:nvSpPr>
        <p:spPr>
          <a:xfrm>
            <a:off x="6983414" y="5598571"/>
            <a:ext cx="3838575" cy="361950"/>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48" name="Marcador de texto 43"/>
          <p:cNvSpPr>
            <a:spLocks noGrp="1"/>
          </p:cNvSpPr>
          <p:nvPr>
            <p:ph type="body" sz="quarter" idx="11"/>
          </p:nvPr>
        </p:nvSpPr>
        <p:spPr>
          <a:xfrm>
            <a:off x="1613125" y="5608619"/>
            <a:ext cx="3838575" cy="361950"/>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2111532312"/>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Condiciones Hidrometeorológica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2E827A77-3FBA-4675-1515-96D3D80ACB2D}"/>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3" name="Google Shape;22;p73">
            <a:extLst>
              <a:ext uri="{FF2B5EF4-FFF2-40B4-BE49-F238E27FC236}">
                <a16:creationId xmlns:a16="http://schemas.microsoft.com/office/drawing/2014/main" id="{66DD41D5-EF5F-5943-C6A9-8F6F4A3F4036}"/>
              </a:ext>
            </a:extLst>
          </p:cNvPr>
          <p:cNvGraphicFramePr/>
          <p:nvPr/>
        </p:nvGraphicFramePr>
        <p:xfrm>
          <a:off x="0" y="1074738"/>
          <a:ext cx="12190413" cy="5087937"/>
        </p:xfrm>
        <a:graphic>
          <a:graphicData uri="http://schemas.openxmlformats.org/drawingml/2006/table">
            <a:tbl>
              <a:tblPr>
                <a:tableStyleId>{10A1B5D5-9B99-4C35-A422-299274C87663}</a:tableStyleId>
              </a:tblPr>
              <a:tblGrid>
                <a:gridCol w="5029343">
                  <a:extLst>
                    <a:ext uri="{9D8B030D-6E8A-4147-A177-3AD203B41FA5}">
                      <a16:colId xmlns:a16="http://schemas.microsoft.com/office/drawing/2014/main" val="20000"/>
                    </a:ext>
                  </a:extLst>
                </a:gridCol>
                <a:gridCol w="7161070">
                  <a:extLst>
                    <a:ext uri="{9D8B030D-6E8A-4147-A177-3AD203B41FA5}">
                      <a16:colId xmlns:a16="http://schemas.microsoft.com/office/drawing/2014/main" val="20001"/>
                    </a:ext>
                  </a:extLst>
                </a:gridCol>
              </a:tblGrid>
              <a:tr h="315522">
                <a:tc>
                  <a:txBody>
                    <a:bodyPr/>
                    <a:lstStyle/>
                    <a:p>
                      <a:pPr marL="0" marR="0" lvl="0" indent="0" algn="ctr" rtl="0">
                        <a:lnSpc>
                          <a:spcPct val="100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Condiciones meteorológicas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85081" marR="85081" marT="42552" marB="42552" anchor="ctr">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Lluvias destacadas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63800" marR="63800" marT="0" marB="0" anchor="ctr">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4772415">
                <a:tc>
                  <a:txBody>
                    <a:bodyPr/>
                    <a:lstStyle/>
                    <a:p>
                      <a:pPr marL="0" marR="0" lvl="0" indent="0" algn="ctr" rtl="0">
                        <a:lnSpc>
                          <a:spcPct val="100000"/>
                        </a:lnSpc>
                        <a:spcBef>
                          <a:spcPts val="0"/>
                        </a:spcBef>
                        <a:spcAft>
                          <a:spcPts val="0"/>
                        </a:spcAft>
                        <a:buClr>
                          <a:srgbClr val="000000"/>
                        </a:buClr>
                        <a:buSzPts val="1400"/>
                        <a:buFont typeface="Arial"/>
                        <a:buNone/>
                      </a:pPr>
                      <a:endParaRPr sz="1300" b="0" u="none" strike="noStrike" cap="none" dirty="0">
                        <a:latin typeface="Arial Narrow"/>
                        <a:ea typeface="Arial Narrow"/>
                        <a:cs typeface="Arial Narrow"/>
                        <a:sym typeface="Arial Narrow"/>
                      </a:endParaRPr>
                    </a:p>
                  </a:txBody>
                  <a:tcPr marL="85081" marR="85081" marT="42552" marB="42552">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b="1" u="none" strike="noStrike" cap="none" dirty="0">
                        <a:latin typeface="Arial Narrow"/>
                        <a:ea typeface="Arial Narrow"/>
                        <a:cs typeface="Arial Narrow"/>
                        <a:sym typeface="Arial Narrow"/>
                      </a:endParaRPr>
                    </a:p>
                  </a:txBody>
                  <a:tcPr marL="85081" marR="85081" marT="42552" marB="42552">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bl>
          </a:graphicData>
        </a:graphic>
      </p:graphicFrame>
      <p:sp>
        <p:nvSpPr>
          <p:cNvPr id="4" name="CuadroTexto 5">
            <a:extLst>
              <a:ext uri="{FF2B5EF4-FFF2-40B4-BE49-F238E27FC236}">
                <a16:creationId xmlns:a16="http://schemas.microsoft.com/office/drawing/2014/main" id="{E9E21E56-8DAC-F6A7-8761-960E693136D2}"/>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pic>
        <p:nvPicPr>
          <p:cNvPr id="5" name="Imagen 6">
            <a:extLst>
              <a:ext uri="{FF2B5EF4-FFF2-40B4-BE49-F238E27FC236}">
                <a16:creationId xmlns:a16="http://schemas.microsoft.com/office/drawing/2014/main" id="{2581FE39-86A7-4852-1F46-3E06F110D0EB}"/>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335088" y="6294438"/>
            <a:ext cx="9521825" cy="287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Google Shape;23;p73">
            <a:extLst>
              <a:ext uri="{FF2B5EF4-FFF2-40B4-BE49-F238E27FC236}">
                <a16:creationId xmlns:a16="http://schemas.microsoft.com/office/drawing/2014/main" id="{5A7F5C30-B9FE-D344-8056-C019EB37D9F2}"/>
              </a:ext>
            </a:extLst>
          </p:cNvPr>
          <p:cNvSpPr/>
          <p:nvPr userDrawn="1"/>
        </p:nvSpPr>
        <p:spPr>
          <a:xfrm>
            <a:off x="522288" y="1516063"/>
            <a:ext cx="4003675" cy="4295775"/>
          </a:xfrm>
          <a:prstGeom prst="rect">
            <a:avLst/>
          </a:prstGeom>
          <a:noFill/>
          <a:ln w="9525" cap="flat" cmpd="sng">
            <a:solidFill>
              <a:schemeClr val="bg2">
                <a:lumMod val="90000"/>
              </a:schemeClr>
            </a:solidFill>
            <a:prstDash val="solid"/>
            <a:round/>
            <a:headEnd type="none" w="sm" len="sm"/>
            <a:tailEnd type="none" w="sm" len="sm"/>
          </a:ln>
        </p:spPr>
        <p:txBody>
          <a:bodyPr spcFirstLastPara="1" lIns="91425" tIns="45700" rIns="91425" bIns="45700" anchor="ctr"/>
          <a:lstStyle/>
          <a:p>
            <a:pPr algn="ctr" eaLnBrk="1" fontAlgn="auto" hangingPunct="1">
              <a:spcBef>
                <a:spcPts val="0"/>
              </a:spcBef>
              <a:spcAft>
                <a:spcPts val="0"/>
              </a:spcAft>
              <a:buClr>
                <a:srgbClr val="FFFFFF"/>
              </a:buClr>
              <a:buSzPts val="1800"/>
              <a:buFont typeface="Calibri"/>
              <a:buNone/>
              <a:defRPr/>
            </a:pPr>
            <a:endParaRPr>
              <a:solidFill>
                <a:srgbClr val="FFFFFF"/>
              </a:solidFill>
              <a:latin typeface="Calibri"/>
              <a:ea typeface="Calibri"/>
              <a:cs typeface="Calibri"/>
              <a:sym typeface="Calibri"/>
            </a:endParaRPr>
          </a:p>
        </p:txBody>
      </p:sp>
      <p:sp>
        <p:nvSpPr>
          <p:cNvPr id="7" name="Rectángulo: esquinas superiores redondeadas 6">
            <a:extLst>
              <a:ext uri="{FF2B5EF4-FFF2-40B4-BE49-F238E27FC236}">
                <a16:creationId xmlns:a16="http://schemas.microsoft.com/office/drawing/2014/main" id="{5C74FFB4-9FFB-BF7E-31EF-5CC12A3ABAFF}"/>
              </a:ext>
            </a:extLst>
          </p:cNvPr>
          <p:cNvSpPr/>
          <p:nvPr userDrawn="1"/>
        </p:nvSpPr>
        <p:spPr>
          <a:xfrm rot="5400000">
            <a:off x="2532063" y="-2303463"/>
            <a:ext cx="509588" cy="5573713"/>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8" name="Imagen 7">
            <a:extLst>
              <a:ext uri="{FF2B5EF4-FFF2-40B4-BE49-F238E27FC236}">
                <a16:creationId xmlns:a16="http://schemas.microsoft.com/office/drawing/2014/main" id="{C0B950C9-1E69-B30D-0E51-893622F7C035}"/>
              </a:ext>
            </a:extLst>
          </p:cNvPr>
          <p:cNvPicPr>
            <a:picLocks noChangeAspect="1"/>
          </p:cNvPicPr>
          <p:nvPr userDrawn="1"/>
        </p:nvPicPr>
        <p:blipFill>
          <a:blip r:embed="rId4">
            <a:duotone>
              <a:schemeClr val="bg2">
                <a:shade val="45000"/>
                <a:satMod val="135000"/>
              </a:schemeClr>
              <a:prstClr val="white"/>
            </a:duotone>
          </a:blip>
          <a:stretch>
            <a:fillRect/>
          </a:stretch>
        </p:blipFill>
        <p:spPr>
          <a:xfrm>
            <a:off x="331263" y="293163"/>
            <a:ext cx="369332" cy="369332"/>
          </a:xfrm>
          <a:prstGeom prst="rect">
            <a:avLst/>
          </a:prstGeom>
        </p:spPr>
      </p:pic>
      <p:sp>
        <p:nvSpPr>
          <p:cNvPr id="9" name="CuadroTexto 10">
            <a:extLst>
              <a:ext uri="{FF2B5EF4-FFF2-40B4-BE49-F238E27FC236}">
                <a16:creationId xmlns:a16="http://schemas.microsoft.com/office/drawing/2014/main" id="{BDF71CF7-CB11-B807-7236-3F69C33629B7}"/>
              </a:ext>
            </a:extLst>
          </p:cNvPr>
          <p:cNvSpPr txBox="1">
            <a:spLocks noChangeArrowheads="1"/>
          </p:cNvSpPr>
          <p:nvPr userDrawn="1"/>
        </p:nvSpPr>
        <p:spPr bwMode="auto">
          <a:xfrm>
            <a:off x="844550" y="298450"/>
            <a:ext cx="452596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b="1">
                <a:solidFill>
                  <a:schemeClr val="bg1"/>
                </a:solidFill>
                <a:latin typeface="Verdana" panose="020B0604030504040204" pitchFamily="34" charset="0"/>
                <a:ea typeface="Verdana" panose="020B0604030504040204" pitchFamily="34" charset="0"/>
                <a:cs typeface="Verdana" panose="020B0604030504040204" pitchFamily="34" charset="0"/>
              </a:rPr>
              <a:t>Condiciones Hidrometeorológicas</a:t>
            </a:r>
            <a:endParaRPr lang="es-MX" altLang="es-CO"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10" name="Imagen 11">
            <a:extLst>
              <a:ext uri="{FF2B5EF4-FFF2-40B4-BE49-F238E27FC236}">
                <a16:creationId xmlns:a16="http://schemas.microsoft.com/office/drawing/2014/main" id="{EC2AEC24-B375-6217-9C9D-BE2EFA1B1F26}"/>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 name="Marcador de texto 43"/>
          <p:cNvSpPr>
            <a:spLocks noGrp="1"/>
          </p:cNvSpPr>
          <p:nvPr>
            <p:ph type="body" sz="quarter" idx="12"/>
          </p:nvPr>
        </p:nvSpPr>
        <p:spPr>
          <a:xfrm>
            <a:off x="5370482" y="1603433"/>
            <a:ext cx="6501220" cy="4309486"/>
          </a:xfrm>
        </p:spPr>
        <p:txBody>
          <a:bodyPr>
            <a:noAutofit/>
          </a:bodyPr>
          <a:lstStyle>
            <a:lvl1pPr marL="0" indent="0" algn="just">
              <a:buNone/>
              <a:defRPr sz="105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24" name="Marcador de texto 43"/>
          <p:cNvSpPr>
            <a:spLocks noGrp="1"/>
          </p:cNvSpPr>
          <p:nvPr>
            <p:ph type="body" sz="quarter" idx="13"/>
          </p:nvPr>
        </p:nvSpPr>
        <p:spPr>
          <a:xfrm>
            <a:off x="521652" y="5895773"/>
            <a:ext cx="4003851" cy="159316"/>
          </a:xfrm>
        </p:spPr>
        <p:txBody>
          <a:bodyPr>
            <a:noAutofit/>
          </a:bodyPr>
          <a:lstStyle>
            <a:lvl1pPr marL="0" indent="0" algn="ctr">
              <a:buNone/>
              <a:defRPr sz="800" b="1">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1718763900"/>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Pronóstico de precipitacione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188E093A-AF1F-FCA4-15DB-24B1D62C8064}"/>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E07EE6C7-A5DA-3BF2-D351-38F9AF52E5DA}"/>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pic>
        <p:nvPicPr>
          <p:cNvPr id="4" name="Imagen 5">
            <a:extLst>
              <a:ext uri="{FF2B5EF4-FFF2-40B4-BE49-F238E27FC236}">
                <a16:creationId xmlns:a16="http://schemas.microsoft.com/office/drawing/2014/main" id="{F48750B7-AF06-D999-19A9-5F122759CA59}"/>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316163" y="6091238"/>
            <a:ext cx="7559675" cy="525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dondear rectángulo de esquina del mismo lado 4">
            <a:extLst>
              <a:ext uri="{FF2B5EF4-FFF2-40B4-BE49-F238E27FC236}">
                <a16:creationId xmlns:a16="http://schemas.microsoft.com/office/drawing/2014/main" id="{E8BB2600-1360-6F8F-D86B-C82AB0472672}"/>
              </a:ext>
            </a:extLst>
          </p:cNvPr>
          <p:cNvSpPr/>
          <p:nvPr userDrawn="1"/>
        </p:nvSpPr>
        <p:spPr>
          <a:xfrm rot="16200000">
            <a:off x="9786938" y="3590925"/>
            <a:ext cx="604837" cy="4202113"/>
          </a:xfrm>
          <a:prstGeom prst="round2SameRect">
            <a:avLst>
              <a:gd name="adj1" fmla="val 43219"/>
              <a:gd name="adj2" fmla="val 0"/>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a:p>
        </p:txBody>
      </p:sp>
      <p:pic>
        <p:nvPicPr>
          <p:cNvPr id="6" name="Imagen 7">
            <a:extLst>
              <a:ext uri="{FF2B5EF4-FFF2-40B4-BE49-F238E27FC236}">
                <a16:creationId xmlns:a16="http://schemas.microsoft.com/office/drawing/2014/main" id="{2234ADA5-0B32-9A1E-F38C-1D778F3B924B}"/>
              </a:ext>
            </a:extLst>
          </p:cNvPr>
          <p:cNvPicPr>
            <a:picLocks noChangeAspect="1" noChangeArrowheads="1"/>
          </p:cNvPicPr>
          <p:nvPr userDrawn="1"/>
        </p:nvPicPr>
        <p:blipFill>
          <a:blip r:embed="rId4" cstate="hqprint">
            <a:extLst>
              <a:ext uri="{28A0092B-C50C-407E-A947-70E740481C1C}">
                <a14:useLocalDpi xmlns:a14="http://schemas.microsoft.com/office/drawing/2010/main" val="0"/>
              </a:ext>
            </a:extLst>
          </a:blip>
          <a:srcRect/>
          <a:stretch>
            <a:fillRect/>
          </a:stretch>
        </p:blipFill>
        <p:spPr bwMode="auto">
          <a:xfrm>
            <a:off x="8234363" y="5473700"/>
            <a:ext cx="254000" cy="439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CuadroTexto 8">
            <a:extLst>
              <a:ext uri="{FF2B5EF4-FFF2-40B4-BE49-F238E27FC236}">
                <a16:creationId xmlns:a16="http://schemas.microsoft.com/office/drawing/2014/main" id="{EE9E1C48-A093-B4D3-A753-541045D2D749}"/>
              </a:ext>
            </a:extLst>
          </p:cNvPr>
          <p:cNvSpPr txBox="1">
            <a:spLocks noChangeArrowheads="1"/>
          </p:cNvSpPr>
          <p:nvPr userDrawn="1"/>
        </p:nvSpPr>
        <p:spPr bwMode="auto">
          <a:xfrm>
            <a:off x="8613775" y="5413375"/>
            <a:ext cx="2936875"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just" eaLnBrk="1" hangingPunct="1"/>
            <a:r>
              <a:rPr lang="es-CO" altLang="es-CO" sz="1000">
                <a:solidFill>
                  <a:schemeClr val="bg1"/>
                </a:solidFill>
                <a:latin typeface="Verdana" panose="020B0604030504040204" pitchFamily="34" charset="0"/>
                <a:ea typeface="Verdana" panose="020B0604030504040204" pitchFamily="34" charset="0"/>
                <a:cs typeface="Verdana" panose="020B0604030504040204" pitchFamily="34" charset="0"/>
              </a:rPr>
              <a:t>Para mayor información sobre el estado del tiempo, alertas y pronósticos, consulte la aplicación móvil MI PRONÓSTICO.</a:t>
            </a:r>
            <a:endParaRPr lang="es-MX" altLang="es-CO" sz="100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8" name="Rectángulo 7">
            <a:extLst>
              <a:ext uri="{FF2B5EF4-FFF2-40B4-BE49-F238E27FC236}">
                <a16:creationId xmlns:a16="http://schemas.microsoft.com/office/drawing/2014/main" id="{AE96341C-0B57-72E6-2584-8D588170BC3B}"/>
              </a:ext>
            </a:extLst>
          </p:cNvPr>
          <p:cNvSpPr/>
          <p:nvPr userDrawn="1"/>
        </p:nvSpPr>
        <p:spPr>
          <a:xfrm>
            <a:off x="850900" y="1360488"/>
            <a:ext cx="4627563" cy="4503737"/>
          </a:xfrm>
          <a:prstGeom prst="rect">
            <a:avLst/>
          </a:prstGeom>
          <a:no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a:p>
        </p:txBody>
      </p:sp>
      <p:pic>
        <p:nvPicPr>
          <p:cNvPr id="9" name="Imagen 10">
            <a:extLst>
              <a:ext uri="{FF2B5EF4-FFF2-40B4-BE49-F238E27FC236}">
                <a16:creationId xmlns:a16="http://schemas.microsoft.com/office/drawing/2014/main" id="{F925DA4A-AE68-FCC8-421A-0F76F5877542}"/>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ángulo: esquinas superiores redondeadas 9">
            <a:extLst>
              <a:ext uri="{FF2B5EF4-FFF2-40B4-BE49-F238E27FC236}">
                <a16:creationId xmlns:a16="http://schemas.microsoft.com/office/drawing/2014/main" id="{4598A40C-49F1-872D-BCBA-091F37D6871C}"/>
              </a:ext>
            </a:extLst>
          </p:cNvPr>
          <p:cNvSpPr/>
          <p:nvPr userDrawn="1"/>
        </p:nvSpPr>
        <p:spPr>
          <a:xfrm rot="5400000">
            <a:off x="2532063" y="-2303463"/>
            <a:ext cx="509588" cy="5573713"/>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11" name="Imagen 12">
            <a:extLst>
              <a:ext uri="{FF2B5EF4-FFF2-40B4-BE49-F238E27FC236}">
                <a16:creationId xmlns:a16="http://schemas.microsoft.com/office/drawing/2014/main" id="{2CF29CFC-6244-2116-24E8-5E133013DC15}"/>
              </a:ext>
            </a:extLst>
          </p:cNvPr>
          <p:cNvPicPr>
            <a:picLocks noChangeAspect="1" noChangeArrowheads="1"/>
          </p:cNvPicPr>
          <p:nvPr userDrawn="1"/>
        </p:nvPicPr>
        <p:blipFill>
          <a:blip r:embed="rId6">
            <a:lum bright="70000" contrast="-70000"/>
            <a:extLst>
              <a:ext uri="{28A0092B-C50C-407E-A947-70E740481C1C}">
                <a14:useLocalDpi xmlns:a14="http://schemas.microsoft.com/office/drawing/2010/main" val="0"/>
              </a:ext>
            </a:extLst>
          </a:blip>
          <a:srcRect/>
          <a:stretch>
            <a:fillRect/>
          </a:stretch>
        </p:blipFill>
        <p:spPr bwMode="auto">
          <a:xfrm>
            <a:off x="331788" y="284163"/>
            <a:ext cx="403225" cy="404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CuadroTexto 13">
            <a:extLst>
              <a:ext uri="{FF2B5EF4-FFF2-40B4-BE49-F238E27FC236}">
                <a16:creationId xmlns:a16="http://schemas.microsoft.com/office/drawing/2014/main" id="{1B6A7FCD-152E-E381-CD16-1C9FFB2164C4}"/>
              </a:ext>
            </a:extLst>
          </p:cNvPr>
          <p:cNvSpPr txBox="1">
            <a:spLocks noChangeArrowheads="1"/>
          </p:cNvSpPr>
          <p:nvPr userDrawn="1"/>
        </p:nvSpPr>
        <p:spPr bwMode="auto">
          <a:xfrm>
            <a:off x="850900" y="211138"/>
            <a:ext cx="360045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precipitación para</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las próximas seis (6) horas</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22" name="Marcador de texto 43"/>
          <p:cNvSpPr>
            <a:spLocks noGrp="1"/>
          </p:cNvSpPr>
          <p:nvPr>
            <p:ph type="body" sz="quarter" idx="12"/>
          </p:nvPr>
        </p:nvSpPr>
        <p:spPr>
          <a:xfrm>
            <a:off x="5951621" y="1409403"/>
            <a:ext cx="5438274" cy="3836114"/>
          </a:xfrm>
        </p:spPr>
        <p:txBody>
          <a:bodyPr>
            <a:noAutofit/>
          </a:bodyPr>
          <a:lstStyle>
            <a:lvl1pPr marL="0" indent="0" algn="just">
              <a:buNone/>
              <a:defRPr sz="12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3726202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olo el título">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3884592D-2071-82C9-772D-10A381ECFD4F}"/>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317EF096-AA6C-3367-5463-809328C7072F}"/>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pic>
        <p:nvPicPr>
          <p:cNvPr id="4" name="Imagen 5">
            <a:extLst>
              <a:ext uri="{FF2B5EF4-FFF2-40B4-BE49-F238E27FC236}">
                <a16:creationId xmlns:a16="http://schemas.microsoft.com/office/drawing/2014/main" id="{2905B46A-C2C0-488C-DA01-4B3267A24BAC}"/>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ítulo 1"/>
          <p:cNvSpPr>
            <a:spLocks noGrp="1"/>
          </p:cNvSpPr>
          <p:nvPr>
            <p:ph type="title"/>
          </p:nvPr>
        </p:nvSpPr>
        <p:spPr>
          <a:xfrm>
            <a:off x="838200" y="1144588"/>
            <a:ext cx="10515600" cy="471488"/>
          </a:xfrm>
        </p:spPr>
        <p:txBody>
          <a:bodyPr>
            <a:normAutofit/>
          </a:bodyPr>
          <a:lstStyle>
            <a:lvl1pPr>
              <a:defRPr sz="2000">
                <a:solidFill>
                  <a:srgbClr val="96BE53"/>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CO" dirty="0"/>
          </a:p>
        </p:txBody>
      </p:sp>
      <p:sp>
        <p:nvSpPr>
          <p:cNvPr id="5" name="Marcador de fecha 2">
            <a:extLst>
              <a:ext uri="{FF2B5EF4-FFF2-40B4-BE49-F238E27FC236}">
                <a16:creationId xmlns:a16="http://schemas.microsoft.com/office/drawing/2014/main" id="{C5BE3540-F9A3-9507-C2E4-FA99684ED4B2}"/>
              </a:ext>
            </a:extLst>
          </p:cNvPr>
          <p:cNvSpPr>
            <a:spLocks noGrp="1"/>
          </p:cNvSpPr>
          <p:nvPr>
            <p:ph type="dt" sz="half" idx="10"/>
          </p:nvPr>
        </p:nvSpPr>
        <p:spPr>
          <a:xfrm>
            <a:off x="838200" y="6356350"/>
            <a:ext cx="2743200" cy="365125"/>
          </a:xfrm>
          <a:prstGeom prst="rect">
            <a:avLst/>
          </a:prstGeom>
        </p:spPr>
        <p:txBody>
          <a:bodyPr/>
          <a:lstStyle>
            <a:lvl1pPr eaLnBrk="1" fontAlgn="auto" hangingPunct="1">
              <a:spcBef>
                <a:spcPts val="0"/>
              </a:spcBef>
              <a:spcAft>
                <a:spcPts val="0"/>
              </a:spcAft>
              <a:defRPr>
                <a:latin typeface="+mn-lt"/>
              </a:defRPr>
            </a:lvl1pPr>
          </a:lstStyle>
          <a:p>
            <a:pPr>
              <a:defRPr/>
            </a:pPr>
            <a:fld id="{992909CD-E035-4195-88B5-4CAF6A1F2246}" type="datetimeFigureOut">
              <a:rPr lang="es-CO"/>
              <a:pPr>
                <a:defRPr/>
              </a:pPr>
              <a:t>25/01/2025</a:t>
            </a:fld>
            <a:endParaRPr lang="es-CO"/>
          </a:p>
        </p:txBody>
      </p:sp>
      <p:sp>
        <p:nvSpPr>
          <p:cNvPr id="6" name="Marcador de pie de página 3">
            <a:extLst>
              <a:ext uri="{FF2B5EF4-FFF2-40B4-BE49-F238E27FC236}">
                <a16:creationId xmlns:a16="http://schemas.microsoft.com/office/drawing/2014/main" id="{76376B83-B988-2D66-B292-E3BC28FB84CE}"/>
              </a:ext>
            </a:extLst>
          </p:cNvPr>
          <p:cNvSpPr>
            <a:spLocks noGrp="1"/>
          </p:cNvSpPr>
          <p:nvPr>
            <p:ph type="ftr" sz="quarter" idx="11"/>
          </p:nvPr>
        </p:nvSpPr>
        <p:spPr>
          <a:xfrm>
            <a:off x="4038600" y="6356350"/>
            <a:ext cx="41148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es-CO"/>
          </a:p>
        </p:txBody>
      </p:sp>
      <p:sp>
        <p:nvSpPr>
          <p:cNvPr id="8" name="Marcador de número de diapositiva 4">
            <a:extLst>
              <a:ext uri="{FF2B5EF4-FFF2-40B4-BE49-F238E27FC236}">
                <a16:creationId xmlns:a16="http://schemas.microsoft.com/office/drawing/2014/main" id="{E7641162-E4A5-915F-6680-8BD56E87651A}"/>
              </a:ext>
            </a:extLst>
          </p:cNvPr>
          <p:cNvSpPr>
            <a:spLocks noGrp="1"/>
          </p:cNvSpPr>
          <p:nvPr>
            <p:ph type="sldNum" sz="quarter" idx="12"/>
          </p:nvPr>
        </p:nvSpPr>
        <p:spPr>
          <a:xfrm>
            <a:off x="8610600" y="6356350"/>
            <a:ext cx="2743200" cy="365125"/>
          </a:xfrm>
          <a:prstGeom prst="rect">
            <a:avLst/>
          </a:prstGeom>
        </p:spPr>
        <p:txBody>
          <a:bodyPr/>
          <a:lstStyle>
            <a:lvl1pPr eaLnBrk="1" fontAlgn="auto" hangingPunct="1">
              <a:spcBef>
                <a:spcPts val="0"/>
              </a:spcBef>
              <a:spcAft>
                <a:spcPts val="0"/>
              </a:spcAft>
              <a:defRPr>
                <a:latin typeface="+mn-lt"/>
              </a:defRPr>
            </a:lvl1pPr>
          </a:lstStyle>
          <a:p>
            <a:pPr>
              <a:defRPr/>
            </a:pPr>
            <a:fld id="{C916C852-366B-4689-88B4-9A12109C2E2E}" type="slidenum">
              <a:rPr lang="es-CO"/>
              <a:pPr>
                <a:defRPr/>
              </a:pPr>
              <a:t>‹Nº›</a:t>
            </a:fld>
            <a:endParaRPr lang="es-CO"/>
          </a:p>
        </p:txBody>
      </p:sp>
    </p:spTree>
    <p:extLst>
      <p:ext uri="{BB962C8B-B14F-4D97-AF65-F5344CB8AC3E}">
        <p14:creationId xmlns:p14="http://schemas.microsoft.com/office/powerpoint/2010/main" val="2198004878"/>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Alerta por descensos temperatura">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71845B72-99D7-4C5A-F18B-3ED42201F18C}"/>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95B16241-6433-C4D0-E81B-6618D552B9B8}"/>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pic>
        <p:nvPicPr>
          <p:cNvPr id="4" name="Imagen 5">
            <a:extLst>
              <a:ext uri="{FF2B5EF4-FFF2-40B4-BE49-F238E27FC236}">
                <a16:creationId xmlns:a16="http://schemas.microsoft.com/office/drawing/2014/main" id="{7036900C-E20E-389F-C1CC-ED974D2CF3B5}"/>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ángulo: esquinas superiores redondeadas 4">
            <a:extLst>
              <a:ext uri="{FF2B5EF4-FFF2-40B4-BE49-F238E27FC236}">
                <a16:creationId xmlns:a16="http://schemas.microsoft.com/office/drawing/2014/main" id="{D130ABB4-2C5F-AE45-6E48-DEEF28DC733A}"/>
              </a:ext>
            </a:extLst>
          </p:cNvPr>
          <p:cNvSpPr/>
          <p:nvPr userDrawn="1"/>
        </p:nvSpPr>
        <p:spPr>
          <a:xfrm rot="5400000">
            <a:off x="2532063" y="-2303463"/>
            <a:ext cx="509588" cy="5573713"/>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6" name="CuadroTexto 7">
            <a:extLst>
              <a:ext uri="{FF2B5EF4-FFF2-40B4-BE49-F238E27FC236}">
                <a16:creationId xmlns:a16="http://schemas.microsoft.com/office/drawing/2014/main" id="{AC3E9B9B-C0FD-BA90-B063-B75EB143ADF3}"/>
              </a:ext>
            </a:extLst>
          </p:cNvPr>
          <p:cNvSpPr txBox="1">
            <a:spLocks noChangeArrowheads="1"/>
          </p:cNvSpPr>
          <p:nvPr userDrawn="1"/>
        </p:nvSpPr>
        <p:spPr bwMode="auto">
          <a:xfrm>
            <a:off x="817563" y="228600"/>
            <a:ext cx="3990975"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Alerta por descensos significativos de</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Las Temperaturas mínimas del aire</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B27E1CA0-3BD4-017A-F7B2-12324234248C}"/>
              </a:ext>
            </a:extLst>
          </p:cNvPr>
          <p:cNvPicPr>
            <a:picLocks noChangeAspect="1" noChangeArrowheads="1"/>
          </p:cNvPicPr>
          <p:nvPr userDrawn="1"/>
        </p:nvPicPr>
        <p:blipFill>
          <a:blip r:embed="rId4">
            <a:lum bright="70000" contrast="-70000"/>
            <a:extLst>
              <a:ext uri="{28A0092B-C50C-407E-A947-70E740481C1C}">
                <a14:useLocalDpi xmlns:a14="http://schemas.microsoft.com/office/drawing/2010/main" val="0"/>
              </a:ext>
            </a:extLst>
          </a:blip>
          <a:srcRect/>
          <a:stretch>
            <a:fillRect/>
          </a:stretch>
        </p:blipFill>
        <p:spPr bwMode="auto">
          <a:xfrm>
            <a:off x="282575" y="284163"/>
            <a:ext cx="411163" cy="404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07531146"/>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Altos valores de radiación ultravioleta">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134E5BE0-494B-6499-96A2-01AD3415BFB7}"/>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1588"/>
            <a:ext cx="12190413"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1BD55C54-FC85-2003-6563-6EF405F34E18}"/>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pic>
        <p:nvPicPr>
          <p:cNvPr id="4" name="Imagen 5">
            <a:extLst>
              <a:ext uri="{FF2B5EF4-FFF2-40B4-BE49-F238E27FC236}">
                <a16:creationId xmlns:a16="http://schemas.microsoft.com/office/drawing/2014/main" id="{55DC75A2-1D4F-1281-B91F-4000B6F107F7}"/>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ángulo: esquinas superiores redondeadas 4">
            <a:extLst>
              <a:ext uri="{FF2B5EF4-FFF2-40B4-BE49-F238E27FC236}">
                <a16:creationId xmlns:a16="http://schemas.microsoft.com/office/drawing/2014/main" id="{F14D8B94-AB8B-8E98-46D0-D24F0AAFB4F8}"/>
              </a:ext>
            </a:extLst>
          </p:cNvPr>
          <p:cNvSpPr/>
          <p:nvPr userDrawn="1"/>
        </p:nvSpPr>
        <p:spPr>
          <a:xfrm rot="5400000">
            <a:off x="2531470" y="-2303023"/>
            <a:ext cx="510532" cy="5573476"/>
          </a:xfrm>
          <a:prstGeom prst="round2SameRect">
            <a:avLst/>
          </a:prstGeom>
          <a:gradFill flip="none" rotWithShape="1">
            <a:gsLst>
              <a:gs pos="0">
                <a:srgbClr val="C91008">
                  <a:shade val="30000"/>
                  <a:satMod val="115000"/>
                </a:srgbClr>
              </a:gs>
              <a:gs pos="50000">
                <a:srgbClr val="C91008">
                  <a:shade val="67500"/>
                  <a:satMod val="115000"/>
                </a:srgbClr>
              </a:gs>
              <a:gs pos="100000">
                <a:srgbClr val="F9652F"/>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6" name="CuadroTexto 7">
            <a:extLst>
              <a:ext uri="{FF2B5EF4-FFF2-40B4-BE49-F238E27FC236}">
                <a16:creationId xmlns:a16="http://schemas.microsoft.com/office/drawing/2014/main" id="{5FC4267D-EE2F-3890-0DCD-AB2BF9C7B3BE}"/>
              </a:ext>
            </a:extLst>
          </p:cNvPr>
          <p:cNvSpPr txBox="1">
            <a:spLocks noChangeArrowheads="1"/>
          </p:cNvSpPr>
          <p:nvPr userDrawn="1"/>
        </p:nvSpPr>
        <p:spPr bwMode="auto">
          <a:xfrm>
            <a:off x="725488" y="236538"/>
            <a:ext cx="4578350"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600" b="1">
                <a:solidFill>
                  <a:schemeClr val="bg1"/>
                </a:solidFill>
                <a:latin typeface="Verdana" panose="020B0604030504040204" pitchFamily="34" charset="0"/>
                <a:ea typeface="Verdana" panose="020B0604030504040204" pitchFamily="34" charset="0"/>
                <a:cs typeface="Verdana" panose="020B0604030504040204" pitchFamily="34" charset="0"/>
              </a:rPr>
              <a:t>Altos valores de radiación ultravioleta</a:t>
            </a:r>
            <a:endParaRPr lang="es-MX" altLang="es-CO" sz="16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D20706A5-9530-B18E-9874-EDAC3EA7F0F8}"/>
              </a:ext>
            </a:extLst>
          </p:cNvPr>
          <p:cNvPicPr>
            <a:picLocks noChangeAspect="1" noChangeArrowheads="1"/>
          </p:cNvPicPr>
          <p:nvPr userDrawn="1"/>
        </p:nvPicPr>
        <p:blipFill>
          <a:blip r:embed="rId4">
            <a:lum bright="70000" contrast="-70000"/>
            <a:extLst>
              <a:ext uri="{28A0092B-C50C-407E-A947-70E740481C1C}">
                <a14:useLocalDpi xmlns:a14="http://schemas.microsoft.com/office/drawing/2010/main" val="0"/>
              </a:ext>
            </a:extLst>
          </a:blip>
          <a:srcRect/>
          <a:stretch>
            <a:fillRect/>
          </a:stretch>
        </p:blipFill>
        <p:spPr bwMode="auto">
          <a:xfrm>
            <a:off x="273050" y="257175"/>
            <a:ext cx="438150" cy="43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Marcador de texto 10"/>
          <p:cNvSpPr>
            <a:spLocks noGrp="1"/>
          </p:cNvSpPr>
          <p:nvPr>
            <p:ph type="body" sz="quarter" idx="11"/>
          </p:nvPr>
        </p:nvSpPr>
        <p:spPr>
          <a:xfrm>
            <a:off x="6075335" y="1441342"/>
            <a:ext cx="5594377" cy="4711808"/>
          </a:xfrm>
        </p:spPr>
        <p:txBody>
          <a:bodyPr>
            <a:normAutofit/>
          </a:bodyPr>
          <a:lstStyle>
            <a:lvl1pPr marL="0" indent="0">
              <a:buNone/>
              <a:defRPr sz="1400">
                <a:solidFill>
                  <a:schemeClr val="tx1">
                    <a:lumMod val="50000"/>
                    <a:lumOff val="50000"/>
                  </a:schemeClr>
                </a:solidFill>
                <a:latin typeface="Verdana" panose="020B0604030504040204" pitchFamily="34" charset="0"/>
                <a:ea typeface="Verdana" panose="020B0604030504040204" pitchFamily="34" charset="0"/>
              </a:defRPr>
            </a:lvl1pPr>
            <a:lvl2pPr>
              <a:defRPr sz="2000">
                <a:solidFill>
                  <a:schemeClr val="tx1">
                    <a:lumMod val="50000"/>
                    <a:lumOff val="50000"/>
                  </a:schemeClr>
                </a:solidFill>
                <a:latin typeface="Verdana" panose="020B0604030504040204" pitchFamily="34" charset="0"/>
                <a:ea typeface="Verdana" panose="020B0604030504040204" pitchFamily="34" charset="0"/>
              </a:defRPr>
            </a:lvl2pPr>
            <a:lvl3pPr>
              <a:defRPr sz="1800">
                <a:solidFill>
                  <a:schemeClr val="tx1">
                    <a:lumMod val="50000"/>
                    <a:lumOff val="50000"/>
                  </a:schemeClr>
                </a:solidFill>
                <a:latin typeface="Verdana" panose="020B0604030504040204" pitchFamily="34" charset="0"/>
                <a:ea typeface="Verdana" panose="020B0604030504040204" pitchFamily="34" charset="0"/>
              </a:defRPr>
            </a:lvl3pPr>
            <a:lvl4pPr>
              <a:defRPr sz="1600">
                <a:solidFill>
                  <a:schemeClr val="tx1">
                    <a:lumMod val="50000"/>
                    <a:lumOff val="50000"/>
                  </a:schemeClr>
                </a:solidFill>
                <a:latin typeface="Verdana" panose="020B0604030504040204" pitchFamily="34" charset="0"/>
                <a:ea typeface="Verdana" panose="020B0604030504040204" pitchFamily="34" charset="0"/>
              </a:defRPr>
            </a:lvl4pPr>
            <a:lvl5pPr>
              <a:defRPr sz="1600">
                <a:solidFill>
                  <a:schemeClr val="tx1">
                    <a:lumMod val="50000"/>
                    <a:lumOff val="50000"/>
                  </a:schemeClr>
                </a:solidFill>
                <a:latin typeface="Verdana" panose="020B0604030504040204" pitchFamily="34" charset="0"/>
                <a:ea typeface="Verdana" panose="020B0604030504040204" pitchFamily="34" charset="0"/>
              </a:defRPr>
            </a:lvl5pPr>
          </a:lstStyle>
          <a:p>
            <a:pPr lvl="0"/>
            <a:r>
              <a:rPr lang="es-ES" dirty="0"/>
              <a:t>Editar el estilo de texto del patrón</a:t>
            </a:r>
          </a:p>
        </p:txBody>
      </p:sp>
      <p:sp>
        <p:nvSpPr>
          <p:cNvPr id="9" name="Marcador de texto 5"/>
          <p:cNvSpPr>
            <a:spLocks noGrp="1"/>
          </p:cNvSpPr>
          <p:nvPr>
            <p:ph type="body" sz="quarter" idx="10"/>
          </p:nvPr>
        </p:nvSpPr>
        <p:spPr>
          <a:xfrm>
            <a:off x="711764" y="536090"/>
            <a:ext cx="4346210" cy="240308"/>
          </a:xfrm>
        </p:spPr>
        <p:txBody>
          <a:bodyPr>
            <a:noAutofit/>
          </a:bodyPr>
          <a:lstStyle>
            <a:lvl1pPr marL="0" indent="0" algn="ctr">
              <a:buNone/>
              <a:defRPr sz="1100">
                <a:solidFill>
                  <a:schemeClr val="bg1"/>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1786602571"/>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9_Alertas Hidrológica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E9F48694-50F7-B98F-AAFD-D075F34F2C09}"/>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C24B98C1-A31E-1B3C-515D-D8C5637DFCF5}"/>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cxnSp>
        <p:nvCxnSpPr>
          <p:cNvPr id="4" name="Conector recto 3">
            <a:extLst>
              <a:ext uri="{FF2B5EF4-FFF2-40B4-BE49-F238E27FC236}">
                <a16:creationId xmlns:a16="http://schemas.microsoft.com/office/drawing/2014/main" id="{BD05106A-0CF6-25ED-3967-1F1B3B13090B}"/>
              </a:ext>
            </a:extLst>
          </p:cNvPr>
          <p:cNvCxnSpPr/>
          <p:nvPr userDrawn="1"/>
        </p:nvCxnSpPr>
        <p:spPr>
          <a:xfrm>
            <a:off x="4532313" y="1049338"/>
            <a:ext cx="0" cy="5427662"/>
          </a:xfrm>
          <a:prstGeom prst="line">
            <a:avLst/>
          </a:prstGeom>
          <a:ln w="28575">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pic>
        <p:nvPicPr>
          <p:cNvPr id="5" name="Imagen 6">
            <a:extLst>
              <a:ext uri="{FF2B5EF4-FFF2-40B4-BE49-F238E27FC236}">
                <a16:creationId xmlns:a16="http://schemas.microsoft.com/office/drawing/2014/main" id="{105C92DB-29CC-F5BD-6F42-67D97FAFEB1B}"/>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385550" y="1012825"/>
            <a:ext cx="796925" cy="5668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Imagen 7">
            <a:extLst>
              <a:ext uri="{FF2B5EF4-FFF2-40B4-BE49-F238E27FC236}">
                <a16:creationId xmlns:a16="http://schemas.microsoft.com/office/drawing/2014/main" id="{472C87D9-0169-A4D7-91A5-2CA1C3B27B56}"/>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ángulo: esquinas superiores redondeadas 6">
            <a:extLst>
              <a:ext uri="{FF2B5EF4-FFF2-40B4-BE49-F238E27FC236}">
                <a16:creationId xmlns:a16="http://schemas.microsoft.com/office/drawing/2014/main" id="{F9A5F6D3-E366-097D-598B-3AC0E3C67C7D}"/>
              </a:ext>
            </a:extLst>
          </p:cNvPr>
          <p:cNvSpPr/>
          <p:nvPr userDrawn="1"/>
        </p:nvSpPr>
        <p:spPr>
          <a:xfrm rot="5400000">
            <a:off x="1630363" y="-1401763"/>
            <a:ext cx="509588" cy="37703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8" name="CuadroTexto 9">
            <a:extLst>
              <a:ext uri="{FF2B5EF4-FFF2-40B4-BE49-F238E27FC236}">
                <a16:creationId xmlns:a16="http://schemas.microsoft.com/office/drawing/2014/main" id="{1417AEE7-DA68-5D3B-AE91-1F123248AC00}"/>
              </a:ext>
            </a:extLst>
          </p:cNvPr>
          <p:cNvSpPr txBox="1">
            <a:spLocks noChangeArrowheads="1"/>
          </p:cNvSpPr>
          <p:nvPr userDrawn="1"/>
        </p:nvSpPr>
        <p:spPr bwMode="auto">
          <a:xfrm>
            <a:off x="739775" y="293688"/>
            <a:ext cx="28003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b="1">
                <a:solidFill>
                  <a:schemeClr val="bg1"/>
                </a:solidFill>
                <a:latin typeface="Verdana" panose="020B0604030504040204" pitchFamily="34" charset="0"/>
                <a:ea typeface="Verdana" panose="020B0604030504040204" pitchFamily="34" charset="0"/>
                <a:cs typeface="Verdana" panose="020B0604030504040204" pitchFamily="34" charset="0"/>
              </a:rPr>
              <a:t>Alertas Hidrológicas</a:t>
            </a:r>
            <a:endParaRPr lang="es-MX" altLang="es-CO"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9" name="Imagen 10">
            <a:extLst>
              <a:ext uri="{FF2B5EF4-FFF2-40B4-BE49-F238E27FC236}">
                <a16:creationId xmlns:a16="http://schemas.microsoft.com/office/drawing/2014/main" id="{814EF9B2-FA07-DDED-9556-F74534B93C35}"/>
              </a:ext>
            </a:extLst>
          </p:cNvPr>
          <p:cNvPicPr>
            <a:picLocks noChangeAspect="1" noChangeArrowheads="1"/>
          </p:cNvPicPr>
          <p:nvPr userDrawn="1"/>
        </p:nvPicPr>
        <p:blipFill>
          <a:blip r:embed="rId5">
            <a:lum bright="70000" contrast="-70000"/>
            <a:extLst>
              <a:ext uri="{28A0092B-C50C-407E-A947-70E740481C1C}">
                <a14:useLocalDpi xmlns:a14="http://schemas.microsoft.com/office/drawing/2010/main" val="0"/>
              </a:ext>
            </a:extLst>
          </a:blip>
          <a:srcRect/>
          <a:stretch>
            <a:fillRect/>
          </a:stretch>
        </p:blipFill>
        <p:spPr bwMode="auto">
          <a:xfrm>
            <a:off x="322263" y="280988"/>
            <a:ext cx="24447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2415530"/>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Resumen de Alertas Hidrológica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8B43A2F9-E211-5C85-B94C-0047D7E48011}"/>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5F249342-C1ED-A563-ABAE-E4F63895DE64}"/>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BEB9E508-E643-3581-49EA-84D72E680F13}"/>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5" name="CuadroTexto 6">
            <a:extLst>
              <a:ext uri="{FF2B5EF4-FFF2-40B4-BE49-F238E27FC236}">
                <a16:creationId xmlns:a16="http://schemas.microsoft.com/office/drawing/2014/main" id="{D0186EEB-93D2-7A23-BE3A-BD35A4BC2C65}"/>
              </a:ext>
            </a:extLst>
          </p:cNvPr>
          <p:cNvSpPr txBox="1">
            <a:spLocks noChangeArrowheads="1"/>
          </p:cNvSpPr>
          <p:nvPr userDrawn="1"/>
        </p:nvSpPr>
        <p:spPr bwMode="auto">
          <a:xfrm>
            <a:off x="796925" y="307975"/>
            <a:ext cx="44704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b="1">
                <a:solidFill>
                  <a:schemeClr val="bg1"/>
                </a:solidFill>
                <a:latin typeface="Verdana" panose="020B0604030504040204" pitchFamily="34" charset="0"/>
                <a:ea typeface="Verdana" panose="020B0604030504040204" pitchFamily="34" charset="0"/>
                <a:cs typeface="Verdana" panose="020B0604030504040204" pitchFamily="34" charset="0"/>
              </a:rPr>
              <a:t>Resumen de Alertas Hidrológicas</a:t>
            </a:r>
            <a:endParaRPr lang="es-MX" altLang="es-CO"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6" name="Imagen 7">
            <a:extLst>
              <a:ext uri="{FF2B5EF4-FFF2-40B4-BE49-F238E27FC236}">
                <a16:creationId xmlns:a16="http://schemas.microsoft.com/office/drawing/2014/main" id="{504354CB-E63D-543F-28A3-329BD095891F}"/>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242888" y="304800"/>
            <a:ext cx="520700"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8">
            <a:extLst>
              <a:ext uri="{FF2B5EF4-FFF2-40B4-BE49-F238E27FC236}">
                <a16:creationId xmlns:a16="http://schemas.microsoft.com/office/drawing/2014/main" id="{8086C63A-66E2-7074-0929-DCB038D48979}"/>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64629385"/>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Área Hidrográfica Caribe">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576209B9-7A47-1957-825D-818BCBD38E68}"/>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0D09AF49-B10A-D105-98B2-1F50947CFC51}"/>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D0BC94D6-5B29-42A5-7573-08014AF6C204}"/>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5" name="CuadroTexto 6">
            <a:extLst>
              <a:ext uri="{FF2B5EF4-FFF2-40B4-BE49-F238E27FC236}">
                <a16:creationId xmlns:a16="http://schemas.microsoft.com/office/drawing/2014/main" id="{D181266E-6575-465C-9932-6A566B264095}"/>
              </a:ext>
            </a:extLst>
          </p:cNvPr>
          <p:cNvSpPr txBox="1">
            <a:spLocks noChangeArrowheads="1"/>
          </p:cNvSpPr>
          <p:nvPr userDrawn="1"/>
        </p:nvSpPr>
        <p:spPr bwMode="auto">
          <a:xfrm>
            <a:off x="785813" y="309563"/>
            <a:ext cx="38544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b="1">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Caribe</a:t>
            </a:r>
            <a:endParaRPr lang="es-MX" altLang="es-CO"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6" name="Imagen 7">
            <a:extLst>
              <a:ext uri="{FF2B5EF4-FFF2-40B4-BE49-F238E27FC236}">
                <a16:creationId xmlns:a16="http://schemas.microsoft.com/office/drawing/2014/main" id="{2EC21FF4-0883-300F-2C24-E0B32FA0D218}"/>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342900"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8">
            <a:extLst>
              <a:ext uri="{FF2B5EF4-FFF2-40B4-BE49-F238E27FC236}">
                <a16:creationId xmlns:a16="http://schemas.microsoft.com/office/drawing/2014/main" id="{F215CFB8-481E-276E-E270-632515DE154F}"/>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30860909"/>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Área Hidrográfica Pacífico">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46052D1F-1992-608A-472F-3B3F6620CFE7}"/>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D0125A5E-F183-D9FF-951B-7BA29131B546}"/>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pic>
        <p:nvPicPr>
          <p:cNvPr id="4" name="Imagen 5">
            <a:extLst>
              <a:ext uri="{FF2B5EF4-FFF2-40B4-BE49-F238E27FC236}">
                <a16:creationId xmlns:a16="http://schemas.microsoft.com/office/drawing/2014/main" id="{5ADC5BC1-5F71-079D-DBA8-72DE3A2669B0}"/>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3668713" y="82550"/>
            <a:ext cx="344487"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ángulo: esquinas superiores redondeadas 4">
            <a:extLst>
              <a:ext uri="{FF2B5EF4-FFF2-40B4-BE49-F238E27FC236}">
                <a16:creationId xmlns:a16="http://schemas.microsoft.com/office/drawing/2014/main" id="{79766033-A59A-36D4-7D13-69D1C71B1D27}"/>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6" name="CuadroTexto 7">
            <a:extLst>
              <a:ext uri="{FF2B5EF4-FFF2-40B4-BE49-F238E27FC236}">
                <a16:creationId xmlns:a16="http://schemas.microsoft.com/office/drawing/2014/main" id="{CDD6279C-1087-11FD-56C1-FD6FC277B134}"/>
              </a:ext>
            </a:extLst>
          </p:cNvPr>
          <p:cNvSpPr txBox="1">
            <a:spLocks noChangeArrowheads="1"/>
          </p:cNvSpPr>
          <p:nvPr userDrawn="1"/>
        </p:nvSpPr>
        <p:spPr bwMode="auto">
          <a:xfrm>
            <a:off x="785813" y="309563"/>
            <a:ext cx="4033837"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b="1">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Pacífico</a:t>
            </a:r>
            <a:endParaRPr lang="es-MX" altLang="es-CO"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D7D52081-AE26-32A1-87DB-78C55D81ABDA}"/>
              </a:ext>
            </a:extLst>
          </p:cNvPr>
          <p:cNvPicPr>
            <a:picLocks noChangeAspect="1" noChangeArrowheads="1"/>
          </p:cNvPicPr>
          <p:nvPr userDrawn="1"/>
        </p:nvPicPr>
        <p:blipFill>
          <a:blip r:embed="rId4">
            <a:lum bright="70000" contrast="-70000"/>
            <a:extLst>
              <a:ext uri="{28A0092B-C50C-407E-A947-70E740481C1C}">
                <a14:useLocalDpi xmlns:a14="http://schemas.microsoft.com/office/drawing/2010/main" val="0"/>
              </a:ext>
            </a:extLst>
          </a:blip>
          <a:srcRect/>
          <a:stretch>
            <a:fillRect/>
          </a:stretch>
        </p:blipFill>
        <p:spPr bwMode="auto">
          <a:xfrm>
            <a:off x="342900"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Imagen 9">
            <a:extLst>
              <a:ext uri="{FF2B5EF4-FFF2-40B4-BE49-F238E27FC236}">
                <a16:creationId xmlns:a16="http://schemas.microsoft.com/office/drawing/2014/main" id="{7601D2DF-A8AE-CB92-E135-96938FDDF15D}"/>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22713104"/>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cuenca ALTA rio mag">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67FC73AA-409B-1C8A-9481-C6AA1A402F69}"/>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2D600C14-6E04-1717-63EC-61D2B72E9138}"/>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4ED55E48-D70A-0352-AC78-A521DC70D01F}"/>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5" name="Imagen 6">
            <a:extLst>
              <a:ext uri="{FF2B5EF4-FFF2-40B4-BE49-F238E27FC236}">
                <a16:creationId xmlns:a16="http://schemas.microsoft.com/office/drawing/2014/main" id="{C13BA055-AA09-FFD5-8528-7DD83816780C}"/>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342900"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7">
            <a:extLst>
              <a:ext uri="{FF2B5EF4-FFF2-40B4-BE49-F238E27FC236}">
                <a16:creationId xmlns:a16="http://schemas.microsoft.com/office/drawing/2014/main" id="{86559858-6CDF-88C9-035E-784E0D5B0A93}"/>
              </a:ext>
            </a:extLst>
          </p:cNvPr>
          <p:cNvSpPr txBox="1">
            <a:spLocks noChangeArrowheads="1"/>
          </p:cNvSpPr>
          <p:nvPr userDrawn="1"/>
        </p:nvSpPr>
        <p:spPr bwMode="auto">
          <a:xfrm>
            <a:off x="771525" y="225425"/>
            <a:ext cx="4329113"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Magdalena – Cauca</a:t>
            </a:r>
          </a:p>
          <a:p>
            <a:pPr eaLnBrk="1" hangingPunct="1"/>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(Cuenca alta del Río Magdalena)</a:t>
            </a:r>
            <a:endParaRPr lang="es-MX"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53F1EF1F-286B-CB72-E9E0-D733B9D5A166}"/>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3456473"/>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cuenca MEDIA rio mag">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3EBE0022-80FF-AA5A-FB9C-F63C08312095}"/>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936AE8B6-E3B5-8EA2-6D7C-DBF4742BBAD2}"/>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575F9012-8A79-23D9-C0A1-6D341472F8B2}"/>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5" name="Imagen 6">
            <a:extLst>
              <a:ext uri="{FF2B5EF4-FFF2-40B4-BE49-F238E27FC236}">
                <a16:creationId xmlns:a16="http://schemas.microsoft.com/office/drawing/2014/main" id="{F271CC8C-9CCF-4039-440F-E31877A0CD0B}"/>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342900"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7">
            <a:extLst>
              <a:ext uri="{FF2B5EF4-FFF2-40B4-BE49-F238E27FC236}">
                <a16:creationId xmlns:a16="http://schemas.microsoft.com/office/drawing/2014/main" id="{CF09E571-255C-987A-B58B-5F2FC1CB674E}"/>
              </a:ext>
            </a:extLst>
          </p:cNvPr>
          <p:cNvSpPr txBox="1">
            <a:spLocks noChangeArrowheads="1"/>
          </p:cNvSpPr>
          <p:nvPr userDrawn="1"/>
        </p:nvSpPr>
        <p:spPr bwMode="auto">
          <a:xfrm>
            <a:off x="788988" y="233363"/>
            <a:ext cx="4329112"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Magdalena – Cauca</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(Cuenca media del Río Magdalena)</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5559BD90-2D37-1E45-C86F-8920611ACB80}"/>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47955298"/>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cuenca BAJA rio mag">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F2020387-CB93-5206-6EEE-5ABC78CA63D1}"/>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4144DB28-1CD2-5547-68D5-21BAD7822F36}"/>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D370FF7D-4326-BA85-356B-86BCC84763AE}"/>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5" name="Imagen 6">
            <a:extLst>
              <a:ext uri="{FF2B5EF4-FFF2-40B4-BE49-F238E27FC236}">
                <a16:creationId xmlns:a16="http://schemas.microsoft.com/office/drawing/2014/main" id="{C9BA3B29-0CCA-D923-8C6F-2EAEEC776BCA}"/>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342900"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7">
            <a:extLst>
              <a:ext uri="{FF2B5EF4-FFF2-40B4-BE49-F238E27FC236}">
                <a16:creationId xmlns:a16="http://schemas.microsoft.com/office/drawing/2014/main" id="{74A297BB-8032-61EB-DE12-AF6DF2F51E9D}"/>
              </a:ext>
            </a:extLst>
          </p:cNvPr>
          <p:cNvSpPr txBox="1">
            <a:spLocks noChangeArrowheads="1"/>
          </p:cNvSpPr>
          <p:nvPr userDrawn="1"/>
        </p:nvSpPr>
        <p:spPr bwMode="auto">
          <a:xfrm>
            <a:off x="788988" y="230188"/>
            <a:ext cx="4329112"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Magdalena – Cauca</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(Cuenca baja del Río Magdalena)</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9451DE00-B3FB-4EB4-2629-705EF34CC245}"/>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49077238"/>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CUENCA rio mag">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BD898F90-0781-6DB1-F69B-0C1CBE0E6067}"/>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55E6A6FB-8065-51AC-8F9A-01971A466854}"/>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0AEFEE09-4910-0E94-C13C-3E5942B650B4}"/>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5" name="Imagen 6">
            <a:extLst>
              <a:ext uri="{FF2B5EF4-FFF2-40B4-BE49-F238E27FC236}">
                <a16:creationId xmlns:a16="http://schemas.microsoft.com/office/drawing/2014/main" id="{4D31B379-10C5-6185-E0D7-90F8459F339A}"/>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342900"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7">
            <a:extLst>
              <a:ext uri="{FF2B5EF4-FFF2-40B4-BE49-F238E27FC236}">
                <a16:creationId xmlns:a16="http://schemas.microsoft.com/office/drawing/2014/main" id="{9F3C3A08-FB7A-FB3F-80A5-F41567D5E0B2}"/>
              </a:ext>
            </a:extLst>
          </p:cNvPr>
          <p:cNvSpPr txBox="1">
            <a:spLocks noChangeArrowheads="1"/>
          </p:cNvSpPr>
          <p:nvPr userDrawn="1"/>
        </p:nvSpPr>
        <p:spPr bwMode="auto">
          <a:xfrm>
            <a:off x="788988" y="222250"/>
            <a:ext cx="4330700"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Magdalena – Cauca</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(Cuenca del Río Magdalena)</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E77420CF-E7BA-F466-721A-B769658BAC4E}"/>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58400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1_En blanco">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20B88116-58E2-390D-C9E3-6C63EA3533BE}"/>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B6190A6E-7D49-D848-4AD8-FEF521ED68AB}"/>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pic>
        <p:nvPicPr>
          <p:cNvPr id="4" name="Imagen 5">
            <a:extLst>
              <a:ext uri="{FF2B5EF4-FFF2-40B4-BE49-F238E27FC236}">
                <a16:creationId xmlns:a16="http://schemas.microsoft.com/office/drawing/2014/main" id="{BE060532-A1D1-E480-776C-B3966DC266BB}"/>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Marcador de fecha 1">
            <a:extLst>
              <a:ext uri="{FF2B5EF4-FFF2-40B4-BE49-F238E27FC236}">
                <a16:creationId xmlns:a16="http://schemas.microsoft.com/office/drawing/2014/main" id="{8C1657A2-93DE-2D5D-78AB-E9927BB9B2E1}"/>
              </a:ext>
            </a:extLst>
          </p:cNvPr>
          <p:cNvSpPr>
            <a:spLocks noGrp="1"/>
          </p:cNvSpPr>
          <p:nvPr>
            <p:ph type="dt" sz="half" idx="10"/>
          </p:nvPr>
        </p:nvSpPr>
        <p:spPr>
          <a:xfrm>
            <a:off x="838200" y="6356350"/>
            <a:ext cx="2743200" cy="365125"/>
          </a:xfrm>
          <a:prstGeom prst="rect">
            <a:avLst/>
          </a:prstGeom>
        </p:spPr>
        <p:txBody>
          <a:bodyPr/>
          <a:lstStyle>
            <a:lvl1pPr eaLnBrk="1" fontAlgn="auto" hangingPunct="1">
              <a:spcBef>
                <a:spcPts val="0"/>
              </a:spcBef>
              <a:spcAft>
                <a:spcPts val="0"/>
              </a:spcAft>
              <a:defRPr>
                <a:latin typeface="+mn-lt"/>
              </a:defRPr>
            </a:lvl1pPr>
          </a:lstStyle>
          <a:p>
            <a:pPr>
              <a:defRPr/>
            </a:pPr>
            <a:fld id="{8F21DCB8-1D2C-46D1-B7CD-1A81D2FC1F5C}" type="datetimeFigureOut">
              <a:rPr lang="es-CO"/>
              <a:pPr>
                <a:defRPr/>
              </a:pPr>
              <a:t>25/01/2025</a:t>
            </a:fld>
            <a:endParaRPr lang="es-CO"/>
          </a:p>
        </p:txBody>
      </p:sp>
      <p:sp>
        <p:nvSpPr>
          <p:cNvPr id="6" name="Marcador de pie de página 2">
            <a:extLst>
              <a:ext uri="{FF2B5EF4-FFF2-40B4-BE49-F238E27FC236}">
                <a16:creationId xmlns:a16="http://schemas.microsoft.com/office/drawing/2014/main" id="{DA695019-0244-6B9B-BA5A-E606E1871141}"/>
              </a:ext>
            </a:extLst>
          </p:cNvPr>
          <p:cNvSpPr>
            <a:spLocks noGrp="1"/>
          </p:cNvSpPr>
          <p:nvPr>
            <p:ph type="ftr" sz="quarter" idx="11"/>
          </p:nvPr>
        </p:nvSpPr>
        <p:spPr>
          <a:xfrm>
            <a:off x="4038600" y="6356350"/>
            <a:ext cx="41148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es-CO"/>
          </a:p>
        </p:txBody>
      </p:sp>
      <p:sp>
        <p:nvSpPr>
          <p:cNvPr id="7" name="Marcador de número de diapositiva 3">
            <a:extLst>
              <a:ext uri="{FF2B5EF4-FFF2-40B4-BE49-F238E27FC236}">
                <a16:creationId xmlns:a16="http://schemas.microsoft.com/office/drawing/2014/main" id="{BF27E982-00BA-1E14-961B-C8378AAB9DC3}"/>
              </a:ext>
            </a:extLst>
          </p:cNvPr>
          <p:cNvSpPr>
            <a:spLocks noGrp="1"/>
          </p:cNvSpPr>
          <p:nvPr>
            <p:ph type="sldNum" sz="quarter" idx="12"/>
          </p:nvPr>
        </p:nvSpPr>
        <p:spPr>
          <a:xfrm>
            <a:off x="8610600" y="6356350"/>
            <a:ext cx="2743200" cy="365125"/>
          </a:xfrm>
          <a:prstGeom prst="rect">
            <a:avLst/>
          </a:prstGeom>
        </p:spPr>
        <p:txBody>
          <a:bodyPr/>
          <a:lstStyle>
            <a:lvl1pPr eaLnBrk="1" fontAlgn="auto" hangingPunct="1">
              <a:spcBef>
                <a:spcPts val="0"/>
              </a:spcBef>
              <a:spcAft>
                <a:spcPts val="0"/>
              </a:spcAft>
              <a:defRPr>
                <a:latin typeface="+mn-lt"/>
              </a:defRPr>
            </a:lvl1pPr>
          </a:lstStyle>
          <a:p>
            <a:pPr>
              <a:defRPr/>
            </a:pPr>
            <a:fld id="{5E3CC32B-26CC-4020-B2CF-0C7ED98C70D9}" type="slidenum">
              <a:rPr lang="es-CO"/>
              <a:pPr>
                <a:defRPr/>
              </a:pPr>
              <a:t>‹Nº›</a:t>
            </a:fld>
            <a:endParaRPr lang="es-CO"/>
          </a:p>
        </p:txBody>
      </p:sp>
    </p:spTree>
    <p:extLst>
      <p:ext uri="{BB962C8B-B14F-4D97-AF65-F5344CB8AC3E}">
        <p14:creationId xmlns:p14="http://schemas.microsoft.com/office/powerpoint/2010/main" val="1649086301"/>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Área Hidrográfica Orinoco">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2274C666-F078-D1E8-4FB5-582766523B8C}"/>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A552E63E-C6BA-1E2F-4CC8-3A05DF63FF05}"/>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3DF61684-8F9D-D9CD-9698-EB639776C51C}"/>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5" name="Imagen 6">
            <a:extLst>
              <a:ext uri="{FF2B5EF4-FFF2-40B4-BE49-F238E27FC236}">
                <a16:creationId xmlns:a16="http://schemas.microsoft.com/office/drawing/2014/main" id="{62CC7B00-366B-C2DC-60B3-8CA0C477B2C0}"/>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342900"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7">
            <a:extLst>
              <a:ext uri="{FF2B5EF4-FFF2-40B4-BE49-F238E27FC236}">
                <a16:creationId xmlns:a16="http://schemas.microsoft.com/office/drawing/2014/main" id="{761E86B6-2B96-4A98-C390-4842AE0089F6}"/>
              </a:ext>
            </a:extLst>
          </p:cNvPr>
          <p:cNvSpPr txBox="1">
            <a:spLocks noChangeArrowheads="1"/>
          </p:cNvSpPr>
          <p:nvPr userDrawn="1"/>
        </p:nvSpPr>
        <p:spPr bwMode="auto">
          <a:xfrm>
            <a:off x="771525" y="309563"/>
            <a:ext cx="4030663"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b="1">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Orinoco</a:t>
            </a:r>
            <a:endParaRPr lang="es-MX" altLang="es-CO"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378D2CD5-E912-935A-194C-2F20C7E9F711}"/>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50851863"/>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Área Hidrográfica Amazona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6E0F93D1-EA02-18F8-0D71-FEADE83B2C7A}"/>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320653C8-5ECD-FB3C-66A9-E275A16CA8AA}"/>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D78641CE-D191-6BFD-BE8B-F15EBAEA2B77}"/>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5" name="Imagen 6">
            <a:extLst>
              <a:ext uri="{FF2B5EF4-FFF2-40B4-BE49-F238E27FC236}">
                <a16:creationId xmlns:a16="http://schemas.microsoft.com/office/drawing/2014/main" id="{3A59B177-2CF5-5B56-D812-301B5767AD1F}"/>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342900"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7">
            <a:extLst>
              <a:ext uri="{FF2B5EF4-FFF2-40B4-BE49-F238E27FC236}">
                <a16:creationId xmlns:a16="http://schemas.microsoft.com/office/drawing/2014/main" id="{3B11A645-1DCC-3966-B168-99BDF0D291AF}"/>
              </a:ext>
            </a:extLst>
          </p:cNvPr>
          <p:cNvSpPr txBox="1">
            <a:spLocks noChangeArrowheads="1"/>
          </p:cNvSpPr>
          <p:nvPr userDrawn="1"/>
        </p:nvSpPr>
        <p:spPr bwMode="auto">
          <a:xfrm>
            <a:off x="801688" y="298450"/>
            <a:ext cx="43529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b="1">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Amazonas</a:t>
            </a:r>
            <a:endParaRPr lang="es-MX" altLang="es-CO"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E32B94C5-6808-8A73-BB8D-07B663481430}"/>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95147966"/>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Pronóstico amenaza deslizamientos tierra">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B56D8AE4-0294-19E3-FAB9-2692B93D874A}"/>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02E00985-CE99-C980-5190-3A1E0F099915}"/>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5" name="Rectángulo: esquinas superiores redondeadas 4">
            <a:extLst>
              <a:ext uri="{FF2B5EF4-FFF2-40B4-BE49-F238E27FC236}">
                <a16:creationId xmlns:a16="http://schemas.microsoft.com/office/drawing/2014/main" id="{46040D07-081B-1B16-7A7F-C3D68EDF4346}"/>
              </a:ext>
            </a:extLst>
          </p:cNvPr>
          <p:cNvSpPr/>
          <p:nvPr userDrawn="1"/>
        </p:nvSpPr>
        <p:spPr>
          <a:xfrm rot="5400000">
            <a:off x="2532063" y="-2303463"/>
            <a:ext cx="509588" cy="5573713"/>
          </a:xfrm>
          <a:prstGeom prst="round2SameRect">
            <a:avLst/>
          </a:prstGeom>
          <a:gradFill flip="none" rotWithShape="1">
            <a:gsLst>
              <a:gs pos="0">
                <a:srgbClr val="6C320A"/>
              </a:gs>
              <a:gs pos="33000">
                <a:schemeClr val="accent6">
                  <a:lumMod val="50000"/>
                </a:scheme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6" name="CuadroTexto 6">
            <a:extLst>
              <a:ext uri="{FF2B5EF4-FFF2-40B4-BE49-F238E27FC236}">
                <a16:creationId xmlns:a16="http://schemas.microsoft.com/office/drawing/2014/main" id="{BFF054CF-01A8-CB4A-1F88-2A867FF813A8}"/>
              </a:ext>
            </a:extLst>
          </p:cNvPr>
          <p:cNvSpPr txBox="1">
            <a:spLocks noChangeArrowheads="1"/>
          </p:cNvSpPr>
          <p:nvPr userDrawn="1"/>
        </p:nvSpPr>
        <p:spPr bwMode="auto">
          <a:xfrm>
            <a:off x="1044575" y="231775"/>
            <a:ext cx="3190875"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Deslizamientos de Tierra</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7">
            <a:extLst>
              <a:ext uri="{FF2B5EF4-FFF2-40B4-BE49-F238E27FC236}">
                <a16:creationId xmlns:a16="http://schemas.microsoft.com/office/drawing/2014/main" id="{0BA840CF-CC6E-D2A3-211A-BBA901E50859}"/>
              </a:ext>
            </a:extLst>
          </p:cNvPr>
          <p:cNvPicPr>
            <a:picLocks noChangeAspect="1" noChangeArrowheads="1"/>
          </p:cNvPicPr>
          <p:nvPr userDrawn="1"/>
        </p:nvPicPr>
        <p:blipFill>
          <a:blip r:embed="rId3" cstate="hqprint">
            <a:extLst>
              <a:ext uri="{28A0092B-C50C-407E-A947-70E740481C1C}">
                <a14:useLocalDpi xmlns:a14="http://schemas.microsoft.com/office/drawing/2010/main" val="0"/>
              </a:ext>
            </a:extLst>
          </a:blip>
          <a:srcRect/>
          <a:stretch>
            <a:fillRect/>
          </a:stretch>
        </p:blipFill>
        <p:spPr bwMode="auto">
          <a:xfrm>
            <a:off x="307975" y="206375"/>
            <a:ext cx="547688" cy="547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Imagen 8">
            <a:extLst>
              <a:ext uri="{FF2B5EF4-FFF2-40B4-BE49-F238E27FC236}">
                <a16:creationId xmlns:a16="http://schemas.microsoft.com/office/drawing/2014/main" id="{9BC27E62-3DF6-CD82-3919-DA9368DFBC2D}"/>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Marcador de texto 12"/>
          <p:cNvSpPr>
            <a:spLocks noGrp="1"/>
          </p:cNvSpPr>
          <p:nvPr>
            <p:ph type="body" sz="quarter" idx="10"/>
          </p:nvPr>
        </p:nvSpPr>
        <p:spPr>
          <a:xfrm>
            <a:off x="1171067" y="780402"/>
            <a:ext cx="4263576" cy="261610"/>
          </a:xfrm>
        </p:spPr>
        <p:txBody>
          <a:bodyPr>
            <a:noAutofit/>
          </a:bodyPr>
          <a:lstStyle>
            <a:lvl1pPr marL="0" indent="0" algn="l">
              <a:buNone/>
              <a:defRPr sz="1200" b="1">
                <a:solidFill>
                  <a:schemeClr val="accent6">
                    <a:lumMod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3558684211"/>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Pronóstico amenaza incendios vegetal">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A00EC861-7E41-2CBE-6714-04BF4B8825A1}"/>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FA801894-B6BC-6679-6D74-3192E6C146C5}"/>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5" name="Rectángulo: esquinas superiores redondeadas 4">
            <a:extLst>
              <a:ext uri="{FF2B5EF4-FFF2-40B4-BE49-F238E27FC236}">
                <a16:creationId xmlns:a16="http://schemas.microsoft.com/office/drawing/2014/main" id="{AEAE54F1-15F1-2718-49C5-1C09D8014B6D}"/>
              </a:ext>
            </a:extLst>
          </p:cNvPr>
          <p:cNvSpPr/>
          <p:nvPr userDrawn="1"/>
        </p:nvSpPr>
        <p:spPr>
          <a:xfrm rot="5400000">
            <a:off x="2532063" y="-2303463"/>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6" name="CuadroTexto 6">
            <a:extLst>
              <a:ext uri="{FF2B5EF4-FFF2-40B4-BE49-F238E27FC236}">
                <a16:creationId xmlns:a16="http://schemas.microsoft.com/office/drawing/2014/main" id="{7DBBDF20-5353-4E8E-9E65-1C60E5F46527}"/>
              </a:ext>
            </a:extLst>
          </p:cNvPr>
          <p:cNvSpPr txBox="1">
            <a:spLocks noChangeArrowheads="1"/>
          </p:cNvSpPr>
          <p:nvPr userDrawn="1"/>
        </p:nvSpPr>
        <p:spPr bwMode="auto">
          <a:xfrm>
            <a:off x="811213" y="222250"/>
            <a:ext cx="3735387"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7">
            <a:extLst>
              <a:ext uri="{FF2B5EF4-FFF2-40B4-BE49-F238E27FC236}">
                <a16:creationId xmlns:a16="http://schemas.microsoft.com/office/drawing/2014/main" id="{AF11FE57-BE05-E661-CECD-4CB442F76FBA}"/>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361950"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Imagen 8">
            <a:extLst>
              <a:ext uri="{FF2B5EF4-FFF2-40B4-BE49-F238E27FC236}">
                <a16:creationId xmlns:a16="http://schemas.microsoft.com/office/drawing/2014/main" id="{B8F219AE-21A9-DD7D-09A2-60B499384B58}"/>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Marcador de texto 12"/>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3658102134"/>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Aletas Meteomarinas CARIBE">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3A2EA7D7-A4FD-45CE-4679-0E8D6D50351A}"/>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ángulo redondeado 7">
            <a:extLst>
              <a:ext uri="{FF2B5EF4-FFF2-40B4-BE49-F238E27FC236}">
                <a16:creationId xmlns:a16="http://schemas.microsoft.com/office/drawing/2014/main" id="{BB856F90-AF4B-D57B-7D46-15A9483D4E3E}"/>
              </a:ext>
            </a:extLst>
          </p:cNvPr>
          <p:cNvSpPr/>
          <p:nvPr userDrawn="1"/>
        </p:nvSpPr>
        <p:spPr>
          <a:xfrm>
            <a:off x="8615363" y="1047750"/>
            <a:ext cx="3421062" cy="509746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a:p>
        </p:txBody>
      </p:sp>
      <p:sp>
        <p:nvSpPr>
          <p:cNvPr id="4" name="CuadroTexto 5">
            <a:extLst>
              <a:ext uri="{FF2B5EF4-FFF2-40B4-BE49-F238E27FC236}">
                <a16:creationId xmlns:a16="http://schemas.microsoft.com/office/drawing/2014/main" id="{AB1B6DED-645F-900E-A6D6-CA26417E52A9}"/>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5" name="object 2">
            <a:extLst>
              <a:ext uri="{FF2B5EF4-FFF2-40B4-BE49-F238E27FC236}">
                <a16:creationId xmlns:a16="http://schemas.microsoft.com/office/drawing/2014/main" id="{BF4BCFB9-D3C1-7712-70B4-D82DEE7707E2}"/>
              </a:ext>
            </a:extLst>
          </p:cNvPr>
          <p:cNvSpPr>
            <a:spLocks noChangeArrowheads="1"/>
          </p:cNvSpPr>
          <p:nvPr userDrawn="1"/>
        </p:nvSpPr>
        <p:spPr bwMode="auto">
          <a:xfrm>
            <a:off x="69850" y="1201738"/>
            <a:ext cx="8543925" cy="5016500"/>
          </a:xfrm>
          <a:prstGeom prst="rect">
            <a:avLst/>
          </a:prstGeom>
          <a:blipFill dpi="0" rotWithShape="1">
            <a:blip r:embed="rId3"/>
            <a:srcRect/>
            <a:stretch>
              <a:fillRect/>
            </a:stretch>
          </a:blipFill>
          <a:ln>
            <a:noFill/>
          </a:ln>
        </p:spPr>
        <p:txBody>
          <a:bodyPr lIns="0" tIns="0" rIns="0" bIns="0"/>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defTabSz="914126" eaLnBrk="1" hangingPunct="1">
              <a:defRPr/>
            </a:pPr>
            <a:endParaRPr lang="es-CO" altLang="es-CO" sz="3198" dirty="0">
              <a:solidFill>
                <a:prstClr val="black"/>
              </a:solidFill>
              <a:sym typeface="Arial"/>
            </a:endParaRPr>
          </a:p>
        </p:txBody>
      </p:sp>
      <p:sp>
        <p:nvSpPr>
          <p:cNvPr id="6" name="CuadroTexto 7">
            <a:extLst>
              <a:ext uri="{FF2B5EF4-FFF2-40B4-BE49-F238E27FC236}">
                <a16:creationId xmlns:a16="http://schemas.microsoft.com/office/drawing/2014/main" id="{3FE60B71-E611-DFFF-260D-1BF9AC2A55CB}"/>
              </a:ext>
            </a:extLst>
          </p:cNvPr>
          <p:cNvSpPr txBox="1">
            <a:spLocks noChangeArrowheads="1"/>
          </p:cNvSpPr>
          <p:nvPr userDrawn="1"/>
        </p:nvSpPr>
        <p:spPr bwMode="auto">
          <a:xfrm>
            <a:off x="8666163" y="1174750"/>
            <a:ext cx="32004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1400" b="1">
                <a:solidFill>
                  <a:srgbClr val="004070"/>
                </a:solidFill>
                <a:latin typeface="Verdana" panose="020B0604030504040204" pitchFamily="34" charset="0"/>
                <a:ea typeface="Verdana" panose="020B0604030504040204" pitchFamily="34" charset="0"/>
                <a:cs typeface="Verdana" panose="020B0604030504040204" pitchFamily="34" charset="0"/>
              </a:rPr>
              <a:t>Abreviaturas</a:t>
            </a:r>
            <a:endParaRPr lang="es-MX" altLang="es-CO" sz="1400" b="1">
              <a:solidFill>
                <a:srgbClr val="004070"/>
              </a:solidFill>
              <a:latin typeface="Verdana" panose="020B0604030504040204" pitchFamily="34" charset="0"/>
              <a:ea typeface="Verdana" panose="020B0604030504040204" pitchFamily="34" charset="0"/>
              <a:cs typeface="Verdana" panose="020B0604030504040204" pitchFamily="34" charset="0"/>
            </a:endParaRPr>
          </a:p>
        </p:txBody>
      </p:sp>
      <p:sp>
        <p:nvSpPr>
          <p:cNvPr id="7" name="CuadroTexto 8">
            <a:extLst>
              <a:ext uri="{FF2B5EF4-FFF2-40B4-BE49-F238E27FC236}">
                <a16:creationId xmlns:a16="http://schemas.microsoft.com/office/drawing/2014/main" id="{EC51B162-E5DB-BC7F-B002-20D4D79E5A03}"/>
              </a:ext>
            </a:extLst>
          </p:cNvPr>
          <p:cNvSpPr txBox="1">
            <a:spLocks noChangeArrowheads="1"/>
          </p:cNvSpPr>
          <p:nvPr userDrawn="1"/>
        </p:nvSpPr>
        <p:spPr bwMode="auto">
          <a:xfrm>
            <a:off x="8777288" y="1495425"/>
            <a:ext cx="3194050"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VV</a:t>
            </a:r>
            <a:r>
              <a:rPr lang="es-CO" altLang="es-CO" sz="900">
                <a:latin typeface="Verdana" panose="020B0604030504040204" pitchFamily="34" charset="0"/>
                <a:ea typeface="Verdana" panose="020B0604030504040204" pitchFamily="34" charset="0"/>
                <a:cs typeface="Verdana" panose="020B0604030504040204" pitchFamily="34" charset="0"/>
              </a:rPr>
              <a:t> </a:t>
            </a:r>
            <a:r>
              <a:rPr lang="es-CO" altLang="es-CO" sz="900">
                <a:solidFill>
                  <a:srgbClr val="7F7F7F"/>
                </a:solidFill>
                <a:latin typeface="Verdana" panose="020B0604030504040204" pitchFamily="34" charset="0"/>
                <a:ea typeface="Verdana" panose="020B0604030504040204" pitchFamily="34" charset="0"/>
                <a:cs typeface="Verdana" panose="020B0604030504040204" pitchFamily="34" charset="0"/>
              </a:rPr>
              <a:t>– Velocidad del viento máxima probable.</a:t>
            </a:r>
          </a:p>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DV</a:t>
            </a:r>
            <a:r>
              <a:rPr lang="es-CO" altLang="es-CO" sz="900">
                <a:solidFill>
                  <a:srgbClr val="7F7F7F"/>
                </a:solidFill>
                <a:latin typeface="Verdana" panose="020B0604030504040204" pitchFamily="34" charset="0"/>
                <a:ea typeface="Verdana" panose="020B0604030504040204" pitchFamily="34" charset="0"/>
                <a:cs typeface="Verdana" panose="020B0604030504040204" pitchFamily="34" charset="0"/>
              </a:rPr>
              <a:t> – Dirección predominante del viento.</a:t>
            </a:r>
          </a:p>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AO</a:t>
            </a:r>
            <a:r>
              <a:rPr lang="es-CO" altLang="es-CO" sz="900">
                <a:solidFill>
                  <a:srgbClr val="7F7F7F"/>
                </a:solidFill>
                <a:latin typeface="Verdana" panose="020B0604030504040204" pitchFamily="34" charset="0"/>
                <a:ea typeface="Verdana" panose="020B0604030504040204" pitchFamily="34" charset="0"/>
                <a:cs typeface="Verdana" panose="020B0604030504040204" pitchFamily="34" charset="0"/>
              </a:rPr>
              <a:t> – Altura significativa de la ola.</a:t>
            </a:r>
            <a:endParaRPr lang="es-MX" altLang="es-CO" sz="900">
              <a:solidFill>
                <a:srgbClr val="7F7F7F"/>
              </a:solidFill>
              <a:latin typeface="Verdana" panose="020B0604030504040204" pitchFamily="34" charset="0"/>
              <a:ea typeface="Verdana" panose="020B0604030504040204" pitchFamily="34" charset="0"/>
              <a:cs typeface="Verdana" panose="020B0604030504040204" pitchFamily="34" charset="0"/>
            </a:endParaRPr>
          </a:p>
        </p:txBody>
      </p:sp>
      <p:sp>
        <p:nvSpPr>
          <p:cNvPr id="8" name="CuadroTexto 9">
            <a:extLst>
              <a:ext uri="{FF2B5EF4-FFF2-40B4-BE49-F238E27FC236}">
                <a16:creationId xmlns:a16="http://schemas.microsoft.com/office/drawing/2014/main" id="{34638D73-4242-353B-2F67-6B8C7BFCFB12}"/>
              </a:ext>
            </a:extLst>
          </p:cNvPr>
          <p:cNvSpPr txBox="1">
            <a:spLocks noChangeArrowheads="1"/>
          </p:cNvSpPr>
          <p:nvPr userDrawn="1"/>
        </p:nvSpPr>
        <p:spPr bwMode="auto">
          <a:xfrm>
            <a:off x="8666163" y="2020888"/>
            <a:ext cx="3200400"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1400" b="1">
                <a:solidFill>
                  <a:srgbClr val="004070"/>
                </a:solidFill>
                <a:latin typeface="Verdana" panose="020B0604030504040204" pitchFamily="34" charset="0"/>
                <a:ea typeface="Verdana" panose="020B0604030504040204" pitchFamily="34" charset="0"/>
                <a:cs typeface="Verdana" panose="020B0604030504040204" pitchFamily="34" charset="0"/>
              </a:rPr>
              <a:t>Convenciones</a:t>
            </a:r>
            <a:endParaRPr lang="es-MX" altLang="es-CO" sz="1400" b="1">
              <a:solidFill>
                <a:srgbClr val="004070"/>
              </a:solidFill>
              <a:latin typeface="Verdana" panose="020B0604030504040204" pitchFamily="34" charset="0"/>
              <a:ea typeface="Verdana" panose="020B0604030504040204" pitchFamily="34" charset="0"/>
              <a:cs typeface="Verdana" panose="020B0604030504040204" pitchFamily="34" charset="0"/>
            </a:endParaRPr>
          </a:p>
        </p:txBody>
      </p:sp>
      <p:sp>
        <p:nvSpPr>
          <p:cNvPr id="9" name="CuadroTexto 10">
            <a:extLst>
              <a:ext uri="{FF2B5EF4-FFF2-40B4-BE49-F238E27FC236}">
                <a16:creationId xmlns:a16="http://schemas.microsoft.com/office/drawing/2014/main" id="{0B40857D-AB63-9767-927B-B5EB7A5467CE}"/>
              </a:ext>
            </a:extLst>
          </p:cNvPr>
          <p:cNvSpPr txBox="1">
            <a:spLocks noChangeArrowheads="1"/>
          </p:cNvSpPr>
          <p:nvPr userDrawn="1"/>
        </p:nvSpPr>
        <p:spPr bwMode="auto">
          <a:xfrm>
            <a:off x="9231313" y="2359025"/>
            <a:ext cx="2667000" cy="1508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Tiempo Lluvioso</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Probabilidad de lluvias moderadas a fuertes, en algunos casos con posibilidad de tormentas eléctricas y rachas de viento.</a:t>
            </a:r>
          </a:p>
          <a:p>
            <a:pPr eaLnBrk="1" hangingPunct="1"/>
            <a:r>
              <a:rPr lang="es-CO" altLang="es-CO" sz="30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Sugerencia o recomendación</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A las embarcaciones de poco calado, consultar con las Capitanías de puerto antes de zarpar en zonas de inminente tempestad.</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A los bañistas y habitantes costeros, estar atentos a la evolución de las condiciones meteorológicas y a los avisos de las autoridades locales.</a:t>
            </a:r>
          </a:p>
        </p:txBody>
      </p:sp>
      <p:pic>
        <p:nvPicPr>
          <p:cNvPr id="10" name="Picture 49">
            <a:extLst>
              <a:ext uri="{FF2B5EF4-FFF2-40B4-BE49-F238E27FC236}">
                <a16:creationId xmlns:a16="http://schemas.microsoft.com/office/drawing/2014/main" id="{21016589-5153-4027-9FD5-EF7E6515276C}"/>
              </a:ext>
            </a:extLst>
          </p:cNvPr>
          <p:cNvPicPr>
            <a:picLocks noChangeAspect="1" noChangeArrowheads="1"/>
          </p:cNvPicPr>
          <p:nvPr userDrawn="1"/>
        </p:nvPicPr>
        <p:blipFill>
          <a:blip r:embed="rId4" cstate="hqprint">
            <a:extLst>
              <a:ext uri="{28A0092B-C50C-407E-A947-70E740481C1C}">
                <a14:useLocalDpi xmlns:a14="http://schemas.microsoft.com/office/drawing/2010/main" val="0"/>
              </a:ext>
            </a:extLst>
          </a:blip>
          <a:srcRect/>
          <a:stretch>
            <a:fillRect/>
          </a:stretch>
        </p:blipFill>
        <p:spPr bwMode="auto">
          <a:xfrm>
            <a:off x="8818563" y="2376488"/>
            <a:ext cx="36671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CuadroTexto 12">
            <a:extLst>
              <a:ext uri="{FF2B5EF4-FFF2-40B4-BE49-F238E27FC236}">
                <a16:creationId xmlns:a16="http://schemas.microsoft.com/office/drawing/2014/main" id="{A5B282D3-0713-5594-EA62-2E823F6BD053}"/>
              </a:ext>
            </a:extLst>
          </p:cNvPr>
          <p:cNvSpPr txBox="1">
            <a:spLocks noChangeArrowheads="1"/>
          </p:cNvSpPr>
          <p:nvPr userDrawn="1"/>
        </p:nvSpPr>
        <p:spPr bwMode="auto">
          <a:xfrm>
            <a:off x="9231313" y="3871913"/>
            <a:ext cx="2667000" cy="877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Pleamar</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La marea alcanzará su máximo nivel en el intervalo de tiempo establecido.</a:t>
            </a:r>
          </a:p>
          <a:p>
            <a:pPr eaLnBrk="1" hangingPunct="1"/>
            <a:r>
              <a:rPr lang="es-CO" altLang="es-CO" sz="30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Sugerencia o recomendación</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Se sugiere a los habitantes costeros estar atentos a la evolución del fenómeno.</a:t>
            </a:r>
            <a:endParaRPr lang="es-CO" altLang="es-CO" sz="700">
              <a:solidFill>
                <a:srgbClr val="7F7F7F"/>
              </a:solidFill>
              <a:latin typeface="Verdana" panose="020B0604030504040204" pitchFamily="34" charset="0"/>
              <a:ea typeface="Verdana" panose="020B0604030504040204" pitchFamily="34" charset="0"/>
              <a:cs typeface="Calibri" panose="020F0502020204030204" pitchFamily="34" charset="0"/>
            </a:endParaRPr>
          </a:p>
        </p:txBody>
      </p:sp>
      <p:pic>
        <p:nvPicPr>
          <p:cNvPr id="12" name="Picture 49">
            <a:extLst>
              <a:ext uri="{FF2B5EF4-FFF2-40B4-BE49-F238E27FC236}">
                <a16:creationId xmlns:a16="http://schemas.microsoft.com/office/drawing/2014/main" id="{F71B74F2-01FE-E5FC-0192-2B7C1A921E1D}"/>
              </a:ext>
            </a:extLst>
          </p:cNvPr>
          <p:cNvPicPr>
            <a:picLocks noChangeAspect="1" noChangeArrowheads="1"/>
          </p:cNvPicPr>
          <p:nvPr userDrawn="1"/>
        </p:nvPicPr>
        <p:blipFill>
          <a:blip r:embed="rId5" cstate="hqprint">
            <a:extLst>
              <a:ext uri="{28A0092B-C50C-407E-A947-70E740481C1C}">
                <a14:useLocalDpi xmlns:a14="http://schemas.microsoft.com/office/drawing/2010/main" val="0"/>
              </a:ext>
            </a:extLst>
          </a:blip>
          <a:srcRect/>
          <a:stretch>
            <a:fillRect/>
          </a:stretch>
        </p:blipFill>
        <p:spPr bwMode="auto">
          <a:xfrm>
            <a:off x="8818563" y="3921125"/>
            <a:ext cx="366712"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CuadroTexto 14">
            <a:extLst>
              <a:ext uri="{FF2B5EF4-FFF2-40B4-BE49-F238E27FC236}">
                <a16:creationId xmlns:a16="http://schemas.microsoft.com/office/drawing/2014/main" id="{9D9F0629-1905-6C55-AD9F-B59E345D6362}"/>
              </a:ext>
            </a:extLst>
          </p:cNvPr>
          <p:cNvSpPr txBox="1">
            <a:spLocks noChangeArrowheads="1"/>
          </p:cNvSpPr>
          <p:nvPr userDrawn="1"/>
        </p:nvSpPr>
        <p:spPr bwMode="auto">
          <a:xfrm>
            <a:off x="9231313" y="4778375"/>
            <a:ext cx="2667000" cy="1292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Viento y oleaje</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Velocidad del viento y altura del oleaje con valores por encima de lo normal para la época.</a:t>
            </a:r>
          </a:p>
          <a:p>
            <a:pPr eaLnBrk="1" hangingPunct="1"/>
            <a:r>
              <a:rPr lang="es-CO" altLang="es-CO" sz="30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Sugerencia o recomendación</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A los bañistas y habitantes costeros, estar atentos a la evolución del fenómeno y a las indicaciones de las autoridades locales.</a:t>
            </a:r>
          </a:p>
          <a:p>
            <a:pPr eaLnBrk="1" hangingPunct="1"/>
            <a:endPar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endParaRP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A las embarcaciones de poco calado, consultar con las Capitanías de puerto antes de zarpar</a:t>
            </a:r>
            <a:r>
              <a:rPr lang="es-CO" altLang="es-CO" sz="800">
                <a:solidFill>
                  <a:srgbClr val="154699"/>
                </a:solidFill>
                <a:latin typeface="Arial Narrow" panose="020B0606020202030204" pitchFamily="34" charset="0"/>
              </a:rPr>
              <a:t>.</a:t>
            </a:r>
          </a:p>
        </p:txBody>
      </p:sp>
      <p:pic>
        <p:nvPicPr>
          <p:cNvPr id="14" name="Picture 49">
            <a:extLst>
              <a:ext uri="{FF2B5EF4-FFF2-40B4-BE49-F238E27FC236}">
                <a16:creationId xmlns:a16="http://schemas.microsoft.com/office/drawing/2014/main" id="{7C209E8A-62E3-8A36-B138-7544D8E256D0}"/>
              </a:ext>
            </a:extLst>
          </p:cNvPr>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8818563" y="4803775"/>
            <a:ext cx="366712"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CuadroTexto 16">
            <a:extLst>
              <a:ext uri="{FF2B5EF4-FFF2-40B4-BE49-F238E27FC236}">
                <a16:creationId xmlns:a16="http://schemas.microsoft.com/office/drawing/2014/main" id="{9AC8FF0F-F1BD-D74D-1E53-532C428B58E0}"/>
              </a:ext>
            </a:extLst>
          </p:cNvPr>
          <p:cNvSpPr txBox="1">
            <a:spLocks noChangeArrowheads="1"/>
          </p:cNvSpPr>
          <p:nvPr userDrawn="1"/>
        </p:nvSpPr>
        <p:spPr bwMode="auto">
          <a:xfrm>
            <a:off x="8601075" y="6218238"/>
            <a:ext cx="34829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600">
                <a:solidFill>
                  <a:srgbClr val="7F7F7F"/>
                </a:solidFill>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rPr>
              <a:t>* La altura significativa de la ola, representa la media del tercio más alto de las olas, por lo cual la altura máxima posible puede ser incluso superior al doble de este valor.</a:t>
            </a:r>
            <a:endParaRPr lang="es-CO" altLang="es-CO" sz="600">
              <a:solidFill>
                <a:srgbClr val="7F7F7F"/>
              </a:solidFill>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endParaRPr>
          </a:p>
        </p:txBody>
      </p:sp>
      <p:sp>
        <p:nvSpPr>
          <p:cNvPr id="16" name="Rectángulo: esquinas superiores redondeadas 15">
            <a:extLst>
              <a:ext uri="{FF2B5EF4-FFF2-40B4-BE49-F238E27FC236}">
                <a16:creationId xmlns:a16="http://schemas.microsoft.com/office/drawing/2014/main" id="{4A59E3F0-D637-8AEC-DAF5-FAFC549ADEC5}"/>
              </a:ext>
            </a:extLst>
          </p:cNvPr>
          <p:cNvSpPr/>
          <p:nvPr userDrawn="1"/>
        </p:nvSpPr>
        <p:spPr>
          <a:xfrm rot="5400000">
            <a:off x="2532063" y="-2303463"/>
            <a:ext cx="509588" cy="5573713"/>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17" name="CuadroTexto 18">
            <a:extLst>
              <a:ext uri="{FF2B5EF4-FFF2-40B4-BE49-F238E27FC236}">
                <a16:creationId xmlns:a16="http://schemas.microsoft.com/office/drawing/2014/main" id="{D1520518-4E06-D5A5-FF06-EC7DB5DEA0C7}"/>
              </a:ext>
            </a:extLst>
          </p:cNvPr>
          <p:cNvSpPr txBox="1">
            <a:spLocks noChangeArrowheads="1"/>
          </p:cNvSpPr>
          <p:nvPr userDrawn="1"/>
        </p:nvSpPr>
        <p:spPr bwMode="auto">
          <a:xfrm>
            <a:off x="1014413" y="203200"/>
            <a:ext cx="3784600"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600" b="1">
                <a:solidFill>
                  <a:srgbClr val="00FFFF"/>
                </a:solidFill>
                <a:latin typeface="Verdana" panose="020B0604030504040204" pitchFamily="34" charset="0"/>
                <a:ea typeface="Verdana" panose="020B0604030504040204" pitchFamily="34" charset="0"/>
                <a:cs typeface="Verdana" panose="020B0604030504040204" pitchFamily="34" charset="0"/>
              </a:rPr>
              <a:t>Alertas Meteomarinas Vigentes</a:t>
            </a:r>
          </a:p>
          <a:p>
            <a:pPr eaLnBrk="1" hangingPunct="1"/>
            <a:r>
              <a:rPr lang="es-ES" altLang="es-CO" sz="1400">
                <a:solidFill>
                  <a:schemeClr val="bg1"/>
                </a:solidFill>
                <a:latin typeface="Verdana" panose="020B0604030504040204" pitchFamily="34" charset="0"/>
                <a:ea typeface="Verdana" panose="020B0604030504040204" pitchFamily="34" charset="0"/>
                <a:cs typeface="Verdana" panose="020B0604030504040204" pitchFamily="34" charset="0"/>
              </a:rPr>
              <a:t>Mar Caribe Colombiano</a:t>
            </a:r>
            <a:endParaRPr lang="es-MX" altLang="es-CO" sz="140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18" name="Imagen 19">
            <a:extLst>
              <a:ext uri="{FF2B5EF4-FFF2-40B4-BE49-F238E27FC236}">
                <a16:creationId xmlns:a16="http://schemas.microsoft.com/office/drawing/2014/main" id="{39525F0D-D143-1261-52B8-05E075BE384A}"/>
              </a:ext>
            </a:extLst>
          </p:cNvPr>
          <p:cNvPicPr>
            <a:picLocks noChangeAspect="1" noChangeArrowheads="1"/>
          </p:cNvPicPr>
          <p:nvPr userDrawn="1"/>
        </p:nvPicPr>
        <p:blipFill>
          <a:blip r:embed="rId7">
            <a:lum bright="70000" contrast="-70000"/>
            <a:extLst>
              <a:ext uri="{28A0092B-C50C-407E-A947-70E740481C1C}">
                <a14:useLocalDpi xmlns:a14="http://schemas.microsoft.com/office/drawing/2010/main" val="0"/>
              </a:ext>
            </a:extLst>
          </a:blip>
          <a:srcRect/>
          <a:stretch>
            <a:fillRect/>
          </a:stretch>
        </p:blipFill>
        <p:spPr bwMode="auto">
          <a:xfrm>
            <a:off x="320675" y="354013"/>
            <a:ext cx="557213" cy="27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Imagen 20">
            <a:extLst>
              <a:ext uri="{FF2B5EF4-FFF2-40B4-BE49-F238E27FC236}">
                <a16:creationId xmlns:a16="http://schemas.microsoft.com/office/drawing/2014/main" id="{A1977507-4D5B-4E97-5681-50ABFA447609}"/>
              </a:ext>
            </a:extLst>
          </p:cNvPr>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47325644"/>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Aletas Meteomarinas PACIFICO">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4C9B7CA9-629E-167C-F7B7-31E92F557C0A}"/>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ángulo redondeado 7">
            <a:extLst>
              <a:ext uri="{FF2B5EF4-FFF2-40B4-BE49-F238E27FC236}">
                <a16:creationId xmlns:a16="http://schemas.microsoft.com/office/drawing/2014/main" id="{750B8DF9-CD0A-8DDB-BEB4-C09586AA4673}"/>
              </a:ext>
            </a:extLst>
          </p:cNvPr>
          <p:cNvSpPr/>
          <p:nvPr userDrawn="1"/>
        </p:nvSpPr>
        <p:spPr>
          <a:xfrm>
            <a:off x="8615363" y="1047750"/>
            <a:ext cx="3421062" cy="509746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a:p>
        </p:txBody>
      </p:sp>
      <p:sp>
        <p:nvSpPr>
          <p:cNvPr id="4" name="CuadroTexto 5">
            <a:extLst>
              <a:ext uri="{FF2B5EF4-FFF2-40B4-BE49-F238E27FC236}">
                <a16:creationId xmlns:a16="http://schemas.microsoft.com/office/drawing/2014/main" id="{4A67C985-3F14-F467-8DC7-3A2E7BEF1216}"/>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5" name="CuadroTexto 6">
            <a:extLst>
              <a:ext uri="{FF2B5EF4-FFF2-40B4-BE49-F238E27FC236}">
                <a16:creationId xmlns:a16="http://schemas.microsoft.com/office/drawing/2014/main" id="{E68A0ABE-6C0A-05D8-45CE-1038B195F505}"/>
              </a:ext>
            </a:extLst>
          </p:cNvPr>
          <p:cNvSpPr txBox="1">
            <a:spLocks noChangeArrowheads="1"/>
          </p:cNvSpPr>
          <p:nvPr userDrawn="1"/>
        </p:nvSpPr>
        <p:spPr bwMode="auto">
          <a:xfrm>
            <a:off x="8666163" y="1174750"/>
            <a:ext cx="32004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1400" b="1">
                <a:solidFill>
                  <a:srgbClr val="004070"/>
                </a:solidFill>
                <a:latin typeface="Verdana" panose="020B0604030504040204" pitchFamily="34" charset="0"/>
                <a:ea typeface="Verdana" panose="020B0604030504040204" pitchFamily="34" charset="0"/>
                <a:cs typeface="Verdana" panose="020B0604030504040204" pitchFamily="34" charset="0"/>
              </a:rPr>
              <a:t>Abreviaturas</a:t>
            </a:r>
            <a:endParaRPr lang="es-MX" altLang="es-CO" sz="1400" b="1">
              <a:solidFill>
                <a:srgbClr val="004070"/>
              </a:solidFill>
              <a:latin typeface="Verdana" panose="020B0604030504040204" pitchFamily="34" charset="0"/>
              <a:ea typeface="Verdana" panose="020B0604030504040204" pitchFamily="34" charset="0"/>
              <a:cs typeface="Verdana" panose="020B0604030504040204" pitchFamily="34" charset="0"/>
            </a:endParaRPr>
          </a:p>
        </p:txBody>
      </p:sp>
      <p:sp>
        <p:nvSpPr>
          <p:cNvPr id="6" name="CuadroTexto 7">
            <a:extLst>
              <a:ext uri="{FF2B5EF4-FFF2-40B4-BE49-F238E27FC236}">
                <a16:creationId xmlns:a16="http://schemas.microsoft.com/office/drawing/2014/main" id="{0B52FCD5-45D8-C1DE-1C6F-19874B08C3A7}"/>
              </a:ext>
            </a:extLst>
          </p:cNvPr>
          <p:cNvSpPr txBox="1">
            <a:spLocks noChangeArrowheads="1"/>
          </p:cNvSpPr>
          <p:nvPr userDrawn="1"/>
        </p:nvSpPr>
        <p:spPr bwMode="auto">
          <a:xfrm>
            <a:off x="8777288" y="1495425"/>
            <a:ext cx="3194050"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VV</a:t>
            </a:r>
            <a:r>
              <a:rPr lang="es-CO" altLang="es-CO" sz="900">
                <a:latin typeface="Verdana" panose="020B0604030504040204" pitchFamily="34" charset="0"/>
                <a:ea typeface="Verdana" panose="020B0604030504040204" pitchFamily="34" charset="0"/>
                <a:cs typeface="Verdana" panose="020B0604030504040204" pitchFamily="34" charset="0"/>
              </a:rPr>
              <a:t> </a:t>
            </a:r>
            <a:r>
              <a:rPr lang="es-CO" altLang="es-CO" sz="900">
                <a:solidFill>
                  <a:srgbClr val="7F7F7F"/>
                </a:solidFill>
                <a:latin typeface="Verdana" panose="020B0604030504040204" pitchFamily="34" charset="0"/>
                <a:ea typeface="Verdana" panose="020B0604030504040204" pitchFamily="34" charset="0"/>
                <a:cs typeface="Verdana" panose="020B0604030504040204" pitchFamily="34" charset="0"/>
              </a:rPr>
              <a:t>– Velocidad del viento máxima probable.</a:t>
            </a:r>
          </a:p>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DV</a:t>
            </a:r>
            <a:r>
              <a:rPr lang="es-CO" altLang="es-CO" sz="900">
                <a:solidFill>
                  <a:srgbClr val="7F7F7F"/>
                </a:solidFill>
                <a:latin typeface="Verdana" panose="020B0604030504040204" pitchFamily="34" charset="0"/>
                <a:ea typeface="Verdana" panose="020B0604030504040204" pitchFamily="34" charset="0"/>
                <a:cs typeface="Verdana" panose="020B0604030504040204" pitchFamily="34" charset="0"/>
              </a:rPr>
              <a:t> – Dirección predominante del viento.</a:t>
            </a:r>
          </a:p>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AO</a:t>
            </a:r>
            <a:r>
              <a:rPr lang="es-CO" altLang="es-CO" sz="900">
                <a:solidFill>
                  <a:srgbClr val="7F7F7F"/>
                </a:solidFill>
                <a:latin typeface="Verdana" panose="020B0604030504040204" pitchFamily="34" charset="0"/>
                <a:ea typeface="Verdana" panose="020B0604030504040204" pitchFamily="34" charset="0"/>
                <a:cs typeface="Verdana" panose="020B0604030504040204" pitchFamily="34" charset="0"/>
              </a:rPr>
              <a:t> – Altura significativa de la ola.</a:t>
            </a:r>
            <a:endParaRPr lang="es-MX" altLang="es-CO" sz="900">
              <a:solidFill>
                <a:srgbClr val="7F7F7F"/>
              </a:solidFill>
              <a:latin typeface="Verdana" panose="020B0604030504040204" pitchFamily="34" charset="0"/>
              <a:ea typeface="Verdana" panose="020B0604030504040204" pitchFamily="34" charset="0"/>
              <a:cs typeface="Verdana" panose="020B0604030504040204" pitchFamily="34" charset="0"/>
            </a:endParaRPr>
          </a:p>
        </p:txBody>
      </p:sp>
      <p:sp>
        <p:nvSpPr>
          <p:cNvPr id="7" name="CuadroTexto 8">
            <a:extLst>
              <a:ext uri="{FF2B5EF4-FFF2-40B4-BE49-F238E27FC236}">
                <a16:creationId xmlns:a16="http://schemas.microsoft.com/office/drawing/2014/main" id="{81976528-B43A-926D-A2DB-CC0DC2083C6E}"/>
              </a:ext>
            </a:extLst>
          </p:cNvPr>
          <p:cNvSpPr txBox="1">
            <a:spLocks noChangeArrowheads="1"/>
          </p:cNvSpPr>
          <p:nvPr userDrawn="1"/>
        </p:nvSpPr>
        <p:spPr bwMode="auto">
          <a:xfrm>
            <a:off x="8666163" y="2020888"/>
            <a:ext cx="3200400"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1400" b="1">
                <a:solidFill>
                  <a:srgbClr val="004070"/>
                </a:solidFill>
                <a:latin typeface="Verdana" panose="020B0604030504040204" pitchFamily="34" charset="0"/>
                <a:ea typeface="Verdana" panose="020B0604030504040204" pitchFamily="34" charset="0"/>
                <a:cs typeface="Verdana" panose="020B0604030504040204" pitchFamily="34" charset="0"/>
              </a:rPr>
              <a:t>Convenciones</a:t>
            </a:r>
            <a:endParaRPr lang="es-MX" altLang="es-CO" sz="1400" b="1">
              <a:solidFill>
                <a:srgbClr val="004070"/>
              </a:solidFill>
              <a:latin typeface="Verdana" panose="020B0604030504040204" pitchFamily="34" charset="0"/>
              <a:ea typeface="Verdana" panose="020B0604030504040204" pitchFamily="34" charset="0"/>
              <a:cs typeface="Verdana" panose="020B0604030504040204" pitchFamily="34" charset="0"/>
            </a:endParaRPr>
          </a:p>
        </p:txBody>
      </p:sp>
      <p:sp>
        <p:nvSpPr>
          <p:cNvPr id="8" name="CuadroTexto 9">
            <a:extLst>
              <a:ext uri="{FF2B5EF4-FFF2-40B4-BE49-F238E27FC236}">
                <a16:creationId xmlns:a16="http://schemas.microsoft.com/office/drawing/2014/main" id="{39A0FE05-0756-EA62-422E-0FAE67111DE5}"/>
              </a:ext>
            </a:extLst>
          </p:cNvPr>
          <p:cNvSpPr txBox="1">
            <a:spLocks noChangeArrowheads="1"/>
          </p:cNvSpPr>
          <p:nvPr userDrawn="1"/>
        </p:nvSpPr>
        <p:spPr bwMode="auto">
          <a:xfrm>
            <a:off x="9231313" y="2359025"/>
            <a:ext cx="2667000" cy="1508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Tiempo Lluvioso</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Probabilidad de lluvias moderadas a fuertes, en algunos casos con posibilidad de tormentas eléctricas y rachas de viento.</a:t>
            </a:r>
          </a:p>
          <a:p>
            <a:pPr eaLnBrk="1" hangingPunct="1"/>
            <a:r>
              <a:rPr lang="es-CO" altLang="es-CO" sz="30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Sugerencia o recomendación</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A las embarcaciones de poco calado, consultar con las Capitanías de puerto antes de zarpar en zonas de inminente tempestad.</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A los bañistas y habitantes costeros, estar atentos a la evolución de las condiciones meteorológicas y a los avisos de las autoridades locales.</a:t>
            </a:r>
          </a:p>
        </p:txBody>
      </p:sp>
      <p:pic>
        <p:nvPicPr>
          <p:cNvPr id="9" name="Picture 49">
            <a:extLst>
              <a:ext uri="{FF2B5EF4-FFF2-40B4-BE49-F238E27FC236}">
                <a16:creationId xmlns:a16="http://schemas.microsoft.com/office/drawing/2014/main" id="{123EE79E-36F6-0561-E1B2-EA49DF7269A6}"/>
              </a:ext>
            </a:extLst>
          </p:cNvPr>
          <p:cNvPicPr>
            <a:picLocks noChangeAspect="1" noChangeArrowheads="1"/>
          </p:cNvPicPr>
          <p:nvPr userDrawn="1"/>
        </p:nvPicPr>
        <p:blipFill>
          <a:blip r:embed="rId3" cstate="hqprint">
            <a:extLst>
              <a:ext uri="{28A0092B-C50C-407E-A947-70E740481C1C}">
                <a14:useLocalDpi xmlns:a14="http://schemas.microsoft.com/office/drawing/2010/main" val="0"/>
              </a:ext>
            </a:extLst>
          </a:blip>
          <a:srcRect/>
          <a:stretch>
            <a:fillRect/>
          </a:stretch>
        </p:blipFill>
        <p:spPr bwMode="auto">
          <a:xfrm>
            <a:off x="8818563" y="2376488"/>
            <a:ext cx="36671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CuadroTexto 11">
            <a:extLst>
              <a:ext uri="{FF2B5EF4-FFF2-40B4-BE49-F238E27FC236}">
                <a16:creationId xmlns:a16="http://schemas.microsoft.com/office/drawing/2014/main" id="{36676B12-0ACA-149B-9B99-44FE36CFF34B}"/>
              </a:ext>
            </a:extLst>
          </p:cNvPr>
          <p:cNvSpPr txBox="1">
            <a:spLocks noChangeArrowheads="1"/>
          </p:cNvSpPr>
          <p:nvPr userDrawn="1"/>
        </p:nvSpPr>
        <p:spPr bwMode="auto">
          <a:xfrm>
            <a:off x="9231313" y="3871913"/>
            <a:ext cx="2667000" cy="877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Pleamar</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La marea alcanzará su máximo nivel en el intervalo de tiempo establecido.</a:t>
            </a:r>
          </a:p>
          <a:p>
            <a:pPr eaLnBrk="1" hangingPunct="1"/>
            <a:r>
              <a:rPr lang="es-CO" altLang="es-CO" sz="30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Sugerencia o recomendación</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Se sugiere a los habitantes costeros estar atentos a la evolución del fenómeno.</a:t>
            </a:r>
            <a:endParaRPr lang="es-CO" altLang="es-CO" sz="700">
              <a:solidFill>
                <a:srgbClr val="7F7F7F"/>
              </a:solidFill>
              <a:latin typeface="Verdana" panose="020B0604030504040204" pitchFamily="34" charset="0"/>
              <a:ea typeface="Verdana" panose="020B0604030504040204" pitchFamily="34" charset="0"/>
              <a:cs typeface="Calibri" panose="020F0502020204030204" pitchFamily="34" charset="0"/>
            </a:endParaRPr>
          </a:p>
        </p:txBody>
      </p:sp>
      <p:pic>
        <p:nvPicPr>
          <p:cNvPr id="11" name="Picture 49">
            <a:extLst>
              <a:ext uri="{FF2B5EF4-FFF2-40B4-BE49-F238E27FC236}">
                <a16:creationId xmlns:a16="http://schemas.microsoft.com/office/drawing/2014/main" id="{87BF4916-9101-9555-B882-25C7CA49EA64}"/>
              </a:ext>
            </a:extLst>
          </p:cNvPr>
          <p:cNvPicPr>
            <a:picLocks noChangeAspect="1" noChangeArrowheads="1"/>
          </p:cNvPicPr>
          <p:nvPr userDrawn="1"/>
        </p:nvPicPr>
        <p:blipFill>
          <a:blip r:embed="rId4" cstate="hqprint">
            <a:extLst>
              <a:ext uri="{28A0092B-C50C-407E-A947-70E740481C1C}">
                <a14:useLocalDpi xmlns:a14="http://schemas.microsoft.com/office/drawing/2010/main" val="0"/>
              </a:ext>
            </a:extLst>
          </a:blip>
          <a:srcRect/>
          <a:stretch>
            <a:fillRect/>
          </a:stretch>
        </p:blipFill>
        <p:spPr bwMode="auto">
          <a:xfrm>
            <a:off x="8818563" y="3921125"/>
            <a:ext cx="366712"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CuadroTexto 13">
            <a:extLst>
              <a:ext uri="{FF2B5EF4-FFF2-40B4-BE49-F238E27FC236}">
                <a16:creationId xmlns:a16="http://schemas.microsoft.com/office/drawing/2014/main" id="{60D8C8F6-2FF2-68E4-9695-228A5C363492}"/>
              </a:ext>
            </a:extLst>
          </p:cNvPr>
          <p:cNvSpPr txBox="1">
            <a:spLocks noChangeArrowheads="1"/>
          </p:cNvSpPr>
          <p:nvPr userDrawn="1"/>
        </p:nvSpPr>
        <p:spPr bwMode="auto">
          <a:xfrm>
            <a:off x="9231313" y="4778375"/>
            <a:ext cx="2667000" cy="1292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Viento y oleaje</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Velocidad del viento y altura del oleaje con valores por encima de lo normal para la época.</a:t>
            </a:r>
          </a:p>
          <a:p>
            <a:pPr eaLnBrk="1" hangingPunct="1"/>
            <a:r>
              <a:rPr lang="es-CO" altLang="es-CO" sz="30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Sugerencia o recomendación</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A los bañistas y habitantes costeros, estar atentos a la evolución del fenómeno y a las indicaciones de las autoridades locales.</a:t>
            </a:r>
          </a:p>
          <a:p>
            <a:pPr eaLnBrk="1" hangingPunct="1"/>
            <a:endPar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endParaRP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A las embarcaciones de poco calado, consultar con las Capitanías de puerto antes de zarpar</a:t>
            </a:r>
            <a:r>
              <a:rPr lang="es-CO" altLang="es-CO" sz="800">
                <a:solidFill>
                  <a:srgbClr val="154699"/>
                </a:solidFill>
                <a:latin typeface="Arial Narrow" panose="020B0606020202030204" pitchFamily="34" charset="0"/>
              </a:rPr>
              <a:t>.</a:t>
            </a:r>
          </a:p>
        </p:txBody>
      </p:sp>
      <p:pic>
        <p:nvPicPr>
          <p:cNvPr id="13" name="Picture 49">
            <a:extLst>
              <a:ext uri="{FF2B5EF4-FFF2-40B4-BE49-F238E27FC236}">
                <a16:creationId xmlns:a16="http://schemas.microsoft.com/office/drawing/2014/main" id="{C6597DA1-7040-69D9-CED1-7817E5927842}"/>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8818563" y="4803775"/>
            <a:ext cx="366712"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CuadroTexto 15">
            <a:extLst>
              <a:ext uri="{FF2B5EF4-FFF2-40B4-BE49-F238E27FC236}">
                <a16:creationId xmlns:a16="http://schemas.microsoft.com/office/drawing/2014/main" id="{144E67D3-7B96-4947-0C91-3DB18ED41AE4}"/>
              </a:ext>
            </a:extLst>
          </p:cNvPr>
          <p:cNvSpPr txBox="1">
            <a:spLocks noChangeArrowheads="1"/>
          </p:cNvSpPr>
          <p:nvPr userDrawn="1"/>
        </p:nvSpPr>
        <p:spPr bwMode="auto">
          <a:xfrm>
            <a:off x="8601075" y="6218238"/>
            <a:ext cx="34829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600">
                <a:solidFill>
                  <a:srgbClr val="7F7F7F"/>
                </a:solidFill>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rPr>
              <a:t>* La altura significativa de la ola, representa la media del tercio más alto de las olas, por lo cual la altura máxima posible puede ser incluso superior al doble de este valor.</a:t>
            </a:r>
            <a:endParaRPr lang="es-CO" altLang="es-CO" sz="600">
              <a:solidFill>
                <a:srgbClr val="7F7F7F"/>
              </a:solidFill>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endParaRPr>
          </a:p>
        </p:txBody>
      </p:sp>
      <p:sp>
        <p:nvSpPr>
          <p:cNvPr id="15" name="Google Shape;392;p105">
            <a:extLst>
              <a:ext uri="{FF2B5EF4-FFF2-40B4-BE49-F238E27FC236}">
                <a16:creationId xmlns:a16="http://schemas.microsoft.com/office/drawing/2014/main" id="{2CF34E53-BD28-9A7F-501D-0A1CBFE13833}"/>
              </a:ext>
            </a:extLst>
          </p:cNvPr>
          <p:cNvSpPr>
            <a:spLocks noChangeArrowheads="1"/>
          </p:cNvSpPr>
          <p:nvPr userDrawn="1"/>
        </p:nvSpPr>
        <p:spPr bwMode="auto">
          <a:xfrm>
            <a:off x="53975" y="1063625"/>
            <a:ext cx="8609013" cy="5376863"/>
          </a:xfrm>
          <a:prstGeom prst="rect">
            <a:avLst/>
          </a:prstGeom>
          <a:blipFill dpi="0" rotWithShape="1">
            <a:blip r:embed="rId6"/>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buClr>
                <a:srgbClr val="000000"/>
              </a:buClr>
              <a:buSzPts val="1800"/>
              <a:buFont typeface="Arial" panose="020B0604020202020204" pitchFamily="34" charset="0"/>
              <a:buNone/>
            </a:pPr>
            <a:endParaRPr lang="es-CO" altLang="es-CO">
              <a:solidFill>
                <a:srgbClr val="000000"/>
              </a:solidFill>
              <a:cs typeface="Calibri" panose="020F0502020204030204" pitchFamily="34" charset="0"/>
              <a:sym typeface="Calibri" panose="020F0502020204030204" pitchFamily="34" charset="0"/>
            </a:endParaRPr>
          </a:p>
        </p:txBody>
      </p:sp>
      <p:sp>
        <p:nvSpPr>
          <p:cNvPr id="16" name="Rectángulo: esquinas superiores redondeadas 15">
            <a:extLst>
              <a:ext uri="{FF2B5EF4-FFF2-40B4-BE49-F238E27FC236}">
                <a16:creationId xmlns:a16="http://schemas.microsoft.com/office/drawing/2014/main" id="{77ED8788-4E27-84F4-42FB-04C1078DEA7C}"/>
              </a:ext>
            </a:extLst>
          </p:cNvPr>
          <p:cNvSpPr/>
          <p:nvPr userDrawn="1"/>
        </p:nvSpPr>
        <p:spPr>
          <a:xfrm rot="5400000">
            <a:off x="2532063" y="-2303463"/>
            <a:ext cx="509588" cy="5573713"/>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pic>
        <p:nvPicPr>
          <p:cNvPr id="17" name="Imagen 18">
            <a:extLst>
              <a:ext uri="{FF2B5EF4-FFF2-40B4-BE49-F238E27FC236}">
                <a16:creationId xmlns:a16="http://schemas.microsoft.com/office/drawing/2014/main" id="{B1A616AD-65A6-ACDD-6D1F-1E5408B3EED9}"/>
              </a:ext>
            </a:extLst>
          </p:cNvPr>
          <p:cNvPicPr>
            <a:picLocks noChangeAspect="1" noChangeArrowheads="1"/>
          </p:cNvPicPr>
          <p:nvPr userDrawn="1"/>
        </p:nvPicPr>
        <p:blipFill>
          <a:blip r:embed="rId7">
            <a:lum bright="70000" contrast="-70000"/>
            <a:extLst>
              <a:ext uri="{28A0092B-C50C-407E-A947-70E740481C1C}">
                <a14:useLocalDpi xmlns:a14="http://schemas.microsoft.com/office/drawing/2010/main" val="0"/>
              </a:ext>
            </a:extLst>
          </a:blip>
          <a:srcRect/>
          <a:stretch>
            <a:fillRect/>
          </a:stretch>
        </p:blipFill>
        <p:spPr bwMode="auto">
          <a:xfrm>
            <a:off x="320675" y="354013"/>
            <a:ext cx="557213" cy="27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CuadroTexto 19">
            <a:extLst>
              <a:ext uri="{FF2B5EF4-FFF2-40B4-BE49-F238E27FC236}">
                <a16:creationId xmlns:a16="http://schemas.microsoft.com/office/drawing/2014/main" id="{0FBDB79D-A1F5-BACA-6C83-D61DF14BC12D}"/>
              </a:ext>
            </a:extLst>
          </p:cNvPr>
          <p:cNvSpPr txBox="1">
            <a:spLocks noChangeArrowheads="1"/>
          </p:cNvSpPr>
          <p:nvPr userDrawn="1"/>
        </p:nvSpPr>
        <p:spPr bwMode="auto">
          <a:xfrm>
            <a:off x="1027113" y="203200"/>
            <a:ext cx="3784600"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600" b="1">
                <a:solidFill>
                  <a:srgbClr val="00FFFF"/>
                </a:solidFill>
                <a:latin typeface="Verdana" panose="020B0604030504040204" pitchFamily="34" charset="0"/>
                <a:ea typeface="Verdana" panose="020B0604030504040204" pitchFamily="34" charset="0"/>
                <a:cs typeface="Verdana" panose="020B0604030504040204" pitchFamily="34" charset="0"/>
              </a:rPr>
              <a:t>Alertas Meteomarinas Vigentes</a:t>
            </a:r>
          </a:p>
          <a:p>
            <a:pPr eaLnBrk="1" hangingPunct="1"/>
            <a:r>
              <a:rPr lang="es-ES" altLang="es-CO" sz="1400">
                <a:solidFill>
                  <a:schemeClr val="bg1"/>
                </a:solidFill>
                <a:latin typeface="Verdana" panose="020B0604030504040204" pitchFamily="34" charset="0"/>
                <a:ea typeface="Verdana" panose="020B0604030504040204" pitchFamily="34" charset="0"/>
                <a:cs typeface="Verdana" panose="020B0604030504040204" pitchFamily="34" charset="0"/>
              </a:rPr>
              <a:t>Océano Pacifico Nacional</a:t>
            </a:r>
            <a:endParaRPr lang="es-MX" altLang="es-CO" sz="140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19" name="Imagen 20">
            <a:extLst>
              <a:ext uri="{FF2B5EF4-FFF2-40B4-BE49-F238E27FC236}">
                <a16:creationId xmlns:a16="http://schemas.microsoft.com/office/drawing/2014/main" id="{E2648E7F-C34B-A57F-4B63-54E62D720A7D}"/>
              </a:ext>
            </a:extLst>
          </p:cNvPr>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26010254"/>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3_Pronóstico amenaza incendios vegetal">
    <p:spTree>
      <p:nvGrpSpPr>
        <p:cNvPr id="1" name=""/>
        <p:cNvGrpSpPr/>
        <p:nvPr/>
      </p:nvGrpSpPr>
      <p:grpSpPr>
        <a:xfrm>
          <a:off x="0" y="0"/>
          <a:ext cx="0" cy="0"/>
          <a:chOff x="0" y="0"/>
          <a:chExt cx="0" cy="0"/>
        </a:xfrm>
      </p:grpSpPr>
      <p:pic>
        <p:nvPicPr>
          <p:cNvPr id="2" name="Imagen 3">
            <a:extLst>
              <a:ext uri="{FF2B5EF4-FFF2-40B4-BE49-F238E27FC236}">
                <a16:creationId xmlns:a16="http://schemas.microsoft.com/office/drawing/2014/main" id="{2868D31F-5A1E-D38F-B075-DAD0ABD82113}"/>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b="7147"/>
          <a:stretch>
            <a:fillRect/>
          </a:stretch>
        </p:blipFill>
        <p:spPr bwMode="auto">
          <a:xfrm>
            <a:off x="-1588" y="222250"/>
            <a:ext cx="12193588" cy="6470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Imagen 4" descr="Forma&#10;&#10;Descripción generada automáticamente con confianza baja">
            <a:extLst>
              <a:ext uri="{FF2B5EF4-FFF2-40B4-BE49-F238E27FC236}">
                <a16:creationId xmlns:a16="http://schemas.microsoft.com/office/drawing/2014/main" id="{FAF54088-9CAD-A776-413A-D731EBC7B095}"/>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1588"/>
            <a:ext cx="12190413"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ángulo 3">
            <a:extLst>
              <a:ext uri="{FF2B5EF4-FFF2-40B4-BE49-F238E27FC236}">
                <a16:creationId xmlns:a16="http://schemas.microsoft.com/office/drawing/2014/main" id="{EF421901-AAFF-45E4-3D41-DFF868BCC977}"/>
              </a:ext>
            </a:extLst>
          </p:cNvPr>
          <p:cNvSpPr/>
          <p:nvPr userDrawn="1"/>
        </p:nvSpPr>
        <p:spPr>
          <a:xfrm>
            <a:off x="-1934" y="222422"/>
            <a:ext cx="12192000" cy="6471015"/>
          </a:xfrm>
          <a:prstGeom prst="rect">
            <a:avLst/>
          </a:prstGeom>
          <a:gradFill flip="none" rotWithShape="1">
            <a:gsLst>
              <a:gs pos="0">
                <a:srgbClr val="FF0000">
                  <a:alpha val="0"/>
                </a:srgb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a:p>
        </p:txBody>
      </p:sp>
      <p:sp>
        <p:nvSpPr>
          <p:cNvPr id="5" name="CuadroTexto 6">
            <a:extLst>
              <a:ext uri="{FF2B5EF4-FFF2-40B4-BE49-F238E27FC236}">
                <a16:creationId xmlns:a16="http://schemas.microsoft.com/office/drawing/2014/main" id="{AF7E7FD5-DB05-1A4A-E605-7969A81D6420}"/>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pic>
        <p:nvPicPr>
          <p:cNvPr id="6" name="Imagen 7" descr="Forma, Rectángulo&#10;&#10;Descripción generada automáticamente con confianza media">
            <a:extLst>
              <a:ext uri="{FF2B5EF4-FFF2-40B4-BE49-F238E27FC236}">
                <a16:creationId xmlns:a16="http://schemas.microsoft.com/office/drawing/2014/main" id="{353C0C4D-DB26-1AC5-B206-488EFE0F59B6}"/>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ángulo: esquinas superiores redondeadas 6">
            <a:extLst>
              <a:ext uri="{FF2B5EF4-FFF2-40B4-BE49-F238E27FC236}">
                <a16:creationId xmlns:a16="http://schemas.microsoft.com/office/drawing/2014/main" id="{E2160B18-A76B-6AB3-7C4F-69CFE6A99212}"/>
              </a:ext>
            </a:extLst>
          </p:cNvPr>
          <p:cNvSpPr/>
          <p:nvPr userDrawn="1"/>
        </p:nvSpPr>
        <p:spPr>
          <a:xfrm rot="5400000">
            <a:off x="2532063" y="-2303463"/>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8" name="CuadroTexto 9">
            <a:extLst>
              <a:ext uri="{FF2B5EF4-FFF2-40B4-BE49-F238E27FC236}">
                <a16:creationId xmlns:a16="http://schemas.microsoft.com/office/drawing/2014/main" id="{B2E7DAD1-8A95-E58C-539C-58BBB47BB900}"/>
              </a:ext>
            </a:extLst>
          </p:cNvPr>
          <p:cNvSpPr txBox="1">
            <a:spLocks noChangeArrowheads="1"/>
          </p:cNvSpPr>
          <p:nvPr userDrawn="1"/>
        </p:nvSpPr>
        <p:spPr bwMode="auto">
          <a:xfrm>
            <a:off x="811213" y="222250"/>
            <a:ext cx="3735387"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9" name="Imagen 10">
            <a:extLst>
              <a:ext uri="{FF2B5EF4-FFF2-40B4-BE49-F238E27FC236}">
                <a16:creationId xmlns:a16="http://schemas.microsoft.com/office/drawing/2014/main" id="{AB355BA5-1127-A8F0-B679-C92F70518BAA}"/>
              </a:ext>
            </a:extLst>
          </p:cNvPr>
          <p:cNvPicPr>
            <a:picLocks noChangeAspect="1" noChangeArrowheads="1"/>
          </p:cNvPicPr>
          <p:nvPr userDrawn="1"/>
        </p:nvPicPr>
        <p:blipFill>
          <a:blip r:embed="rId5">
            <a:lum bright="70000" contrast="-70000"/>
            <a:extLst>
              <a:ext uri="{28A0092B-C50C-407E-A947-70E740481C1C}">
                <a14:useLocalDpi xmlns:a14="http://schemas.microsoft.com/office/drawing/2010/main" val="0"/>
              </a:ext>
            </a:extLst>
          </a:blip>
          <a:srcRect/>
          <a:stretch>
            <a:fillRect/>
          </a:stretch>
        </p:blipFill>
        <p:spPr bwMode="auto">
          <a:xfrm>
            <a:off x="361950"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Imagen 11">
            <a:extLst>
              <a:ext uri="{FF2B5EF4-FFF2-40B4-BE49-F238E27FC236}">
                <a16:creationId xmlns:a16="http://schemas.microsoft.com/office/drawing/2014/main" id="{E89E0944-3F9F-B901-B9C0-50C14BCC0699}"/>
              </a:ext>
            </a:extLst>
          </p:cNvPr>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20168792"/>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1_Diapositiva de título">
    <p:spTree>
      <p:nvGrpSpPr>
        <p:cNvPr id="1" name=""/>
        <p:cNvGrpSpPr/>
        <p:nvPr/>
      </p:nvGrpSpPr>
      <p:grpSpPr>
        <a:xfrm>
          <a:off x="0" y="0"/>
          <a:ext cx="0" cy="0"/>
          <a:chOff x="0" y="0"/>
          <a:chExt cx="0" cy="0"/>
        </a:xfrm>
      </p:grpSpPr>
      <p:sp>
        <p:nvSpPr>
          <p:cNvPr id="4" name="Rectángulo: esquinas superiores redondeadas 3">
            <a:extLst>
              <a:ext uri="{FF2B5EF4-FFF2-40B4-BE49-F238E27FC236}">
                <a16:creationId xmlns:a16="http://schemas.microsoft.com/office/drawing/2014/main" id="{F3B6DB49-E251-DD59-7525-01D5B25E7A51}"/>
              </a:ext>
            </a:extLst>
          </p:cNvPr>
          <p:cNvSpPr/>
          <p:nvPr userDrawn="1"/>
        </p:nvSpPr>
        <p:spPr>
          <a:xfrm rot="5400000">
            <a:off x="2532063" y="-2303463"/>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5" name="CuadroTexto 4">
            <a:extLst>
              <a:ext uri="{FF2B5EF4-FFF2-40B4-BE49-F238E27FC236}">
                <a16:creationId xmlns:a16="http://schemas.microsoft.com/office/drawing/2014/main" id="{E64D0E3E-87E4-1E7C-ABFE-4FAC0E247EE2}"/>
              </a:ext>
            </a:extLst>
          </p:cNvPr>
          <p:cNvSpPr txBox="1">
            <a:spLocks noChangeArrowheads="1"/>
          </p:cNvSpPr>
          <p:nvPr userDrawn="1"/>
        </p:nvSpPr>
        <p:spPr bwMode="auto">
          <a:xfrm>
            <a:off x="811213" y="222250"/>
            <a:ext cx="3735387"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6" name="Imagen 5">
            <a:extLst>
              <a:ext uri="{FF2B5EF4-FFF2-40B4-BE49-F238E27FC236}">
                <a16:creationId xmlns:a16="http://schemas.microsoft.com/office/drawing/2014/main" id="{B78CDF3C-EFE5-4276-1F01-EC40323B4359}"/>
              </a:ext>
            </a:extLst>
          </p:cNvPr>
          <p:cNvPicPr>
            <a:picLocks noChangeAspect="1" noChangeArrowheads="1"/>
          </p:cNvPicPr>
          <p:nvPr userDrawn="1"/>
        </p:nvPicPr>
        <p:blipFill>
          <a:blip r:embed="rId2">
            <a:lum bright="70000" contrast="-70000"/>
            <a:extLst>
              <a:ext uri="{28A0092B-C50C-407E-A947-70E740481C1C}">
                <a14:useLocalDpi xmlns:a14="http://schemas.microsoft.com/office/drawing/2010/main" val="0"/>
              </a:ext>
            </a:extLst>
          </a:blip>
          <a:srcRect/>
          <a:stretch>
            <a:fillRect/>
          </a:stretch>
        </p:blipFill>
        <p:spPr bwMode="auto">
          <a:xfrm>
            <a:off x="361950"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6">
            <a:extLst>
              <a:ext uri="{FF2B5EF4-FFF2-40B4-BE49-F238E27FC236}">
                <a16:creationId xmlns:a16="http://schemas.microsoft.com/office/drawing/2014/main" id="{EA36AB66-FBF7-6B50-C7D0-0F98D62DE008}"/>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ítulo 1"/>
          <p:cNvSpPr>
            <a:spLocks noGrp="1"/>
          </p:cNvSpPr>
          <p:nvPr>
            <p:ph type="ctrTitle"/>
          </p:nvPr>
        </p:nvSpPr>
        <p:spPr>
          <a:xfrm>
            <a:off x="1524000" y="1652232"/>
            <a:ext cx="9144000" cy="2387600"/>
          </a:xfrm>
        </p:spPr>
        <p:txBody>
          <a:bodyPr anchor="b">
            <a:normAutofit/>
          </a:bodyPr>
          <a:lstStyle>
            <a:lvl1pPr algn="ctr">
              <a:defRPr sz="4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Subtítulo 2"/>
          <p:cNvSpPr>
            <a:spLocks noGrp="1"/>
          </p:cNvSpPr>
          <p:nvPr>
            <p:ph type="subTitle" idx="1"/>
          </p:nvPr>
        </p:nvSpPr>
        <p:spPr>
          <a:xfrm>
            <a:off x="1524000" y="4131907"/>
            <a:ext cx="9144000" cy="1655762"/>
          </a:xfrm>
        </p:spPr>
        <p:txBody>
          <a:bodyPr>
            <a:normAutofit/>
          </a:bodyPr>
          <a:lstStyle>
            <a:lvl1pPr marL="0" indent="0" algn="ctr">
              <a:buNone/>
              <a:defRPr sz="1800">
                <a:latin typeface="Verdana" panose="020B0604030504040204" pitchFamily="34" charset="0"/>
                <a:ea typeface="Verdan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editar el estilo de subtítulo del patrón</a:t>
            </a:r>
            <a:endParaRPr lang="es-MX"/>
          </a:p>
        </p:txBody>
      </p:sp>
      <p:sp>
        <p:nvSpPr>
          <p:cNvPr id="15" name="Marcador de texto 12"/>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1822534081"/>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Título y objetos">
    <p:spTree>
      <p:nvGrpSpPr>
        <p:cNvPr id="1" name=""/>
        <p:cNvGrpSpPr/>
        <p:nvPr/>
      </p:nvGrpSpPr>
      <p:grpSpPr>
        <a:xfrm>
          <a:off x="0" y="0"/>
          <a:ext cx="0" cy="0"/>
          <a:chOff x="0" y="0"/>
          <a:chExt cx="0" cy="0"/>
        </a:xfrm>
      </p:grpSpPr>
      <p:sp>
        <p:nvSpPr>
          <p:cNvPr id="4" name="Rectángulo: esquinas superiores redondeadas 3">
            <a:extLst>
              <a:ext uri="{FF2B5EF4-FFF2-40B4-BE49-F238E27FC236}">
                <a16:creationId xmlns:a16="http://schemas.microsoft.com/office/drawing/2014/main" id="{C3AF8A24-C545-E1AD-996B-869A7AC33CF6}"/>
              </a:ext>
            </a:extLst>
          </p:cNvPr>
          <p:cNvSpPr/>
          <p:nvPr userDrawn="1"/>
        </p:nvSpPr>
        <p:spPr>
          <a:xfrm rot="5400000">
            <a:off x="2532063" y="-2303463"/>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5" name="CuadroTexto 4">
            <a:extLst>
              <a:ext uri="{FF2B5EF4-FFF2-40B4-BE49-F238E27FC236}">
                <a16:creationId xmlns:a16="http://schemas.microsoft.com/office/drawing/2014/main" id="{1CBF3338-A076-EE6B-EF1D-984F2F704EB3}"/>
              </a:ext>
            </a:extLst>
          </p:cNvPr>
          <p:cNvSpPr txBox="1">
            <a:spLocks noChangeArrowheads="1"/>
          </p:cNvSpPr>
          <p:nvPr userDrawn="1"/>
        </p:nvSpPr>
        <p:spPr bwMode="auto">
          <a:xfrm>
            <a:off x="811213" y="222250"/>
            <a:ext cx="3735387"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6" name="Imagen 5">
            <a:extLst>
              <a:ext uri="{FF2B5EF4-FFF2-40B4-BE49-F238E27FC236}">
                <a16:creationId xmlns:a16="http://schemas.microsoft.com/office/drawing/2014/main" id="{4A0FDE72-1350-5275-2635-E829231FDD96}"/>
              </a:ext>
            </a:extLst>
          </p:cNvPr>
          <p:cNvPicPr>
            <a:picLocks noChangeAspect="1" noChangeArrowheads="1"/>
          </p:cNvPicPr>
          <p:nvPr userDrawn="1"/>
        </p:nvPicPr>
        <p:blipFill>
          <a:blip r:embed="rId2">
            <a:lum bright="70000" contrast="-70000"/>
            <a:extLst>
              <a:ext uri="{28A0092B-C50C-407E-A947-70E740481C1C}">
                <a14:useLocalDpi xmlns:a14="http://schemas.microsoft.com/office/drawing/2010/main" val="0"/>
              </a:ext>
            </a:extLst>
          </a:blip>
          <a:srcRect/>
          <a:stretch>
            <a:fillRect/>
          </a:stretch>
        </p:blipFill>
        <p:spPr bwMode="auto">
          <a:xfrm>
            <a:off x="361950"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6">
            <a:extLst>
              <a:ext uri="{FF2B5EF4-FFF2-40B4-BE49-F238E27FC236}">
                <a16:creationId xmlns:a16="http://schemas.microsoft.com/office/drawing/2014/main" id="{4BD3BB2D-435F-33E5-93DE-6B6A861918AE}"/>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ítulo 1"/>
          <p:cNvSpPr>
            <a:spLocks noGrp="1"/>
          </p:cNvSpPr>
          <p:nvPr>
            <p:ph type="title"/>
          </p:nvPr>
        </p:nvSpPr>
        <p:spPr>
          <a:xfrm>
            <a:off x="838200" y="1597441"/>
            <a:ext cx="10515600" cy="1325563"/>
          </a:xfrm>
        </p:spPr>
        <p:txBody>
          <a:bodyPr>
            <a:normAutofit/>
          </a:bodyPr>
          <a:lstStyle>
            <a:lvl1pPr>
              <a:defRPr sz="32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838200" y="3112167"/>
            <a:ext cx="10515600" cy="3064795"/>
          </a:xfrm>
        </p:spPr>
        <p:txBody>
          <a:bodyPr>
            <a:normAutofit/>
          </a:bodyPr>
          <a:lstStyle>
            <a:lvl1pPr>
              <a:defRPr sz="2000">
                <a:latin typeface="Verdana" panose="020B0604030504040204" pitchFamily="34" charset="0"/>
                <a:ea typeface="Verdana" panose="020B0604030504040204" pitchFamily="34" charset="0"/>
              </a:defRPr>
            </a:lvl1pPr>
            <a:lvl2pPr>
              <a:defRPr sz="1800">
                <a:latin typeface="Verdana" panose="020B0604030504040204" pitchFamily="34" charset="0"/>
                <a:ea typeface="Verdana" panose="020B0604030504040204" pitchFamily="34" charset="0"/>
              </a:defRPr>
            </a:lvl2pPr>
            <a:lvl3pPr>
              <a:defRPr sz="1600">
                <a:latin typeface="Verdana" panose="020B0604030504040204" pitchFamily="34" charset="0"/>
                <a:ea typeface="Verdana" panose="020B0604030504040204" pitchFamily="34" charset="0"/>
              </a:defRPr>
            </a:lvl3pPr>
            <a:lvl4pPr>
              <a:defRPr sz="1400">
                <a:latin typeface="Verdana" panose="020B0604030504040204" pitchFamily="34" charset="0"/>
                <a:ea typeface="Verdana" panose="020B0604030504040204" pitchFamily="34" charset="0"/>
              </a:defRPr>
            </a:lvl4pPr>
            <a:lvl5pPr>
              <a:defRPr sz="14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15" name="Marcador de texto 12"/>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1937997515"/>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Dos objetos">
    <p:spTree>
      <p:nvGrpSpPr>
        <p:cNvPr id="1" name=""/>
        <p:cNvGrpSpPr/>
        <p:nvPr/>
      </p:nvGrpSpPr>
      <p:grpSpPr>
        <a:xfrm>
          <a:off x="0" y="0"/>
          <a:ext cx="0" cy="0"/>
          <a:chOff x="0" y="0"/>
          <a:chExt cx="0" cy="0"/>
        </a:xfrm>
      </p:grpSpPr>
      <p:sp>
        <p:nvSpPr>
          <p:cNvPr id="5" name="Rectángulo: esquinas superiores redondeadas 4">
            <a:extLst>
              <a:ext uri="{FF2B5EF4-FFF2-40B4-BE49-F238E27FC236}">
                <a16:creationId xmlns:a16="http://schemas.microsoft.com/office/drawing/2014/main" id="{0AA59AFB-C3E4-789F-95A6-7C4235898A07}"/>
              </a:ext>
            </a:extLst>
          </p:cNvPr>
          <p:cNvSpPr/>
          <p:nvPr userDrawn="1"/>
        </p:nvSpPr>
        <p:spPr>
          <a:xfrm rot="5400000">
            <a:off x="2532063" y="-2303463"/>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6" name="CuadroTexto 4">
            <a:extLst>
              <a:ext uri="{FF2B5EF4-FFF2-40B4-BE49-F238E27FC236}">
                <a16:creationId xmlns:a16="http://schemas.microsoft.com/office/drawing/2014/main" id="{40D6FD53-09B7-D292-0CE8-81BDCEDD1B43}"/>
              </a:ext>
            </a:extLst>
          </p:cNvPr>
          <p:cNvSpPr txBox="1">
            <a:spLocks noChangeArrowheads="1"/>
          </p:cNvSpPr>
          <p:nvPr userDrawn="1"/>
        </p:nvSpPr>
        <p:spPr bwMode="auto">
          <a:xfrm>
            <a:off x="811213" y="222250"/>
            <a:ext cx="3735387"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5">
            <a:extLst>
              <a:ext uri="{FF2B5EF4-FFF2-40B4-BE49-F238E27FC236}">
                <a16:creationId xmlns:a16="http://schemas.microsoft.com/office/drawing/2014/main" id="{63DCE700-4BAD-6C51-1A1A-7F0F5E6D707D}"/>
              </a:ext>
            </a:extLst>
          </p:cNvPr>
          <p:cNvPicPr>
            <a:picLocks noChangeAspect="1" noChangeArrowheads="1"/>
          </p:cNvPicPr>
          <p:nvPr userDrawn="1"/>
        </p:nvPicPr>
        <p:blipFill>
          <a:blip r:embed="rId2">
            <a:lum bright="70000" contrast="-70000"/>
            <a:extLst>
              <a:ext uri="{28A0092B-C50C-407E-A947-70E740481C1C}">
                <a14:useLocalDpi xmlns:a14="http://schemas.microsoft.com/office/drawing/2010/main" val="0"/>
              </a:ext>
            </a:extLst>
          </a:blip>
          <a:srcRect/>
          <a:stretch>
            <a:fillRect/>
          </a:stretch>
        </p:blipFill>
        <p:spPr bwMode="auto">
          <a:xfrm>
            <a:off x="361950"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Imagen 6">
            <a:extLst>
              <a:ext uri="{FF2B5EF4-FFF2-40B4-BE49-F238E27FC236}">
                <a16:creationId xmlns:a16="http://schemas.microsoft.com/office/drawing/2014/main" id="{AE513062-5B5B-9809-CFC1-7354E9589CD8}"/>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ítulo 1"/>
          <p:cNvSpPr>
            <a:spLocks noGrp="1"/>
          </p:cNvSpPr>
          <p:nvPr>
            <p:ph type="title"/>
          </p:nvPr>
        </p:nvSpPr>
        <p:spPr>
          <a:xfrm>
            <a:off x="838200" y="1699569"/>
            <a:ext cx="10515600" cy="1325563"/>
          </a:xfrm>
        </p:spPr>
        <p:txBody>
          <a:bodyPr>
            <a:normAutofit/>
          </a:bodyPr>
          <a:lstStyle>
            <a:lvl1pPr>
              <a:defRPr sz="28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sz="half" idx="1"/>
          </p:nvPr>
        </p:nvSpPr>
        <p:spPr>
          <a:xfrm>
            <a:off x="838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contenido 3"/>
          <p:cNvSpPr>
            <a:spLocks noGrp="1"/>
          </p:cNvSpPr>
          <p:nvPr>
            <p:ph sz="half" idx="2"/>
          </p:nvPr>
        </p:nvSpPr>
        <p:spPr>
          <a:xfrm>
            <a:off x="6172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8" name="Marcador de texto 12"/>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19965522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pic>
        <p:nvPicPr>
          <p:cNvPr id="5" name="Imagen 3" descr="Forma, Rectángulo&#10;&#10;Descripción generada automáticamente con confianza media">
            <a:extLst>
              <a:ext uri="{FF2B5EF4-FFF2-40B4-BE49-F238E27FC236}">
                <a16:creationId xmlns:a16="http://schemas.microsoft.com/office/drawing/2014/main" id="{2BF7CB30-2DE9-9253-2766-B1B07443B942}"/>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4">
            <a:extLst>
              <a:ext uri="{FF2B5EF4-FFF2-40B4-BE49-F238E27FC236}">
                <a16:creationId xmlns:a16="http://schemas.microsoft.com/office/drawing/2014/main" id="{8A67E433-7470-E3D8-52CA-ABE524AC2618}"/>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pic>
        <p:nvPicPr>
          <p:cNvPr id="7" name="Imagen 5">
            <a:extLst>
              <a:ext uri="{FF2B5EF4-FFF2-40B4-BE49-F238E27FC236}">
                <a16:creationId xmlns:a16="http://schemas.microsoft.com/office/drawing/2014/main" id="{01BCD2F5-B406-EB78-88FC-22B263C8EB50}"/>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ítulo 1"/>
          <p:cNvSpPr>
            <a:spLocks noGrp="1"/>
          </p:cNvSpPr>
          <p:nvPr>
            <p:ph type="title"/>
          </p:nvPr>
        </p:nvSpPr>
        <p:spPr>
          <a:xfrm>
            <a:off x="839788" y="1140339"/>
            <a:ext cx="3932237" cy="689918"/>
          </a:xfrm>
        </p:spPr>
        <p:txBody>
          <a:bodyPr anchor="b">
            <a:normAutofit/>
          </a:bodyPr>
          <a:lstStyle>
            <a:lvl1pPr>
              <a:defRPr sz="2000">
                <a:solidFill>
                  <a:srgbClr val="96BE53"/>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CO" dirty="0"/>
          </a:p>
        </p:txBody>
      </p:sp>
      <p:sp>
        <p:nvSpPr>
          <p:cNvPr id="3" name="Marcador de contenido 2"/>
          <p:cNvSpPr>
            <a:spLocks noGrp="1"/>
          </p:cNvSpPr>
          <p:nvPr>
            <p:ph idx="1"/>
          </p:nvPr>
        </p:nvSpPr>
        <p:spPr>
          <a:xfrm>
            <a:off x="5183188" y="1140341"/>
            <a:ext cx="6172200" cy="4720711"/>
          </a:xfrm>
        </p:spPr>
        <p:txBody>
          <a:bodyPr>
            <a:normAutofit/>
          </a:bodyPr>
          <a:lstStyle>
            <a:lvl1pPr>
              <a:defRPr sz="1600">
                <a:solidFill>
                  <a:schemeClr val="tx1">
                    <a:lumMod val="50000"/>
                    <a:lumOff val="50000"/>
                  </a:schemeClr>
                </a:solidFill>
                <a:latin typeface="Verdana" panose="020B0604030504040204" pitchFamily="34" charset="0"/>
                <a:ea typeface="Verdana" panose="020B0604030504040204" pitchFamily="34" charset="0"/>
              </a:defRPr>
            </a:lvl1pPr>
            <a:lvl2pPr>
              <a:defRPr sz="1600">
                <a:solidFill>
                  <a:schemeClr val="tx1">
                    <a:lumMod val="50000"/>
                    <a:lumOff val="50000"/>
                  </a:schemeClr>
                </a:solidFill>
                <a:latin typeface="Verdana" panose="020B0604030504040204" pitchFamily="34" charset="0"/>
                <a:ea typeface="Verdana" panose="020B0604030504040204" pitchFamily="34" charset="0"/>
              </a:defRPr>
            </a:lvl2pPr>
            <a:lvl3pPr>
              <a:defRPr sz="1600">
                <a:solidFill>
                  <a:schemeClr val="tx1">
                    <a:lumMod val="50000"/>
                    <a:lumOff val="50000"/>
                  </a:schemeClr>
                </a:solidFill>
                <a:latin typeface="Verdana" panose="020B0604030504040204" pitchFamily="34" charset="0"/>
                <a:ea typeface="Verdana" panose="020B0604030504040204" pitchFamily="34" charset="0"/>
              </a:defRPr>
            </a:lvl3pPr>
            <a:lvl4pPr>
              <a:defRPr sz="1600">
                <a:solidFill>
                  <a:schemeClr val="tx1">
                    <a:lumMod val="50000"/>
                    <a:lumOff val="50000"/>
                  </a:schemeClr>
                </a:solidFill>
                <a:latin typeface="Verdana" panose="020B0604030504040204" pitchFamily="34" charset="0"/>
                <a:ea typeface="Verdana" panose="020B0604030504040204" pitchFamily="34" charset="0"/>
              </a:defRPr>
            </a:lvl4pPr>
            <a:lvl5pPr>
              <a:defRPr sz="1600">
                <a:solidFill>
                  <a:schemeClr val="tx1">
                    <a:lumMod val="50000"/>
                    <a:lumOff val="50000"/>
                  </a:schemeClr>
                </a:solidFill>
                <a:latin typeface="Verdana" panose="020B0604030504040204" pitchFamily="34" charset="0"/>
                <a:ea typeface="Verdana" panose="020B0604030504040204" pitchFamily="34" charset="0"/>
              </a:defRPr>
            </a:lvl5pPr>
            <a:lvl6pPr>
              <a:defRPr sz="2000"/>
            </a:lvl6pPr>
            <a:lvl7pPr>
              <a:defRPr sz="2000"/>
            </a:lvl7pPr>
            <a:lvl8pPr>
              <a:defRPr sz="2000"/>
            </a:lvl8pPr>
            <a:lvl9pPr>
              <a:defRPr sz="2000"/>
            </a:lvl9pPr>
          </a:lstStyle>
          <a:p>
            <a:pPr lvl="0"/>
            <a:r>
              <a:rPr lang="es-ES" dirty="0"/>
              <a:t>Haga clic para modificar los estilos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CO" dirty="0"/>
          </a:p>
        </p:txBody>
      </p:sp>
      <p:sp>
        <p:nvSpPr>
          <p:cNvPr id="4" name="Marcador de texto 3"/>
          <p:cNvSpPr>
            <a:spLocks noGrp="1"/>
          </p:cNvSpPr>
          <p:nvPr>
            <p:ph type="body" sz="half" idx="2"/>
          </p:nvPr>
        </p:nvSpPr>
        <p:spPr>
          <a:xfrm>
            <a:off x="839788" y="2057400"/>
            <a:ext cx="3932237" cy="3811588"/>
          </a:xfrm>
        </p:spPr>
        <p:txBody>
          <a:bodyPr>
            <a:normAutofit/>
          </a:bodyPr>
          <a:lstStyle>
            <a:lvl1pPr marL="0" indent="0">
              <a:buNone/>
              <a:defRPr sz="1600">
                <a:solidFill>
                  <a:schemeClr val="tx1">
                    <a:lumMod val="50000"/>
                    <a:lumOff val="50000"/>
                  </a:schemeClr>
                </a:solidFill>
                <a:latin typeface="Verdana" panose="020B0604030504040204" pitchFamily="34" charset="0"/>
                <a:ea typeface="Verdana" panose="020B0604030504040204" pitchFamily="34" charset="0"/>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s-ES"/>
              <a:t>Haga clic para modificar los estilos de texto del patrón</a:t>
            </a:r>
          </a:p>
        </p:txBody>
      </p:sp>
      <p:sp>
        <p:nvSpPr>
          <p:cNvPr id="8" name="Marcador de fecha 4">
            <a:extLst>
              <a:ext uri="{FF2B5EF4-FFF2-40B4-BE49-F238E27FC236}">
                <a16:creationId xmlns:a16="http://schemas.microsoft.com/office/drawing/2014/main" id="{43373388-BFB3-1AFF-0653-88DB45A8AD94}"/>
              </a:ext>
            </a:extLst>
          </p:cNvPr>
          <p:cNvSpPr>
            <a:spLocks noGrp="1"/>
          </p:cNvSpPr>
          <p:nvPr>
            <p:ph type="dt" sz="half" idx="10"/>
          </p:nvPr>
        </p:nvSpPr>
        <p:spPr>
          <a:xfrm>
            <a:off x="838200" y="6356350"/>
            <a:ext cx="2743200" cy="365125"/>
          </a:xfrm>
          <a:prstGeom prst="rect">
            <a:avLst/>
          </a:prstGeom>
        </p:spPr>
        <p:txBody>
          <a:bodyPr/>
          <a:lstStyle>
            <a:lvl1pPr eaLnBrk="1" fontAlgn="auto" hangingPunct="1">
              <a:spcBef>
                <a:spcPts val="0"/>
              </a:spcBef>
              <a:spcAft>
                <a:spcPts val="0"/>
              </a:spcAft>
              <a:defRPr>
                <a:latin typeface="+mn-lt"/>
              </a:defRPr>
            </a:lvl1pPr>
          </a:lstStyle>
          <a:p>
            <a:pPr>
              <a:defRPr/>
            </a:pPr>
            <a:fld id="{FC0CED12-5569-46A2-849F-146B4779B5A9}" type="datetimeFigureOut">
              <a:rPr lang="es-CO"/>
              <a:pPr>
                <a:defRPr/>
              </a:pPr>
              <a:t>25/01/2025</a:t>
            </a:fld>
            <a:endParaRPr lang="es-CO"/>
          </a:p>
        </p:txBody>
      </p:sp>
      <p:sp>
        <p:nvSpPr>
          <p:cNvPr id="9" name="Marcador de pie de página 5">
            <a:extLst>
              <a:ext uri="{FF2B5EF4-FFF2-40B4-BE49-F238E27FC236}">
                <a16:creationId xmlns:a16="http://schemas.microsoft.com/office/drawing/2014/main" id="{B18CF25B-1C33-0930-7855-D80AAD3948CE}"/>
              </a:ext>
            </a:extLst>
          </p:cNvPr>
          <p:cNvSpPr>
            <a:spLocks noGrp="1"/>
          </p:cNvSpPr>
          <p:nvPr>
            <p:ph type="ftr" sz="quarter" idx="11"/>
          </p:nvPr>
        </p:nvSpPr>
        <p:spPr>
          <a:xfrm>
            <a:off x="4038600" y="6356350"/>
            <a:ext cx="41148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es-CO"/>
          </a:p>
        </p:txBody>
      </p:sp>
      <p:sp>
        <p:nvSpPr>
          <p:cNvPr id="10" name="Marcador de número de diapositiva 6">
            <a:extLst>
              <a:ext uri="{FF2B5EF4-FFF2-40B4-BE49-F238E27FC236}">
                <a16:creationId xmlns:a16="http://schemas.microsoft.com/office/drawing/2014/main" id="{EB7B59A8-5C7F-6186-3320-2FF21A4DB76B}"/>
              </a:ext>
            </a:extLst>
          </p:cNvPr>
          <p:cNvSpPr>
            <a:spLocks noGrp="1"/>
          </p:cNvSpPr>
          <p:nvPr>
            <p:ph type="sldNum" sz="quarter" idx="12"/>
          </p:nvPr>
        </p:nvSpPr>
        <p:spPr>
          <a:xfrm>
            <a:off x="8610600" y="6356350"/>
            <a:ext cx="2743200" cy="365125"/>
          </a:xfrm>
          <a:prstGeom prst="rect">
            <a:avLst/>
          </a:prstGeom>
        </p:spPr>
        <p:txBody>
          <a:bodyPr/>
          <a:lstStyle>
            <a:lvl1pPr eaLnBrk="1" fontAlgn="auto" hangingPunct="1">
              <a:spcBef>
                <a:spcPts val="0"/>
              </a:spcBef>
              <a:spcAft>
                <a:spcPts val="0"/>
              </a:spcAft>
              <a:defRPr>
                <a:latin typeface="+mn-lt"/>
              </a:defRPr>
            </a:lvl1pPr>
          </a:lstStyle>
          <a:p>
            <a:pPr>
              <a:defRPr/>
            </a:pPr>
            <a:fld id="{6D3126C1-FE83-4F69-8424-8A0A1313E56C}" type="slidenum">
              <a:rPr lang="es-CO"/>
              <a:pPr>
                <a:defRPr/>
              </a:pPr>
              <a:t>‹Nº›</a:t>
            </a:fld>
            <a:endParaRPr lang="es-CO"/>
          </a:p>
        </p:txBody>
      </p:sp>
    </p:spTree>
    <p:extLst>
      <p:ext uri="{BB962C8B-B14F-4D97-AF65-F5344CB8AC3E}">
        <p14:creationId xmlns:p14="http://schemas.microsoft.com/office/powerpoint/2010/main" val="3759494180"/>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Solo el título">
    <p:spTree>
      <p:nvGrpSpPr>
        <p:cNvPr id="1" name=""/>
        <p:cNvGrpSpPr/>
        <p:nvPr/>
      </p:nvGrpSpPr>
      <p:grpSpPr>
        <a:xfrm>
          <a:off x="0" y="0"/>
          <a:ext cx="0" cy="0"/>
          <a:chOff x="0" y="0"/>
          <a:chExt cx="0" cy="0"/>
        </a:xfrm>
      </p:grpSpPr>
      <p:sp>
        <p:nvSpPr>
          <p:cNvPr id="3" name="Rectángulo: esquinas superiores redondeadas 2">
            <a:extLst>
              <a:ext uri="{FF2B5EF4-FFF2-40B4-BE49-F238E27FC236}">
                <a16:creationId xmlns:a16="http://schemas.microsoft.com/office/drawing/2014/main" id="{3F0EF2FC-BED6-98AC-69A3-34940F67BBAE}"/>
              </a:ext>
            </a:extLst>
          </p:cNvPr>
          <p:cNvSpPr/>
          <p:nvPr userDrawn="1"/>
        </p:nvSpPr>
        <p:spPr>
          <a:xfrm rot="5400000">
            <a:off x="2532063" y="-2303463"/>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4" name="CuadroTexto 4">
            <a:extLst>
              <a:ext uri="{FF2B5EF4-FFF2-40B4-BE49-F238E27FC236}">
                <a16:creationId xmlns:a16="http://schemas.microsoft.com/office/drawing/2014/main" id="{335EE675-3719-0066-DEC5-36EEBE5A1B9E}"/>
              </a:ext>
            </a:extLst>
          </p:cNvPr>
          <p:cNvSpPr txBox="1">
            <a:spLocks noChangeArrowheads="1"/>
          </p:cNvSpPr>
          <p:nvPr userDrawn="1"/>
        </p:nvSpPr>
        <p:spPr bwMode="auto">
          <a:xfrm>
            <a:off x="811213" y="222250"/>
            <a:ext cx="3735387"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5" name="Imagen 5">
            <a:extLst>
              <a:ext uri="{FF2B5EF4-FFF2-40B4-BE49-F238E27FC236}">
                <a16:creationId xmlns:a16="http://schemas.microsoft.com/office/drawing/2014/main" id="{8B63CCAF-5AFB-0195-8127-5E5366D56757}"/>
              </a:ext>
            </a:extLst>
          </p:cNvPr>
          <p:cNvPicPr>
            <a:picLocks noChangeAspect="1" noChangeArrowheads="1"/>
          </p:cNvPicPr>
          <p:nvPr userDrawn="1"/>
        </p:nvPicPr>
        <p:blipFill>
          <a:blip r:embed="rId2">
            <a:lum bright="70000" contrast="-70000"/>
            <a:extLst>
              <a:ext uri="{28A0092B-C50C-407E-A947-70E740481C1C}">
                <a14:useLocalDpi xmlns:a14="http://schemas.microsoft.com/office/drawing/2010/main" val="0"/>
              </a:ext>
            </a:extLst>
          </a:blip>
          <a:srcRect/>
          <a:stretch>
            <a:fillRect/>
          </a:stretch>
        </p:blipFill>
        <p:spPr bwMode="auto">
          <a:xfrm>
            <a:off x="361950"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6">
            <a:extLst>
              <a:ext uri="{FF2B5EF4-FFF2-40B4-BE49-F238E27FC236}">
                <a16:creationId xmlns:a16="http://schemas.microsoft.com/office/drawing/2014/main" id="{17075587-D313-02CC-DD1F-E5BF1AF351EA}"/>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ítulo 1"/>
          <p:cNvSpPr>
            <a:spLocks noGrp="1"/>
          </p:cNvSpPr>
          <p:nvPr>
            <p:ph type="title"/>
          </p:nvPr>
        </p:nvSpPr>
        <p:spPr>
          <a:xfrm>
            <a:off x="838200" y="1370142"/>
            <a:ext cx="10515600" cy="705794"/>
          </a:xfrm>
        </p:spPr>
        <p:txBody>
          <a:bodyPr>
            <a:normAutofit/>
          </a:bodyPr>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6" name="Marcador de texto 12"/>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604695708"/>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2_En blanco">
    <p:spTree>
      <p:nvGrpSpPr>
        <p:cNvPr id="1" name=""/>
        <p:cNvGrpSpPr/>
        <p:nvPr/>
      </p:nvGrpSpPr>
      <p:grpSpPr>
        <a:xfrm>
          <a:off x="0" y="0"/>
          <a:ext cx="0" cy="0"/>
          <a:chOff x="0" y="0"/>
          <a:chExt cx="0" cy="0"/>
        </a:xfrm>
      </p:grpSpPr>
      <p:sp>
        <p:nvSpPr>
          <p:cNvPr id="2" name="Rectángulo: esquinas superiores redondeadas 1">
            <a:extLst>
              <a:ext uri="{FF2B5EF4-FFF2-40B4-BE49-F238E27FC236}">
                <a16:creationId xmlns:a16="http://schemas.microsoft.com/office/drawing/2014/main" id="{848AB408-DB5C-D7EF-9178-F4240D3D032C}"/>
              </a:ext>
            </a:extLst>
          </p:cNvPr>
          <p:cNvSpPr/>
          <p:nvPr userDrawn="1"/>
        </p:nvSpPr>
        <p:spPr>
          <a:xfrm rot="5400000">
            <a:off x="2532063" y="-2303463"/>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3" name="CuadroTexto 4">
            <a:extLst>
              <a:ext uri="{FF2B5EF4-FFF2-40B4-BE49-F238E27FC236}">
                <a16:creationId xmlns:a16="http://schemas.microsoft.com/office/drawing/2014/main" id="{69A669AF-80F0-288A-1FC8-EA847A4228EC}"/>
              </a:ext>
            </a:extLst>
          </p:cNvPr>
          <p:cNvSpPr txBox="1">
            <a:spLocks noChangeArrowheads="1"/>
          </p:cNvSpPr>
          <p:nvPr userDrawn="1"/>
        </p:nvSpPr>
        <p:spPr bwMode="auto">
          <a:xfrm>
            <a:off x="811213" y="222250"/>
            <a:ext cx="3735387"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4" name="Imagen 5">
            <a:extLst>
              <a:ext uri="{FF2B5EF4-FFF2-40B4-BE49-F238E27FC236}">
                <a16:creationId xmlns:a16="http://schemas.microsoft.com/office/drawing/2014/main" id="{C21F4CDD-249B-EF94-F1C4-6E5DC4BC26EC}"/>
              </a:ext>
            </a:extLst>
          </p:cNvPr>
          <p:cNvPicPr>
            <a:picLocks noChangeAspect="1" noChangeArrowheads="1"/>
          </p:cNvPicPr>
          <p:nvPr userDrawn="1"/>
        </p:nvPicPr>
        <p:blipFill>
          <a:blip r:embed="rId2">
            <a:lum bright="70000" contrast="-70000"/>
            <a:extLst>
              <a:ext uri="{28A0092B-C50C-407E-A947-70E740481C1C}">
                <a14:useLocalDpi xmlns:a14="http://schemas.microsoft.com/office/drawing/2010/main" val="0"/>
              </a:ext>
            </a:extLst>
          </a:blip>
          <a:srcRect/>
          <a:stretch>
            <a:fillRect/>
          </a:stretch>
        </p:blipFill>
        <p:spPr bwMode="auto">
          <a:xfrm>
            <a:off x="361950"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Imagen 6">
            <a:extLst>
              <a:ext uri="{FF2B5EF4-FFF2-40B4-BE49-F238E27FC236}">
                <a16:creationId xmlns:a16="http://schemas.microsoft.com/office/drawing/2014/main" id="{A07FF7A4-17C3-20FB-4CD5-0A77EA9F6983}"/>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Marcador de texto 12"/>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2820044359"/>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Contenido con título">
    <p:spTree>
      <p:nvGrpSpPr>
        <p:cNvPr id="1" name=""/>
        <p:cNvGrpSpPr/>
        <p:nvPr/>
      </p:nvGrpSpPr>
      <p:grpSpPr>
        <a:xfrm>
          <a:off x="0" y="0"/>
          <a:ext cx="0" cy="0"/>
          <a:chOff x="0" y="0"/>
          <a:chExt cx="0" cy="0"/>
        </a:xfrm>
      </p:grpSpPr>
      <p:sp>
        <p:nvSpPr>
          <p:cNvPr id="5" name="Rectángulo: esquinas superiores redondeadas 4">
            <a:extLst>
              <a:ext uri="{FF2B5EF4-FFF2-40B4-BE49-F238E27FC236}">
                <a16:creationId xmlns:a16="http://schemas.microsoft.com/office/drawing/2014/main" id="{18FDD61D-0B64-95DF-ED8C-D16656DE68F9}"/>
              </a:ext>
            </a:extLst>
          </p:cNvPr>
          <p:cNvSpPr/>
          <p:nvPr userDrawn="1"/>
        </p:nvSpPr>
        <p:spPr>
          <a:xfrm rot="5400000">
            <a:off x="2532063" y="-2303463"/>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6" name="CuadroTexto 4">
            <a:extLst>
              <a:ext uri="{FF2B5EF4-FFF2-40B4-BE49-F238E27FC236}">
                <a16:creationId xmlns:a16="http://schemas.microsoft.com/office/drawing/2014/main" id="{B0EC3696-150B-AC76-5544-644A3227BBD0}"/>
              </a:ext>
            </a:extLst>
          </p:cNvPr>
          <p:cNvSpPr txBox="1">
            <a:spLocks noChangeArrowheads="1"/>
          </p:cNvSpPr>
          <p:nvPr userDrawn="1"/>
        </p:nvSpPr>
        <p:spPr bwMode="auto">
          <a:xfrm>
            <a:off x="811213" y="222250"/>
            <a:ext cx="3735387"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5">
            <a:extLst>
              <a:ext uri="{FF2B5EF4-FFF2-40B4-BE49-F238E27FC236}">
                <a16:creationId xmlns:a16="http://schemas.microsoft.com/office/drawing/2014/main" id="{71A4BF05-206C-6551-10C3-ABC9648087AF}"/>
              </a:ext>
            </a:extLst>
          </p:cNvPr>
          <p:cNvPicPr>
            <a:picLocks noChangeAspect="1" noChangeArrowheads="1"/>
          </p:cNvPicPr>
          <p:nvPr userDrawn="1"/>
        </p:nvPicPr>
        <p:blipFill>
          <a:blip r:embed="rId2">
            <a:lum bright="70000" contrast="-70000"/>
            <a:extLst>
              <a:ext uri="{28A0092B-C50C-407E-A947-70E740481C1C}">
                <a14:useLocalDpi xmlns:a14="http://schemas.microsoft.com/office/drawing/2010/main" val="0"/>
              </a:ext>
            </a:extLst>
          </a:blip>
          <a:srcRect/>
          <a:stretch>
            <a:fillRect/>
          </a:stretch>
        </p:blipFill>
        <p:spPr bwMode="auto">
          <a:xfrm>
            <a:off x="361950"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Imagen 6">
            <a:extLst>
              <a:ext uri="{FF2B5EF4-FFF2-40B4-BE49-F238E27FC236}">
                <a16:creationId xmlns:a16="http://schemas.microsoft.com/office/drawing/2014/main" id="{86B6D154-7A92-2698-94BF-8CBB529DC1C2}"/>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ítulo 1"/>
          <p:cNvSpPr>
            <a:spLocks noGrp="1"/>
          </p:cNvSpPr>
          <p:nvPr>
            <p:ph type="title"/>
          </p:nvPr>
        </p:nvSpPr>
        <p:spPr>
          <a:xfrm>
            <a:off x="839788" y="1465560"/>
            <a:ext cx="3932237" cy="1600200"/>
          </a:xfrm>
        </p:spPr>
        <p:txBody>
          <a:bodyPr anchor="b"/>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5183188" y="1465560"/>
            <a:ext cx="6172200" cy="4395490"/>
          </a:xfrm>
        </p:spPr>
        <p:txBody>
          <a:bodyPr/>
          <a:lstStyle>
            <a:lvl1pPr>
              <a:defRPr sz="2400">
                <a:latin typeface="Verdana" panose="020B0604030504040204" pitchFamily="34" charset="0"/>
                <a:ea typeface="Verdana" panose="020B0604030504040204" pitchFamily="34" charset="0"/>
              </a:defRPr>
            </a:lvl1pPr>
            <a:lvl2pPr>
              <a:defRPr sz="2000">
                <a:latin typeface="Verdana" panose="020B0604030504040204" pitchFamily="34" charset="0"/>
                <a:ea typeface="Verdana" panose="020B0604030504040204" pitchFamily="34" charset="0"/>
              </a:defRPr>
            </a:lvl2pPr>
            <a:lvl3pPr>
              <a:defRPr sz="1800">
                <a:latin typeface="Verdana" panose="020B0604030504040204" pitchFamily="34" charset="0"/>
                <a:ea typeface="Verdana" panose="020B0604030504040204" pitchFamily="34" charset="0"/>
              </a:defRPr>
            </a:lvl3pPr>
            <a:lvl4pPr>
              <a:defRPr sz="1600">
                <a:latin typeface="Verdana" panose="020B0604030504040204" pitchFamily="34" charset="0"/>
                <a:ea typeface="Verdana" panose="020B0604030504040204" pitchFamily="34" charset="0"/>
              </a:defRPr>
            </a:lvl4pPr>
            <a:lvl5pPr>
              <a:defRPr sz="1600">
                <a:latin typeface="Verdana" panose="020B0604030504040204" pitchFamily="34" charset="0"/>
                <a:ea typeface="Verdana" panose="020B0604030504040204" pitchFamily="34" charset="0"/>
              </a:defRPr>
            </a:lvl5pPr>
            <a:lvl6pPr>
              <a:defRPr sz="2000"/>
            </a:lvl6pPr>
            <a:lvl7pPr>
              <a:defRPr sz="2000"/>
            </a:lvl7pPr>
            <a:lvl8pPr>
              <a:defRPr sz="2000"/>
            </a:lvl8pPr>
            <a:lvl9pPr>
              <a:defRPr sz="2000"/>
            </a:lvl9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texto 3"/>
          <p:cNvSpPr>
            <a:spLocks noGrp="1"/>
          </p:cNvSpPr>
          <p:nvPr>
            <p:ph type="body" sz="half" idx="2"/>
          </p:nvPr>
        </p:nvSpPr>
        <p:spPr>
          <a:xfrm>
            <a:off x="839788" y="3146854"/>
            <a:ext cx="3932237" cy="2722134"/>
          </a:xfrm>
        </p:spPr>
        <p:txBody>
          <a:bodyPr>
            <a:normAutofit/>
          </a:bodyPr>
          <a:lstStyle>
            <a:lvl1pPr marL="0" indent="0">
              <a:buNone/>
              <a:defRPr sz="1200">
                <a:latin typeface="Verdana" panose="020B0604030504040204" pitchFamily="34" charset="0"/>
                <a:ea typeface="Verdana" panose="020B060403050404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dirty="0"/>
              <a:t>Editar el estilo de texto del patrón</a:t>
            </a:r>
          </a:p>
        </p:txBody>
      </p:sp>
      <p:sp>
        <p:nvSpPr>
          <p:cNvPr id="8" name="Marcador de texto 12"/>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2708841214"/>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userDrawn="1">
  <p:cSld name="Diapositiva de título">
    <p:spTree>
      <p:nvGrpSpPr>
        <p:cNvPr id="1" name=""/>
        <p:cNvGrpSpPr/>
        <p:nvPr/>
      </p:nvGrpSpPr>
      <p:grpSpPr>
        <a:xfrm>
          <a:off x="0" y="0"/>
          <a:ext cx="0" cy="0"/>
          <a:chOff x="0" y="0"/>
          <a:chExt cx="0" cy="0"/>
        </a:xfrm>
      </p:grpSpPr>
      <p:sp>
        <p:nvSpPr>
          <p:cNvPr id="4" name="Rectángulo: esquinas superiores redondeadas 3">
            <a:extLst>
              <a:ext uri="{FF2B5EF4-FFF2-40B4-BE49-F238E27FC236}">
                <a16:creationId xmlns:a16="http://schemas.microsoft.com/office/drawing/2014/main" id="{797A1417-573C-8DAF-583B-3A80A8C40BC1}"/>
              </a:ext>
            </a:extLst>
          </p:cNvPr>
          <p:cNvSpPr/>
          <p:nvPr userDrawn="1"/>
        </p:nvSpPr>
        <p:spPr>
          <a:xfrm rot="5400000">
            <a:off x="2532063" y="-2303463"/>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5" name="CuadroTexto 4">
            <a:extLst>
              <a:ext uri="{FF2B5EF4-FFF2-40B4-BE49-F238E27FC236}">
                <a16:creationId xmlns:a16="http://schemas.microsoft.com/office/drawing/2014/main" id="{CCF531A7-3778-38FF-AB15-17A464A864EE}"/>
              </a:ext>
            </a:extLst>
          </p:cNvPr>
          <p:cNvSpPr txBox="1">
            <a:spLocks noChangeArrowheads="1"/>
          </p:cNvSpPr>
          <p:nvPr userDrawn="1"/>
        </p:nvSpPr>
        <p:spPr bwMode="auto">
          <a:xfrm>
            <a:off x="811213" y="222250"/>
            <a:ext cx="3735387"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6" name="Imagen 5">
            <a:extLst>
              <a:ext uri="{FF2B5EF4-FFF2-40B4-BE49-F238E27FC236}">
                <a16:creationId xmlns:a16="http://schemas.microsoft.com/office/drawing/2014/main" id="{4D816A09-BB50-1A9F-0E9C-FDEB2B0343C5}"/>
              </a:ext>
            </a:extLst>
          </p:cNvPr>
          <p:cNvPicPr>
            <a:picLocks noChangeAspect="1" noChangeArrowheads="1"/>
          </p:cNvPicPr>
          <p:nvPr userDrawn="1"/>
        </p:nvPicPr>
        <p:blipFill>
          <a:blip r:embed="rId2">
            <a:lum bright="70000" contrast="-70000"/>
            <a:extLst>
              <a:ext uri="{28A0092B-C50C-407E-A947-70E740481C1C}">
                <a14:useLocalDpi xmlns:a14="http://schemas.microsoft.com/office/drawing/2010/main" val="0"/>
              </a:ext>
            </a:extLst>
          </a:blip>
          <a:srcRect/>
          <a:stretch>
            <a:fillRect/>
          </a:stretch>
        </p:blipFill>
        <p:spPr bwMode="auto">
          <a:xfrm>
            <a:off x="361950"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Imagen 6">
            <a:extLst>
              <a:ext uri="{FF2B5EF4-FFF2-40B4-BE49-F238E27FC236}">
                <a16:creationId xmlns:a16="http://schemas.microsoft.com/office/drawing/2014/main" id="{2BB0F60E-6503-7909-548A-AE450A4BFF9A}"/>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MX"/>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editar el estilo de subtítulo del patrón</a:t>
            </a:r>
            <a:endParaRPr lang="es-MX"/>
          </a:p>
        </p:txBody>
      </p:sp>
      <p:sp>
        <p:nvSpPr>
          <p:cNvPr id="7" name="Marcador de texto 12"/>
          <p:cNvSpPr>
            <a:spLocks noGrp="1"/>
          </p:cNvSpPr>
          <p:nvPr>
            <p:ph type="body" sz="quarter" idx="13"/>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2097451490"/>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userDrawn="1">
  <p:cSld name="1_Solo el título">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DF3D4DD0-9430-A8B5-2B2D-723F1376B35C}"/>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2B6DCEBD-6ADC-1D6C-BD1B-BA07EB3D806D}"/>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pic>
        <p:nvPicPr>
          <p:cNvPr id="4" name="Imagen 5">
            <a:extLst>
              <a:ext uri="{FF2B5EF4-FFF2-40B4-BE49-F238E27FC236}">
                <a16:creationId xmlns:a16="http://schemas.microsoft.com/office/drawing/2014/main" id="{AD1E84B0-7F17-EFB8-C3AE-38FA465E51DC}"/>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ítulo 1"/>
          <p:cNvSpPr>
            <a:spLocks noGrp="1"/>
          </p:cNvSpPr>
          <p:nvPr>
            <p:ph type="title"/>
          </p:nvPr>
        </p:nvSpPr>
        <p:spPr>
          <a:xfrm>
            <a:off x="838200" y="1144588"/>
            <a:ext cx="10515600" cy="471488"/>
          </a:xfrm>
        </p:spPr>
        <p:txBody>
          <a:bodyPr>
            <a:normAutofit/>
          </a:bodyPr>
          <a:lstStyle>
            <a:lvl1pPr>
              <a:defRPr sz="2000">
                <a:solidFill>
                  <a:srgbClr val="96BE53"/>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CO" dirty="0"/>
          </a:p>
        </p:txBody>
      </p:sp>
      <p:sp>
        <p:nvSpPr>
          <p:cNvPr id="5" name="Marcador de fecha 2">
            <a:extLst>
              <a:ext uri="{FF2B5EF4-FFF2-40B4-BE49-F238E27FC236}">
                <a16:creationId xmlns:a16="http://schemas.microsoft.com/office/drawing/2014/main" id="{58B01904-8AF4-0DCD-3A5D-57238E6F62DA}"/>
              </a:ext>
            </a:extLst>
          </p:cNvPr>
          <p:cNvSpPr>
            <a:spLocks noGrp="1"/>
          </p:cNvSpPr>
          <p:nvPr>
            <p:ph type="dt" sz="half" idx="10"/>
          </p:nvPr>
        </p:nvSpPr>
        <p:spPr>
          <a:xfrm>
            <a:off x="838200" y="6356350"/>
            <a:ext cx="2743200" cy="365125"/>
          </a:xfrm>
          <a:prstGeom prst="rect">
            <a:avLst/>
          </a:prstGeom>
        </p:spPr>
        <p:txBody>
          <a:bodyPr/>
          <a:lstStyle>
            <a:lvl1pPr eaLnBrk="1" fontAlgn="auto" hangingPunct="1">
              <a:spcBef>
                <a:spcPts val="0"/>
              </a:spcBef>
              <a:spcAft>
                <a:spcPts val="0"/>
              </a:spcAft>
              <a:defRPr>
                <a:latin typeface="+mn-lt"/>
              </a:defRPr>
            </a:lvl1pPr>
          </a:lstStyle>
          <a:p>
            <a:pPr>
              <a:defRPr/>
            </a:pPr>
            <a:fld id="{2A3DF7FA-0AB6-489B-A4A7-E3FFB3B9F77D}" type="datetimeFigureOut">
              <a:rPr lang="es-CO"/>
              <a:pPr>
                <a:defRPr/>
              </a:pPr>
              <a:t>25/01/2025</a:t>
            </a:fld>
            <a:endParaRPr lang="es-CO"/>
          </a:p>
        </p:txBody>
      </p:sp>
      <p:sp>
        <p:nvSpPr>
          <p:cNvPr id="6" name="Marcador de pie de página 3">
            <a:extLst>
              <a:ext uri="{FF2B5EF4-FFF2-40B4-BE49-F238E27FC236}">
                <a16:creationId xmlns:a16="http://schemas.microsoft.com/office/drawing/2014/main" id="{4B6FEEC5-4552-854F-35B7-82B3B680CC72}"/>
              </a:ext>
            </a:extLst>
          </p:cNvPr>
          <p:cNvSpPr>
            <a:spLocks noGrp="1"/>
          </p:cNvSpPr>
          <p:nvPr>
            <p:ph type="ftr" sz="quarter" idx="11"/>
          </p:nvPr>
        </p:nvSpPr>
        <p:spPr>
          <a:xfrm>
            <a:off x="4038600" y="6356350"/>
            <a:ext cx="41148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es-CO"/>
          </a:p>
        </p:txBody>
      </p:sp>
      <p:sp>
        <p:nvSpPr>
          <p:cNvPr id="8" name="Marcador de número de diapositiva 4">
            <a:extLst>
              <a:ext uri="{FF2B5EF4-FFF2-40B4-BE49-F238E27FC236}">
                <a16:creationId xmlns:a16="http://schemas.microsoft.com/office/drawing/2014/main" id="{4802638F-7729-7879-8F79-4940CC009AA9}"/>
              </a:ext>
            </a:extLst>
          </p:cNvPr>
          <p:cNvSpPr>
            <a:spLocks noGrp="1"/>
          </p:cNvSpPr>
          <p:nvPr>
            <p:ph type="sldNum" sz="quarter" idx="12"/>
          </p:nvPr>
        </p:nvSpPr>
        <p:spPr>
          <a:xfrm>
            <a:off x="8610600" y="6356350"/>
            <a:ext cx="2743200" cy="365125"/>
          </a:xfrm>
          <a:prstGeom prst="rect">
            <a:avLst/>
          </a:prstGeom>
        </p:spPr>
        <p:txBody>
          <a:bodyPr/>
          <a:lstStyle>
            <a:lvl1pPr eaLnBrk="1" fontAlgn="auto" hangingPunct="1">
              <a:spcBef>
                <a:spcPts val="0"/>
              </a:spcBef>
              <a:spcAft>
                <a:spcPts val="0"/>
              </a:spcAft>
              <a:defRPr>
                <a:latin typeface="+mn-lt"/>
              </a:defRPr>
            </a:lvl1pPr>
          </a:lstStyle>
          <a:p>
            <a:pPr>
              <a:defRPr/>
            </a:pPr>
            <a:fld id="{DA0D43A3-7DD8-498C-856E-B5AD6673A26D}" type="slidenum">
              <a:rPr lang="es-CO"/>
              <a:pPr>
                <a:defRPr/>
              </a:pPr>
              <a:t>‹Nº›</a:t>
            </a:fld>
            <a:endParaRPr lang="es-CO"/>
          </a:p>
        </p:txBody>
      </p:sp>
    </p:spTree>
    <p:extLst>
      <p:ext uri="{BB962C8B-B14F-4D97-AF65-F5344CB8AC3E}">
        <p14:creationId xmlns:p14="http://schemas.microsoft.com/office/powerpoint/2010/main" val="1374903945"/>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matchingName="Área Hidrográfica CUENCA rio mag">
  <p:cSld name="Área Hidrográfica CUENCA rio mag">
    <p:spTree>
      <p:nvGrpSpPr>
        <p:cNvPr id="1" name="Shape 204"/>
        <p:cNvGrpSpPr/>
        <p:nvPr/>
      </p:nvGrpSpPr>
      <p:grpSpPr>
        <a:xfrm>
          <a:off x="0" y="0"/>
          <a:ext cx="0" cy="0"/>
          <a:chOff x="0" y="0"/>
          <a:chExt cx="0" cy="0"/>
        </a:xfrm>
      </p:grpSpPr>
      <p:sp>
        <p:nvSpPr>
          <p:cNvPr id="2" name="Google Shape;205;p65">
            <a:extLst>
              <a:ext uri="{FF2B5EF4-FFF2-40B4-BE49-F238E27FC236}">
                <a16:creationId xmlns:a16="http://schemas.microsoft.com/office/drawing/2014/main" id="{A4CA99FD-9877-846C-E683-5DD7CEC1F35C}"/>
              </a:ext>
            </a:extLst>
          </p:cNvPr>
          <p:cNvSpPr>
            <a:spLocks/>
          </p:cNvSpPr>
          <p:nvPr/>
        </p:nvSpPr>
        <p:spPr bwMode="auto">
          <a:xfrm rot="10800000">
            <a:off x="2954338" y="-7938"/>
            <a:ext cx="6223000" cy="666751"/>
          </a:xfrm>
          <a:custGeom>
            <a:avLst/>
            <a:gdLst>
              <a:gd name="T0" fmla="*/ 320956 w 6222675"/>
              <a:gd name="T1" fmla="*/ 0 h 665995"/>
              <a:gd name="T2" fmla="*/ 6027317 w 6222675"/>
              <a:gd name="T3" fmla="*/ 0 h 665995"/>
              <a:gd name="T4" fmla="*/ 6138624 w 6222675"/>
              <a:gd name="T5" fmla="*/ 186118 h 665995"/>
              <a:gd name="T6" fmla="*/ 6378975 w 6222675"/>
              <a:gd name="T7" fmla="*/ 1135848 h 665995"/>
              <a:gd name="T8" fmla="*/ 6332054 w 6222675"/>
              <a:gd name="T9" fmla="*/ 1141570 h 665995"/>
              <a:gd name="T10" fmla="*/ 182846 w 6222675"/>
              <a:gd name="T11" fmla="*/ 1124150 h 665995"/>
              <a:gd name="T12" fmla="*/ 0 w 6222675"/>
              <a:gd name="T13" fmla="*/ 1123177 h 665995"/>
              <a:gd name="T14" fmla="*/ 209703 w 6222675"/>
              <a:gd name="T15" fmla="*/ 186118 h 665995"/>
              <a:gd name="T16" fmla="*/ 320956 w 6222675"/>
              <a:gd name="T17" fmla="*/ 0 h 66599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solidFill>
            <a:srgbClr val="0070C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45700" rIns="91425" bIns="45700" anchor="ctr"/>
          <a:lstStyle/>
          <a:p>
            <a:endParaRPr lang="es-CO"/>
          </a:p>
        </p:txBody>
      </p:sp>
      <p:pic>
        <p:nvPicPr>
          <p:cNvPr id="3" name="Google Shape;206;p65" descr="Forma, Rectángulo&#10;&#10;Descripción generada automáticamente con confianza media">
            <a:extLst>
              <a:ext uri="{FF2B5EF4-FFF2-40B4-BE49-F238E27FC236}">
                <a16:creationId xmlns:a16="http://schemas.microsoft.com/office/drawing/2014/main" id="{481CF2BF-3A3C-B393-103A-8014E2288D6F}"/>
              </a:ext>
            </a:extLst>
          </p:cNvPr>
          <p:cNvPicPr preferRelativeResize="0">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Google Shape;207;p65">
            <a:extLst>
              <a:ext uri="{FF2B5EF4-FFF2-40B4-BE49-F238E27FC236}">
                <a16:creationId xmlns:a16="http://schemas.microsoft.com/office/drawing/2014/main" id="{B6A728CA-3CCB-82A9-B0C1-B464402184B5}"/>
              </a:ext>
            </a:extLst>
          </p:cNvPr>
          <p:cNvSpPr txBox="1">
            <a:spLocks noChangeArrowheads="1"/>
          </p:cNvSpPr>
          <p:nvPr/>
        </p:nvSpPr>
        <p:spPr bwMode="auto">
          <a:xfrm>
            <a:off x="5370513" y="6638925"/>
            <a:ext cx="1450975" cy="261938"/>
          </a:xfrm>
          <a:prstGeom prst="rect">
            <a:avLst/>
          </a:prstGeom>
          <a:noFill/>
          <a:ln>
            <a:noFill/>
          </a:ln>
        </p:spPr>
        <p:txBody>
          <a:bodyPr lIns="91425" tIns="45700" rIns="91425" bIns="45700">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fontAlgn="auto" hangingPunct="1">
              <a:spcBef>
                <a:spcPts val="0"/>
              </a:spcBef>
              <a:spcAft>
                <a:spcPts val="0"/>
              </a:spcAft>
              <a:defRPr/>
            </a:pPr>
            <a:r>
              <a:rPr lang="es-CO" altLang="es-CO" sz="1100" b="1">
                <a:solidFill>
                  <a:srgbClr val="FFFFFF"/>
                </a:solidFill>
                <a:latin typeface="Helvetica Neue" charset="0"/>
                <a:cs typeface="Helvetica Neue" charset="0"/>
                <a:sym typeface="Helvetica Neue" charset="0"/>
              </a:rPr>
              <a:t>www.ideam.gov.co</a:t>
            </a:r>
            <a:endParaRPr lang="es-CO" altLang="es-CO"/>
          </a:p>
        </p:txBody>
      </p:sp>
      <p:pic>
        <p:nvPicPr>
          <p:cNvPr id="5" name="Google Shape;208;p65" descr="Forma&#10;&#10;Descripción generada automáticamente con confianza baja">
            <a:extLst>
              <a:ext uri="{FF2B5EF4-FFF2-40B4-BE49-F238E27FC236}">
                <a16:creationId xmlns:a16="http://schemas.microsoft.com/office/drawing/2014/main" id="{90927D69-716D-1163-02C3-F0E2D7AC9D8B}"/>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588"/>
            <a:ext cx="12190413"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Google Shape;209;p65">
            <a:extLst>
              <a:ext uri="{FF2B5EF4-FFF2-40B4-BE49-F238E27FC236}">
                <a16:creationId xmlns:a16="http://schemas.microsoft.com/office/drawing/2014/main" id="{6924A20E-C6E2-2FF9-7096-B13C9DE184D6}"/>
              </a:ext>
            </a:extLst>
          </p:cNvPr>
          <p:cNvSpPr txBox="1">
            <a:spLocks noChangeArrowheads="1"/>
          </p:cNvSpPr>
          <p:nvPr/>
        </p:nvSpPr>
        <p:spPr bwMode="auto">
          <a:xfrm>
            <a:off x="3840163" y="41275"/>
            <a:ext cx="4938712" cy="584200"/>
          </a:xfrm>
          <a:prstGeom prst="rect">
            <a:avLst/>
          </a:prstGeom>
          <a:noFill/>
          <a:ln>
            <a:noFill/>
          </a:ln>
        </p:spPr>
        <p:txBody>
          <a:bodyPr lIns="91425" tIns="45700" rIns="91425" bIns="45700">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fontAlgn="auto" hangingPunct="1">
              <a:spcBef>
                <a:spcPts val="0"/>
              </a:spcBef>
              <a:spcAft>
                <a:spcPts val="0"/>
              </a:spcAft>
              <a:defRPr/>
            </a:pPr>
            <a:r>
              <a:rPr lang="es-CO" altLang="es-CO" sz="1600" b="1">
                <a:solidFill>
                  <a:srgbClr val="FFFFFF"/>
                </a:solidFill>
                <a:latin typeface="Verdana" panose="020B0604030504040204" pitchFamily="34" charset="0"/>
                <a:sym typeface="Verdana" panose="020B0604030504040204" pitchFamily="34" charset="0"/>
              </a:rPr>
              <a:t>Área Hidrográfica del Magdalena – Cauca</a:t>
            </a:r>
            <a:endParaRPr lang="es-CO" altLang="es-CO"/>
          </a:p>
          <a:p>
            <a:pPr algn="ctr" eaLnBrk="1" fontAlgn="auto" hangingPunct="1">
              <a:spcBef>
                <a:spcPts val="0"/>
              </a:spcBef>
              <a:spcAft>
                <a:spcPts val="0"/>
              </a:spcAft>
              <a:defRPr/>
            </a:pPr>
            <a:r>
              <a:rPr lang="es-CO" altLang="es-CO" sz="1600" b="1">
                <a:solidFill>
                  <a:srgbClr val="FFFFFF"/>
                </a:solidFill>
                <a:latin typeface="Verdana" panose="020B0604030504040204" pitchFamily="34" charset="0"/>
                <a:sym typeface="Verdana" panose="020B0604030504040204" pitchFamily="34" charset="0"/>
              </a:rPr>
              <a:t>(Cuenca alta del Río Cauca)</a:t>
            </a:r>
          </a:p>
        </p:txBody>
      </p:sp>
      <p:pic>
        <p:nvPicPr>
          <p:cNvPr id="7" name="Google Shape;210;p65">
            <a:extLst>
              <a:ext uri="{FF2B5EF4-FFF2-40B4-BE49-F238E27FC236}">
                <a16:creationId xmlns:a16="http://schemas.microsoft.com/office/drawing/2014/main" id="{A344C4CE-857B-2422-806E-6B41BF1892C3}"/>
              </a:ext>
            </a:extLst>
          </p:cNvPr>
          <p:cNvPicPr preferRelativeResize="0">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02013" y="82550"/>
            <a:ext cx="344487"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72992984"/>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Condiciones Hidrometeorologica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34B30733-7F70-6C8B-AF18-09E7433DC938}"/>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9" y="-1587"/>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B34104B1-A606-8E44-B011-BCCC61052632}"/>
              </a:ext>
            </a:extLst>
          </p:cNvPr>
          <p:cNvSpPr txBox="1">
            <a:spLocks noChangeArrowheads="1"/>
          </p:cNvSpPr>
          <p:nvPr userDrawn="1"/>
        </p:nvSpPr>
        <p:spPr bwMode="auto">
          <a:xfrm>
            <a:off x="5370482" y="6638926"/>
            <a:ext cx="145103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Rectángulo 3">
            <a:extLst>
              <a:ext uri="{FF2B5EF4-FFF2-40B4-BE49-F238E27FC236}">
                <a16:creationId xmlns:a16="http://schemas.microsoft.com/office/drawing/2014/main" id="{82C75E7A-070C-E3C0-8B79-37289B9070E5}"/>
              </a:ext>
            </a:extLst>
          </p:cNvPr>
          <p:cNvSpPr/>
          <p:nvPr userDrawn="1"/>
        </p:nvSpPr>
        <p:spPr>
          <a:xfrm>
            <a:off x="-1587" y="949326"/>
            <a:ext cx="12193588" cy="5122863"/>
          </a:xfrm>
          <a:prstGeom prst="rect">
            <a:avLst/>
          </a:prstGeom>
          <a:solidFill>
            <a:srgbClr val="D5EEF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sz="1400"/>
          </a:p>
        </p:txBody>
      </p:sp>
      <p:grpSp>
        <p:nvGrpSpPr>
          <p:cNvPr id="5" name="Grupo 6">
            <a:extLst>
              <a:ext uri="{FF2B5EF4-FFF2-40B4-BE49-F238E27FC236}">
                <a16:creationId xmlns:a16="http://schemas.microsoft.com/office/drawing/2014/main" id="{64631C20-E796-E066-DAA2-F0FB5C33F06D}"/>
              </a:ext>
            </a:extLst>
          </p:cNvPr>
          <p:cNvGrpSpPr>
            <a:grpSpLocks/>
          </p:cNvGrpSpPr>
          <p:nvPr userDrawn="1"/>
        </p:nvGrpSpPr>
        <p:grpSpPr bwMode="auto">
          <a:xfrm>
            <a:off x="1409701" y="1103314"/>
            <a:ext cx="4243388" cy="4901396"/>
            <a:chOff x="811676" y="914400"/>
            <a:chExt cx="4430249" cy="5116386"/>
          </a:xfrm>
        </p:grpSpPr>
        <p:pic>
          <p:nvPicPr>
            <p:cNvPr id="6" name="Google Shape;16;p72">
              <a:extLst>
                <a:ext uri="{FF2B5EF4-FFF2-40B4-BE49-F238E27FC236}">
                  <a16:creationId xmlns:a16="http://schemas.microsoft.com/office/drawing/2014/main" id="{F5145671-CA9E-8E4A-084B-525B39AA836C}"/>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1676" y="922338"/>
              <a:ext cx="388937" cy="4675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Google Shape;17;p72">
              <a:extLst>
                <a:ext uri="{FF2B5EF4-FFF2-40B4-BE49-F238E27FC236}">
                  <a16:creationId xmlns:a16="http://schemas.microsoft.com/office/drawing/2014/main" id="{3DE10D14-E6CD-16AF-32A8-906358700525}"/>
                </a:ext>
              </a:extLst>
            </p:cNvPr>
            <p:cNvSpPr>
              <a:spLocks noChangeArrowheads="1"/>
            </p:cNvSpPr>
            <p:nvPr/>
          </p:nvSpPr>
          <p:spPr bwMode="auto">
            <a:xfrm>
              <a:off x="823913" y="914400"/>
              <a:ext cx="4408487" cy="4683125"/>
            </a:xfrm>
            <a:prstGeom prst="rect">
              <a:avLst/>
            </a:prstGeom>
            <a:noFill/>
            <a:ln w="12700">
              <a:solidFill>
                <a:schemeClr val="bg1"/>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lIns="91425" tIns="45700" rIns="91425" bIns="45700"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buClr>
                  <a:srgbClr val="FFFFFF"/>
                </a:buClr>
                <a:buSzPts val="1800"/>
                <a:buFont typeface="Calibri" panose="020F0502020204030204" pitchFamily="34" charset="0"/>
                <a:buNone/>
              </a:pPr>
              <a:endParaRPr lang="es-CO" altLang="es-CO" sz="1400">
                <a:solidFill>
                  <a:srgbClr val="FFFFFF"/>
                </a:solidFill>
                <a:cs typeface="Calibri" panose="020F0502020204030204" pitchFamily="34" charset="0"/>
                <a:sym typeface="Calibri" panose="020F0502020204030204" pitchFamily="34" charset="0"/>
              </a:endParaRPr>
            </a:p>
          </p:txBody>
        </p:sp>
        <p:sp>
          <p:nvSpPr>
            <p:cNvPr id="8" name="Google Shape;19;p72">
              <a:extLst>
                <a:ext uri="{FF2B5EF4-FFF2-40B4-BE49-F238E27FC236}">
                  <a16:creationId xmlns:a16="http://schemas.microsoft.com/office/drawing/2014/main" id="{DD86E64E-5934-2A37-00B4-C1C5D8656094}"/>
                </a:ext>
              </a:extLst>
            </p:cNvPr>
            <p:cNvSpPr txBox="1">
              <a:spLocks noChangeArrowheads="1"/>
            </p:cNvSpPr>
            <p:nvPr/>
          </p:nvSpPr>
          <p:spPr bwMode="auto">
            <a:xfrm>
              <a:off x="814389" y="5599113"/>
              <a:ext cx="4427536" cy="43167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spAutoFit/>
            </a:bodyPr>
            <a:lstStyle>
              <a:lvl1pPr marL="342900" indent="-342900">
                <a:defRPr>
                  <a:solidFill>
                    <a:schemeClr val="tx1"/>
                  </a:solidFill>
                  <a:latin typeface="Calibri" panose="020F0502020204030204" pitchFamily="34" charset="0"/>
                </a:defRPr>
              </a:lvl1pPr>
              <a:lvl2pPr marL="84138">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lvl="1" algn="ctr" eaLnBrk="1" hangingPunct="1">
                <a:lnSpc>
                  <a:spcPct val="122000"/>
                </a:lnSpc>
                <a:buClr>
                  <a:srgbClr val="000000"/>
                </a:buClr>
                <a:buSzPts val="900"/>
                <a:buFont typeface="Calibri" panose="020F0502020204030204" pitchFamily="34" charset="0"/>
                <a:buNone/>
              </a:pPr>
              <a:endParaRPr lang="es-CO" altLang="es-CO" sz="900" b="1">
                <a:solidFill>
                  <a:srgbClr val="000000"/>
                </a:solidFill>
                <a:latin typeface="Arial Narrow" panose="020B0606020202030204" pitchFamily="34" charset="0"/>
                <a:ea typeface="Arial Narrow" panose="020B0606020202030204" pitchFamily="34" charset="0"/>
                <a:cs typeface="Arial Narrow" panose="020B0606020202030204" pitchFamily="34" charset="0"/>
                <a:sym typeface="Arial Narrow" panose="020B0606020202030204" pitchFamily="34" charset="0"/>
              </a:endParaRPr>
            </a:p>
            <a:p>
              <a:pPr lvl="1" algn="ctr" eaLnBrk="1" hangingPunct="1">
                <a:lnSpc>
                  <a:spcPct val="122000"/>
                </a:lnSpc>
                <a:buClr>
                  <a:srgbClr val="000000"/>
                </a:buClr>
                <a:buSzPts val="900"/>
                <a:buFont typeface="Calibri" panose="020F0502020204030204" pitchFamily="34" charset="0"/>
                <a:buNone/>
              </a:pPr>
              <a:endParaRPr lang="es-CO" altLang="es-CO" sz="900" b="1">
                <a:solidFill>
                  <a:srgbClr val="000000"/>
                </a:solidFill>
                <a:latin typeface="Arial Narrow" panose="020B0606020202030204" pitchFamily="34" charset="0"/>
                <a:ea typeface="Arial Narrow" panose="020B0606020202030204" pitchFamily="34" charset="0"/>
                <a:cs typeface="Arial Narrow" panose="020B0606020202030204" pitchFamily="34" charset="0"/>
                <a:sym typeface="Arial Narrow" panose="020B0606020202030204" pitchFamily="34" charset="0"/>
              </a:endParaRPr>
            </a:p>
          </p:txBody>
        </p:sp>
      </p:grpSp>
      <p:sp>
        <p:nvSpPr>
          <p:cNvPr id="9" name="Google Shape;17;p72">
            <a:extLst>
              <a:ext uri="{FF2B5EF4-FFF2-40B4-BE49-F238E27FC236}">
                <a16:creationId xmlns:a16="http://schemas.microsoft.com/office/drawing/2014/main" id="{FBA4BB6A-EF7F-57B0-EC0F-89AE74FEFEF7}"/>
              </a:ext>
            </a:extLst>
          </p:cNvPr>
          <p:cNvSpPr>
            <a:spLocks noChangeArrowheads="1"/>
          </p:cNvSpPr>
          <p:nvPr/>
        </p:nvSpPr>
        <p:spPr bwMode="auto">
          <a:xfrm>
            <a:off x="6872288" y="1071563"/>
            <a:ext cx="4043363" cy="4595812"/>
          </a:xfrm>
          <a:prstGeom prst="rect">
            <a:avLst/>
          </a:prstGeom>
          <a:noFill/>
          <a:ln w="12700">
            <a:solidFill>
              <a:schemeClr val="bg1"/>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lIns="91425" tIns="45700" rIns="91425" bIns="45700"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buClr>
                <a:srgbClr val="FFFFFF"/>
              </a:buClr>
              <a:buSzPts val="1800"/>
              <a:buFont typeface="Calibri" panose="020F0502020204030204" pitchFamily="34" charset="0"/>
              <a:buNone/>
            </a:pPr>
            <a:endParaRPr lang="es-CO" altLang="es-CO" sz="1400">
              <a:solidFill>
                <a:srgbClr val="FFFFFF"/>
              </a:solidFill>
              <a:cs typeface="Calibri" panose="020F0502020204030204" pitchFamily="34" charset="0"/>
              <a:sym typeface="Calibri" panose="020F0502020204030204" pitchFamily="34" charset="0"/>
            </a:endParaRPr>
          </a:p>
        </p:txBody>
      </p:sp>
      <p:sp>
        <p:nvSpPr>
          <p:cNvPr id="10" name="Google Shape;19;p72">
            <a:extLst>
              <a:ext uri="{FF2B5EF4-FFF2-40B4-BE49-F238E27FC236}">
                <a16:creationId xmlns:a16="http://schemas.microsoft.com/office/drawing/2014/main" id="{691991AE-E425-A294-2DB3-1157C9381A06}"/>
              </a:ext>
            </a:extLst>
          </p:cNvPr>
          <p:cNvSpPr txBox="1">
            <a:spLocks noChangeArrowheads="1"/>
          </p:cNvSpPr>
          <p:nvPr/>
        </p:nvSpPr>
        <p:spPr bwMode="auto">
          <a:xfrm>
            <a:off x="6872288" y="5578475"/>
            <a:ext cx="4043363" cy="413534"/>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spAutoFit/>
          </a:bodyPr>
          <a:lstStyle>
            <a:lvl1pPr marL="342900" indent="-342900">
              <a:defRPr>
                <a:solidFill>
                  <a:schemeClr val="tx1"/>
                </a:solidFill>
                <a:latin typeface="Calibri" panose="020F0502020204030204" pitchFamily="34" charset="0"/>
              </a:defRPr>
            </a:lvl1pPr>
            <a:lvl2pPr marL="84138">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lvl="1" algn="ctr" eaLnBrk="1" hangingPunct="1">
              <a:lnSpc>
                <a:spcPct val="122000"/>
              </a:lnSpc>
              <a:buClr>
                <a:srgbClr val="000000"/>
              </a:buClr>
              <a:buSzPts val="900"/>
              <a:buFont typeface="Calibri" panose="020F0502020204030204" pitchFamily="34" charset="0"/>
              <a:buNone/>
            </a:pPr>
            <a:endParaRPr lang="es-CO" altLang="es-CO" sz="900" b="1">
              <a:solidFill>
                <a:srgbClr val="000000"/>
              </a:solidFill>
              <a:latin typeface="Arial Narrow" panose="020B0606020202030204" pitchFamily="34" charset="0"/>
              <a:ea typeface="Arial Narrow" panose="020B0606020202030204" pitchFamily="34" charset="0"/>
              <a:cs typeface="Arial Narrow" panose="020B0606020202030204" pitchFamily="34" charset="0"/>
              <a:sym typeface="Arial Narrow" panose="020B0606020202030204" pitchFamily="34" charset="0"/>
            </a:endParaRPr>
          </a:p>
          <a:p>
            <a:pPr lvl="1" algn="ctr" eaLnBrk="1" hangingPunct="1">
              <a:lnSpc>
                <a:spcPct val="122000"/>
              </a:lnSpc>
              <a:buClr>
                <a:srgbClr val="000000"/>
              </a:buClr>
              <a:buSzPts val="900"/>
              <a:buFont typeface="Calibri" panose="020F0502020204030204" pitchFamily="34" charset="0"/>
              <a:buNone/>
            </a:pPr>
            <a:endParaRPr lang="es-CO" altLang="es-CO" sz="900" b="1">
              <a:solidFill>
                <a:srgbClr val="000000"/>
              </a:solidFill>
              <a:latin typeface="Arial Narrow" panose="020B0606020202030204" pitchFamily="34" charset="0"/>
              <a:ea typeface="Arial Narrow" panose="020B0606020202030204" pitchFamily="34" charset="0"/>
              <a:cs typeface="Arial Narrow" panose="020B0606020202030204" pitchFamily="34" charset="0"/>
              <a:sym typeface="Arial Narrow" panose="020B0606020202030204" pitchFamily="34" charset="0"/>
            </a:endParaRPr>
          </a:p>
        </p:txBody>
      </p:sp>
      <p:pic>
        <p:nvPicPr>
          <p:cNvPr id="11" name="Imagen 12">
            <a:extLst>
              <a:ext uri="{FF2B5EF4-FFF2-40B4-BE49-F238E27FC236}">
                <a16:creationId xmlns:a16="http://schemas.microsoft.com/office/drawing/2014/main" id="{4C876374-EA8F-A706-0660-8AF1F50A5958}"/>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646364" y="6105526"/>
            <a:ext cx="6899275" cy="565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Imagen 13">
            <a:extLst>
              <a:ext uri="{FF2B5EF4-FFF2-40B4-BE49-F238E27FC236}">
                <a16:creationId xmlns:a16="http://schemas.microsoft.com/office/drawing/2014/main" id="{27C1BB23-022C-DB22-D6A9-6731D3D02CD2}"/>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Rectángulo: esquinas superiores redondeadas 12">
            <a:extLst>
              <a:ext uri="{FF2B5EF4-FFF2-40B4-BE49-F238E27FC236}">
                <a16:creationId xmlns:a16="http://schemas.microsoft.com/office/drawing/2014/main" id="{2046A51D-6260-978F-B6C2-2FFA70F105D4}"/>
              </a:ext>
            </a:extLst>
          </p:cNvPr>
          <p:cNvSpPr/>
          <p:nvPr userDrawn="1"/>
        </p:nvSpPr>
        <p:spPr>
          <a:xfrm rot="5400000">
            <a:off x="2532063" y="-2303462"/>
            <a:ext cx="509588" cy="5573713"/>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pic>
        <p:nvPicPr>
          <p:cNvPr id="14" name="Imagen 13">
            <a:extLst>
              <a:ext uri="{FF2B5EF4-FFF2-40B4-BE49-F238E27FC236}">
                <a16:creationId xmlns:a16="http://schemas.microsoft.com/office/drawing/2014/main" id="{ADB1B377-1B23-E2DD-E15E-BA693AFB8AB1}"/>
              </a:ext>
            </a:extLst>
          </p:cNvPr>
          <p:cNvPicPr>
            <a:picLocks noChangeAspect="1"/>
          </p:cNvPicPr>
          <p:nvPr userDrawn="1"/>
        </p:nvPicPr>
        <p:blipFill>
          <a:blip r:embed="rId6">
            <a:duotone>
              <a:schemeClr val="bg2">
                <a:shade val="45000"/>
                <a:satMod val="135000"/>
              </a:schemeClr>
              <a:prstClr val="white"/>
            </a:duotone>
          </a:blip>
          <a:stretch>
            <a:fillRect/>
          </a:stretch>
        </p:blipFill>
        <p:spPr>
          <a:xfrm>
            <a:off x="331263" y="293163"/>
            <a:ext cx="369332" cy="369332"/>
          </a:xfrm>
          <a:prstGeom prst="rect">
            <a:avLst/>
          </a:prstGeom>
        </p:spPr>
      </p:pic>
      <p:sp>
        <p:nvSpPr>
          <p:cNvPr id="15" name="CuadroTexto 16">
            <a:extLst>
              <a:ext uri="{FF2B5EF4-FFF2-40B4-BE49-F238E27FC236}">
                <a16:creationId xmlns:a16="http://schemas.microsoft.com/office/drawing/2014/main" id="{0D498F79-B3CA-B455-B9C6-2D964C034A88}"/>
              </a:ext>
            </a:extLst>
          </p:cNvPr>
          <p:cNvSpPr txBox="1">
            <a:spLocks noChangeArrowheads="1"/>
          </p:cNvSpPr>
          <p:nvPr userDrawn="1"/>
        </p:nvSpPr>
        <p:spPr bwMode="auto">
          <a:xfrm>
            <a:off x="844549" y="298452"/>
            <a:ext cx="3554178"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Condiciones Hidrometeorológicas</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44" name="Marcador de texto 43"/>
          <p:cNvSpPr>
            <a:spLocks noGrp="1"/>
          </p:cNvSpPr>
          <p:nvPr>
            <p:ph type="body" sz="quarter" idx="10"/>
          </p:nvPr>
        </p:nvSpPr>
        <p:spPr>
          <a:xfrm>
            <a:off x="6983415" y="5598571"/>
            <a:ext cx="3838575" cy="361951"/>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48" name="Marcador de texto 43"/>
          <p:cNvSpPr>
            <a:spLocks noGrp="1"/>
          </p:cNvSpPr>
          <p:nvPr>
            <p:ph type="body" sz="quarter" idx="11"/>
          </p:nvPr>
        </p:nvSpPr>
        <p:spPr>
          <a:xfrm>
            <a:off x="1613126" y="5608619"/>
            <a:ext cx="3838575" cy="361951"/>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2644092979"/>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Condiciones Hidrometeorológica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2E827A77-3FBA-4675-1515-96D3D80ACB2D}"/>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9" y="-1587"/>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3" name="Google Shape;22;p73">
            <a:extLst>
              <a:ext uri="{FF2B5EF4-FFF2-40B4-BE49-F238E27FC236}">
                <a16:creationId xmlns:a16="http://schemas.microsoft.com/office/drawing/2014/main" id="{66DD41D5-EF5F-5943-C6A9-8F6F4A3F4036}"/>
              </a:ext>
            </a:extLst>
          </p:cNvPr>
          <p:cNvGraphicFramePr/>
          <p:nvPr/>
        </p:nvGraphicFramePr>
        <p:xfrm>
          <a:off x="0" y="1074739"/>
          <a:ext cx="12190413" cy="5087937"/>
        </p:xfrm>
        <a:graphic>
          <a:graphicData uri="http://schemas.openxmlformats.org/drawingml/2006/table">
            <a:tbl>
              <a:tblPr>
                <a:tableStyleId>{10A1B5D5-9B99-4C35-A422-299274C87663}</a:tableStyleId>
              </a:tblPr>
              <a:tblGrid>
                <a:gridCol w="5029343">
                  <a:extLst>
                    <a:ext uri="{9D8B030D-6E8A-4147-A177-3AD203B41FA5}">
                      <a16:colId xmlns:a16="http://schemas.microsoft.com/office/drawing/2014/main" val="20000"/>
                    </a:ext>
                  </a:extLst>
                </a:gridCol>
                <a:gridCol w="7161071">
                  <a:extLst>
                    <a:ext uri="{9D8B030D-6E8A-4147-A177-3AD203B41FA5}">
                      <a16:colId xmlns:a16="http://schemas.microsoft.com/office/drawing/2014/main" val="20001"/>
                    </a:ext>
                  </a:extLst>
                </a:gridCol>
              </a:tblGrid>
              <a:tr h="315523">
                <a:tc>
                  <a:txBody>
                    <a:bodyPr/>
                    <a:lstStyle/>
                    <a:p>
                      <a:pPr marL="0" marR="0" lvl="0" indent="0" algn="ctr" rtl="0">
                        <a:lnSpc>
                          <a:spcPct val="100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Condiciones meteorológicas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85081" marR="85081" marT="42552" marB="42552" anchor="ctr">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Lluvias destacadas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63800" marR="63800" marT="0" marB="0" anchor="ctr">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4772415">
                <a:tc>
                  <a:txBody>
                    <a:bodyPr/>
                    <a:lstStyle/>
                    <a:p>
                      <a:pPr marL="0" marR="0" lvl="0" indent="0" algn="ctr" rtl="0">
                        <a:lnSpc>
                          <a:spcPct val="100000"/>
                        </a:lnSpc>
                        <a:spcBef>
                          <a:spcPts val="0"/>
                        </a:spcBef>
                        <a:spcAft>
                          <a:spcPts val="0"/>
                        </a:spcAft>
                        <a:buClr>
                          <a:srgbClr val="000000"/>
                        </a:buClr>
                        <a:buSzPts val="1400"/>
                        <a:buFont typeface="Arial"/>
                        <a:buNone/>
                      </a:pPr>
                      <a:endParaRPr sz="1300" b="0" u="none" strike="noStrike" cap="none" dirty="0">
                        <a:latin typeface="Arial Narrow"/>
                        <a:ea typeface="Arial Narrow"/>
                        <a:cs typeface="Arial Narrow"/>
                        <a:sym typeface="Arial Narrow"/>
                      </a:endParaRPr>
                    </a:p>
                  </a:txBody>
                  <a:tcPr marL="85081" marR="85081" marT="42552" marB="42552">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b="1" u="none" strike="noStrike" cap="none" dirty="0">
                        <a:latin typeface="Arial Narrow"/>
                        <a:ea typeface="Arial Narrow"/>
                        <a:cs typeface="Arial Narrow"/>
                        <a:sym typeface="Arial Narrow"/>
                      </a:endParaRPr>
                    </a:p>
                  </a:txBody>
                  <a:tcPr marL="85081" marR="85081" marT="42552" marB="42552">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bl>
          </a:graphicData>
        </a:graphic>
      </p:graphicFrame>
      <p:sp>
        <p:nvSpPr>
          <p:cNvPr id="4" name="CuadroTexto 5">
            <a:extLst>
              <a:ext uri="{FF2B5EF4-FFF2-40B4-BE49-F238E27FC236}">
                <a16:creationId xmlns:a16="http://schemas.microsoft.com/office/drawing/2014/main" id="{E9E21E56-8DAC-F6A7-8761-960E693136D2}"/>
              </a:ext>
            </a:extLst>
          </p:cNvPr>
          <p:cNvSpPr txBox="1">
            <a:spLocks noChangeArrowheads="1"/>
          </p:cNvSpPr>
          <p:nvPr userDrawn="1"/>
        </p:nvSpPr>
        <p:spPr bwMode="auto">
          <a:xfrm>
            <a:off x="5370482" y="6638926"/>
            <a:ext cx="145103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pic>
        <p:nvPicPr>
          <p:cNvPr id="5" name="Imagen 6">
            <a:extLst>
              <a:ext uri="{FF2B5EF4-FFF2-40B4-BE49-F238E27FC236}">
                <a16:creationId xmlns:a16="http://schemas.microsoft.com/office/drawing/2014/main" id="{2581FE39-86A7-4852-1F46-3E06F110D0EB}"/>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335089" y="6294440"/>
            <a:ext cx="9521825" cy="287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Google Shape;23;p73">
            <a:extLst>
              <a:ext uri="{FF2B5EF4-FFF2-40B4-BE49-F238E27FC236}">
                <a16:creationId xmlns:a16="http://schemas.microsoft.com/office/drawing/2014/main" id="{5A7F5C30-B9FE-D344-8056-C019EB37D9F2}"/>
              </a:ext>
            </a:extLst>
          </p:cNvPr>
          <p:cNvSpPr/>
          <p:nvPr userDrawn="1"/>
        </p:nvSpPr>
        <p:spPr>
          <a:xfrm>
            <a:off x="522289" y="1516065"/>
            <a:ext cx="4003675" cy="4295775"/>
          </a:xfrm>
          <a:prstGeom prst="rect">
            <a:avLst/>
          </a:prstGeom>
          <a:noFill/>
          <a:ln w="9525" cap="flat" cmpd="sng">
            <a:solidFill>
              <a:schemeClr val="bg2">
                <a:lumMod val="90000"/>
              </a:schemeClr>
            </a:solidFill>
            <a:prstDash val="solid"/>
            <a:round/>
            <a:headEnd type="none" w="sm" len="sm"/>
            <a:tailEnd type="none" w="sm" len="sm"/>
          </a:ln>
        </p:spPr>
        <p:txBody>
          <a:bodyPr spcFirstLastPara="1" lIns="91425" tIns="45700" rIns="91425" bIns="45700" anchor="ctr"/>
          <a:lstStyle/>
          <a:p>
            <a:pPr algn="ctr" eaLnBrk="1" fontAlgn="auto" hangingPunct="1">
              <a:spcBef>
                <a:spcPts val="0"/>
              </a:spcBef>
              <a:spcAft>
                <a:spcPts val="0"/>
              </a:spcAft>
              <a:buClr>
                <a:srgbClr val="FFFFFF"/>
              </a:buClr>
              <a:buSzPts val="1800"/>
              <a:buFont typeface="Calibri"/>
              <a:buNone/>
              <a:defRPr/>
            </a:pPr>
            <a:endParaRPr sz="1400">
              <a:solidFill>
                <a:srgbClr val="FFFFFF"/>
              </a:solidFill>
              <a:latin typeface="Calibri"/>
              <a:ea typeface="Calibri"/>
              <a:cs typeface="Calibri"/>
              <a:sym typeface="Calibri"/>
            </a:endParaRPr>
          </a:p>
        </p:txBody>
      </p:sp>
      <p:sp>
        <p:nvSpPr>
          <p:cNvPr id="7" name="Rectángulo: esquinas superiores redondeadas 6">
            <a:extLst>
              <a:ext uri="{FF2B5EF4-FFF2-40B4-BE49-F238E27FC236}">
                <a16:creationId xmlns:a16="http://schemas.microsoft.com/office/drawing/2014/main" id="{5C74FFB4-9FFB-BF7E-31EF-5CC12A3ABAFF}"/>
              </a:ext>
            </a:extLst>
          </p:cNvPr>
          <p:cNvSpPr/>
          <p:nvPr userDrawn="1"/>
        </p:nvSpPr>
        <p:spPr>
          <a:xfrm rot="5400000">
            <a:off x="2532063" y="-2303462"/>
            <a:ext cx="509588" cy="5573713"/>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pic>
        <p:nvPicPr>
          <p:cNvPr id="8" name="Imagen 7">
            <a:extLst>
              <a:ext uri="{FF2B5EF4-FFF2-40B4-BE49-F238E27FC236}">
                <a16:creationId xmlns:a16="http://schemas.microsoft.com/office/drawing/2014/main" id="{C0B950C9-1E69-B30D-0E51-893622F7C035}"/>
              </a:ext>
            </a:extLst>
          </p:cNvPr>
          <p:cNvPicPr>
            <a:picLocks noChangeAspect="1"/>
          </p:cNvPicPr>
          <p:nvPr userDrawn="1"/>
        </p:nvPicPr>
        <p:blipFill>
          <a:blip r:embed="rId4">
            <a:duotone>
              <a:schemeClr val="bg2">
                <a:shade val="45000"/>
                <a:satMod val="135000"/>
              </a:schemeClr>
              <a:prstClr val="white"/>
            </a:duotone>
          </a:blip>
          <a:stretch>
            <a:fillRect/>
          </a:stretch>
        </p:blipFill>
        <p:spPr>
          <a:xfrm>
            <a:off x="331263" y="293163"/>
            <a:ext cx="369332" cy="369332"/>
          </a:xfrm>
          <a:prstGeom prst="rect">
            <a:avLst/>
          </a:prstGeom>
        </p:spPr>
      </p:pic>
      <p:sp>
        <p:nvSpPr>
          <p:cNvPr id="9" name="CuadroTexto 10">
            <a:extLst>
              <a:ext uri="{FF2B5EF4-FFF2-40B4-BE49-F238E27FC236}">
                <a16:creationId xmlns:a16="http://schemas.microsoft.com/office/drawing/2014/main" id="{BDF71CF7-CB11-B807-7236-3F69C33629B7}"/>
              </a:ext>
            </a:extLst>
          </p:cNvPr>
          <p:cNvSpPr txBox="1">
            <a:spLocks noChangeArrowheads="1"/>
          </p:cNvSpPr>
          <p:nvPr userDrawn="1"/>
        </p:nvSpPr>
        <p:spPr bwMode="auto">
          <a:xfrm>
            <a:off x="844549" y="298452"/>
            <a:ext cx="3554178"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Condiciones Hidrometeorológicas</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10" name="Imagen 11">
            <a:extLst>
              <a:ext uri="{FF2B5EF4-FFF2-40B4-BE49-F238E27FC236}">
                <a16:creationId xmlns:a16="http://schemas.microsoft.com/office/drawing/2014/main" id="{EC2AEC24-B375-6217-9C9D-BE2EFA1B1F26}"/>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 name="Marcador de texto 43"/>
          <p:cNvSpPr>
            <a:spLocks noGrp="1"/>
          </p:cNvSpPr>
          <p:nvPr>
            <p:ph type="body" sz="quarter" idx="12"/>
          </p:nvPr>
        </p:nvSpPr>
        <p:spPr>
          <a:xfrm>
            <a:off x="5370483" y="1603434"/>
            <a:ext cx="6501220" cy="4309487"/>
          </a:xfrm>
        </p:spPr>
        <p:txBody>
          <a:bodyPr>
            <a:noAutofit/>
          </a:bodyPr>
          <a:lstStyle>
            <a:lvl1pPr marL="0" indent="0" algn="just">
              <a:buNone/>
              <a:defRPr sz="1051">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24" name="Marcador de texto 43"/>
          <p:cNvSpPr>
            <a:spLocks noGrp="1"/>
          </p:cNvSpPr>
          <p:nvPr>
            <p:ph type="body" sz="quarter" idx="13"/>
          </p:nvPr>
        </p:nvSpPr>
        <p:spPr>
          <a:xfrm>
            <a:off x="521653" y="5895774"/>
            <a:ext cx="4003851" cy="159316"/>
          </a:xfrm>
        </p:spPr>
        <p:txBody>
          <a:bodyPr>
            <a:noAutofit/>
          </a:bodyPr>
          <a:lstStyle>
            <a:lvl1pPr marL="0" indent="0" algn="ctr">
              <a:buNone/>
              <a:defRPr sz="800" b="1">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3049218970"/>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Pronóstico de precipitacione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188E093A-AF1F-FCA4-15DB-24B1D62C8064}"/>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9" y="-1587"/>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E07EE6C7-A5DA-3BF2-D351-38F9AF52E5DA}"/>
              </a:ext>
            </a:extLst>
          </p:cNvPr>
          <p:cNvSpPr txBox="1">
            <a:spLocks noChangeArrowheads="1"/>
          </p:cNvSpPr>
          <p:nvPr userDrawn="1"/>
        </p:nvSpPr>
        <p:spPr bwMode="auto">
          <a:xfrm>
            <a:off x="5370482" y="6638926"/>
            <a:ext cx="145103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pic>
        <p:nvPicPr>
          <p:cNvPr id="4" name="Imagen 5">
            <a:extLst>
              <a:ext uri="{FF2B5EF4-FFF2-40B4-BE49-F238E27FC236}">
                <a16:creationId xmlns:a16="http://schemas.microsoft.com/office/drawing/2014/main" id="{F48750B7-AF06-D999-19A9-5F122759CA59}"/>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316164" y="6091238"/>
            <a:ext cx="7559675" cy="525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dondear rectángulo de esquina del mismo lado 4">
            <a:extLst>
              <a:ext uri="{FF2B5EF4-FFF2-40B4-BE49-F238E27FC236}">
                <a16:creationId xmlns:a16="http://schemas.microsoft.com/office/drawing/2014/main" id="{E8BB2600-1360-6F8F-D86B-C82AB0472672}"/>
              </a:ext>
            </a:extLst>
          </p:cNvPr>
          <p:cNvSpPr/>
          <p:nvPr userDrawn="1"/>
        </p:nvSpPr>
        <p:spPr>
          <a:xfrm rot="16200000">
            <a:off x="9786939" y="3590926"/>
            <a:ext cx="604837" cy="4202113"/>
          </a:xfrm>
          <a:prstGeom prst="round2SameRect">
            <a:avLst>
              <a:gd name="adj1" fmla="val 43219"/>
              <a:gd name="adj2" fmla="val 0"/>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sz="1400"/>
          </a:p>
        </p:txBody>
      </p:sp>
      <p:pic>
        <p:nvPicPr>
          <p:cNvPr id="6" name="Imagen 7">
            <a:extLst>
              <a:ext uri="{FF2B5EF4-FFF2-40B4-BE49-F238E27FC236}">
                <a16:creationId xmlns:a16="http://schemas.microsoft.com/office/drawing/2014/main" id="{2234ADA5-0B32-9A1E-F38C-1D778F3B924B}"/>
              </a:ext>
            </a:extLst>
          </p:cNvPr>
          <p:cNvPicPr>
            <a:picLocks noChangeAspect="1" noChangeArrowheads="1"/>
          </p:cNvPicPr>
          <p:nvPr userDrawn="1"/>
        </p:nvPicPr>
        <p:blipFill>
          <a:blip r:embed="rId4" cstate="hqprint">
            <a:extLst>
              <a:ext uri="{28A0092B-C50C-407E-A947-70E740481C1C}">
                <a14:useLocalDpi xmlns:a14="http://schemas.microsoft.com/office/drawing/2010/main" val="0"/>
              </a:ext>
            </a:extLst>
          </a:blip>
          <a:srcRect/>
          <a:stretch>
            <a:fillRect/>
          </a:stretch>
        </p:blipFill>
        <p:spPr bwMode="auto">
          <a:xfrm>
            <a:off x="8234363" y="5473700"/>
            <a:ext cx="254000" cy="4397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CuadroTexto 8">
            <a:extLst>
              <a:ext uri="{FF2B5EF4-FFF2-40B4-BE49-F238E27FC236}">
                <a16:creationId xmlns:a16="http://schemas.microsoft.com/office/drawing/2014/main" id="{EE9E1C48-A093-B4D3-A753-541045D2D749}"/>
              </a:ext>
            </a:extLst>
          </p:cNvPr>
          <p:cNvSpPr txBox="1">
            <a:spLocks noChangeArrowheads="1"/>
          </p:cNvSpPr>
          <p:nvPr userDrawn="1"/>
        </p:nvSpPr>
        <p:spPr bwMode="auto">
          <a:xfrm>
            <a:off x="8613776" y="5413375"/>
            <a:ext cx="2936875"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just" eaLnBrk="1" hangingPunct="1"/>
            <a:r>
              <a:rPr lang="es-CO" altLang="es-CO" sz="1000">
                <a:solidFill>
                  <a:schemeClr val="bg1"/>
                </a:solidFill>
                <a:latin typeface="Verdana" panose="020B0604030504040204" pitchFamily="34" charset="0"/>
                <a:ea typeface="Verdana" panose="020B0604030504040204" pitchFamily="34" charset="0"/>
                <a:cs typeface="Verdana" panose="020B0604030504040204" pitchFamily="34" charset="0"/>
              </a:rPr>
              <a:t>Para mayor información sobre el estado del tiempo, alertas y pronósticos, consulte la aplicación móvil MI PRONÓSTICO.</a:t>
            </a:r>
            <a:endParaRPr lang="es-MX" altLang="es-CO" sz="100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8" name="Rectángulo 7">
            <a:extLst>
              <a:ext uri="{FF2B5EF4-FFF2-40B4-BE49-F238E27FC236}">
                <a16:creationId xmlns:a16="http://schemas.microsoft.com/office/drawing/2014/main" id="{AE96341C-0B57-72E6-2584-8D588170BC3B}"/>
              </a:ext>
            </a:extLst>
          </p:cNvPr>
          <p:cNvSpPr/>
          <p:nvPr userDrawn="1"/>
        </p:nvSpPr>
        <p:spPr>
          <a:xfrm>
            <a:off x="850901" y="1360489"/>
            <a:ext cx="4627563" cy="4503737"/>
          </a:xfrm>
          <a:prstGeom prst="rect">
            <a:avLst/>
          </a:prstGeom>
          <a:no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sz="1400"/>
          </a:p>
        </p:txBody>
      </p:sp>
      <p:pic>
        <p:nvPicPr>
          <p:cNvPr id="9" name="Imagen 10">
            <a:extLst>
              <a:ext uri="{FF2B5EF4-FFF2-40B4-BE49-F238E27FC236}">
                <a16:creationId xmlns:a16="http://schemas.microsoft.com/office/drawing/2014/main" id="{F925DA4A-AE68-FCC8-421A-0F76F5877542}"/>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ángulo: esquinas superiores redondeadas 9">
            <a:extLst>
              <a:ext uri="{FF2B5EF4-FFF2-40B4-BE49-F238E27FC236}">
                <a16:creationId xmlns:a16="http://schemas.microsoft.com/office/drawing/2014/main" id="{4598A40C-49F1-872D-BCBA-091F37D6871C}"/>
              </a:ext>
            </a:extLst>
          </p:cNvPr>
          <p:cNvSpPr/>
          <p:nvPr userDrawn="1"/>
        </p:nvSpPr>
        <p:spPr>
          <a:xfrm rot="5400000">
            <a:off x="2532063" y="-2303462"/>
            <a:ext cx="509588" cy="5573713"/>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pic>
        <p:nvPicPr>
          <p:cNvPr id="11" name="Imagen 12">
            <a:extLst>
              <a:ext uri="{FF2B5EF4-FFF2-40B4-BE49-F238E27FC236}">
                <a16:creationId xmlns:a16="http://schemas.microsoft.com/office/drawing/2014/main" id="{2CF29CFC-6244-2116-24E8-5E133013DC15}"/>
              </a:ext>
            </a:extLst>
          </p:cNvPr>
          <p:cNvPicPr>
            <a:picLocks noChangeAspect="1" noChangeArrowheads="1"/>
          </p:cNvPicPr>
          <p:nvPr userDrawn="1"/>
        </p:nvPicPr>
        <p:blipFill>
          <a:blip r:embed="rId6">
            <a:lum bright="70000" contrast="-70000"/>
            <a:extLst>
              <a:ext uri="{28A0092B-C50C-407E-A947-70E740481C1C}">
                <a14:useLocalDpi xmlns:a14="http://schemas.microsoft.com/office/drawing/2010/main" val="0"/>
              </a:ext>
            </a:extLst>
          </a:blip>
          <a:srcRect/>
          <a:stretch>
            <a:fillRect/>
          </a:stretch>
        </p:blipFill>
        <p:spPr bwMode="auto">
          <a:xfrm>
            <a:off x="331789" y="284163"/>
            <a:ext cx="403225" cy="404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CuadroTexto 13">
            <a:extLst>
              <a:ext uri="{FF2B5EF4-FFF2-40B4-BE49-F238E27FC236}">
                <a16:creationId xmlns:a16="http://schemas.microsoft.com/office/drawing/2014/main" id="{1B6A7FCD-152E-E381-CD16-1C9FFB2164C4}"/>
              </a:ext>
            </a:extLst>
          </p:cNvPr>
          <p:cNvSpPr txBox="1">
            <a:spLocks noChangeArrowheads="1"/>
          </p:cNvSpPr>
          <p:nvPr userDrawn="1"/>
        </p:nvSpPr>
        <p:spPr bwMode="auto">
          <a:xfrm>
            <a:off x="850900" y="211138"/>
            <a:ext cx="3600451"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precipitación para</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las próximas seis (6) horas</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22" name="Marcador de texto 43"/>
          <p:cNvSpPr>
            <a:spLocks noGrp="1"/>
          </p:cNvSpPr>
          <p:nvPr>
            <p:ph type="body" sz="quarter" idx="12"/>
          </p:nvPr>
        </p:nvSpPr>
        <p:spPr>
          <a:xfrm>
            <a:off x="5951621" y="1409403"/>
            <a:ext cx="5438275" cy="3836115"/>
          </a:xfrm>
        </p:spPr>
        <p:txBody>
          <a:bodyPr>
            <a:noAutofit/>
          </a:bodyPr>
          <a:lstStyle>
            <a:lvl1pPr marL="0" indent="0" algn="just">
              <a:buNone/>
              <a:defRPr sz="12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3249930807"/>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Alerta por descensos temperatura">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71845B72-99D7-4C5A-F18B-3ED42201F18C}"/>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9" y="-1587"/>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95B16241-6433-C4D0-E81B-6618D552B9B8}"/>
              </a:ext>
            </a:extLst>
          </p:cNvPr>
          <p:cNvSpPr txBox="1">
            <a:spLocks noChangeArrowheads="1"/>
          </p:cNvSpPr>
          <p:nvPr userDrawn="1"/>
        </p:nvSpPr>
        <p:spPr bwMode="auto">
          <a:xfrm>
            <a:off x="5370482" y="6638926"/>
            <a:ext cx="145103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pic>
        <p:nvPicPr>
          <p:cNvPr id="4" name="Imagen 5">
            <a:extLst>
              <a:ext uri="{FF2B5EF4-FFF2-40B4-BE49-F238E27FC236}">
                <a16:creationId xmlns:a16="http://schemas.microsoft.com/office/drawing/2014/main" id="{7036900C-E20E-389F-C1CC-ED974D2CF3B5}"/>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ángulo: esquinas superiores redondeadas 4">
            <a:extLst>
              <a:ext uri="{FF2B5EF4-FFF2-40B4-BE49-F238E27FC236}">
                <a16:creationId xmlns:a16="http://schemas.microsoft.com/office/drawing/2014/main" id="{D130ABB4-2C5F-AE45-6E48-DEEF28DC733A}"/>
              </a:ext>
            </a:extLst>
          </p:cNvPr>
          <p:cNvSpPr/>
          <p:nvPr userDrawn="1"/>
        </p:nvSpPr>
        <p:spPr>
          <a:xfrm rot="5400000">
            <a:off x="2532063" y="-2303462"/>
            <a:ext cx="509588" cy="5573713"/>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sp>
        <p:nvSpPr>
          <p:cNvPr id="6" name="CuadroTexto 7">
            <a:extLst>
              <a:ext uri="{FF2B5EF4-FFF2-40B4-BE49-F238E27FC236}">
                <a16:creationId xmlns:a16="http://schemas.microsoft.com/office/drawing/2014/main" id="{AC3E9B9B-C0FD-BA90-B063-B75EB143ADF3}"/>
              </a:ext>
            </a:extLst>
          </p:cNvPr>
          <p:cNvSpPr txBox="1">
            <a:spLocks noChangeArrowheads="1"/>
          </p:cNvSpPr>
          <p:nvPr userDrawn="1"/>
        </p:nvSpPr>
        <p:spPr bwMode="auto">
          <a:xfrm>
            <a:off x="817565" y="228600"/>
            <a:ext cx="399019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Alerta por descensos significativos de</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Las Temperaturas mínimas del aire</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B27E1CA0-3BD4-017A-F7B2-12324234248C}"/>
              </a:ext>
            </a:extLst>
          </p:cNvPr>
          <p:cNvPicPr>
            <a:picLocks noChangeAspect="1" noChangeArrowheads="1"/>
          </p:cNvPicPr>
          <p:nvPr userDrawn="1"/>
        </p:nvPicPr>
        <p:blipFill>
          <a:blip r:embed="rId4">
            <a:lum bright="70000" contrast="-70000"/>
            <a:extLst>
              <a:ext uri="{28A0092B-C50C-407E-A947-70E740481C1C}">
                <a14:useLocalDpi xmlns:a14="http://schemas.microsoft.com/office/drawing/2010/main" val="0"/>
              </a:ext>
            </a:extLst>
          </a:blip>
          <a:srcRect/>
          <a:stretch>
            <a:fillRect/>
          </a:stretch>
        </p:blipFill>
        <p:spPr bwMode="auto">
          <a:xfrm>
            <a:off x="282576" y="284163"/>
            <a:ext cx="411163" cy="404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21076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Imagen con título">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DD80FEC2-C3AE-1289-AE18-E55FCA7A6106}"/>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CuadroTexto 4">
            <a:extLst>
              <a:ext uri="{FF2B5EF4-FFF2-40B4-BE49-F238E27FC236}">
                <a16:creationId xmlns:a16="http://schemas.microsoft.com/office/drawing/2014/main" id="{B12A4F0E-8B20-6DEE-E18A-21FCE5AFB059}"/>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pic>
        <p:nvPicPr>
          <p:cNvPr id="5" name="Imagen 5">
            <a:extLst>
              <a:ext uri="{FF2B5EF4-FFF2-40B4-BE49-F238E27FC236}">
                <a16:creationId xmlns:a16="http://schemas.microsoft.com/office/drawing/2014/main" id="{5EB7ACDE-F592-AA7E-9806-BFE0720E2900}"/>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Marcador de posición de imagen 2"/>
          <p:cNvSpPr>
            <a:spLocks noGrp="1"/>
          </p:cNvSpPr>
          <p:nvPr>
            <p:ph type="pic" idx="1"/>
          </p:nvPr>
        </p:nvSpPr>
        <p:spPr>
          <a:xfrm>
            <a:off x="5183188" y="1140341"/>
            <a:ext cx="6172200" cy="4720711"/>
          </a:xfrm>
        </p:spPr>
        <p:txBody>
          <a:bodyPr rtlCol="0">
            <a:normAutofit/>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pPr lvl="0"/>
            <a:endParaRPr lang="es-CO" noProof="0"/>
          </a:p>
        </p:txBody>
      </p:sp>
      <p:sp>
        <p:nvSpPr>
          <p:cNvPr id="9" name="Título 1"/>
          <p:cNvSpPr>
            <a:spLocks noGrp="1"/>
          </p:cNvSpPr>
          <p:nvPr>
            <p:ph type="title"/>
          </p:nvPr>
        </p:nvSpPr>
        <p:spPr>
          <a:xfrm>
            <a:off x="839788" y="1140339"/>
            <a:ext cx="3932237" cy="689918"/>
          </a:xfrm>
        </p:spPr>
        <p:txBody>
          <a:bodyPr anchor="b">
            <a:normAutofit/>
          </a:bodyPr>
          <a:lstStyle>
            <a:lvl1pPr>
              <a:defRPr sz="2000">
                <a:solidFill>
                  <a:srgbClr val="96BE53"/>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CO" dirty="0"/>
          </a:p>
        </p:txBody>
      </p:sp>
      <p:sp>
        <p:nvSpPr>
          <p:cNvPr id="10" name="Marcador de texto 3"/>
          <p:cNvSpPr>
            <a:spLocks noGrp="1"/>
          </p:cNvSpPr>
          <p:nvPr>
            <p:ph type="body" sz="half" idx="2"/>
          </p:nvPr>
        </p:nvSpPr>
        <p:spPr>
          <a:xfrm>
            <a:off x="839788" y="2057400"/>
            <a:ext cx="3932237" cy="3811588"/>
          </a:xfrm>
        </p:spPr>
        <p:txBody>
          <a:bodyPr>
            <a:normAutofit/>
          </a:bodyPr>
          <a:lstStyle>
            <a:lvl1pPr marL="0" indent="0">
              <a:buNone/>
              <a:defRPr sz="1600">
                <a:solidFill>
                  <a:schemeClr val="tx1">
                    <a:lumMod val="50000"/>
                    <a:lumOff val="50000"/>
                  </a:schemeClr>
                </a:solidFill>
                <a:latin typeface="Verdana" panose="020B0604030504040204" pitchFamily="34" charset="0"/>
                <a:ea typeface="Verdana" panose="020B0604030504040204" pitchFamily="34" charset="0"/>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s-ES"/>
              <a:t>Haga clic para modificar los estilos de texto del patrón</a:t>
            </a:r>
          </a:p>
        </p:txBody>
      </p:sp>
      <p:sp>
        <p:nvSpPr>
          <p:cNvPr id="6" name="Marcador de fecha 4">
            <a:extLst>
              <a:ext uri="{FF2B5EF4-FFF2-40B4-BE49-F238E27FC236}">
                <a16:creationId xmlns:a16="http://schemas.microsoft.com/office/drawing/2014/main" id="{DC5098BA-07FD-6F0F-B87D-03C90B37C087}"/>
              </a:ext>
            </a:extLst>
          </p:cNvPr>
          <p:cNvSpPr>
            <a:spLocks noGrp="1"/>
          </p:cNvSpPr>
          <p:nvPr>
            <p:ph type="dt" sz="half" idx="10"/>
          </p:nvPr>
        </p:nvSpPr>
        <p:spPr>
          <a:xfrm>
            <a:off x="838200" y="6356350"/>
            <a:ext cx="2743200" cy="365125"/>
          </a:xfrm>
          <a:prstGeom prst="rect">
            <a:avLst/>
          </a:prstGeom>
        </p:spPr>
        <p:txBody>
          <a:bodyPr/>
          <a:lstStyle>
            <a:lvl1pPr eaLnBrk="1" fontAlgn="auto" hangingPunct="1">
              <a:spcBef>
                <a:spcPts val="0"/>
              </a:spcBef>
              <a:spcAft>
                <a:spcPts val="0"/>
              </a:spcAft>
              <a:defRPr>
                <a:latin typeface="+mn-lt"/>
              </a:defRPr>
            </a:lvl1pPr>
          </a:lstStyle>
          <a:p>
            <a:pPr>
              <a:defRPr/>
            </a:pPr>
            <a:fld id="{6CAAA616-DFAF-4574-B373-7D327D519BAB}" type="datetimeFigureOut">
              <a:rPr lang="es-CO"/>
              <a:pPr>
                <a:defRPr/>
              </a:pPr>
              <a:t>25/01/2025</a:t>
            </a:fld>
            <a:endParaRPr lang="es-CO"/>
          </a:p>
        </p:txBody>
      </p:sp>
      <p:sp>
        <p:nvSpPr>
          <p:cNvPr id="7" name="Marcador de pie de página 5">
            <a:extLst>
              <a:ext uri="{FF2B5EF4-FFF2-40B4-BE49-F238E27FC236}">
                <a16:creationId xmlns:a16="http://schemas.microsoft.com/office/drawing/2014/main" id="{389901BF-A999-53E3-26AF-25F445073462}"/>
              </a:ext>
            </a:extLst>
          </p:cNvPr>
          <p:cNvSpPr>
            <a:spLocks noGrp="1"/>
          </p:cNvSpPr>
          <p:nvPr>
            <p:ph type="ftr" sz="quarter" idx="11"/>
          </p:nvPr>
        </p:nvSpPr>
        <p:spPr>
          <a:xfrm>
            <a:off x="4038600" y="6356350"/>
            <a:ext cx="41148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es-CO"/>
          </a:p>
        </p:txBody>
      </p:sp>
      <p:sp>
        <p:nvSpPr>
          <p:cNvPr id="8" name="Marcador de número de diapositiva 6">
            <a:extLst>
              <a:ext uri="{FF2B5EF4-FFF2-40B4-BE49-F238E27FC236}">
                <a16:creationId xmlns:a16="http://schemas.microsoft.com/office/drawing/2014/main" id="{A0E42B5B-2CEF-DB4B-4F2C-3F592A3D87BF}"/>
              </a:ext>
            </a:extLst>
          </p:cNvPr>
          <p:cNvSpPr>
            <a:spLocks noGrp="1"/>
          </p:cNvSpPr>
          <p:nvPr>
            <p:ph type="sldNum" sz="quarter" idx="12"/>
          </p:nvPr>
        </p:nvSpPr>
        <p:spPr>
          <a:xfrm>
            <a:off x="8610600" y="6356350"/>
            <a:ext cx="2743200" cy="365125"/>
          </a:xfrm>
          <a:prstGeom prst="rect">
            <a:avLst/>
          </a:prstGeom>
        </p:spPr>
        <p:txBody>
          <a:bodyPr/>
          <a:lstStyle>
            <a:lvl1pPr eaLnBrk="1" fontAlgn="auto" hangingPunct="1">
              <a:spcBef>
                <a:spcPts val="0"/>
              </a:spcBef>
              <a:spcAft>
                <a:spcPts val="0"/>
              </a:spcAft>
              <a:defRPr>
                <a:latin typeface="+mn-lt"/>
              </a:defRPr>
            </a:lvl1pPr>
          </a:lstStyle>
          <a:p>
            <a:pPr>
              <a:defRPr/>
            </a:pPr>
            <a:fld id="{A05940C1-6D81-4D56-B145-BEFEBBE9F78A}" type="slidenum">
              <a:rPr lang="es-CO"/>
              <a:pPr>
                <a:defRPr/>
              </a:pPr>
              <a:t>‹Nº›</a:t>
            </a:fld>
            <a:endParaRPr lang="es-CO"/>
          </a:p>
        </p:txBody>
      </p:sp>
    </p:spTree>
    <p:extLst>
      <p:ext uri="{BB962C8B-B14F-4D97-AF65-F5344CB8AC3E}">
        <p14:creationId xmlns:p14="http://schemas.microsoft.com/office/powerpoint/2010/main" val="770401303"/>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Altos valores de radiación ultravioleta">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134E5BE0-494B-6499-96A2-01AD3415BFB7}"/>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1587"/>
            <a:ext cx="12190413"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1BD55C54-FC85-2003-6563-6EF405F34E18}"/>
              </a:ext>
            </a:extLst>
          </p:cNvPr>
          <p:cNvSpPr txBox="1">
            <a:spLocks noChangeArrowheads="1"/>
          </p:cNvSpPr>
          <p:nvPr userDrawn="1"/>
        </p:nvSpPr>
        <p:spPr bwMode="auto">
          <a:xfrm>
            <a:off x="5370482" y="6638926"/>
            <a:ext cx="145103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pic>
        <p:nvPicPr>
          <p:cNvPr id="4" name="Imagen 5">
            <a:extLst>
              <a:ext uri="{FF2B5EF4-FFF2-40B4-BE49-F238E27FC236}">
                <a16:creationId xmlns:a16="http://schemas.microsoft.com/office/drawing/2014/main" id="{55DC75A2-1D4F-1281-B91F-4000B6F107F7}"/>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ángulo: esquinas superiores redondeadas 4">
            <a:extLst>
              <a:ext uri="{FF2B5EF4-FFF2-40B4-BE49-F238E27FC236}">
                <a16:creationId xmlns:a16="http://schemas.microsoft.com/office/drawing/2014/main" id="{F14D8B94-AB8B-8E98-46D0-D24F0AAFB4F8}"/>
              </a:ext>
            </a:extLst>
          </p:cNvPr>
          <p:cNvSpPr/>
          <p:nvPr userDrawn="1"/>
        </p:nvSpPr>
        <p:spPr>
          <a:xfrm rot="5400000">
            <a:off x="2531471" y="-2303022"/>
            <a:ext cx="510532" cy="5573476"/>
          </a:xfrm>
          <a:prstGeom prst="round2SameRect">
            <a:avLst/>
          </a:prstGeom>
          <a:gradFill flip="none" rotWithShape="1">
            <a:gsLst>
              <a:gs pos="0">
                <a:srgbClr val="C91008">
                  <a:shade val="30000"/>
                  <a:satMod val="115000"/>
                </a:srgbClr>
              </a:gs>
              <a:gs pos="50000">
                <a:srgbClr val="C91008">
                  <a:shade val="67500"/>
                  <a:satMod val="115000"/>
                </a:srgbClr>
              </a:gs>
              <a:gs pos="100000">
                <a:srgbClr val="F9652F"/>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sp>
        <p:nvSpPr>
          <p:cNvPr id="6" name="CuadroTexto 7">
            <a:extLst>
              <a:ext uri="{FF2B5EF4-FFF2-40B4-BE49-F238E27FC236}">
                <a16:creationId xmlns:a16="http://schemas.microsoft.com/office/drawing/2014/main" id="{5FC4267D-EE2F-3890-0DCD-AB2BF9C7B3BE}"/>
              </a:ext>
            </a:extLst>
          </p:cNvPr>
          <p:cNvSpPr txBox="1">
            <a:spLocks noChangeArrowheads="1"/>
          </p:cNvSpPr>
          <p:nvPr userDrawn="1"/>
        </p:nvSpPr>
        <p:spPr bwMode="auto">
          <a:xfrm>
            <a:off x="725489" y="236539"/>
            <a:ext cx="4578497"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600" b="1">
                <a:solidFill>
                  <a:schemeClr val="bg1"/>
                </a:solidFill>
                <a:latin typeface="Verdana" panose="020B0604030504040204" pitchFamily="34" charset="0"/>
                <a:ea typeface="Verdana" panose="020B0604030504040204" pitchFamily="34" charset="0"/>
                <a:cs typeface="Verdana" panose="020B0604030504040204" pitchFamily="34" charset="0"/>
              </a:rPr>
              <a:t>Altos valores de radiación ultravioleta</a:t>
            </a:r>
            <a:endParaRPr lang="es-MX" altLang="es-CO" sz="16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D20706A5-9530-B18E-9874-EDAC3EA7F0F8}"/>
              </a:ext>
            </a:extLst>
          </p:cNvPr>
          <p:cNvPicPr>
            <a:picLocks noChangeAspect="1" noChangeArrowheads="1"/>
          </p:cNvPicPr>
          <p:nvPr userDrawn="1"/>
        </p:nvPicPr>
        <p:blipFill>
          <a:blip r:embed="rId4">
            <a:lum bright="70000" contrast="-70000"/>
            <a:extLst>
              <a:ext uri="{28A0092B-C50C-407E-A947-70E740481C1C}">
                <a14:useLocalDpi xmlns:a14="http://schemas.microsoft.com/office/drawing/2010/main" val="0"/>
              </a:ext>
            </a:extLst>
          </a:blip>
          <a:srcRect/>
          <a:stretch>
            <a:fillRect/>
          </a:stretch>
        </p:blipFill>
        <p:spPr bwMode="auto">
          <a:xfrm>
            <a:off x="273050" y="257175"/>
            <a:ext cx="438151" cy="438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Marcador de texto 10"/>
          <p:cNvSpPr>
            <a:spLocks noGrp="1"/>
          </p:cNvSpPr>
          <p:nvPr>
            <p:ph type="body" sz="quarter" idx="11"/>
          </p:nvPr>
        </p:nvSpPr>
        <p:spPr>
          <a:xfrm>
            <a:off x="6075337" y="1441343"/>
            <a:ext cx="5594377" cy="4711808"/>
          </a:xfrm>
        </p:spPr>
        <p:txBody>
          <a:bodyPr>
            <a:normAutofit/>
          </a:bodyPr>
          <a:lstStyle>
            <a:lvl1pPr marL="0" indent="0">
              <a:buNone/>
              <a:defRPr sz="1400">
                <a:solidFill>
                  <a:schemeClr val="tx1">
                    <a:lumMod val="50000"/>
                    <a:lumOff val="50000"/>
                  </a:schemeClr>
                </a:solidFill>
                <a:latin typeface="Verdana" panose="020B0604030504040204" pitchFamily="34" charset="0"/>
                <a:ea typeface="Verdana" panose="020B0604030504040204" pitchFamily="34" charset="0"/>
              </a:defRPr>
            </a:lvl1pPr>
            <a:lvl2pPr>
              <a:defRPr sz="2000">
                <a:solidFill>
                  <a:schemeClr val="tx1">
                    <a:lumMod val="50000"/>
                    <a:lumOff val="50000"/>
                  </a:schemeClr>
                </a:solidFill>
                <a:latin typeface="Verdana" panose="020B0604030504040204" pitchFamily="34" charset="0"/>
                <a:ea typeface="Verdana" panose="020B0604030504040204" pitchFamily="34" charset="0"/>
              </a:defRPr>
            </a:lvl2pPr>
            <a:lvl3pPr>
              <a:defRPr sz="1800">
                <a:solidFill>
                  <a:schemeClr val="tx1">
                    <a:lumMod val="50000"/>
                    <a:lumOff val="50000"/>
                  </a:schemeClr>
                </a:solidFill>
                <a:latin typeface="Verdana" panose="020B0604030504040204" pitchFamily="34" charset="0"/>
                <a:ea typeface="Verdana" panose="020B0604030504040204" pitchFamily="34" charset="0"/>
              </a:defRPr>
            </a:lvl3pPr>
            <a:lvl4pPr>
              <a:defRPr sz="1600">
                <a:solidFill>
                  <a:schemeClr val="tx1">
                    <a:lumMod val="50000"/>
                    <a:lumOff val="50000"/>
                  </a:schemeClr>
                </a:solidFill>
                <a:latin typeface="Verdana" panose="020B0604030504040204" pitchFamily="34" charset="0"/>
                <a:ea typeface="Verdana" panose="020B0604030504040204" pitchFamily="34" charset="0"/>
              </a:defRPr>
            </a:lvl4pPr>
            <a:lvl5pPr>
              <a:defRPr sz="1600">
                <a:solidFill>
                  <a:schemeClr val="tx1">
                    <a:lumMod val="50000"/>
                    <a:lumOff val="50000"/>
                  </a:schemeClr>
                </a:solidFill>
                <a:latin typeface="Verdana" panose="020B0604030504040204" pitchFamily="34" charset="0"/>
                <a:ea typeface="Verdana" panose="020B0604030504040204" pitchFamily="34" charset="0"/>
              </a:defRPr>
            </a:lvl5pPr>
          </a:lstStyle>
          <a:p>
            <a:pPr lvl="0"/>
            <a:r>
              <a:rPr lang="es-ES" dirty="0"/>
              <a:t>Editar el estilo de texto del patrón</a:t>
            </a:r>
          </a:p>
        </p:txBody>
      </p:sp>
      <p:sp>
        <p:nvSpPr>
          <p:cNvPr id="9" name="Marcador de texto 5"/>
          <p:cNvSpPr>
            <a:spLocks noGrp="1"/>
          </p:cNvSpPr>
          <p:nvPr>
            <p:ph type="body" sz="quarter" idx="10"/>
          </p:nvPr>
        </p:nvSpPr>
        <p:spPr>
          <a:xfrm>
            <a:off x="711764" y="536091"/>
            <a:ext cx="4346211" cy="240308"/>
          </a:xfrm>
        </p:spPr>
        <p:txBody>
          <a:bodyPr>
            <a:noAutofit/>
          </a:bodyPr>
          <a:lstStyle>
            <a:lvl1pPr marL="0" indent="0" algn="ctr">
              <a:buNone/>
              <a:defRPr sz="1100">
                <a:solidFill>
                  <a:schemeClr val="bg1"/>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201984051"/>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9_Alertas Hidrológica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E9F48694-50F7-B98F-AAFD-D075F34F2C09}"/>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9" y="-1587"/>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C24B98C1-A31E-1B3C-515D-D8C5637DFCF5}"/>
              </a:ext>
            </a:extLst>
          </p:cNvPr>
          <p:cNvSpPr txBox="1">
            <a:spLocks noChangeArrowheads="1"/>
          </p:cNvSpPr>
          <p:nvPr userDrawn="1"/>
        </p:nvSpPr>
        <p:spPr bwMode="auto">
          <a:xfrm>
            <a:off x="5370482" y="6638926"/>
            <a:ext cx="145103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cxnSp>
        <p:nvCxnSpPr>
          <p:cNvPr id="4" name="Conector recto 3">
            <a:extLst>
              <a:ext uri="{FF2B5EF4-FFF2-40B4-BE49-F238E27FC236}">
                <a16:creationId xmlns:a16="http://schemas.microsoft.com/office/drawing/2014/main" id="{BD05106A-0CF6-25ED-3967-1F1B3B13090B}"/>
              </a:ext>
            </a:extLst>
          </p:cNvPr>
          <p:cNvCxnSpPr/>
          <p:nvPr userDrawn="1"/>
        </p:nvCxnSpPr>
        <p:spPr>
          <a:xfrm>
            <a:off x="4532313" y="1049338"/>
            <a:ext cx="0" cy="5427663"/>
          </a:xfrm>
          <a:prstGeom prst="line">
            <a:avLst/>
          </a:prstGeom>
          <a:ln w="28575">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pic>
        <p:nvPicPr>
          <p:cNvPr id="5" name="Imagen 6">
            <a:extLst>
              <a:ext uri="{FF2B5EF4-FFF2-40B4-BE49-F238E27FC236}">
                <a16:creationId xmlns:a16="http://schemas.microsoft.com/office/drawing/2014/main" id="{105C92DB-29CC-F5BD-6F42-67D97FAFEB1B}"/>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385551" y="1012825"/>
            <a:ext cx="796925" cy="5668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Imagen 7">
            <a:extLst>
              <a:ext uri="{FF2B5EF4-FFF2-40B4-BE49-F238E27FC236}">
                <a16:creationId xmlns:a16="http://schemas.microsoft.com/office/drawing/2014/main" id="{472C87D9-0169-A4D7-91A5-2CA1C3B27B56}"/>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ángulo: esquinas superiores redondeadas 6">
            <a:extLst>
              <a:ext uri="{FF2B5EF4-FFF2-40B4-BE49-F238E27FC236}">
                <a16:creationId xmlns:a16="http://schemas.microsoft.com/office/drawing/2014/main" id="{F9A5F6D3-E366-097D-598B-3AC0E3C67C7D}"/>
              </a:ext>
            </a:extLst>
          </p:cNvPr>
          <p:cNvSpPr/>
          <p:nvPr userDrawn="1"/>
        </p:nvSpPr>
        <p:spPr>
          <a:xfrm rot="5400000">
            <a:off x="1630363" y="-1401762"/>
            <a:ext cx="509588" cy="37703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sp>
        <p:nvSpPr>
          <p:cNvPr id="8" name="CuadroTexto 9">
            <a:extLst>
              <a:ext uri="{FF2B5EF4-FFF2-40B4-BE49-F238E27FC236}">
                <a16:creationId xmlns:a16="http://schemas.microsoft.com/office/drawing/2014/main" id="{1417AEE7-DA68-5D3B-AE91-1F123248AC00}"/>
              </a:ext>
            </a:extLst>
          </p:cNvPr>
          <p:cNvSpPr txBox="1">
            <a:spLocks noChangeArrowheads="1"/>
          </p:cNvSpPr>
          <p:nvPr userDrawn="1"/>
        </p:nvSpPr>
        <p:spPr bwMode="auto">
          <a:xfrm>
            <a:off x="739775" y="293689"/>
            <a:ext cx="2214068"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Alertas Hidrológicas</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9" name="Imagen 10">
            <a:extLst>
              <a:ext uri="{FF2B5EF4-FFF2-40B4-BE49-F238E27FC236}">
                <a16:creationId xmlns:a16="http://schemas.microsoft.com/office/drawing/2014/main" id="{814EF9B2-FA07-DDED-9556-F74534B93C35}"/>
              </a:ext>
            </a:extLst>
          </p:cNvPr>
          <p:cNvPicPr>
            <a:picLocks noChangeAspect="1" noChangeArrowheads="1"/>
          </p:cNvPicPr>
          <p:nvPr userDrawn="1"/>
        </p:nvPicPr>
        <p:blipFill>
          <a:blip r:embed="rId5">
            <a:lum bright="70000" contrast="-70000"/>
            <a:extLst>
              <a:ext uri="{28A0092B-C50C-407E-A947-70E740481C1C}">
                <a14:useLocalDpi xmlns:a14="http://schemas.microsoft.com/office/drawing/2010/main" val="0"/>
              </a:ext>
            </a:extLst>
          </a:blip>
          <a:srcRect/>
          <a:stretch>
            <a:fillRect/>
          </a:stretch>
        </p:blipFill>
        <p:spPr bwMode="auto">
          <a:xfrm>
            <a:off x="322264" y="280988"/>
            <a:ext cx="244475" cy="4000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7658896"/>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Resumen de Alertas Hidrológica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8B43A2F9-E211-5C85-B94C-0047D7E48011}"/>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9" y="-1587"/>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5F249342-C1ED-A563-ABAE-E4F63895DE64}"/>
              </a:ext>
            </a:extLst>
          </p:cNvPr>
          <p:cNvSpPr txBox="1">
            <a:spLocks noChangeArrowheads="1"/>
          </p:cNvSpPr>
          <p:nvPr userDrawn="1"/>
        </p:nvSpPr>
        <p:spPr bwMode="auto">
          <a:xfrm>
            <a:off x="5370482" y="6638926"/>
            <a:ext cx="145103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BEB9E508-E643-3581-49EA-84D72E680F13}"/>
              </a:ext>
            </a:extLst>
          </p:cNvPr>
          <p:cNvSpPr/>
          <p:nvPr userDrawn="1"/>
        </p:nvSpPr>
        <p:spPr>
          <a:xfrm rot="5400000">
            <a:off x="2532063" y="-2303462"/>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sp>
        <p:nvSpPr>
          <p:cNvPr id="5" name="CuadroTexto 6">
            <a:extLst>
              <a:ext uri="{FF2B5EF4-FFF2-40B4-BE49-F238E27FC236}">
                <a16:creationId xmlns:a16="http://schemas.microsoft.com/office/drawing/2014/main" id="{D0186EEB-93D2-7A23-BE3A-BD35A4BC2C65}"/>
              </a:ext>
            </a:extLst>
          </p:cNvPr>
          <p:cNvSpPr txBox="1">
            <a:spLocks noChangeArrowheads="1"/>
          </p:cNvSpPr>
          <p:nvPr userDrawn="1"/>
        </p:nvSpPr>
        <p:spPr bwMode="auto">
          <a:xfrm>
            <a:off x="796926" y="307976"/>
            <a:ext cx="3510898"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Resumen de Alertas Hidrológicas</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6" name="Imagen 7">
            <a:extLst>
              <a:ext uri="{FF2B5EF4-FFF2-40B4-BE49-F238E27FC236}">
                <a16:creationId xmlns:a16="http://schemas.microsoft.com/office/drawing/2014/main" id="{504354CB-E63D-543F-28A3-329BD095891F}"/>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242889" y="304800"/>
            <a:ext cx="5207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8">
            <a:extLst>
              <a:ext uri="{FF2B5EF4-FFF2-40B4-BE49-F238E27FC236}">
                <a16:creationId xmlns:a16="http://schemas.microsoft.com/office/drawing/2014/main" id="{8086C63A-66E2-7074-0929-DCB038D48979}"/>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36288832"/>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Área Hidrográfica Caribe">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576209B9-7A47-1957-825D-818BCBD38E68}"/>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9" y="-1587"/>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0D09AF49-B10A-D105-98B2-1F50947CFC51}"/>
              </a:ext>
            </a:extLst>
          </p:cNvPr>
          <p:cNvSpPr txBox="1">
            <a:spLocks noChangeArrowheads="1"/>
          </p:cNvSpPr>
          <p:nvPr userDrawn="1"/>
        </p:nvSpPr>
        <p:spPr bwMode="auto">
          <a:xfrm>
            <a:off x="5370482" y="6638926"/>
            <a:ext cx="145103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D0BC94D6-5B29-42A5-7573-08014AF6C204}"/>
              </a:ext>
            </a:extLst>
          </p:cNvPr>
          <p:cNvSpPr/>
          <p:nvPr userDrawn="1"/>
        </p:nvSpPr>
        <p:spPr>
          <a:xfrm rot="5400000">
            <a:off x="2532063" y="-2303462"/>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sp>
        <p:nvSpPr>
          <p:cNvPr id="5" name="CuadroTexto 6">
            <a:extLst>
              <a:ext uri="{FF2B5EF4-FFF2-40B4-BE49-F238E27FC236}">
                <a16:creationId xmlns:a16="http://schemas.microsoft.com/office/drawing/2014/main" id="{D181266E-6575-465C-9932-6A566B264095}"/>
              </a:ext>
            </a:extLst>
          </p:cNvPr>
          <p:cNvSpPr txBox="1">
            <a:spLocks noChangeArrowheads="1"/>
          </p:cNvSpPr>
          <p:nvPr userDrawn="1"/>
        </p:nvSpPr>
        <p:spPr bwMode="auto">
          <a:xfrm>
            <a:off x="785814" y="309564"/>
            <a:ext cx="3031599"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Caribe</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6" name="Imagen 7">
            <a:extLst>
              <a:ext uri="{FF2B5EF4-FFF2-40B4-BE49-F238E27FC236}">
                <a16:creationId xmlns:a16="http://schemas.microsoft.com/office/drawing/2014/main" id="{2EC21FF4-0883-300F-2C24-E0B32FA0D218}"/>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342901"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8">
            <a:extLst>
              <a:ext uri="{FF2B5EF4-FFF2-40B4-BE49-F238E27FC236}">
                <a16:creationId xmlns:a16="http://schemas.microsoft.com/office/drawing/2014/main" id="{F215CFB8-481E-276E-E270-632515DE154F}"/>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47601609"/>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Área Hidrográfica Pacífico">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46052D1F-1992-608A-472F-3B3F6620CFE7}"/>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9" y="-1587"/>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D0125A5E-F183-D9FF-951B-7BA29131B546}"/>
              </a:ext>
            </a:extLst>
          </p:cNvPr>
          <p:cNvSpPr txBox="1">
            <a:spLocks noChangeArrowheads="1"/>
          </p:cNvSpPr>
          <p:nvPr userDrawn="1"/>
        </p:nvSpPr>
        <p:spPr bwMode="auto">
          <a:xfrm>
            <a:off x="5370482" y="6638926"/>
            <a:ext cx="145103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pic>
        <p:nvPicPr>
          <p:cNvPr id="4" name="Imagen 5">
            <a:extLst>
              <a:ext uri="{FF2B5EF4-FFF2-40B4-BE49-F238E27FC236}">
                <a16:creationId xmlns:a16="http://schemas.microsoft.com/office/drawing/2014/main" id="{5ADC5BC1-5F71-079D-DBA8-72DE3A2669B0}"/>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3668714" y="82552"/>
            <a:ext cx="344487"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ángulo: esquinas superiores redondeadas 4">
            <a:extLst>
              <a:ext uri="{FF2B5EF4-FFF2-40B4-BE49-F238E27FC236}">
                <a16:creationId xmlns:a16="http://schemas.microsoft.com/office/drawing/2014/main" id="{79766033-A59A-36D4-7D13-69D1C71B1D27}"/>
              </a:ext>
            </a:extLst>
          </p:cNvPr>
          <p:cNvSpPr/>
          <p:nvPr userDrawn="1"/>
        </p:nvSpPr>
        <p:spPr>
          <a:xfrm rot="5400000">
            <a:off x="2532063" y="-2303462"/>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sp>
        <p:nvSpPr>
          <p:cNvPr id="6" name="CuadroTexto 7">
            <a:extLst>
              <a:ext uri="{FF2B5EF4-FFF2-40B4-BE49-F238E27FC236}">
                <a16:creationId xmlns:a16="http://schemas.microsoft.com/office/drawing/2014/main" id="{CDD6279C-1087-11FD-56C1-FD6FC277B134}"/>
              </a:ext>
            </a:extLst>
          </p:cNvPr>
          <p:cNvSpPr txBox="1">
            <a:spLocks noChangeArrowheads="1"/>
          </p:cNvSpPr>
          <p:nvPr userDrawn="1"/>
        </p:nvSpPr>
        <p:spPr bwMode="auto">
          <a:xfrm>
            <a:off x="785814" y="309564"/>
            <a:ext cx="3171061"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Pacífico</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D7D52081-AE26-32A1-87DB-78C55D81ABDA}"/>
              </a:ext>
            </a:extLst>
          </p:cNvPr>
          <p:cNvPicPr>
            <a:picLocks noChangeAspect="1" noChangeArrowheads="1"/>
          </p:cNvPicPr>
          <p:nvPr userDrawn="1"/>
        </p:nvPicPr>
        <p:blipFill>
          <a:blip r:embed="rId4">
            <a:lum bright="70000" contrast="-70000"/>
            <a:extLst>
              <a:ext uri="{28A0092B-C50C-407E-A947-70E740481C1C}">
                <a14:useLocalDpi xmlns:a14="http://schemas.microsoft.com/office/drawing/2010/main" val="0"/>
              </a:ext>
            </a:extLst>
          </a:blip>
          <a:srcRect/>
          <a:stretch>
            <a:fillRect/>
          </a:stretch>
        </p:blipFill>
        <p:spPr bwMode="auto">
          <a:xfrm>
            <a:off x="342901"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Imagen 9">
            <a:extLst>
              <a:ext uri="{FF2B5EF4-FFF2-40B4-BE49-F238E27FC236}">
                <a16:creationId xmlns:a16="http://schemas.microsoft.com/office/drawing/2014/main" id="{7601D2DF-A8AE-CB92-E135-96938FDDF15D}"/>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34221382"/>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cuenca ALTA rio mag">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67FC73AA-409B-1C8A-9481-C6AA1A402F69}"/>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9" y="-1587"/>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2D600C14-6E04-1717-63EC-61D2B72E9138}"/>
              </a:ext>
            </a:extLst>
          </p:cNvPr>
          <p:cNvSpPr txBox="1">
            <a:spLocks noChangeArrowheads="1"/>
          </p:cNvSpPr>
          <p:nvPr userDrawn="1"/>
        </p:nvSpPr>
        <p:spPr bwMode="auto">
          <a:xfrm>
            <a:off x="5370482" y="6638926"/>
            <a:ext cx="145103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4ED55E48-D70A-0352-AC78-A521DC70D01F}"/>
              </a:ext>
            </a:extLst>
          </p:cNvPr>
          <p:cNvSpPr/>
          <p:nvPr userDrawn="1"/>
        </p:nvSpPr>
        <p:spPr>
          <a:xfrm rot="5400000">
            <a:off x="2532063" y="-2303462"/>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pic>
        <p:nvPicPr>
          <p:cNvPr id="5" name="Imagen 6">
            <a:extLst>
              <a:ext uri="{FF2B5EF4-FFF2-40B4-BE49-F238E27FC236}">
                <a16:creationId xmlns:a16="http://schemas.microsoft.com/office/drawing/2014/main" id="{C13BA055-AA09-FFD5-8528-7DD83816780C}"/>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342901"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7">
            <a:extLst>
              <a:ext uri="{FF2B5EF4-FFF2-40B4-BE49-F238E27FC236}">
                <a16:creationId xmlns:a16="http://schemas.microsoft.com/office/drawing/2014/main" id="{86559858-6CDF-88C9-035E-784E0D5B0A93}"/>
              </a:ext>
            </a:extLst>
          </p:cNvPr>
          <p:cNvSpPr txBox="1">
            <a:spLocks noChangeArrowheads="1"/>
          </p:cNvSpPr>
          <p:nvPr userDrawn="1"/>
        </p:nvSpPr>
        <p:spPr bwMode="auto">
          <a:xfrm>
            <a:off x="771525" y="225425"/>
            <a:ext cx="433003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Magdalena – Cauca</a:t>
            </a:r>
          </a:p>
          <a:p>
            <a:pPr eaLnBrk="1" hangingPunct="1"/>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(Cuenca alta del Río Magdalena)</a:t>
            </a:r>
            <a:endParaRPr lang="es-MX"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53F1EF1F-286B-CB72-E9E0-D733B9D5A166}"/>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33972166"/>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cuenca MEDIA rio mag">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3EBE0022-80FF-AA5A-FB9C-F63C08312095}"/>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9" y="-1587"/>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936AE8B6-E3B5-8EA2-6D7C-DBF4742BBAD2}"/>
              </a:ext>
            </a:extLst>
          </p:cNvPr>
          <p:cNvSpPr txBox="1">
            <a:spLocks noChangeArrowheads="1"/>
          </p:cNvSpPr>
          <p:nvPr userDrawn="1"/>
        </p:nvSpPr>
        <p:spPr bwMode="auto">
          <a:xfrm>
            <a:off x="5370482" y="6638926"/>
            <a:ext cx="145103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575F9012-8A79-23D9-C0A1-6D341472F8B2}"/>
              </a:ext>
            </a:extLst>
          </p:cNvPr>
          <p:cNvSpPr/>
          <p:nvPr userDrawn="1"/>
        </p:nvSpPr>
        <p:spPr>
          <a:xfrm rot="5400000">
            <a:off x="2532063" y="-2303462"/>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pic>
        <p:nvPicPr>
          <p:cNvPr id="5" name="Imagen 6">
            <a:extLst>
              <a:ext uri="{FF2B5EF4-FFF2-40B4-BE49-F238E27FC236}">
                <a16:creationId xmlns:a16="http://schemas.microsoft.com/office/drawing/2014/main" id="{F271CC8C-9CCF-4039-440F-E31877A0CD0B}"/>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342901"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7">
            <a:extLst>
              <a:ext uri="{FF2B5EF4-FFF2-40B4-BE49-F238E27FC236}">
                <a16:creationId xmlns:a16="http://schemas.microsoft.com/office/drawing/2014/main" id="{CF09E571-255C-987A-B58B-5F2FC1CB674E}"/>
              </a:ext>
            </a:extLst>
          </p:cNvPr>
          <p:cNvSpPr txBox="1">
            <a:spLocks noChangeArrowheads="1"/>
          </p:cNvSpPr>
          <p:nvPr userDrawn="1"/>
        </p:nvSpPr>
        <p:spPr bwMode="auto">
          <a:xfrm>
            <a:off x="788989" y="233363"/>
            <a:ext cx="433003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Magdalena – Cauca</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(Cuenca media del Río Magdalena)</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5559BD90-2D37-1E45-C86F-8920611ACB80}"/>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78496066"/>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cuenca BAJA rio mag">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F2020387-CB93-5206-6EEE-5ABC78CA63D1}"/>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9" y="-1587"/>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4144DB28-1CD2-5547-68D5-21BAD7822F36}"/>
              </a:ext>
            </a:extLst>
          </p:cNvPr>
          <p:cNvSpPr txBox="1">
            <a:spLocks noChangeArrowheads="1"/>
          </p:cNvSpPr>
          <p:nvPr userDrawn="1"/>
        </p:nvSpPr>
        <p:spPr bwMode="auto">
          <a:xfrm>
            <a:off x="5370482" y="6638926"/>
            <a:ext cx="145103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D370FF7D-4326-BA85-356B-86BCC84763AE}"/>
              </a:ext>
            </a:extLst>
          </p:cNvPr>
          <p:cNvSpPr/>
          <p:nvPr userDrawn="1"/>
        </p:nvSpPr>
        <p:spPr>
          <a:xfrm rot="5400000">
            <a:off x="2532063" y="-2303462"/>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pic>
        <p:nvPicPr>
          <p:cNvPr id="5" name="Imagen 6">
            <a:extLst>
              <a:ext uri="{FF2B5EF4-FFF2-40B4-BE49-F238E27FC236}">
                <a16:creationId xmlns:a16="http://schemas.microsoft.com/office/drawing/2014/main" id="{C9BA3B29-0CCA-D923-8C6F-2EAEEC776BCA}"/>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342901"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7">
            <a:extLst>
              <a:ext uri="{FF2B5EF4-FFF2-40B4-BE49-F238E27FC236}">
                <a16:creationId xmlns:a16="http://schemas.microsoft.com/office/drawing/2014/main" id="{74A297BB-8032-61EB-DE12-AF6DF2F51E9D}"/>
              </a:ext>
            </a:extLst>
          </p:cNvPr>
          <p:cNvSpPr txBox="1">
            <a:spLocks noChangeArrowheads="1"/>
          </p:cNvSpPr>
          <p:nvPr userDrawn="1"/>
        </p:nvSpPr>
        <p:spPr bwMode="auto">
          <a:xfrm>
            <a:off x="788989" y="230188"/>
            <a:ext cx="433003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Magdalena – Cauca</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(Cuenca baja del Río Magdalena)</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9451DE00-B3FB-4EB4-2629-705EF34CC245}"/>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68282755"/>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CUENCA rio mag">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BD898F90-0781-6DB1-F69B-0C1CBE0E6067}"/>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9" y="-1587"/>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55E6A6FB-8065-51AC-8F9A-01971A466854}"/>
              </a:ext>
            </a:extLst>
          </p:cNvPr>
          <p:cNvSpPr txBox="1">
            <a:spLocks noChangeArrowheads="1"/>
          </p:cNvSpPr>
          <p:nvPr userDrawn="1"/>
        </p:nvSpPr>
        <p:spPr bwMode="auto">
          <a:xfrm>
            <a:off x="5370482" y="6638926"/>
            <a:ext cx="145103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0AEFEE09-4910-0E94-C13C-3E5942B650B4}"/>
              </a:ext>
            </a:extLst>
          </p:cNvPr>
          <p:cNvSpPr/>
          <p:nvPr userDrawn="1"/>
        </p:nvSpPr>
        <p:spPr>
          <a:xfrm rot="5400000">
            <a:off x="2532063" y="-2303462"/>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pic>
        <p:nvPicPr>
          <p:cNvPr id="5" name="Imagen 6">
            <a:extLst>
              <a:ext uri="{FF2B5EF4-FFF2-40B4-BE49-F238E27FC236}">
                <a16:creationId xmlns:a16="http://schemas.microsoft.com/office/drawing/2014/main" id="{4D31B379-10C5-6185-E0D7-90F8459F339A}"/>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342901"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7">
            <a:extLst>
              <a:ext uri="{FF2B5EF4-FFF2-40B4-BE49-F238E27FC236}">
                <a16:creationId xmlns:a16="http://schemas.microsoft.com/office/drawing/2014/main" id="{9F3C3A08-FB7A-FB3F-80A5-F41567D5E0B2}"/>
              </a:ext>
            </a:extLst>
          </p:cNvPr>
          <p:cNvSpPr txBox="1">
            <a:spLocks noChangeArrowheads="1"/>
          </p:cNvSpPr>
          <p:nvPr userDrawn="1"/>
        </p:nvSpPr>
        <p:spPr bwMode="auto">
          <a:xfrm>
            <a:off x="788989" y="222249"/>
            <a:ext cx="433003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Magdalena – Cauca</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(Cuenca del Río Magdalena)</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E77420CF-E7BA-F466-721A-B769658BAC4E}"/>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80849614"/>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Área Hidrográfica Orinoco">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2274C666-F078-D1E8-4FB5-582766523B8C}"/>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9" y="-1587"/>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A552E63E-C6BA-1E2F-4CC8-3A05DF63FF05}"/>
              </a:ext>
            </a:extLst>
          </p:cNvPr>
          <p:cNvSpPr txBox="1">
            <a:spLocks noChangeArrowheads="1"/>
          </p:cNvSpPr>
          <p:nvPr userDrawn="1"/>
        </p:nvSpPr>
        <p:spPr bwMode="auto">
          <a:xfrm>
            <a:off x="5370482" y="6638926"/>
            <a:ext cx="145103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3DF61684-8F9D-D9CD-9698-EB639776C51C}"/>
              </a:ext>
            </a:extLst>
          </p:cNvPr>
          <p:cNvSpPr/>
          <p:nvPr userDrawn="1"/>
        </p:nvSpPr>
        <p:spPr>
          <a:xfrm rot="5400000">
            <a:off x="2532063" y="-2303462"/>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sz="1400" dirty="0"/>
          </a:p>
        </p:txBody>
      </p:sp>
      <p:pic>
        <p:nvPicPr>
          <p:cNvPr id="5" name="Imagen 6">
            <a:extLst>
              <a:ext uri="{FF2B5EF4-FFF2-40B4-BE49-F238E27FC236}">
                <a16:creationId xmlns:a16="http://schemas.microsoft.com/office/drawing/2014/main" id="{62CC7B00-366B-C2DC-60B3-8CA0C477B2C0}"/>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342901"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7">
            <a:extLst>
              <a:ext uri="{FF2B5EF4-FFF2-40B4-BE49-F238E27FC236}">
                <a16:creationId xmlns:a16="http://schemas.microsoft.com/office/drawing/2014/main" id="{761E86B6-2B96-4A98-C390-4842AE0089F6}"/>
              </a:ext>
            </a:extLst>
          </p:cNvPr>
          <p:cNvSpPr txBox="1">
            <a:spLocks noChangeArrowheads="1"/>
          </p:cNvSpPr>
          <p:nvPr userDrawn="1"/>
        </p:nvSpPr>
        <p:spPr bwMode="auto">
          <a:xfrm>
            <a:off x="771526" y="309564"/>
            <a:ext cx="3171061"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Orinoco</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378D2CD5-E912-935A-194C-2F20C7E9F711}"/>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1" y="228601"/>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944833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244.xml"/><Relationship Id="rId13" Type="http://schemas.openxmlformats.org/officeDocument/2006/relationships/slideLayout" Target="../slideLayouts/slideLayout249.xml"/><Relationship Id="rId18" Type="http://schemas.openxmlformats.org/officeDocument/2006/relationships/slideLayout" Target="../slideLayouts/slideLayout254.xml"/><Relationship Id="rId26" Type="http://schemas.openxmlformats.org/officeDocument/2006/relationships/slideLayout" Target="../slideLayouts/slideLayout262.xml"/><Relationship Id="rId3" Type="http://schemas.openxmlformats.org/officeDocument/2006/relationships/slideLayout" Target="../slideLayouts/slideLayout239.xml"/><Relationship Id="rId21" Type="http://schemas.openxmlformats.org/officeDocument/2006/relationships/slideLayout" Target="../slideLayouts/slideLayout257.xml"/><Relationship Id="rId7" Type="http://schemas.openxmlformats.org/officeDocument/2006/relationships/slideLayout" Target="../slideLayouts/slideLayout243.xml"/><Relationship Id="rId12" Type="http://schemas.openxmlformats.org/officeDocument/2006/relationships/slideLayout" Target="../slideLayouts/slideLayout248.xml"/><Relationship Id="rId17" Type="http://schemas.openxmlformats.org/officeDocument/2006/relationships/slideLayout" Target="../slideLayouts/slideLayout253.xml"/><Relationship Id="rId25" Type="http://schemas.openxmlformats.org/officeDocument/2006/relationships/slideLayout" Target="../slideLayouts/slideLayout261.xml"/><Relationship Id="rId2" Type="http://schemas.openxmlformats.org/officeDocument/2006/relationships/slideLayout" Target="../slideLayouts/slideLayout238.xml"/><Relationship Id="rId16" Type="http://schemas.openxmlformats.org/officeDocument/2006/relationships/slideLayout" Target="../slideLayouts/slideLayout252.xml"/><Relationship Id="rId20" Type="http://schemas.openxmlformats.org/officeDocument/2006/relationships/slideLayout" Target="../slideLayouts/slideLayout256.xml"/><Relationship Id="rId29" Type="http://schemas.openxmlformats.org/officeDocument/2006/relationships/slideLayout" Target="../slideLayouts/slideLayout265.xml"/><Relationship Id="rId1" Type="http://schemas.openxmlformats.org/officeDocument/2006/relationships/slideLayout" Target="../slideLayouts/slideLayout237.xml"/><Relationship Id="rId6" Type="http://schemas.openxmlformats.org/officeDocument/2006/relationships/slideLayout" Target="../slideLayouts/slideLayout242.xml"/><Relationship Id="rId11" Type="http://schemas.openxmlformats.org/officeDocument/2006/relationships/slideLayout" Target="../slideLayouts/slideLayout247.xml"/><Relationship Id="rId24" Type="http://schemas.openxmlformats.org/officeDocument/2006/relationships/slideLayout" Target="../slideLayouts/slideLayout260.xml"/><Relationship Id="rId5" Type="http://schemas.openxmlformats.org/officeDocument/2006/relationships/slideLayout" Target="../slideLayouts/slideLayout241.xml"/><Relationship Id="rId15" Type="http://schemas.openxmlformats.org/officeDocument/2006/relationships/slideLayout" Target="../slideLayouts/slideLayout251.xml"/><Relationship Id="rId23" Type="http://schemas.openxmlformats.org/officeDocument/2006/relationships/slideLayout" Target="../slideLayouts/slideLayout259.xml"/><Relationship Id="rId28" Type="http://schemas.openxmlformats.org/officeDocument/2006/relationships/slideLayout" Target="../slideLayouts/slideLayout264.xml"/><Relationship Id="rId10" Type="http://schemas.openxmlformats.org/officeDocument/2006/relationships/slideLayout" Target="../slideLayouts/slideLayout246.xml"/><Relationship Id="rId19" Type="http://schemas.openxmlformats.org/officeDocument/2006/relationships/slideLayout" Target="../slideLayouts/slideLayout255.xml"/><Relationship Id="rId4" Type="http://schemas.openxmlformats.org/officeDocument/2006/relationships/slideLayout" Target="../slideLayouts/slideLayout240.xml"/><Relationship Id="rId9" Type="http://schemas.openxmlformats.org/officeDocument/2006/relationships/slideLayout" Target="../slideLayouts/slideLayout245.xml"/><Relationship Id="rId14" Type="http://schemas.openxmlformats.org/officeDocument/2006/relationships/slideLayout" Target="../slideLayouts/slideLayout250.xml"/><Relationship Id="rId22" Type="http://schemas.openxmlformats.org/officeDocument/2006/relationships/slideLayout" Target="../slideLayouts/slideLayout258.xml"/><Relationship Id="rId27" Type="http://schemas.openxmlformats.org/officeDocument/2006/relationships/slideLayout" Target="../slideLayouts/slideLayout263.xml"/><Relationship Id="rId30" Type="http://schemas.openxmlformats.org/officeDocument/2006/relationships/theme" Target="../theme/theme10.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273.xml"/><Relationship Id="rId13" Type="http://schemas.openxmlformats.org/officeDocument/2006/relationships/slideLayout" Target="../slideLayouts/slideLayout278.xml"/><Relationship Id="rId18" Type="http://schemas.openxmlformats.org/officeDocument/2006/relationships/slideLayout" Target="../slideLayouts/slideLayout283.xml"/><Relationship Id="rId26" Type="http://schemas.openxmlformats.org/officeDocument/2006/relationships/slideLayout" Target="../slideLayouts/slideLayout291.xml"/><Relationship Id="rId3" Type="http://schemas.openxmlformats.org/officeDocument/2006/relationships/slideLayout" Target="../slideLayouts/slideLayout268.xml"/><Relationship Id="rId21" Type="http://schemas.openxmlformats.org/officeDocument/2006/relationships/slideLayout" Target="../slideLayouts/slideLayout286.xml"/><Relationship Id="rId7" Type="http://schemas.openxmlformats.org/officeDocument/2006/relationships/slideLayout" Target="../slideLayouts/slideLayout272.xml"/><Relationship Id="rId12" Type="http://schemas.openxmlformats.org/officeDocument/2006/relationships/slideLayout" Target="../slideLayouts/slideLayout277.xml"/><Relationship Id="rId17" Type="http://schemas.openxmlformats.org/officeDocument/2006/relationships/slideLayout" Target="../slideLayouts/slideLayout282.xml"/><Relationship Id="rId25" Type="http://schemas.openxmlformats.org/officeDocument/2006/relationships/slideLayout" Target="../slideLayouts/slideLayout290.xml"/><Relationship Id="rId2" Type="http://schemas.openxmlformats.org/officeDocument/2006/relationships/slideLayout" Target="../slideLayouts/slideLayout267.xml"/><Relationship Id="rId16" Type="http://schemas.openxmlformats.org/officeDocument/2006/relationships/slideLayout" Target="../slideLayouts/slideLayout281.xml"/><Relationship Id="rId20" Type="http://schemas.openxmlformats.org/officeDocument/2006/relationships/slideLayout" Target="../slideLayouts/slideLayout285.xml"/><Relationship Id="rId1" Type="http://schemas.openxmlformats.org/officeDocument/2006/relationships/slideLayout" Target="../slideLayouts/slideLayout266.xml"/><Relationship Id="rId6" Type="http://schemas.openxmlformats.org/officeDocument/2006/relationships/slideLayout" Target="../slideLayouts/slideLayout271.xml"/><Relationship Id="rId11" Type="http://schemas.openxmlformats.org/officeDocument/2006/relationships/slideLayout" Target="../slideLayouts/slideLayout276.xml"/><Relationship Id="rId24" Type="http://schemas.openxmlformats.org/officeDocument/2006/relationships/slideLayout" Target="../slideLayouts/slideLayout289.xml"/><Relationship Id="rId5" Type="http://schemas.openxmlformats.org/officeDocument/2006/relationships/slideLayout" Target="../slideLayouts/slideLayout270.xml"/><Relationship Id="rId15" Type="http://schemas.openxmlformats.org/officeDocument/2006/relationships/slideLayout" Target="../slideLayouts/slideLayout280.xml"/><Relationship Id="rId23" Type="http://schemas.openxmlformats.org/officeDocument/2006/relationships/slideLayout" Target="../slideLayouts/slideLayout288.xml"/><Relationship Id="rId28" Type="http://schemas.openxmlformats.org/officeDocument/2006/relationships/theme" Target="../theme/theme11.xml"/><Relationship Id="rId10" Type="http://schemas.openxmlformats.org/officeDocument/2006/relationships/slideLayout" Target="../slideLayouts/slideLayout275.xml"/><Relationship Id="rId19" Type="http://schemas.openxmlformats.org/officeDocument/2006/relationships/slideLayout" Target="../slideLayouts/slideLayout284.xml"/><Relationship Id="rId4" Type="http://schemas.openxmlformats.org/officeDocument/2006/relationships/slideLayout" Target="../slideLayouts/slideLayout269.xml"/><Relationship Id="rId9" Type="http://schemas.openxmlformats.org/officeDocument/2006/relationships/slideLayout" Target="../slideLayouts/slideLayout274.xml"/><Relationship Id="rId14" Type="http://schemas.openxmlformats.org/officeDocument/2006/relationships/slideLayout" Target="../slideLayouts/slideLayout279.xml"/><Relationship Id="rId22" Type="http://schemas.openxmlformats.org/officeDocument/2006/relationships/slideLayout" Target="../slideLayouts/slideLayout287.xml"/><Relationship Id="rId27" Type="http://schemas.openxmlformats.org/officeDocument/2006/relationships/slideLayout" Target="../slideLayouts/slideLayout292.xml"/></Relationships>
</file>

<file path=ppt/slideMasters/_rels/slideMaster12.xml.rels><?xml version="1.0" encoding="UTF-8" standalone="yes"?>
<Relationships xmlns="http://schemas.openxmlformats.org/package/2006/relationships"><Relationship Id="rId8" Type="http://schemas.openxmlformats.org/officeDocument/2006/relationships/theme" Target="../theme/theme12.xml"/><Relationship Id="rId3" Type="http://schemas.openxmlformats.org/officeDocument/2006/relationships/slideLayout" Target="../slideLayouts/slideLayout295.xml"/><Relationship Id="rId7" Type="http://schemas.openxmlformats.org/officeDocument/2006/relationships/slideLayout" Target="../slideLayouts/slideLayout299.xml"/><Relationship Id="rId2" Type="http://schemas.openxmlformats.org/officeDocument/2006/relationships/slideLayout" Target="../slideLayouts/slideLayout294.xml"/><Relationship Id="rId1" Type="http://schemas.openxmlformats.org/officeDocument/2006/relationships/slideLayout" Target="../slideLayouts/slideLayout293.xml"/><Relationship Id="rId6" Type="http://schemas.openxmlformats.org/officeDocument/2006/relationships/slideLayout" Target="../slideLayouts/slideLayout298.xml"/><Relationship Id="rId5" Type="http://schemas.openxmlformats.org/officeDocument/2006/relationships/slideLayout" Target="../slideLayouts/slideLayout297.xml"/><Relationship Id="rId4" Type="http://schemas.openxmlformats.org/officeDocument/2006/relationships/slideLayout" Target="../slideLayouts/slideLayout296.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307.xml"/><Relationship Id="rId13" Type="http://schemas.openxmlformats.org/officeDocument/2006/relationships/slideLayout" Target="../slideLayouts/slideLayout312.xml"/><Relationship Id="rId18" Type="http://schemas.openxmlformats.org/officeDocument/2006/relationships/slideLayout" Target="../slideLayouts/slideLayout317.xml"/><Relationship Id="rId26" Type="http://schemas.openxmlformats.org/officeDocument/2006/relationships/slideLayout" Target="../slideLayouts/slideLayout325.xml"/><Relationship Id="rId3" Type="http://schemas.openxmlformats.org/officeDocument/2006/relationships/slideLayout" Target="../slideLayouts/slideLayout302.xml"/><Relationship Id="rId21" Type="http://schemas.openxmlformats.org/officeDocument/2006/relationships/slideLayout" Target="../slideLayouts/slideLayout320.xml"/><Relationship Id="rId7" Type="http://schemas.openxmlformats.org/officeDocument/2006/relationships/slideLayout" Target="../slideLayouts/slideLayout306.xml"/><Relationship Id="rId12" Type="http://schemas.openxmlformats.org/officeDocument/2006/relationships/slideLayout" Target="../slideLayouts/slideLayout311.xml"/><Relationship Id="rId17" Type="http://schemas.openxmlformats.org/officeDocument/2006/relationships/slideLayout" Target="../slideLayouts/slideLayout316.xml"/><Relationship Id="rId25" Type="http://schemas.openxmlformats.org/officeDocument/2006/relationships/slideLayout" Target="../slideLayouts/slideLayout324.xml"/><Relationship Id="rId2" Type="http://schemas.openxmlformats.org/officeDocument/2006/relationships/slideLayout" Target="../slideLayouts/slideLayout301.xml"/><Relationship Id="rId16" Type="http://schemas.openxmlformats.org/officeDocument/2006/relationships/slideLayout" Target="../slideLayouts/slideLayout315.xml"/><Relationship Id="rId20" Type="http://schemas.openxmlformats.org/officeDocument/2006/relationships/slideLayout" Target="../slideLayouts/slideLayout319.xml"/><Relationship Id="rId29" Type="http://schemas.openxmlformats.org/officeDocument/2006/relationships/slideLayout" Target="../slideLayouts/slideLayout328.xml"/><Relationship Id="rId1" Type="http://schemas.openxmlformats.org/officeDocument/2006/relationships/slideLayout" Target="../slideLayouts/slideLayout300.xml"/><Relationship Id="rId6" Type="http://schemas.openxmlformats.org/officeDocument/2006/relationships/slideLayout" Target="../slideLayouts/slideLayout305.xml"/><Relationship Id="rId11" Type="http://schemas.openxmlformats.org/officeDocument/2006/relationships/slideLayout" Target="../slideLayouts/slideLayout310.xml"/><Relationship Id="rId24" Type="http://schemas.openxmlformats.org/officeDocument/2006/relationships/slideLayout" Target="../slideLayouts/slideLayout323.xml"/><Relationship Id="rId5" Type="http://schemas.openxmlformats.org/officeDocument/2006/relationships/slideLayout" Target="../slideLayouts/slideLayout304.xml"/><Relationship Id="rId15" Type="http://schemas.openxmlformats.org/officeDocument/2006/relationships/slideLayout" Target="../slideLayouts/slideLayout314.xml"/><Relationship Id="rId23" Type="http://schemas.openxmlformats.org/officeDocument/2006/relationships/slideLayout" Target="../slideLayouts/slideLayout322.xml"/><Relationship Id="rId28" Type="http://schemas.openxmlformats.org/officeDocument/2006/relationships/slideLayout" Target="../slideLayouts/slideLayout327.xml"/><Relationship Id="rId10" Type="http://schemas.openxmlformats.org/officeDocument/2006/relationships/slideLayout" Target="../slideLayouts/slideLayout309.xml"/><Relationship Id="rId19" Type="http://schemas.openxmlformats.org/officeDocument/2006/relationships/slideLayout" Target="../slideLayouts/slideLayout318.xml"/><Relationship Id="rId31" Type="http://schemas.openxmlformats.org/officeDocument/2006/relationships/theme" Target="../theme/theme13.xml"/><Relationship Id="rId4" Type="http://schemas.openxmlformats.org/officeDocument/2006/relationships/slideLayout" Target="../slideLayouts/slideLayout303.xml"/><Relationship Id="rId9" Type="http://schemas.openxmlformats.org/officeDocument/2006/relationships/slideLayout" Target="../slideLayouts/slideLayout308.xml"/><Relationship Id="rId14" Type="http://schemas.openxmlformats.org/officeDocument/2006/relationships/slideLayout" Target="../slideLayouts/slideLayout313.xml"/><Relationship Id="rId22" Type="http://schemas.openxmlformats.org/officeDocument/2006/relationships/slideLayout" Target="../slideLayouts/slideLayout321.xml"/><Relationship Id="rId27" Type="http://schemas.openxmlformats.org/officeDocument/2006/relationships/slideLayout" Target="../slideLayouts/slideLayout326.xml"/><Relationship Id="rId30" Type="http://schemas.openxmlformats.org/officeDocument/2006/relationships/slideLayout" Target="../slideLayouts/slideLayout329.xml"/></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337.xml"/><Relationship Id="rId13" Type="http://schemas.openxmlformats.org/officeDocument/2006/relationships/slideLayout" Target="../slideLayouts/slideLayout342.xml"/><Relationship Id="rId18" Type="http://schemas.openxmlformats.org/officeDocument/2006/relationships/slideLayout" Target="../slideLayouts/slideLayout347.xml"/><Relationship Id="rId26" Type="http://schemas.openxmlformats.org/officeDocument/2006/relationships/slideLayout" Target="../slideLayouts/slideLayout355.xml"/><Relationship Id="rId3" Type="http://schemas.openxmlformats.org/officeDocument/2006/relationships/slideLayout" Target="../slideLayouts/slideLayout332.xml"/><Relationship Id="rId21" Type="http://schemas.openxmlformats.org/officeDocument/2006/relationships/slideLayout" Target="../slideLayouts/slideLayout350.xml"/><Relationship Id="rId7" Type="http://schemas.openxmlformats.org/officeDocument/2006/relationships/slideLayout" Target="../slideLayouts/slideLayout336.xml"/><Relationship Id="rId12" Type="http://schemas.openxmlformats.org/officeDocument/2006/relationships/slideLayout" Target="../slideLayouts/slideLayout341.xml"/><Relationship Id="rId17" Type="http://schemas.openxmlformats.org/officeDocument/2006/relationships/slideLayout" Target="../slideLayouts/slideLayout346.xml"/><Relationship Id="rId25" Type="http://schemas.openxmlformats.org/officeDocument/2006/relationships/slideLayout" Target="../slideLayouts/slideLayout354.xml"/><Relationship Id="rId2" Type="http://schemas.openxmlformats.org/officeDocument/2006/relationships/slideLayout" Target="../slideLayouts/slideLayout331.xml"/><Relationship Id="rId16" Type="http://schemas.openxmlformats.org/officeDocument/2006/relationships/slideLayout" Target="../slideLayouts/slideLayout345.xml"/><Relationship Id="rId20" Type="http://schemas.openxmlformats.org/officeDocument/2006/relationships/slideLayout" Target="../slideLayouts/slideLayout349.xml"/><Relationship Id="rId1" Type="http://schemas.openxmlformats.org/officeDocument/2006/relationships/slideLayout" Target="../slideLayouts/slideLayout330.xml"/><Relationship Id="rId6" Type="http://schemas.openxmlformats.org/officeDocument/2006/relationships/slideLayout" Target="../slideLayouts/slideLayout335.xml"/><Relationship Id="rId11" Type="http://schemas.openxmlformats.org/officeDocument/2006/relationships/slideLayout" Target="../slideLayouts/slideLayout340.xml"/><Relationship Id="rId24" Type="http://schemas.openxmlformats.org/officeDocument/2006/relationships/slideLayout" Target="../slideLayouts/slideLayout353.xml"/><Relationship Id="rId5" Type="http://schemas.openxmlformats.org/officeDocument/2006/relationships/slideLayout" Target="../slideLayouts/slideLayout334.xml"/><Relationship Id="rId15" Type="http://schemas.openxmlformats.org/officeDocument/2006/relationships/slideLayout" Target="../slideLayouts/slideLayout344.xml"/><Relationship Id="rId23" Type="http://schemas.openxmlformats.org/officeDocument/2006/relationships/slideLayout" Target="../slideLayouts/slideLayout352.xml"/><Relationship Id="rId28" Type="http://schemas.openxmlformats.org/officeDocument/2006/relationships/theme" Target="../theme/theme14.xml"/><Relationship Id="rId10" Type="http://schemas.openxmlformats.org/officeDocument/2006/relationships/slideLayout" Target="../slideLayouts/slideLayout339.xml"/><Relationship Id="rId19" Type="http://schemas.openxmlformats.org/officeDocument/2006/relationships/slideLayout" Target="../slideLayouts/slideLayout348.xml"/><Relationship Id="rId4" Type="http://schemas.openxmlformats.org/officeDocument/2006/relationships/slideLayout" Target="../slideLayouts/slideLayout333.xml"/><Relationship Id="rId9" Type="http://schemas.openxmlformats.org/officeDocument/2006/relationships/slideLayout" Target="../slideLayouts/slideLayout338.xml"/><Relationship Id="rId14" Type="http://schemas.openxmlformats.org/officeDocument/2006/relationships/slideLayout" Target="../slideLayouts/slideLayout343.xml"/><Relationship Id="rId22" Type="http://schemas.openxmlformats.org/officeDocument/2006/relationships/slideLayout" Target="../slideLayouts/slideLayout351.xml"/><Relationship Id="rId27" Type="http://schemas.openxmlformats.org/officeDocument/2006/relationships/slideLayout" Target="../slideLayouts/slideLayout356.xml"/></Relationships>
</file>

<file path=ppt/slideMasters/_rels/slideMaster15.xml.rels><?xml version="1.0" encoding="UTF-8" standalone="yes"?>
<Relationships xmlns="http://schemas.openxmlformats.org/package/2006/relationships"><Relationship Id="rId8" Type="http://schemas.openxmlformats.org/officeDocument/2006/relationships/slideLayout" Target="../slideLayouts/slideLayout364.xml"/><Relationship Id="rId13" Type="http://schemas.openxmlformats.org/officeDocument/2006/relationships/slideLayout" Target="../slideLayouts/slideLayout369.xml"/><Relationship Id="rId18" Type="http://schemas.openxmlformats.org/officeDocument/2006/relationships/slideLayout" Target="../slideLayouts/slideLayout374.xml"/><Relationship Id="rId26" Type="http://schemas.openxmlformats.org/officeDocument/2006/relationships/slideLayout" Target="../slideLayouts/slideLayout382.xml"/><Relationship Id="rId3" Type="http://schemas.openxmlformats.org/officeDocument/2006/relationships/slideLayout" Target="../slideLayouts/slideLayout359.xml"/><Relationship Id="rId21" Type="http://schemas.openxmlformats.org/officeDocument/2006/relationships/slideLayout" Target="../slideLayouts/slideLayout377.xml"/><Relationship Id="rId7" Type="http://schemas.openxmlformats.org/officeDocument/2006/relationships/slideLayout" Target="../slideLayouts/slideLayout363.xml"/><Relationship Id="rId12" Type="http://schemas.openxmlformats.org/officeDocument/2006/relationships/slideLayout" Target="../slideLayouts/slideLayout368.xml"/><Relationship Id="rId17" Type="http://schemas.openxmlformats.org/officeDocument/2006/relationships/slideLayout" Target="../slideLayouts/slideLayout373.xml"/><Relationship Id="rId25" Type="http://schemas.openxmlformats.org/officeDocument/2006/relationships/slideLayout" Target="../slideLayouts/slideLayout381.xml"/><Relationship Id="rId2" Type="http://schemas.openxmlformats.org/officeDocument/2006/relationships/slideLayout" Target="../slideLayouts/slideLayout358.xml"/><Relationship Id="rId16" Type="http://schemas.openxmlformats.org/officeDocument/2006/relationships/slideLayout" Target="../slideLayouts/slideLayout372.xml"/><Relationship Id="rId20" Type="http://schemas.openxmlformats.org/officeDocument/2006/relationships/slideLayout" Target="../slideLayouts/slideLayout376.xml"/><Relationship Id="rId29" Type="http://schemas.openxmlformats.org/officeDocument/2006/relationships/theme" Target="../theme/theme15.xml"/><Relationship Id="rId1" Type="http://schemas.openxmlformats.org/officeDocument/2006/relationships/slideLayout" Target="../slideLayouts/slideLayout357.xml"/><Relationship Id="rId6" Type="http://schemas.openxmlformats.org/officeDocument/2006/relationships/slideLayout" Target="../slideLayouts/slideLayout362.xml"/><Relationship Id="rId11" Type="http://schemas.openxmlformats.org/officeDocument/2006/relationships/slideLayout" Target="../slideLayouts/slideLayout367.xml"/><Relationship Id="rId24" Type="http://schemas.openxmlformats.org/officeDocument/2006/relationships/slideLayout" Target="../slideLayouts/slideLayout380.xml"/><Relationship Id="rId5" Type="http://schemas.openxmlformats.org/officeDocument/2006/relationships/slideLayout" Target="../slideLayouts/slideLayout361.xml"/><Relationship Id="rId15" Type="http://schemas.openxmlformats.org/officeDocument/2006/relationships/slideLayout" Target="../slideLayouts/slideLayout371.xml"/><Relationship Id="rId23" Type="http://schemas.openxmlformats.org/officeDocument/2006/relationships/slideLayout" Target="../slideLayouts/slideLayout379.xml"/><Relationship Id="rId28" Type="http://schemas.openxmlformats.org/officeDocument/2006/relationships/slideLayout" Target="../slideLayouts/slideLayout384.xml"/><Relationship Id="rId10" Type="http://schemas.openxmlformats.org/officeDocument/2006/relationships/slideLayout" Target="../slideLayouts/slideLayout366.xml"/><Relationship Id="rId19" Type="http://schemas.openxmlformats.org/officeDocument/2006/relationships/slideLayout" Target="../slideLayouts/slideLayout375.xml"/><Relationship Id="rId4" Type="http://schemas.openxmlformats.org/officeDocument/2006/relationships/slideLayout" Target="../slideLayouts/slideLayout360.xml"/><Relationship Id="rId9" Type="http://schemas.openxmlformats.org/officeDocument/2006/relationships/slideLayout" Target="../slideLayouts/slideLayout365.xml"/><Relationship Id="rId14" Type="http://schemas.openxmlformats.org/officeDocument/2006/relationships/slideLayout" Target="../slideLayouts/slideLayout370.xml"/><Relationship Id="rId22" Type="http://schemas.openxmlformats.org/officeDocument/2006/relationships/slideLayout" Target="../slideLayouts/slideLayout378.xml"/><Relationship Id="rId27" Type="http://schemas.openxmlformats.org/officeDocument/2006/relationships/slideLayout" Target="../slideLayouts/slideLayout383.xml"/></Relationships>
</file>

<file path=ppt/slideMasters/_rels/slideMaster16.xml.rels><?xml version="1.0" encoding="UTF-8" standalone="yes"?>
<Relationships xmlns="http://schemas.openxmlformats.org/package/2006/relationships"><Relationship Id="rId8" Type="http://schemas.openxmlformats.org/officeDocument/2006/relationships/slideLayout" Target="../slideLayouts/slideLayout392.xml"/><Relationship Id="rId13" Type="http://schemas.openxmlformats.org/officeDocument/2006/relationships/slideLayout" Target="../slideLayouts/slideLayout397.xml"/><Relationship Id="rId18" Type="http://schemas.openxmlformats.org/officeDocument/2006/relationships/slideLayout" Target="../slideLayouts/slideLayout402.xml"/><Relationship Id="rId26" Type="http://schemas.openxmlformats.org/officeDocument/2006/relationships/slideLayout" Target="../slideLayouts/slideLayout410.xml"/><Relationship Id="rId3" Type="http://schemas.openxmlformats.org/officeDocument/2006/relationships/slideLayout" Target="../slideLayouts/slideLayout387.xml"/><Relationship Id="rId21" Type="http://schemas.openxmlformats.org/officeDocument/2006/relationships/slideLayout" Target="../slideLayouts/slideLayout405.xml"/><Relationship Id="rId7" Type="http://schemas.openxmlformats.org/officeDocument/2006/relationships/slideLayout" Target="../slideLayouts/slideLayout391.xml"/><Relationship Id="rId12" Type="http://schemas.openxmlformats.org/officeDocument/2006/relationships/slideLayout" Target="../slideLayouts/slideLayout396.xml"/><Relationship Id="rId17" Type="http://schemas.openxmlformats.org/officeDocument/2006/relationships/slideLayout" Target="../slideLayouts/slideLayout401.xml"/><Relationship Id="rId25" Type="http://schemas.openxmlformats.org/officeDocument/2006/relationships/slideLayout" Target="../slideLayouts/slideLayout409.xml"/><Relationship Id="rId2" Type="http://schemas.openxmlformats.org/officeDocument/2006/relationships/slideLayout" Target="../slideLayouts/slideLayout386.xml"/><Relationship Id="rId16" Type="http://schemas.openxmlformats.org/officeDocument/2006/relationships/slideLayout" Target="../slideLayouts/slideLayout400.xml"/><Relationship Id="rId20" Type="http://schemas.openxmlformats.org/officeDocument/2006/relationships/slideLayout" Target="../slideLayouts/slideLayout404.xml"/><Relationship Id="rId29" Type="http://schemas.openxmlformats.org/officeDocument/2006/relationships/theme" Target="../theme/theme16.xml"/><Relationship Id="rId1" Type="http://schemas.openxmlformats.org/officeDocument/2006/relationships/slideLayout" Target="../slideLayouts/slideLayout385.xml"/><Relationship Id="rId6" Type="http://schemas.openxmlformats.org/officeDocument/2006/relationships/slideLayout" Target="../slideLayouts/slideLayout390.xml"/><Relationship Id="rId11" Type="http://schemas.openxmlformats.org/officeDocument/2006/relationships/slideLayout" Target="../slideLayouts/slideLayout395.xml"/><Relationship Id="rId24" Type="http://schemas.openxmlformats.org/officeDocument/2006/relationships/slideLayout" Target="../slideLayouts/slideLayout408.xml"/><Relationship Id="rId5" Type="http://schemas.openxmlformats.org/officeDocument/2006/relationships/slideLayout" Target="../slideLayouts/slideLayout389.xml"/><Relationship Id="rId15" Type="http://schemas.openxmlformats.org/officeDocument/2006/relationships/slideLayout" Target="../slideLayouts/slideLayout399.xml"/><Relationship Id="rId23" Type="http://schemas.openxmlformats.org/officeDocument/2006/relationships/slideLayout" Target="../slideLayouts/slideLayout407.xml"/><Relationship Id="rId28" Type="http://schemas.openxmlformats.org/officeDocument/2006/relationships/slideLayout" Target="../slideLayouts/slideLayout412.xml"/><Relationship Id="rId10" Type="http://schemas.openxmlformats.org/officeDocument/2006/relationships/slideLayout" Target="../slideLayouts/slideLayout394.xml"/><Relationship Id="rId19" Type="http://schemas.openxmlformats.org/officeDocument/2006/relationships/slideLayout" Target="../slideLayouts/slideLayout403.xml"/><Relationship Id="rId4" Type="http://schemas.openxmlformats.org/officeDocument/2006/relationships/slideLayout" Target="../slideLayouts/slideLayout388.xml"/><Relationship Id="rId9" Type="http://schemas.openxmlformats.org/officeDocument/2006/relationships/slideLayout" Target="../slideLayouts/slideLayout393.xml"/><Relationship Id="rId14" Type="http://schemas.openxmlformats.org/officeDocument/2006/relationships/slideLayout" Target="../slideLayouts/slideLayout398.xml"/><Relationship Id="rId22" Type="http://schemas.openxmlformats.org/officeDocument/2006/relationships/slideLayout" Target="../slideLayouts/slideLayout406.xml"/><Relationship Id="rId27" Type="http://schemas.openxmlformats.org/officeDocument/2006/relationships/slideLayout" Target="../slideLayouts/slideLayout411.xml"/></Relationships>
</file>

<file path=ppt/slideMasters/_rels/slideMaster17.xml.rels><?xml version="1.0" encoding="UTF-8" standalone="yes"?>
<Relationships xmlns="http://schemas.openxmlformats.org/package/2006/relationships"><Relationship Id="rId8" Type="http://schemas.openxmlformats.org/officeDocument/2006/relationships/slideLayout" Target="../slideLayouts/slideLayout420.xml"/><Relationship Id="rId13" Type="http://schemas.openxmlformats.org/officeDocument/2006/relationships/slideLayout" Target="../slideLayouts/slideLayout425.xml"/><Relationship Id="rId18" Type="http://schemas.openxmlformats.org/officeDocument/2006/relationships/slideLayout" Target="../slideLayouts/slideLayout430.xml"/><Relationship Id="rId26" Type="http://schemas.openxmlformats.org/officeDocument/2006/relationships/slideLayout" Target="../slideLayouts/slideLayout438.xml"/><Relationship Id="rId3" Type="http://schemas.openxmlformats.org/officeDocument/2006/relationships/slideLayout" Target="../slideLayouts/slideLayout415.xml"/><Relationship Id="rId21" Type="http://schemas.openxmlformats.org/officeDocument/2006/relationships/slideLayout" Target="../slideLayouts/slideLayout433.xml"/><Relationship Id="rId7" Type="http://schemas.openxmlformats.org/officeDocument/2006/relationships/slideLayout" Target="../slideLayouts/slideLayout419.xml"/><Relationship Id="rId12" Type="http://schemas.openxmlformats.org/officeDocument/2006/relationships/slideLayout" Target="../slideLayouts/slideLayout424.xml"/><Relationship Id="rId17" Type="http://schemas.openxmlformats.org/officeDocument/2006/relationships/slideLayout" Target="../slideLayouts/slideLayout429.xml"/><Relationship Id="rId25" Type="http://schemas.openxmlformats.org/officeDocument/2006/relationships/slideLayout" Target="../slideLayouts/slideLayout437.xml"/><Relationship Id="rId2" Type="http://schemas.openxmlformats.org/officeDocument/2006/relationships/slideLayout" Target="../slideLayouts/slideLayout414.xml"/><Relationship Id="rId16" Type="http://schemas.openxmlformats.org/officeDocument/2006/relationships/slideLayout" Target="../slideLayouts/slideLayout428.xml"/><Relationship Id="rId20" Type="http://schemas.openxmlformats.org/officeDocument/2006/relationships/slideLayout" Target="../slideLayouts/slideLayout432.xml"/><Relationship Id="rId29" Type="http://schemas.openxmlformats.org/officeDocument/2006/relationships/slideLayout" Target="../slideLayouts/slideLayout441.xml"/><Relationship Id="rId1" Type="http://schemas.openxmlformats.org/officeDocument/2006/relationships/slideLayout" Target="../slideLayouts/slideLayout413.xml"/><Relationship Id="rId6" Type="http://schemas.openxmlformats.org/officeDocument/2006/relationships/slideLayout" Target="../slideLayouts/slideLayout418.xml"/><Relationship Id="rId11" Type="http://schemas.openxmlformats.org/officeDocument/2006/relationships/slideLayout" Target="../slideLayouts/slideLayout423.xml"/><Relationship Id="rId24" Type="http://schemas.openxmlformats.org/officeDocument/2006/relationships/slideLayout" Target="../slideLayouts/slideLayout436.xml"/><Relationship Id="rId5" Type="http://schemas.openxmlformats.org/officeDocument/2006/relationships/slideLayout" Target="../slideLayouts/slideLayout417.xml"/><Relationship Id="rId15" Type="http://schemas.openxmlformats.org/officeDocument/2006/relationships/slideLayout" Target="../slideLayouts/slideLayout427.xml"/><Relationship Id="rId23" Type="http://schemas.openxmlformats.org/officeDocument/2006/relationships/slideLayout" Target="../slideLayouts/slideLayout435.xml"/><Relationship Id="rId28" Type="http://schemas.openxmlformats.org/officeDocument/2006/relationships/slideLayout" Target="../slideLayouts/slideLayout440.xml"/><Relationship Id="rId10" Type="http://schemas.openxmlformats.org/officeDocument/2006/relationships/slideLayout" Target="../slideLayouts/slideLayout422.xml"/><Relationship Id="rId19" Type="http://schemas.openxmlformats.org/officeDocument/2006/relationships/slideLayout" Target="../slideLayouts/slideLayout431.xml"/><Relationship Id="rId4" Type="http://schemas.openxmlformats.org/officeDocument/2006/relationships/slideLayout" Target="../slideLayouts/slideLayout416.xml"/><Relationship Id="rId9" Type="http://schemas.openxmlformats.org/officeDocument/2006/relationships/slideLayout" Target="../slideLayouts/slideLayout421.xml"/><Relationship Id="rId14" Type="http://schemas.openxmlformats.org/officeDocument/2006/relationships/slideLayout" Target="../slideLayouts/slideLayout426.xml"/><Relationship Id="rId22" Type="http://schemas.openxmlformats.org/officeDocument/2006/relationships/slideLayout" Target="../slideLayouts/slideLayout434.xml"/><Relationship Id="rId27" Type="http://schemas.openxmlformats.org/officeDocument/2006/relationships/slideLayout" Target="../slideLayouts/slideLayout439.xml"/><Relationship Id="rId30" Type="http://schemas.openxmlformats.org/officeDocument/2006/relationships/theme" Target="../theme/theme17.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3.xml"/><Relationship Id="rId13" Type="http://schemas.openxmlformats.org/officeDocument/2006/relationships/slideLayout" Target="../slideLayouts/slideLayout28.xml"/><Relationship Id="rId18" Type="http://schemas.openxmlformats.org/officeDocument/2006/relationships/slideLayout" Target="../slideLayouts/slideLayout33.xml"/><Relationship Id="rId26" Type="http://schemas.openxmlformats.org/officeDocument/2006/relationships/slideLayout" Target="../slideLayouts/slideLayout41.xml"/><Relationship Id="rId3" Type="http://schemas.openxmlformats.org/officeDocument/2006/relationships/slideLayout" Target="../slideLayouts/slideLayout18.xml"/><Relationship Id="rId21" Type="http://schemas.openxmlformats.org/officeDocument/2006/relationships/slideLayout" Target="../slideLayouts/slideLayout36.xml"/><Relationship Id="rId7" Type="http://schemas.openxmlformats.org/officeDocument/2006/relationships/slideLayout" Target="../slideLayouts/slideLayout22.xml"/><Relationship Id="rId12" Type="http://schemas.openxmlformats.org/officeDocument/2006/relationships/slideLayout" Target="../slideLayouts/slideLayout27.xml"/><Relationship Id="rId17" Type="http://schemas.openxmlformats.org/officeDocument/2006/relationships/slideLayout" Target="../slideLayouts/slideLayout32.xml"/><Relationship Id="rId25" Type="http://schemas.openxmlformats.org/officeDocument/2006/relationships/slideLayout" Target="../slideLayouts/slideLayout40.xml"/><Relationship Id="rId2" Type="http://schemas.openxmlformats.org/officeDocument/2006/relationships/slideLayout" Target="../slideLayouts/slideLayout17.xml"/><Relationship Id="rId16" Type="http://schemas.openxmlformats.org/officeDocument/2006/relationships/slideLayout" Target="../slideLayouts/slideLayout31.xml"/><Relationship Id="rId20" Type="http://schemas.openxmlformats.org/officeDocument/2006/relationships/slideLayout" Target="../slideLayouts/slideLayout35.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24" Type="http://schemas.openxmlformats.org/officeDocument/2006/relationships/slideLayout" Target="../slideLayouts/slideLayout39.xml"/><Relationship Id="rId5" Type="http://schemas.openxmlformats.org/officeDocument/2006/relationships/slideLayout" Target="../slideLayouts/slideLayout20.xml"/><Relationship Id="rId15" Type="http://schemas.openxmlformats.org/officeDocument/2006/relationships/slideLayout" Target="../slideLayouts/slideLayout30.xml"/><Relationship Id="rId23" Type="http://schemas.openxmlformats.org/officeDocument/2006/relationships/slideLayout" Target="../slideLayouts/slideLayout38.xml"/><Relationship Id="rId28" Type="http://schemas.openxmlformats.org/officeDocument/2006/relationships/theme" Target="../theme/theme2.xml"/><Relationship Id="rId10" Type="http://schemas.openxmlformats.org/officeDocument/2006/relationships/slideLayout" Target="../slideLayouts/slideLayout25.xml"/><Relationship Id="rId19" Type="http://schemas.openxmlformats.org/officeDocument/2006/relationships/slideLayout" Target="../slideLayouts/slideLayout34.xml"/><Relationship Id="rId4" Type="http://schemas.openxmlformats.org/officeDocument/2006/relationships/slideLayout" Target="../slideLayouts/slideLayout19.xml"/><Relationship Id="rId9" Type="http://schemas.openxmlformats.org/officeDocument/2006/relationships/slideLayout" Target="../slideLayouts/slideLayout24.xml"/><Relationship Id="rId14" Type="http://schemas.openxmlformats.org/officeDocument/2006/relationships/slideLayout" Target="../slideLayouts/slideLayout29.xml"/><Relationship Id="rId22" Type="http://schemas.openxmlformats.org/officeDocument/2006/relationships/slideLayout" Target="../slideLayouts/slideLayout37.xml"/><Relationship Id="rId27" Type="http://schemas.openxmlformats.org/officeDocument/2006/relationships/slideLayout" Target="../slideLayouts/slideLayout4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50.xml"/><Relationship Id="rId13" Type="http://schemas.openxmlformats.org/officeDocument/2006/relationships/slideLayout" Target="../slideLayouts/slideLayout55.xml"/><Relationship Id="rId3" Type="http://schemas.openxmlformats.org/officeDocument/2006/relationships/slideLayout" Target="../slideLayouts/slideLayout45.xml"/><Relationship Id="rId7" Type="http://schemas.openxmlformats.org/officeDocument/2006/relationships/slideLayout" Target="../slideLayouts/slideLayout49.xml"/><Relationship Id="rId12" Type="http://schemas.openxmlformats.org/officeDocument/2006/relationships/slideLayout" Target="../slideLayouts/slideLayout54.xml"/><Relationship Id="rId2" Type="http://schemas.openxmlformats.org/officeDocument/2006/relationships/slideLayout" Target="../slideLayouts/slideLayout44.xml"/><Relationship Id="rId1" Type="http://schemas.openxmlformats.org/officeDocument/2006/relationships/slideLayout" Target="../slideLayouts/slideLayout43.xml"/><Relationship Id="rId6" Type="http://schemas.openxmlformats.org/officeDocument/2006/relationships/slideLayout" Target="../slideLayouts/slideLayout48.xml"/><Relationship Id="rId11" Type="http://schemas.openxmlformats.org/officeDocument/2006/relationships/slideLayout" Target="../slideLayouts/slideLayout53.xml"/><Relationship Id="rId5" Type="http://schemas.openxmlformats.org/officeDocument/2006/relationships/slideLayout" Target="../slideLayouts/slideLayout47.xml"/><Relationship Id="rId15" Type="http://schemas.openxmlformats.org/officeDocument/2006/relationships/theme" Target="../theme/theme3.xml"/><Relationship Id="rId10" Type="http://schemas.openxmlformats.org/officeDocument/2006/relationships/slideLayout" Target="../slideLayouts/slideLayout52.xml"/><Relationship Id="rId4" Type="http://schemas.openxmlformats.org/officeDocument/2006/relationships/slideLayout" Target="../slideLayouts/slideLayout46.xml"/><Relationship Id="rId9" Type="http://schemas.openxmlformats.org/officeDocument/2006/relationships/slideLayout" Target="../slideLayouts/slideLayout51.xml"/><Relationship Id="rId14" Type="http://schemas.openxmlformats.org/officeDocument/2006/relationships/slideLayout" Target="../slideLayouts/slideLayout56.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64.xml"/><Relationship Id="rId13" Type="http://schemas.openxmlformats.org/officeDocument/2006/relationships/slideLayout" Target="../slideLayouts/slideLayout69.xml"/><Relationship Id="rId18" Type="http://schemas.openxmlformats.org/officeDocument/2006/relationships/slideLayout" Target="../slideLayouts/slideLayout74.xml"/><Relationship Id="rId26" Type="http://schemas.openxmlformats.org/officeDocument/2006/relationships/slideLayout" Target="../slideLayouts/slideLayout82.xml"/><Relationship Id="rId3" Type="http://schemas.openxmlformats.org/officeDocument/2006/relationships/slideLayout" Target="../slideLayouts/slideLayout59.xml"/><Relationship Id="rId21" Type="http://schemas.openxmlformats.org/officeDocument/2006/relationships/slideLayout" Target="../slideLayouts/slideLayout77.xml"/><Relationship Id="rId7" Type="http://schemas.openxmlformats.org/officeDocument/2006/relationships/slideLayout" Target="../slideLayouts/slideLayout63.xml"/><Relationship Id="rId12" Type="http://schemas.openxmlformats.org/officeDocument/2006/relationships/slideLayout" Target="../slideLayouts/slideLayout68.xml"/><Relationship Id="rId17" Type="http://schemas.openxmlformats.org/officeDocument/2006/relationships/slideLayout" Target="../slideLayouts/slideLayout73.xml"/><Relationship Id="rId25" Type="http://schemas.openxmlformats.org/officeDocument/2006/relationships/slideLayout" Target="../slideLayouts/slideLayout81.xml"/><Relationship Id="rId2" Type="http://schemas.openxmlformats.org/officeDocument/2006/relationships/slideLayout" Target="../slideLayouts/slideLayout58.xml"/><Relationship Id="rId16" Type="http://schemas.openxmlformats.org/officeDocument/2006/relationships/slideLayout" Target="../slideLayouts/slideLayout72.xml"/><Relationship Id="rId20" Type="http://schemas.openxmlformats.org/officeDocument/2006/relationships/slideLayout" Target="../slideLayouts/slideLayout76.xml"/><Relationship Id="rId29" Type="http://schemas.openxmlformats.org/officeDocument/2006/relationships/slideLayout" Target="../slideLayouts/slideLayout85.xml"/><Relationship Id="rId1" Type="http://schemas.openxmlformats.org/officeDocument/2006/relationships/slideLayout" Target="../slideLayouts/slideLayout57.xml"/><Relationship Id="rId6" Type="http://schemas.openxmlformats.org/officeDocument/2006/relationships/slideLayout" Target="../slideLayouts/slideLayout62.xml"/><Relationship Id="rId11" Type="http://schemas.openxmlformats.org/officeDocument/2006/relationships/slideLayout" Target="../slideLayouts/slideLayout67.xml"/><Relationship Id="rId24" Type="http://schemas.openxmlformats.org/officeDocument/2006/relationships/slideLayout" Target="../slideLayouts/slideLayout80.xml"/><Relationship Id="rId5" Type="http://schemas.openxmlformats.org/officeDocument/2006/relationships/slideLayout" Target="../slideLayouts/slideLayout61.xml"/><Relationship Id="rId15" Type="http://schemas.openxmlformats.org/officeDocument/2006/relationships/slideLayout" Target="../slideLayouts/slideLayout71.xml"/><Relationship Id="rId23" Type="http://schemas.openxmlformats.org/officeDocument/2006/relationships/slideLayout" Target="../slideLayouts/slideLayout79.xml"/><Relationship Id="rId28" Type="http://schemas.openxmlformats.org/officeDocument/2006/relationships/slideLayout" Target="../slideLayouts/slideLayout84.xml"/><Relationship Id="rId10" Type="http://schemas.openxmlformats.org/officeDocument/2006/relationships/slideLayout" Target="../slideLayouts/slideLayout66.xml"/><Relationship Id="rId19" Type="http://schemas.openxmlformats.org/officeDocument/2006/relationships/slideLayout" Target="../slideLayouts/slideLayout75.xml"/><Relationship Id="rId4" Type="http://schemas.openxmlformats.org/officeDocument/2006/relationships/slideLayout" Target="../slideLayouts/slideLayout60.xml"/><Relationship Id="rId9" Type="http://schemas.openxmlformats.org/officeDocument/2006/relationships/slideLayout" Target="../slideLayouts/slideLayout65.xml"/><Relationship Id="rId14" Type="http://schemas.openxmlformats.org/officeDocument/2006/relationships/slideLayout" Target="../slideLayouts/slideLayout70.xml"/><Relationship Id="rId22" Type="http://schemas.openxmlformats.org/officeDocument/2006/relationships/slideLayout" Target="../slideLayouts/slideLayout78.xml"/><Relationship Id="rId27" Type="http://schemas.openxmlformats.org/officeDocument/2006/relationships/slideLayout" Target="../slideLayouts/slideLayout83.xml"/><Relationship Id="rId30"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93.xml"/><Relationship Id="rId13" Type="http://schemas.openxmlformats.org/officeDocument/2006/relationships/slideLayout" Target="../slideLayouts/slideLayout98.xml"/><Relationship Id="rId18" Type="http://schemas.openxmlformats.org/officeDocument/2006/relationships/slideLayout" Target="../slideLayouts/slideLayout103.xml"/><Relationship Id="rId26" Type="http://schemas.openxmlformats.org/officeDocument/2006/relationships/slideLayout" Target="../slideLayouts/slideLayout111.xml"/><Relationship Id="rId3" Type="http://schemas.openxmlformats.org/officeDocument/2006/relationships/slideLayout" Target="../slideLayouts/slideLayout88.xml"/><Relationship Id="rId21" Type="http://schemas.openxmlformats.org/officeDocument/2006/relationships/slideLayout" Target="../slideLayouts/slideLayout106.xml"/><Relationship Id="rId7" Type="http://schemas.openxmlformats.org/officeDocument/2006/relationships/slideLayout" Target="../slideLayouts/slideLayout92.xml"/><Relationship Id="rId12" Type="http://schemas.openxmlformats.org/officeDocument/2006/relationships/slideLayout" Target="../slideLayouts/slideLayout97.xml"/><Relationship Id="rId17" Type="http://schemas.openxmlformats.org/officeDocument/2006/relationships/slideLayout" Target="../slideLayouts/slideLayout102.xml"/><Relationship Id="rId25" Type="http://schemas.openxmlformats.org/officeDocument/2006/relationships/slideLayout" Target="../slideLayouts/slideLayout110.xml"/><Relationship Id="rId2" Type="http://schemas.openxmlformats.org/officeDocument/2006/relationships/slideLayout" Target="../slideLayouts/slideLayout87.xml"/><Relationship Id="rId16" Type="http://schemas.openxmlformats.org/officeDocument/2006/relationships/slideLayout" Target="../slideLayouts/slideLayout101.xml"/><Relationship Id="rId20" Type="http://schemas.openxmlformats.org/officeDocument/2006/relationships/slideLayout" Target="../slideLayouts/slideLayout105.xml"/><Relationship Id="rId29" Type="http://schemas.openxmlformats.org/officeDocument/2006/relationships/slideLayout" Target="../slideLayouts/slideLayout114.xml"/><Relationship Id="rId1" Type="http://schemas.openxmlformats.org/officeDocument/2006/relationships/slideLayout" Target="../slideLayouts/slideLayout86.xml"/><Relationship Id="rId6" Type="http://schemas.openxmlformats.org/officeDocument/2006/relationships/slideLayout" Target="../slideLayouts/slideLayout91.xml"/><Relationship Id="rId11" Type="http://schemas.openxmlformats.org/officeDocument/2006/relationships/slideLayout" Target="../slideLayouts/slideLayout96.xml"/><Relationship Id="rId24" Type="http://schemas.openxmlformats.org/officeDocument/2006/relationships/slideLayout" Target="../slideLayouts/slideLayout109.xml"/><Relationship Id="rId5" Type="http://schemas.openxmlformats.org/officeDocument/2006/relationships/slideLayout" Target="../slideLayouts/slideLayout90.xml"/><Relationship Id="rId15" Type="http://schemas.openxmlformats.org/officeDocument/2006/relationships/slideLayout" Target="../slideLayouts/slideLayout100.xml"/><Relationship Id="rId23" Type="http://schemas.openxmlformats.org/officeDocument/2006/relationships/slideLayout" Target="../slideLayouts/slideLayout108.xml"/><Relationship Id="rId28" Type="http://schemas.openxmlformats.org/officeDocument/2006/relationships/slideLayout" Target="../slideLayouts/slideLayout113.xml"/><Relationship Id="rId10" Type="http://schemas.openxmlformats.org/officeDocument/2006/relationships/slideLayout" Target="../slideLayouts/slideLayout95.xml"/><Relationship Id="rId19" Type="http://schemas.openxmlformats.org/officeDocument/2006/relationships/slideLayout" Target="../slideLayouts/slideLayout104.xml"/><Relationship Id="rId31" Type="http://schemas.openxmlformats.org/officeDocument/2006/relationships/theme" Target="../theme/theme5.xml"/><Relationship Id="rId4" Type="http://schemas.openxmlformats.org/officeDocument/2006/relationships/slideLayout" Target="../slideLayouts/slideLayout89.xml"/><Relationship Id="rId9" Type="http://schemas.openxmlformats.org/officeDocument/2006/relationships/slideLayout" Target="../slideLayouts/slideLayout94.xml"/><Relationship Id="rId14" Type="http://schemas.openxmlformats.org/officeDocument/2006/relationships/slideLayout" Target="../slideLayouts/slideLayout99.xml"/><Relationship Id="rId22" Type="http://schemas.openxmlformats.org/officeDocument/2006/relationships/slideLayout" Target="../slideLayouts/slideLayout107.xml"/><Relationship Id="rId27" Type="http://schemas.openxmlformats.org/officeDocument/2006/relationships/slideLayout" Target="../slideLayouts/slideLayout112.xml"/><Relationship Id="rId30" Type="http://schemas.openxmlformats.org/officeDocument/2006/relationships/slideLayout" Target="../slideLayouts/slideLayout115.xml"/></Relationships>
</file>

<file path=ppt/slideMasters/_rels/slideMaster6.xml.rels><?xml version="1.0" encoding="UTF-8" standalone="yes"?>
<Relationships xmlns="http://schemas.openxmlformats.org/package/2006/relationships"><Relationship Id="rId13" Type="http://schemas.openxmlformats.org/officeDocument/2006/relationships/slideLayout" Target="../slideLayouts/slideLayout128.xml"/><Relationship Id="rId18" Type="http://schemas.openxmlformats.org/officeDocument/2006/relationships/slideLayout" Target="../slideLayouts/slideLayout133.xml"/><Relationship Id="rId26" Type="http://schemas.openxmlformats.org/officeDocument/2006/relationships/slideLayout" Target="../slideLayouts/slideLayout141.xml"/><Relationship Id="rId39" Type="http://schemas.openxmlformats.org/officeDocument/2006/relationships/theme" Target="../theme/theme6.xml"/><Relationship Id="rId21" Type="http://schemas.openxmlformats.org/officeDocument/2006/relationships/slideLayout" Target="../slideLayouts/slideLayout136.xml"/><Relationship Id="rId34" Type="http://schemas.openxmlformats.org/officeDocument/2006/relationships/slideLayout" Target="../slideLayouts/slideLayout149.xml"/><Relationship Id="rId7" Type="http://schemas.openxmlformats.org/officeDocument/2006/relationships/slideLayout" Target="../slideLayouts/slideLayout122.xml"/><Relationship Id="rId12" Type="http://schemas.openxmlformats.org/officeDocument/2006/relationships/slideLayout" Target="../slideLayouts/slideLayout127.xml"/><Relationship Id="rId17" Type="http://schemas.openxmlformats.org/officeDocument/2006/relationships/slideLayout" Target="../slideLayouts/slideLayout132.xml"/><Relationship Id="rId25" Type="http://schemas.openxmlformats.org/officeDocument/2006/relationships/slideLayout" Target="../slideLayouts/slideLayout140.xml"/><Relationship Id="rId33" Type="http://schemas.openxmlformats.org/officeDocument/2006/relationships/slideLayout" Target="../slideLayouts/slideLayout148.xml"/><Relationship Id="rId38" Type="http://schemas.openxmlformats.org/officeDocument/2006/relationships/slideLayout" Target="../slideLayouts/slideLayout153.xml"/><Relationship Id="rId2" Type="http://schemas.openxmlformats.org/officeDocument/2006/relationships/slideLayout" Target="../slideLayouts/slideLayout117.xml"/><Relationship Id="rId16" Type="http://schemas.openxmlformats.org/officeDocument/2006/relationships/slideLayout" Target="../slideLayouts/slideLayout131.xml"/><Relationship Id="rId20" Type="http://schemas.openxmlformats.org/officeDocument/2006/relationships/slideLayout" Target="../slideLayouts/slideLayout135.xml"/><Relationship Id="rId29" Type="http://schemas.openxmlformats.org/officeDocument/2006/relationships/slideLayout" Target="../slideLayouts/slideLayout144.xml"/><Relationship Id="rId1" Type="http://schemas.openxmlformats.org/officeDocument/2006/relationships/slideLayout" Target="../slideLayouts/slideLayout116.xml"/><Relationship Id="rId6" Type="http://schemas.openxmlformats.org/officeDocument/2006/relationships/slideLayout" Target="../slideLayouts/slideLayout121.xml"/><Relationship Id="rId11" Type="http://schemas.openxmlformats.org/officeDocument/2006/relationships/slideLayout" Target="../slideLayouts/slideLayout126.xml"/><Relationship Id="rId24" Type="http://schemas.openxmlformats.org/officeDocument/2006/relationships/slideLayout" Target="../slideLayouts/slideLayout139.xml"/><Relationship Id="rId32" Type="http://schemas.openxmlformats.org/officeDocument/2006/relationships/slideLayout" Target="../slideLayouts/slideLayout147.xml"/><Relationship Id="rId37" Type="http://schemas.openxmlformats.org/officeDocument/2006/relationships/slideLayout" Target="../slideLayouts/slideLayout152.xml"/><Relationship Id="rId5" Type="http://schemas.openxmlformats.org/officeDocument/2006/relationships/slideLayout" Target="../slideLayouts/slideLayout120.xml"/><Relationship Id="rId15" Type="http://schemas.openxmlformats.org/officeDocument/2006/relationships/slideLayout" Target="../slideLayouts/slideLayout130.xml"/><Relationship Id="rId23" Type="http://schemas.openxmlformats.org/officeDocument/2006/relationships/slideLayout" Target="../slideLayouts/slideLayout138.xml"/><Relationship Id="rId28" Type="http://schemas.openxmlformats.org/officeDocument/2006/relationships/slideLayout" Target="../slideLayouts/slideLayout143.xml"/><Relationship Id="rId36" Type="http://schemas.openxmlformats.org/officeDocument/2006/relationships/slideLayout" Target="../slideLayouts/slideLayout151.xml"/><Relationship Id="rId10" Type="http://schemas.openxmlformats.org/officeDocument/2006/relationships/slideLayout" Target="../slideLayouts/slideLayout125.xml"/><Relationship Id="rId19" Type="http://schemas.openxmlformats.org/officeDocument/2006/relationships/slideLayout" Target="../slideLayouts/slideLayout134.xml"/><Relationship Id="rId31" Type="http://schemas.openxmlformats.org/officeDocument/2006/relationships/slideLayout" Target="../slideLayouts/slideLayout146.xml"/><Relationship Id="rId4" Type="http://schemas.openxmlformats.org/officeDocument/2006/relationships/slideLayout" Target="../slideLayouts/slideLayout119.xml"/><Relationship Id="rId9" Type="http://schemas.openxmlformats.org/officeDocument/2006/relationships/slideLayout" Target="../slideLayouts/slideLayout124.xml"/><Relationship Id="rId14" Type="http://schemas.openxmlformats.org/officeDocument/2006/relationships/slideLayout" Target="../slideLayouts/slideLayout129.xml"/><Relationship Id="rId22" Type="http://schemas.openxmlformats.org/officeDocument/2006/relationships/slideLayout" Target="../slideLayouts/slideLayout137.xml"/><Relationship Id="rId27" Type="http://schemas.openxmlformats.org/officeDocument/2006/relationships/slideLayout" Target="../slideLayouts/slideLayout142.xml"/><Relationship Id="rId30" Type="http://schemas.openxmlformats.org/officeDocument/2006/relationships/slideLayout" Target="../slideLayouts/slideLayout145.xml"/><Relationship Id="rId35" Type="http://schemas.openxmlformats.org/officeDocument/2006/relationships/slideLayout" Target="../slideLayouts/slideLayout150.xml"/><Relationship Id="rId8" Type="http://schemas.openxmlformats.org/officeDocument/2006/relationships/slideLayout" Target="../slideLayouts/slideLayout123.xml"/><Relationship Id="rId3" Type="http://schemas.openxmlformats.org/officeDocument/2006/relationships/slideLayout" Target="../slideLayouts/slideLayout118.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161.xml"/><Relationship Id="rId13" Type="http://schemas.openxmlformats.org/officeDocument/2006/relationships/slideLayout" Target="../slideLayouts/slideLayout166.xml"/><Relationship Id="rId18" Type="http://schemas.openxmlformats.org/officeDocument/2006/relationships/slideLayout" Target="../slideLayouts/slideLayout171.xml"/><Relationship Id="rId26" Type="http://schemas.openxmlformats.org/officeDocument/2006/relationships/slideLayout" Target="../slideLayouts/slideLayout179.xml"/><Relationship Id="rId3" Type="http://schemas.openxmlformats.org/officeDocument/2006/relationships/slideLayout" Target="../slideLayouts/slideLayout156.xml"/><Relationship Id="rId21" Type="http://schemas.openxmlformats.org/officeDocument/2006/relationships/slideLayout" Target="../slideLayouts/slideLayout174.xml"/><Relationship Id="rId7" Type="http://schemas.openxmlformats.org/officeDocument/2006/relationships/slideLayout" Target="../slideLayouts/slideLayout160.xml"/><Relationship Id="rId12" Type="http://schemas.openxmlformats.org/officeDocument/2006/relationships/slideLayout" Target="../slideLayouts/slideLayout165.xml"/><Relationship Id="rId17" Type="http://schemas.openxmlformats.org/officeDocument/2006/relationships/slideLayout" Target="../slideLayouts/slideLayout170.xml"/><Relationship Id="rId25" Type="http://schemas.openxmlformats.org/officeDocument/2006/relationships/slideLayout" Target="../slideLayouts/slideLayout178.xml"/><Relationship Id="rId2" Type="http://schemas.openxmlformats.org/officeDocument/2006/relationships/slideLayout" Target="../slideLayouts/slideLayout155.xml"/><Relationship Id="rId16" Type="http://schemas.openxmlformats.org/officeDocument/2006/relationships/slideLayout" Target="../slideLayouts/slideLayout169.xml"/><Relationship Id="rId20" Type="http://schemas.openxmlformats.org/officeDocument/2006/relationships/slideLayout" Target="../slideLayouts/slideLayout173.xml"/><Relationship Id="rId29" Type="http://schemas.openxmlformats.org/officeDocument/2006/relationships/theme" Target="../theme/theme7.xml"/><Relationship Id="rId1" Type="http://schemas.openxmlformats.org/officeDocument/2006/relationships/slideLayout" Target="../slideLayouts/slideLayout154.xml"/><Relationship Id="rId6" Type="http://schemas.openxmlformats.org/officeDocument/2006/relationships/slideLayout" Target="../slideLayouts/slideLayout159.xml"/><Relationship Id="rId11" Type="http://schemas.openxmlformats.org/officeDocument/2006/relationships/slideLayout" Target="../slideLayouts/slideLayout164.xml"/><Relationship Id="rId24" Type="http://schemas.openxmlformats.org/officeDocument/2006/relationships/slideLayout" Target="../slideLayouts/slideLayout177.xml"/><Relationship Id="rId5" Type="http://schemas.openxmlformats.org/officeDocument/2006/relationships/slideLayout" Target="../slideLayouts/slideLayout158.xml"/><Relationship Id="rId15" Type="http://schemas.openxmlformats.org/officeDocument/2006/relationships/slideLayout" Target="../slideLayouts/slideLayout168.xml"/><Relationship Id="rId23" Type="http://schemas.openxmlformats.org/officeDocument/2006/relationships/slideLayout" Target="../slideLayouts/slideLayout176.xml"/><Relationship Id="rId28" Type="http://schemas.openxmlformats.org/officeDocument/2006/relationships/slideLayout" Target="../slideLayouts/slideLayout181.xml"/><Relationship Id="rId10" Type="http://schemas.openxmlformats.org/officeDocument/2006/relationships/slideLayout" Target="../slideLayouts/slideLayout163.xml"/><Relationship Id="rId19" Type="http://schemas.openxmlformats.org/officeDocument/2006/relationships/slideLayout" Target="../slideLayouts/slideLayout172.xml"/><Relationship Id="rId4" Type="http://schemas.openxmlformats.org/officeDocument/2006/relationships/slideLayout" Target="../slideLayouts/slideLayout157.xml"/><Relationship Id="rId9" Type="http://schemas.openxmlformats.org/officeDocument/2006/relationships/slideLayout" Target="../slideLayouts/slideLayout162.xml"/><Relationship Id="rId14" Type="http://schemas.openxmlformats.org/officeDocument/2006/relationships/slideLayout" Target="../slideLayouts/slideLayout167.xml"/><Relationship Id="rId22" Type="http://schemas.openxmlformats.org/officeDocument/2006/relationships/slideLayout" Target="../slideLayouts/slideLayout175.xml"/><Relationship Id="rId27" Type="http://schemas.openxmlformats.org/officeDocument/2006/relationships/slideLayout" Target="../slideLayouts/slideLayout180.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189.xml"/><Relationship Id="rId13" Type="http://schemas.openxmlformats.org/officeDocument/2006/relationships/slideLayout" Target="../slideLayouts/slideLayout194.xml"/><Relationship Id="rId18" Type="http://schemas.openxmlformats.org/officeDocument/2006/relationships/slideLayout" Target="../slideLayouts/slideLayout199.xml"/><Relationship Id="rId26" Type="http://schemas.openxmlformats.org/officeDocument/2006/relationships/slideLayout" Target="../slideLayouts/slideLayout207.xml"/><Relationship Id="rId3" Type="http://schemas.openxmlformats.org/officeDocument/2006/relationships/slideLayout" Target="../slideLayouts/slideLayout184.xml"/><Relationship Id="rId21" Type="http://schemas.openxmlformats.org/officeDocument/2006/relationships/slideLayout" Target="../slideLayouts/slideLayout202.xml"/><Relationship Id="rId7" Type="http://schemas.openxmlformats.org/officeDocument/2006/relationships/slideLayout" Target="../slideLayouts/slideLayout188.xml"/><Relationship Id="rId12" Type="http://schemas.openxmlformats.org/officeDocument/2006/relationships/slideLayout" Target="../slideLayouts/slideLayout193.xml"/><Relationship Id="rId17" Type="http://schemas.openxmlformats.org/officeDocument/2006/relationships/slideLayout" Target="../slideLayouts/slideLayout198.xml"/><Relationship Id="rId25" Type="http://schemas.openxmlformats.org/officeDocument/2006/relationships/slideLayout" Target="../slideLayouts/slideLayout206.xml"/><Relationship Id="rId2" Type="http://schemas.openxmlformats.org/officeDocument/2006/relationships/slideLayout" Target="../slideLayouts/slideLayout183.xml"/><Relationship Id="rId16" Type="http://schemas.openxmlformats.org/officeDocument/2006/relationships/slideLayout" Target="../slideLayouts/slideLayout197.xml"/><Relationship Id="rId20" Type="http://schemas.openxmlformats.org/officeDocument/2006/relationships/slideLayout" Target="../slideLayouts/slideLayout201.xml"/><Relationship Id="rId1" Type="http://schemas.openxmlformats.org/officeDocument/2006/relationships/slideLayout" Target="../slideLayouts/slideLayout182.xml"/><Relationship Id="rId6" Type="http://schemas.openxmlformats.org/officeDocument/2006/relationships/slideLayout" Target="../slideLayouts/slideLayout187.xml"/><Relationship Id="rId11" Type="http://schemas.openxmlformats.org/officeDocument/2006/relationships/slideLayout" Target="../slideLayouts/slideLayout192.xml"/><Relationship Id="rId24" Type="http://schemas.openxmlformats.org/officeDocument/2006/relationships/slideLayout" Target="../slideLayouts/slideLayout205.xml"/><Relationship Id="rId5" Type="http://schemas.openxmlformats.org/officeDocument/2006/relationships/slideLayout" Target="../slideLayouts/slideLayout186.xml"/><Relationship Id="rId15" Type="http://schemas.openxmlformats.org/officeDocument/2006/relationships/slideLayout" Target="../slideLayouts/slideLayout196.xml"/><Relationship Id="rId23" Type="http://schemas.openxmlformats.org/officeDocument/2006/relationships/slideLayout" Target="../slideLayouts/slideLayout204.xml"/><Relationship Id="rId28" Type="http://schemas.openxmlformats.org/officeDocument/2006/relationships/theme" Target="../theme/theme8.xml"/><Relationship Id="rId10" Type="http://schemas.openxmlformats.org/officeDocument/2006/relationships/slideLayout" Target="../slideLayouts/slideLayout191.xml"/><Relationship Id="rId19" Type="http://schemas.openxmlformats.org/officeDocument/2006/relationships/slideLayout" Target="../slideLayouts/slideLayout200.xml"/><Relationship Id="rId4" Type="http://schemas.openxmlformats.org/officeDocument/2006/relationships/slideLayout" Target="../slideLayouts/slideLayout185.xml"/><Relationship Id="rId9" Type="http://schemas.openxmlformats.org/officeDocument/2006/relationships/slideLayout" Target="../slideLayouts/slideLayout190.xml"/><Relationship Id="rId14" Type="http://schemas.openxmlformats.org/officeDocument/2006/relationships/slideLayout" Target="../slideLayouts/slideLayout195.xml"/><Relationship Id="rId22" Type="http://schemas.openxmlformats.org/officeDocument/2006/relationships/slideLayout" Target="../slideLayouts/slideLayout203.xml"/><Relationship Id="rId27" Type="http://schemas.openxmlformats.org/officeDocument/2006/relationships/slideLayout" Target="../slideLayouts/slideLayout208.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216.xml"/><Relationship Id="rId13" Type="http://schemas.openxmlformats.org/officeDocument/2006/relationships/slideLayout" Target="../slideLayouts/slideLayout221.xml"/><Relationship Id="rId18" Type="http://schemas.openxmlformats.org/officeDocument/2006/relationships/slideLayout" Target="../slideLayouts/slideLayout226.xml"/><Relationship Id="rId26" Type="http://schemas.openxmlformats.org/officeDocument/2006/relationships/slideLayout" Target="../slideLayouts/slideLayout234.xml"/><Relationship Id="rId3" Type="http://schemas.openxmlformats.org/officeDocument/2006/relationships/slideLayout" Target="../slideLayouts/slideLayout211.xml"/><Relationship Id="rId21" Type="http://schemas.openxmlformats.org/officeDocument/2006/relationships/slideLayout" Target="../slideLayouts/slideLayout229.xml"/><Relationship Id="rId7" Type="http://schemas.openxmlformats.org/officeDocument/2006/relationships/slideLayout" Target="../slideLayouts/slideLayout215.xml"/><Relationship Id="rId12" Type="http://schemas.openxmlformats.org/officeDocument/2006/relationships/slideLayout" Target="../slideLayouts/slideLayout220.xml"/><Relationship Id="rId17" Type="http://schemas.openxmlformats.org/officeDocument/2006/relationships/slideLayout" Target="../slideLayouts/slideLayout225.xml"/><Relationship Id="rId25" Type="http://schemas.openxmlformats.org/officeDocument/2006/relationships/slideLayout" Target="../slideLayouts/slideLayout233.xml"/><Relationship Id="rId2" Type="http://schemas.openxmlformats.org/officeDocument/2006/relationships/slideLayout" Target="../slideLayouts/slideLayout210.xml"/><Relationship Id="rId16" Type="http://schemas.openxmlformats.org/officeDocument/2006/relationships/slideLayout" Target="../slideLayouts/slideLayout224.xml"/><Relationship Id="rId20" Type="http://schemas.openxmlformats.org/officeDocument/2006/relationships/slideLayout" Target="../slideLayouts/slideLayout228.xml"/><Relationship Id="rId29" Type="http://schemas.openxmlformats.org/officeDocument/2006/relationships/theme" Target="../theme/theme9.xml"/><Relationship Id="rId1" Type="http://schemas.openxmlformats.org/officeDocument/2006/relationships/slideLayout" Target="../slideLayouts/slideLayout209.xml"/><Relationship Id="rId6" Type="http://schemas.openxmlformats.org/officeDocument/2006/relationships/slideLayout" Target="../slideLayouts/slideLayout214.xml"/><Relationship Id="rId11" Type="http://schemas.openxmlformats.org/officeDocument/2006/relationships/slideLayout" Target="../slideLayouts/slideLayout219.xml"/><Relationship Id="rId24" Type="http://schemas.openxmlformats.org/officeDocument/2006/relationships/slideLayout" Target="../slideLayouts/slideLayout232.xml"/><Relationship Id="rId5" Type="http://schemas.openxmlformats.org/officeDocument/2006/relationships/slideLayout" Target="../slideLayouts/slideLayout213.xml"/><Relationship Id="rId15" Type="http://schemas.openxmlformats.org/officeDocument/2006/relationships/slideLayout" Target="../slideLayouts/slideLayout223.xml"/><Relationship Id="rId23" Type="http://schemas.openxmlformats.org/officeDocument/2006/relationships/slideLayout" Target="../slideLayouts/slideLayout231.xml"/><Relationship Id="rId28" Type="http://schemas.openxmlformats.org/officeDocument/2006/relationships/slideLayout" Target="../slideLayouts/slideLayout236.xml"/><Relationship Id="rId10" Type="http://schemas.openxmlformats.org/officeDocument/2006/relationships/slideLayout" Target="../slideLayouts/slideLayout218.xml"/><Relationship Id="rId19" Type="http://schemas.openxmlformats.org/officeDocument/2006/relationships/slideLayout" Target="../slideLayouts/slideLayout227.xml"/><Relationship Id="rId4" Type="http://schemas.openxmlformats.org/officeDocument/2006/relationships/slideLayout" Target="../slideLayouts/slideLayout212.xml"/><Relationship Id="rId9" Type="http://schemas.openxmlformats.org/officeDocument/2006/relationships/slideLayout" Target="../slideLayouts/slideLayout217.xml"/><Relationship Id="rId14" Type="http://schemas.openxmlformats.org/officeDocument/2006/relationships/slideLayout" Target="../slideLayouts/slideLayout222.xml"/><Relationship Id="rId22" Type="http://schemas.openxmlformats.org/officeDocument/2006/relationships/slideLayout" Target="../slideLayouts/slideLayout230.xml"/><Relationship Id="rId27" Type="http://schemas.openxmlformats.org/officeDocument/2006/relationships/slideLayout" Target="../slideLayouts/slideLayout23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Marcador de título 1">
            <a:extLst>
              <a:ext uri="{FF2B5EF4-FFF2-40B4-BE49-F238E27FC236}">
                <a16:creationId xmlns:a16="http://schemas.microsoft.com/office/drawing/2014/main" id="{25DB6A2A-DA16-0905-3FEF-EC9F50754456}"/>
              </a:ext>
            </a:extLst>
          </p:cNvPr>
          <p:cNvSpPr>
            <a:spLocks noGrp="1" noChangeArrowheads="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s-ES" altLang="es-CO"/>
              <a:t>Haga clic para modificar el estilo de título del patrón</a:t>
            </a:r>
            <a:endParaRPr lang="es-CO" altLang="es-CO"/>
          </a:p>
        </p:txBody>
      </p:sp>
      <p:sp>
        <p:nvSpPr>
          <p:cNvPr id="1027" name="Marcador de texto 2">
            <a:extLst>
              <a:ext uri="{FF2B5EF4-FFF2-40B4-BE49-F238E27FC236}">
                <a16:creationId xmlns:a16="http://schemas.microsoft.com/office/drawing/2014/main" id="{A84AAF2A-3865-9990-FAC7-0FBE36AC5987}"/>
              </a:ext>
            </a:extLst>
          </p:cNvPr>
          <p:cNvSpPr>
            <a:spLocks noGrp="1" noChangeArrowheads="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s-ES" altLang="es-CO"/>
              <a:t>Haga clic para modificar los estilos de texto del patrón</a:t>
            </a:r>
          </a:p>
          <a:p>
            <a:pPr lvl="1"/>
            <a:r>
              <a:rPr lang="es-ES" altLang="es-CO"/>
              <a:t>Segundo nivel</a:t>
            </a:r>
          </a:p>
          <a:p>
            <a:pPr lvl="2"/>
            <a:r>
              <a:rPr lang="es-ES" altLang="es-CO"/>
              <a:t>Tercer nivel</a:t>
            </a:r>
          </a:p>
          <a:p>
            <a:pPr lvl="3"/>
            <a:r>
              <a:rPr lang="es-ES" altLang="es-CO"/>
              <a:t>Cuarto nivel</a:t>
            </a:r>
          </a:p>
          <a:p>
            <a:pPr lvl="4"/>
            <a:r>
              <a:rPr lang="es-ES" altLang="es-CO"/>
              <a:t>Quinto nivel</a:t>
            </a:r>
            <a:endParaRPr lang="es-CO" altLang="es-CO"/>
          </a:p>
        </p:txBody>
      </p:sp>
    </p:spTree>
  </p:cSld>
  <p:clrMap bg1="lt1" tx1="dk1" bg2="lt2" tx2="dk2" accent1="accent1" accent2="accent2" accent3="accent3" accent4="accent4" accent5="accent5" accent6="accent6" hlink="hlink" folHlink="folHlink"/>
  <p:sldLayoutIdLst>
    <p:sldLayoutId id="2147484768" r:id="rId1"/>
    <p:sldLayoutId id="2147484769" r:id="rId2"/>
    <p:sldLayoutId id="2147484770" r:id="rId3"/>
    <p:sldLayoutId id="2147484771" r:id="rId4"/>
    <p:sldLayoutId id="2147484772" r:id="rId5"/>
    <p:sldLayoutId id="2147484773" r:id="rId6"/>
    <p:sldLayoutId id="2147484774" r:id="rId7"/>
    <p:sldLayoutId id="2147484775" r:id="rId8"/>
    <p:sldLayoutId id="2147484776" r:id="rId9"/>
    <p:sldLayoutId id="2147484777" r:id="rId10"/>
    <p:sldLayoutId id="2147484778" r:id="rId11"/>
    <p:sldLayoutId id="2147489636" r:id="rId12"/>
    <p:sldLayoutId id="2147489637" r:id="rId13"/>
    <p:sldLayoutId id="2147489638" r:id="rId14"/>
    <p:sldLayoutId id="2147492580" r:id="rId15"/>
  </p:sldLayoutIdLst>
  <p:txStyles>
    <p:titleStyle>
      <a:lvl1pPr algn="l" defTabSz="912813" rtl="0" fontAlgn="base">
        <a:lnSpc>
          <a:spcPct val="90000"/>
        </a:lnSpc>
        <a:spcBef>
          <a:spcPct val="0"/>
        </a:spcBef>
        <a:spcAft>
          <a:spcPct val="0"/>
        </a:spcAft>
        <a:defRPr sz="4400" kern="1200">
          <a:solidFill>
            <a:schemeClr val="tx1"/>
          </a:solidFill>
          <a:latin typeface="+mj-lt"/>
          <a:ea typeface="+mj-ea"/>
          <a:cs typeface="+mj-cs"/>
        </a:defRPr>
      </a:lvl1pPr>
      <a:lvl2pPr algn="l" defTabSz="912813" rtl="0" fontAlgn="base">
        <a:lnSpc>
          <a:spcPct val="90000"/>
        </a:lnSpc>
        <a:spcBef>
          <a:spcPct val="0"/>
        </a:spcBef>
        <a:spcAft>
          <a:spcPct val="0"/>
        </a:spcAft>
        <a:defRPr sz="4400">
          <a:solidFill>
            <a:schemeClr val="tx1"/>
          </a:solidFill>
          <a:latin typeface="Calibri Light" panose="020F0302020204030204" pitchFamily="34" charset="0"/>
        </a:defRPr>
      </a:lvl2pPr>
      <a:lvl3pPr algn="l" defTabSz="912813" rtl="0" fontAlgn="base">
        <a:lnSpc>
          <a:spcPct val="90000"/>
        </a:lnSpc>
        <a:spcBef>
          <a:spcPct val="0"/>
        </a:spcBef>
        <a:spcAft>
          <a:spcPct val="0"/>
        </a:spcAft>
        <a:defRPr sz="4400">
          <a:solidFill>
            <a:schemeClr val="tx1"/>
          </a:solidFill>
          <a:latin typeface="Calibri Light" panose="020F0302020204030204" pitchFamily="34" charset="0"/>
        </a:defRPr>
      </a:lvl3pPr>
      <a:lvl4pPr algn="l" defTabSz="912813" rtl="0" fontAlgn="base">
        <a:lnSpc>
          <a:spcPct val="90000"/>
        </a:lnSpc>
        <a:spcBef>
          <a:spcPct val="0"/>
        </a:spcBef>
        <a:spcAft>
          <a:spcPct val="0"/>
        </a:spcAft>
        <a:defRPr sz="4400">
          <a:solidFill>
            <a:schemeClr val="tx1"/>
          </a:solidFill>
          <a:latin typeface="Calibri Light" panose="020F0302020204030204" pitchFamily="34" charset="0"/>
        </a:defRPr>
      </a:lvl4pPr>
      <a:lvl5pPr algn="l" defTabSz="912813" rtl="0" fontAlgn="base">
        <a:lnSpc>
          <a:spcPct val="90000"/>
        </a:lnSpc>
        <a:spcBef>
          <a:spcPct val="0"/>
        </a:spcBef>
        <a:spcAft>
          <a:spcPct val="0"/>
        </a:spcAft>
        <a:defRPr sz="4400">
          <a:solidFill>
            <a:schemeClr val="tx1"/>
          </a:solidFill>
          <a:latin typeface="Calibri Light" panose="020F0302020204030204" pitchFamily="34" charset="0"/>
        </a:defRPr>
      </a:lvl5pPr>
      <a:lvl6pPr marL="457200" algn="l" defTabSz="912813"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defTabSz="912813"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defTabSz="912813"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defTabSz="912813"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7013" indent="-227013" algn="l" defTabSz="912813" rtl="0" fontAlgn="base">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4213" indent="-227013" algn="l" defTabSz="912813" rtl="0" fontAlgn="base">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1413" indent="-227013" algn="l" defTabSz="912813" rtl="0" fontAlgn="base">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598613" indent="-227013" algn="l" defTabSz="912813"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5813" indent="-227013" algn="l" defTabSz="912813"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8194" name="Marcador de título 1">
            <a:extLst>
              <a:ext uri="{FF2B5EF4-FFF2-40B4-BE49-F238E27FC236}">
                <a16:creationId xmlns:a16="http://schemas.microsoft.com/office/drawing/2014/main" id="{E96828B3-4ED9-043B-AC0B-8AC9E161DE5E}"/>
              </a:ext>
            </a:extLst>
          </p:cNvPr>
          <p:cNvSpPr>
            <a:spLocks noGrp="1" noChangeArrowheads="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s-ES" altLang="es-CO"/>
              <a:t>Haga clic para modificar el estilo de título del patrón</a:t>
            </a:r>
            <a:endParaRPr lang="es-MX" altLang="es-CO"/>
          </a:p>
        </p:txBody>
      </p:sp>
      <p:sp>
        <p:nvSpPr>
          <p:cNvPr id="8195" name="Marcador de texto 2">
            <a:extLst>
              <a:ext uri="{FF2B5EF4-FFF2-40B4-BE49-F238E27FC236}">
                <a16:creationId xmlns:a16="http://schemas.microsoft.com/office/drawing/2014/main" id="{A2BD8501-E091-9168-DD6C-2307F1931EB2}"/>
              </a:ext>
            </a:extLst>
          </p:cNvPr>
          <p:cNvSpPr>
            <a:spLocks noGrp="1" noChangeArrowheads="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s-ES" altLang="es-CO"/>
              <a:t>Editar el estilo de texto del patrón</a:t>
            </a:r>
          </a:p>
          <a:p>
            <a:pPr lvl="1"/>
            <a:r>
              <a:rPr lang="es-ES" altLang="es-CO"/>
              <a:t>Segundo nivel</a:t>
            </a:r>
          </a:p>
          <a:p>
            <a:pPr lvl="2"/>
            <a:r>
              <a:rPr lang="es-ES" altLang="es-CO"/>
              <a:t>Tercer nivel</a:t>
            </a:r>
          </a:p>
          <a:p>
            <a:pPr lvl="3"/>
            <a:r>
              <a:rPr lang="es-ES" altLang="es-CO"/>
              <a:t>Cuarto nivel</a:t>
            </a:r>
          </a:p>
          <a:p>
            <a:pPr lvl="4"/>
            <a:r>
              <a:rPr lang="es-ES" altLang="es-CO"/>
              <a:t>Quinto nivel</a:t>
            </a:r>
            <a:endParaRPr lang="es-MX" altLang="es-CO"/>
          </a:p>
        </p:txBody>
      </p:sp>
    </p:spTree>
    <p:extLst>
      <p:ext uri="{BB962C8B-B14F-4D97-AF65-F5344CB8AC3E}">
        <p14:creationId xmlns:p14="http://schemas.microsoft.com/office/powerpoint/2010/main" val="1783387632"/>
      </p:ext>
    </p:extLst>
  </p:cSld>
  <p:clrMap bg1="lt1" tx1="dk1" bg2="lt2" tx2="dk2" accent1="accent1" accent2="accent2" accent3="accent3" accent4="accent4" accent5="accent5" accent6="accent6" hlink="hlink" folHlink="folHlink"/>
  <p:sldLayoutIdLst>
    <p:sldLayoutId id="2147494666" r:id="rId1"/>
    <p:sldLayoutId id="2147494667" r:id="rId2"/>
    <p:sldLayoutId id="2147494668" r:id="rId3"/>
    <p:sldLayoutId id="2147494669" r:id="rId4"/>
    <p:sldLayoutId id="2147494670" r:id="rId5"/>
    <p:sldLayoutId id="2147494671" r:id="rId6"/>
    <p:sldLayoutId id="2147494672" r:id="rId7"/>
    <p:sldLayoutId id="2147494673" r:id="rId8"/>
    <p:sldLayoutId id="2147494674" r:id="rId9"/>
    <p:sldLayoutId id="2147494675" r:id="rId10"/>
    <p:sldLayoutId id="2147494676" r:id="rId11"/>
    <p:sldLayoutId id="2147494677" r:id="rId12"/>
    <p:sldLayoutId id="2147494678" r:id="rId13"/>
    <p:sldLayoutId id="2147494679" r:id="rId14"/>
    <p:sldLayoutId id="2147494680" r:id="rId15"/>
    <p:sldLayoutId id="2147494681" r:id="rId16"/>
    <p:sldLayoutId id="2147494682" r:id="rId17"/>
    <p:sldLayoutId id="2147494683" r:id="rId18"/>
    <p:sldLayoutId id="2147494684" r:id="rId19"/>
    <p:sldLayoutId id="2147494685" r:id="rId20"/>
    <p:sldLayoutId id="2147494686" r:id="rId21"/>
    <p:sldLayoutId id="2147494687" r:id="rId22"/>
    <p:sldLayoutId id="2147494688" r:id="rId23"/>
    <p:sldLayoutId id="2147494689" r:id="rId24"/>
    <p:sldLayoutId id="2147494690" r:id="rId25"/>
    <p:sldLayoutId id="2147494691" r:id="rId26"/>
    <p:sldLayoutId id="2147494693" r:id="rId27"/>
    <p:sldLayoutId id="2147494694" r:id="rId28"/>
    <p:sldLayoutId id="2147494695" r:id="rId29"/>
  </p:sldLayoutIdLst>
  <p:txStyles>
    <p:titleStyle>
      <a:lvl1pPr algn="l" rtl="0" fontAlgn="base">
        <a:lnSpc>
          <a:spcPct val="90000"/>
        </a:lnSpc>
        <a:spcBef>
          <a:spcPct val="0"/>
        </a:spcBef>
        <a:spcAft>
          <a:spcPct val="0"/>
        </a:spcAft>
        <a:defRPr sz="44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Calibri Light" panose="020F0302020204030204" pitchFamily="34" charset="0"/>
        </a:defRPr>
      </a:lvl2pPr>
      <a:lvl3pPr algn="l" rtl="0" fontAlgn="base">
        <a:lnSpc>
          <a:spcPct val="90000"/>
        </a:lnSpc>
        <a:spcBef>
          <a:spcPct val="0"/>
        </a:spcBef>
        <a:spcAft>
          <a:spcPct val="0"/>
        </a:spcAft>
        <a:defRPr sz="4400">
          <a:solidFill>
            <a:schemeClr val="tx1"/>
          </a:solidFill>
          <a:latin typeface="Calibri Light" panose="020F0302020204030204" pitchFamily="34" charset="0"/>
        </a:defRPr>
      </a:lvl3pPr>
      <a:lvl4pPr algn="l" rtl="0" fontAlgn="base">
        <a:lnSpc>
          <a:spcPct val="90000"/>
        </a:lnSpc>
        <a:spcBef>
          <a:spcPct val="0"/>
        </a:spcBef>
        <a:spcAft>
          <a:spcPct val="0"/>
        </a:spcAft>
        <a:defRPr sz="4400">
          <a:solidFill>
            <a:schemeClr val="tx1"/>
          </a:solidFill>
          <a:latin typeface="Calibri Light" panose="020F0302020204030204" pitchFamily="34" charset="0"/>
        </a:defRPr>
      </a:lvl4pPr>
      <a:lvl5pPr algn="l" rtl="0" fontAlgn="base">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fontAlgn="base">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Marcador de título 1">
            <a:extLst>
              <a:ext uri="{FF2B5EF4-FFF2-40B4-BE49-F238E27FC236}">
                <a16:creationId xmlns:a16="http://schemas.microsoft.com/office/drawing/2014/main" id="{F16F0758-1995-B680-3FDB-F608BE728DA9}"/>
              </a:ext>
            </a:extLst>
          </p:cNvPr>
          <p:cNvSpPr>
            <a:spLocks noGrp="1" noChangeArrowheads="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s-ES" altLang="es-CO"/>
              <a:t>Haga clic para modificar el estilo de título del patrón</a:t>
            </a:r>
            <a:endParaRPr lang="es-MX" altLang="es-CO"/>
          </a:p>
        </p:txBody>
      </p:sp>
      <p:sp>
        <p:nvSpPr>
          <p:cNvPr id="2051" name="Marcador de texto 2">
            <a:extLst>
              <a:ext uri="{FF2B5EF4-FFF2-40B4-BE49-F238E27FC236}">
                <a16:creationId xmlns:a16="http://schemas.microsoft.com/office/drawing/2014/main" id="{DE13B947-B703-891A-541A-4BCBF5047EC6}"/>
              </a:ext>
            </a:extLst>
          </p:cNvPr>
          <p:cNvSpPr>
            <a:spLocks noGrp="1" noChangeArrowheads="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s-ES" altLang="es-CO"/>
              <a:t>Editar el estilo de texto del patrón</a:t>
            </a:r>
          </a:p>
          <a:p>
            <a:pPr lvl="1"/>
            <a:r>
              <a:rPr lang="es-ES" altLang="es-CO"/>
              <a:t>Segundo nivel</a:t>
            </a:r>
          </a:p>
          <a:p>
            <a:pPr lvl="2"/>
            <a:r>
              <a:rPr lang="es-ES" altLang="es-CO"/>
              <a:t>Tercer nivel</a:t>
            </a:r>
          </a:p>
          <a:p>
            <a:pPr lvl="3"/>
            <a:r>
              <a:rPr lang="es-ES" altLang="es-CO"/>
              <a:t>Cuarto nivel</a:t>
            </a:r>
          </a:p>
          <a:p>
            <a:pPr lvl="4"/>
            <a:r>
              <a:rPr lang="es-ES" altLang="es-CO"/>
              <a:t>Quinto nivel</a:t>
            </a:r>
            <a:endParaRPr lang="es-MX" altLang="es-CO"/>
          </a:p>
        </p:txBody>
      </p:sp>
    </p:spTree>
    <p:extLst>
      <p:ext uri="{BB962C8B-B14F-4D97-AF65-F5344CB8AC3E}">
        <p14:creationId xmlns:p14="http://schemas.microsoft.com/office/powerpoint/2010/main" val="2882854341"/>
      </p:ext>
    </p:extLst>
  </p:cSld>
  <p:clrMap bg1="lt1" tx1="dk1" bg2="lt2" tx2="dk2" accent1="accent1" accent2="accent2" accent3="accent3" accent4="accent4" accent5="accent5" accent6="accent6" hlink="hlink" folHlink="folHlink"/>
  <p:sldLayoutIdLst>
    <p:sldLayoutId id="2147494697" r:id="rId1"/>
    <p:sldLayoutId id="2147494698" r:id="rId2"/>
    <p:sldLayoutId id="2147494699" r:id="rId3"/>
    <p:sldLayoutId id="2147494700" r:id="rId4"/>
    <p:sldLayoutId id="2147494701" r:id="rId5"/>
    <p:sldLayoutId id="2147494702" r:id="rId6"/>
    <p:sldLayoutId id="2147494703" r:id="rId7"/>
    <p:sldLayoutId id="2147494704" r:id="rId8"/>
    <p:sldLayoutId id="2147494705" r:id="rId9"/>
    <p:sldLayoutId id="2147494706" r:id="rId10"/>
    <p:sldLayoutId id="2147494707" r:id="rId11"/>
    <p:sldLayoutId id="2147494708" r:id="rId12"/>
    <p:sldLayoutId id="2147494709" r:id="rId13"/>
    <p:sldLayoutId id="2147494710" r:id="rId14"/>
    <p:sldLayoutId id="2147494711" r:id="rId15"/>
    <p:sldLayoutId id="2147494712" r:id="rId16"/>
    <p:sldLayoutId id="2147494713" r:id="rId17"/>
    <p:sldLayoutId id="2147494714" r:id="rId18"/>
    <p:sldLayoutId id="2147494715" r:id="rId19"/>
    <p:sldLayoutId id="2147494716" r:id="rId20"/>
    <p:sldLayoutId id="2147494717" r:id="rId21"/>
    <p:sldLayoutId id="2147494718" r:id="rId22"/>
    <p:sldLayoutId id="2147494719" r:id="rId23"/>
    <p:sldLayoutId id="2147494720" r:id="rId24"/>
    <p:sldLayoutId id="2147494721" r:id="rId25"/>
    <p:sldLayoutId id="2147494722" r:id="rId26"/>
    <p:sldLayoutId id="2147494723" r:id="rId27"/>
  </p:sldLayoutIdLst>
  <p:txStyles>
    <p:titleStyle>
      <a:lvl1pPr algn="l" rtl="0" fontAlgn="base">
        <a:lnSpc>
          <a:spcPct val="90000"/>
        </a:lnSpc>
        <a:spcBef>
          <a:spcPct val="0"/>
        </a:spcBef>
        <a:spcAft>
          <a:spcPct val="0"/>
        </a:spcAft>
        <a:defRPr sz="44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Calibri Light" panose="020F0302020204030204" pitchFamily="34" charset="0"/>
        </a:defRPr>
      </a:lvl2pPr>
      <a:lvl3pPr algn="l" rtl="0" fontAlgn="base">
        <a:lnSpc>
          <a:spcPct val="90000"/>
        </a:lnSpc>
        <a:spcBef>
          <a:spcPct val="0"/>
        </a:spcBef>
        <a:spcAft>
          <a:spcPct val="0"/>
        </a:spcAft>
        <a:defRPr sz="4400">
          <a:solidFill>
            <a:schemeClr val="tx1"/>
          </a:solidFill>
          <a:latin typeface="Calibri Light" panose="020F0302020204030204" pitchFamily="34" charset="0"/>
        </a:defRPr>
      </a:lvl3pPr>
      <a:lvl4pPr algn="l" rtl="0" fontAlgn="base">
        <a:lnSpc>
          <a:spcPct val="90000"/>
        </a:lnSpc>
        <a:spcBef>
          <a:spcPct val="0"/>
        </a:spcBef>
        <a:spcAft>
          <a:spcPct val="0"/>
        </a:spcAft>
        <a:defRPr sz="4400">
          <a:solidFill>
            <a:schemeClr val="tx1"/>
          </a:solidFill>
          <a:latin typeface="Calibri Light" panose="020F0302020204030204" pitchFamily="34" charset="0"/>
        </a:defRPr>
      </a:lvl4pPr>
      <a:lvl5pPr algn="l" rtl="0" fontAlgn="base">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fontAlgn="base">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70" name="Google Shape;231;p58">
            <a:extLst>
              <a:ext uri="{FF2B5EF4-FFF2-40B4-BE49-F238E27FC236}">
                <a16:creationId xmlns:a16="http://schemas.microsoft.com/office/drawing/2014/main" id="{D2C96E20-2E90-3455-F9EE-9D9736FFC972}"/>
              </a:ext>
            </a:extLst>
          </p:cNvPr>
          <p:cNvSpPr txBox="1">
            <a:spLocks noGrp="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5" tIns="45700" rIns="91425" bIns="45700" numCol="1" anchor="ctr" anchorCtr="0" compatLnSpc="1">
            <a:prstTxWarp prst="textNoShape">
              <a:avLst/>
            </a:prstTxWarp>
          </a:bodyPr>
          <a:lstStyle/>
          <a:p>
            <a:pPr lvl="0"/>
            <a:endParaRPr lang="es-CO" altLang="es-CO">
              <a:sym typeface="Arial" panose="020B0604020202020204" pitchFamily="34" charset="0"/>
            </a:endParaRPr>
          </a:p>
        </p:txBody>
      </p:sp>
      <p:sp>
        <p:nvSpPr>
          <p:cNvPr id="7171" name="Google Shape;232;p58">
            <a:extLst>
              <a:ext uri="{FF2B5EF4-FFF2-40B4-BE49-F238E27FC236}">
                <a16:creationId xmlns:a16="http://schemas.microsoft.com/office/drawing/2014/main" id="{BFEAB737-3621-5DBC-EB50-AF91427F66AC}"/>
              </a:ext>
            </a:extLst>
          </p:cNvPr>
          <p:cNvSpPr txBox="1">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5" tIns="45700" rIns="91425" bIns="45700" numCol="1" anchor="t" anchorCtr="0" compatLnSpc="1">
            <a:prstTxWarp prst="textNoShape">
              <a:avLst/>
            </a:prstTxWarp>
          </a:bodyPr>
          <a:lstStyle/>
          <a:p>
            <a:pPr lvl="0"/>
            <a:endParaRPr lang="es-CO" altLang="es-CO">
              <a:sym typeface="Arial" panose="020B0604020202020204" pitchFamily="34" charset="0"/>
            </a:endParaRPr>
          </a:p>
        </p:txBody>
      </p:sp>
    </p:spTree>
    <p:extLst>
      <p:ext uri="{BB962C8B-B14F-4D97-AF65-F5344CB8AC3E}">
        <p14:creationId xmlns:p14="http://schemas.microsoft.com/office/powerpoint/2010/main" val="1660381223"/>
      </p:ext>
    </p:extLst>
  </p:cSld>
  <p:clrMap bg1="lt1" tx1="dk1" bg2="dk2" tx2="lt2" accent1="accent1" accent2="accent2" accent3="accent3" accent4="accent4" accent5="accent5" accent6="accent6" hlink="hlink" folHlink="folHlink"/>
  <p:sldLayoutIdLst>
    <p:sldLayoutId id="2147495086" r:id="rId1"/>
    <p:sldLayoutId id="2147495087" r:id="rId2"/>
    <p:sldLayoutId id="2147495088" r:id="rId3"/>
    <p:sldLayoutId id="2147495089" r:id="rId4"/>
    <p:sldLayoutId id="2147495090" r:id="rId5"/>
    <p:sldLayoutId id="2147495091" r:id="rId6"/>
    <p:sldLayoutId id="2147495092" r:id="rId7"/>
  </p:sldLayoutIdLst>
  <p:hf sldNum="0" hdr="0" ftr="0" dt="0"/>
  <p:txStyles>
    <p:titleStyle>
      <a:defPPr marR="0" lvl="0" algn="l" rtl="0">
        <a:lnSpc>
          <a:spcPct val="100000"/>
        </a:lnSpc>
        <a:spcBef>
          <a:spcPts val="0"/>
        </a:spcBef>
        <a:spcAft>
          <a:spcPts val="0"/>
        </a:spcAft>
      </a:defPPr>
      <a:lvl1pPr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1pPr>
      <a:lvl2pPr lvl="1"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2pPr>
      <a:lvl3pPr lvl="2"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3pPr>
      <a:lvl4pPr lvl="3"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4pPr>
      <a:lvl5pPr lvl="4"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1pPr>
      <a:lvl2pPr lvl="1"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2pPr>
      <a:lvl3pPr lvl="2"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3pPr>
      <a:lvl4pPr lvl="3"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4pPr>
      <a:lvl5pPr lvl="4"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8194" name="Marcador de título 1">
            <a:extLst>
              <a:ext uri="{FF2B5EF4-FFF2-40B4-BE49-F238E27FC236}">
                <a16:creationId xmlns:a16="http://schemas.microsoft.com/office/drawing/2014/main" id="{E96828B3-4ED9-043B-AC0B-8AC9E161DE5E}"/>
              </a:ext>
            </a:extLst>
          </p:cNvPr>
          <p:cNvSpPr>
            <a:spLocks noGrp="1" noChangeArrowheads="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s-ES" altLang="es-CO"/>
              <a:t>Haga clic para modificar el estilo de título del patrón</a:t>
            </a:r>
            <a:endParaRPr lang="es-MX" altLang="es-CO"/>
          </a:p>
        </p:txBody>
      </p:sp>
      <p:sp>
        <p:nvSpPr>
          <p:cNvPr id="8195" name="Marcador de texto 2">
            <a:extLst>
              <a:ext uri="{FF2B5EF4-FFF2-40B4-BE49-F238E27FC236}">
                <a16:creationId xmlns:a16="http://schemas.microsoft.com/office/drawing/2014/main" id="{A2BD8501-E091-9168-DD6C-2307F1931EB2}"/>
              </a:ext>
            </a:extLst>
          </p:cNvPr>
          <p:cNvSpPr>
            <a:spLocks noGrp="1" noChangeArrowheads="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s-ES" altLang="es-CO"/>
              <a:t>Editar el estilo de texto del patrón</a:t>
            </a:r>
          </a:p>
          <a:p>
            <a:pPr lvl="1"/>
            <a:r>
              <a:rPr lang="es-ES" altLang="es-CO"/>
              <a:t>Segundo nivel</a:t>
            </a:r>
          </a:p>
          <a:p>
            <a:pPr lvl="2"/>
            <a:r>
              <a:rPr lang="es-ES" altLang="es-CO"/>
              <a:t>Tercer nivel</a:t>
            </a:r>
          </a:p>
          <a:p>
            <a:pPr lvl="3"/>
            <a:r>
              <a:rPr lang="es-ES" altLang="es-CO"/>
              <a:t>Cuarto nivel</a:t>
            </a:r>
          </a:p>
          <a:p>
            <a:pPr lvl="4"/>
            <a:r>
              <a:rPr lang="es-ES" altLang="es-CO"/>
              <a:t>Quinto nivel</a:t>
            </a:r>
            <a:endParaRPr lang="es-MX" altLang="es-CO"/>
          </a:p>
        </p:txBody>
      </p:sp>
    </p:spTree>
    <p:extLst>
      <p:ext uri="{BB962C8B-B14F-4D97-AF65-F5344CB8AC3E}">
        <p14:creationId xmlns:p14="http://schemas.microsoft.com/office/powerpoint/2010/main" val="3597403832"/>
      </p:ext>
    </p:extLst>
  </p:cSld>
  <p:clrMap bg1="lt1" tx1="dk1" bg2="lt2" tx2="dk2" accent1="accent1" accent2="accent2" accent3="accent3" accent4="accent4" accent5="accent5" accent6="accent6" hlink="hlink" folHlink="folHlink"/>
  <p:sldLayoutIdLst>
    <p:sldLayoutId id="2147495094" r:id="rId1"/>
    <p:sldLayoutId id="2147495095" r:id="rId2"/>
    <p:sldLayoutId id="2147495096" r:id="rId3"/>
    <p:sldLayoutId id="2147495097" r:id="rId4"/>
    <p:sldLayoutId id="2147495098" r:id="rId5"/>
    <p:sldLayoutId id="2147495099" r:id="rId6"/>
    <p:sldLayoutId id="2147495100" r:id="rId7"/>
    <p:sldLayoutId id="2147495101" r:id="rId8"/>
    <p:sldLayoutId id="2147495102" r:id="rId9"/>
    <p:sldLayoutId id="2147495103" r:id="rId10"/>
    <p:sldLayoutId id="2147495104" r:id="rId11"/>
    <p:sldLayoutId id="2147495105" r:id="rId12"/>
    <p:sldLayoutId id="2147495106" r:id="rId13"/>
    <p:sldLayoutId id="2147495107" r:id="rId14"/>
    <p:sldLayoutId id="2147495108" r:id="rId15"/>
    <p:sldLayoutId id="2147495109" r:id="rId16"/>
    <p:sldLayoutId id="2147495110" r:id="rId17"/>
    <p:sldLayoutId id="2147495111" r:id="rId18"/>
    <p:sldLayoutId id="2147495112" r:id="rId19"/>
    <p:sldLayoutId id="2147495113" r:id="rId20"/>
    <p:sldLayoutId id="2147495114" r:id="rId21"/>
    <p:sldLayoutId id="2147495115" r:id="rId22"/>
    <p:sldLayoutId id="2147495116" r:id="rId23"/>
    <p:sldLayoutId id="2147495117" r:id="rId24"/>
    <p:sldLayoutId id="2147495118" r:id="rId25"/>
    <p:sldLayoutId id="2147495119" r:id="rId26"/>
    <p:sldLayoutId id="2147495120" r:id="rId27"/>
    <p:sldLayoutId id="2147495121" r:id="rId28"/>
    <p:sldLayoutId id="2147495122" r:id="rId29"/>
    <p:sldLayoutId id="2147495123" r:id="rId30"/>
  </p:sldLayoutIdLst>
  <p:txStyles>
    <p:titleStyle>
      <a:lvl1pPr algn="l" rtl="0" fontAlgn="base">
        <a:lnSpc>
          <a:spcPct val="90000"/>
        </a:lnSpc>
        <a:spcBef>
          <a:spcPct val="0"/>
        </a:spcBef>
        <a:spcAft>
          <a:spcPct val="0"/>
        </a:spcAft>
        <a:defRPr sz="44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Calibri Light" panose="020F0302020204030204" pitchFamily="34" charset="0"/>
        </a:defRPr>
      </a:lvl2pPr>
      <a:lvl3pPr algn="l" rtl="0" fontAlgn="base">
        <a:lnSpc>
          <a:spcPct val="90000"/>
        </a:lnSpc>
        <a:spcBef>
          <a:spcPct val="0"/>
        </a:spcBef>
        <a:spcAft>
          <a:spcPct val="0"/>
        </a:spcAft>
        <a:defRPr sz="4400">
          <a:solidFill>
            <a:schemeClr val="tx1"/>
          </a:solidFill>
          <a:latin typeface="Calibri Light" panose="020F0302020204030204" pitchFamily="34" charset="0"/>
        </a:defRPr>
      </a:lvl3pPr>
      <a:lvl4pPr algn="l" rtl="0" fontAlgn="base">
        <a:lnSpc>
          <a:spcPct val="90000"/>
        </a:lnSpc>
        <a:spcBef>
          <a:spcPct val="0"/>
        </a:spcBef>
        <a:spcAft>
          <a:spcPct val="0"/>
        </a:spcAft>
        <a:defRPr sz="4400">
          <a:solidFill>
            <a:schemeClr val="tx1"/>
          </a:solidFill>
          <a:latin typeface="Calibri Light" panose="020F0302020204030204" pitchFamily="34" charset="0"/>
        </a:defRPr>
      </a:lvl4pPr>
      <a:lvl5pPr algn="l" rtl="0" fontAlgn="base">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fontAlgn="base">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MX"/>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Tree>
    <p:extLst>
      <p:ext uri="{BB962C8B-B14F-4D97-AF65-F5344CB8AC3E}">
        <p14:creationId xmlns:p14="http://schemas.microsoft.com/office/powerpoint/2010/main" val="4082652794"/>
      </p:ext>
    </p:extLst>
  </p:cSld>
  <p:clrMap bg1="lt1" tx1="dk1" bg2="lt2" tx2="dk2" accent1="accent1" accent2="accent2" accent3="accent3" accent4="accent4" accent5="accent5" accent6="accent6" hlink="hlink" folHlink="folHlink"/>
  <p:sldLayoutIdLst>
    <p:sldLayoutId id="2147495514" r:id="rId1"/>
    <p:sldLayoutId id="2147495515" r:id="rId2"/>
    <p:sldLayoutId id="2147495516" r:id="rId3"/>
    <p:sldLayoutId id="2147495517" r:id="rId4"/>
    <p:sldLayoutId id="2147495518" r:id="rId5"/>
    <p:sldLayoutId id="2147495519" r:id="rId6"/>
    <p:sldLayoutId id="2147495520" r:id="rId7"/>
    <p:sldLayoutId id="2147495521" r:id="rId8"/>
    <p:sldLayoutId id="2147495522" r:id="rId9"/>
    <p:sldLayoutId id="2147495523" r:id="rId10"/>
    <p:sldLayoutId id="2147495524" r:id="rId11"/>
    <p:sldLayoutId id="2147495525" r:id="rId12"/>
    <p:sldLayoutId id="2147495526" r:id="rId13"/>
    <p:sldLayoutId id="2147495527" r:id="rId14"/>
    <p:sldLayoutId id="2147495528" r:id="rId15"/>
    <p:sldLayoutId id="2147495529" r:id="rId16"/>
    <p:sldLayoutId id="2147495530" r:id="rId17"/>
    <p:sldLayoutId id="2147495531" r:id="rId18"/>
    <p:sldLayoutId id="2147495532" r:id="rId19"/>
    <p:sldLayoutId id="2147495533" r:id="rId20"/>
    <p:sldLayoutId id="2147495534" r:id="rId21"/>
    <p:sldLayoutId id="2147495535" r:id="rId22"/>
    <p:sldLayoutId id="2147495536" r:id="rId23"/>
    <p:sldLayoutId id="2147495537" r:id="rId24"/>
    <p:sldLayoutId id="2147495538" r:id="rId25"/>
    <p:sldLayoutId id="2147495539" r:id="rId26"/>
    <p:sldLayoutId id="2147495540" r:id="rId2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MX"/>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Tree>
    <p:extLst>
      <p:ext uri="{BB962C8B-B14F-4D97-AF65-F5344CB8AC3E}">
        <p14:creationId xmlns:p14="http://schemas.microsoft.com/office/powerpoint/2010/main" val="2220690420"/>
      </p:ext>
    </p:extLst>
  </p:cSld>
  <p:clrMap bg1="lt1" tx1="dk1" bg2="lt2" tx2="dk2" accent1="accent1" accent2="accent2" accent3="accent3" accent4="accent4" accent5="accent5" accent6="accent6" hlink="hlink" folHlink="folHlink"/>
  <p:sldLayoutIdLst>
    <p:sldLayoutId id="2147495543" r:id="rId1"/>
    <p:sldLayoutId id="2147495544" r:id="rId2"/>
    <p:sldLayoutId id="2147495545" r:id="rId3"/>
    <p:sldLayoutId id="2147495546" r:id="rId4"/>
    <p:sldLayoutId id="2147495547" r:id="rId5"/>
    <p:sldLayoutId id="2147495548" r:id="rId6"/>
    <p:sldLayoutId id="2147495549" r:id="rId7"/>
    <p:sldLayoutId id="2147495550" r:id="rId8"/>
    <p:sldLayoutId id="2147495551" r:id="rId9"/>
    <p:sldLayoutId id="2147495552" r:id="rId10"/>
    <p:sldLayoutId id="2147495553" r:id="rId11"/>
    <p:sldLayoutId id="2147495554" r:id="rId12"/>
    <p:sldLayoutId id="2147495555" r:id="rId13"/>
    <p:sldLayoutId id="2147495556" r:id="rId14"/>
    <p:sldLayoutId id="2147495557" r:id="rId15"/>
    <p:sldLayoutId id="2147495558" r:id="rId16"/>
    <p:sldLayoutId id="2147495559" r:id="rId17"/>
    <p:sldLayoutId id="2147495560" r:id="rId18"/>
    <p:sldLayoutId id="2147495561" r:id="rId19"/>
    <p:sldLayoutId id="2147495563" r:id="rId20"/>
    <p:sldLayoutId id="2147495564" r:id="rId21"/>
    <p:sldLayoutId id="2147495565" r:id="rId22"/>
    <p:sldLayoutId id="2147495566" r:id="rId23"/>
    <p:sldLayoutId id="2147495567" r:id="rId24"/>
    <p:sldLayoutId id="2147495568" r:id="rId25"/>
    <p:sldLayoutId id="2147495569" r:id="rId26"/>
    <p:sldLayoutId id="2147495570" r:id="rId27"/>
    <p:sldLayoutId id="2147495571" r:id="rId2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MX"/>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Tree>
    <p:extLst>
      <p:ext uri="{BB962C8B-B14F-4D97-AF65-F5344CB8AC3E}">
        <p14:creationId xmlns:p14="http://schemas.microsoft.com/office/powerpoint/2010/main" val="3767640521"/>
      </p:ext>
    </p:extLst>
  </p:cSld>
  <p:clrMap bg1="lt1" tx1="dk1" bg2="lt2" tx2="dk2" accent1="accent1" accent2="accent2" accent3="accent3" accent4="accent4" accent5="accent5" accent6="accent6" hlink="hlink" folHlink="folHlink"/>
  <p:sldLayoutIdLst>
    <p:sldLayoutId id="2147495573" r:id="rId1"/>
    <p:sldLayoutId id="2147495574" r:id="rId2"/>
    <p:sldLayoutId id="2147495575" r:id="rId3"/>
    <p:sldLayoutId id="2147495576" r:id="rId4"/>
    <p:sldLayoutId id="2147495577" r:id="rId5"/>
    <p:sldLayoutId id="2147495578" r:id="rId6"/>
    <p:sldLayoutId id="2147495579" r:id="rId7"/>
    <p:sldLayoutId id="2147495580" r:id="rId8"/>
    <p:sldLayoutId id="2147495581" r:id="rId9"/>
    <p:sldLayoutId id="2147495582" r:id="rId10"/>
    <p:sldLayoutId id="2147495583" r:id="rId11"/>
    <p:sldLayoutId id="2147495584" r:id="rId12"/>
    <p:sldLayoutId id="2147495585" r:id="rId13"/>
    <p:sldLayoutId id="2147495586" r:id="rId14"/>
    <p:sldLayoutId id="2147495587" r:id="rId15"/>
    <p:sldLayoutId id="2147495588" r:id="rId16"/>
    <p:sldLayoutId id="2147495589" r:id="rId17"/>
    <p:sldLayoutId id="2147495590" r:id="rId18"/>
    <p:sldLayoutId id="2147495591" r:id="rId19"/>
    <p:sldLayoutId id="2147495592" r:id="rId20"/>
    <p:sldLayoutId id="2147495593" r:id="rId21"/>
    <p:sldLayoutId id="2147495594" r:id="rId22"/>
    <p:sldLayoutId id="2147495595" r:id="rId23"/>
    <p:sldLayoutId id="2147495596" r:id="rId24"/>
    <p:sldLayoutId id="2147495597" r:id="rId25"/>
    <p:sldLayoutId id="2147495598" r:id="rId26"/>
    <p:sldLayoutId id="2147495599" r:id="rId27"/>
    <p:sldLayoutId id="2147495600" r:id="rId2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MX"/>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Tree>
    <p:extLst>
      <p:ext uri="{BB962C8B-B14F-4D97-AF65-F5344CB8AC3E}">
        <p14:creationId xmlns:p14="http://schemas.microsoft.com/office/powerpoint/2010/main" val="1254925678"/>
      </p:ext>
    </p:extLst>
  </p:cSld>
  <p:clrMap bg1="lt1" tx1="dk1" bg2="lt2" tx2="dk2" accent1="accent1" accent2="accent2" accent3="accent3" accent4="accent4" accent5="accent5" accent6="accent6" hlink="hlink" folHlink="folHlink"/>
  <p:sldLayoutIdLst>
    <p:sldLayoutId id="2147495602" r:id="rId1"/>
    <p:sldLayoutId id="2147495603" r:id="rId2"/>
    <p:sldLayoutId id="2147495604" r:id="rId3"/>
    <p:sldLayoutId id="2147495605" r:id="rId4"/>
    <p:sldLayoutId id="2147495606" r:id="rId5"/>
    <p:sldLayoutId id="2147495607" r:id="rId6"/>
    <p:sldLayoutId id="2147495608" r:id="rId7"/>
    <p:sldLayoutId id="2147495609" r:id="rId8"/>
    <p:sldLayoutId id="2147495610" r:id="rId9"/>
    <p:sldLayoutId id="2147495611" r:id="rId10"/>
    <p:sldLayoutId id="2147495612" r:id="rId11"/>
    <p:sldLayoutId id="2147495613" r:id="rId12"/>
    <p:sldLayoutId id="2147495614" r:id="rId13"/>
    <p:sldLayoutId id="2147495615" r:id="rId14"/>
    <p:sldLayoutId id="2147495616" r:id="rId15"/>
    <p:sldLayoutId id="2147495617" r:id="rId16"/>
    <p:sldLayoutId id="2147495618" r:id="rId17"/>
    <p:sldLayoutId id="2147495619" r:id="rId18"/>
    <p:sldLayoutId id="2147495620" r:id="rId19"/>
    <p:sldLayoutId id="2147495621" r:id="rId20"/>
    <p:sldLayoutId id="2147495622" r:id="rId21"/>
    <p:sldLayoutId id="2147495623" r:id="rId22"/>
    <p:sldLayoutId id="2147495624" r:id="rId23"/>
    <p:sldLayoutId id="2147495625" r:id="rId24"/>
    <p:sldLayoutId id="2147495626" r:id="rId25"/>
    <p:sldLayoutId id="2147495627" r:id="rId26"/>
    <p:sldLayoutId id="2147495628" r:id="rId27"/>
    <p:sldLayoutId id="2147495629" r:id="rId28"/>
    <p:sldLayoutId id="2147495630" r:id="rId2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Marcador de título 1">
            <a:extLst>
              <a:ext uri="{FF2B5EF4-FFF2-40B4-BE49-F238E27FC236}">
                <a16:creationId xmlns:a16="http://schemas.microsoft.com/office/drawing/2014/main" id="{F16F0758-1995-B680-3FDB-F608BE728DA9}"/>
              </a:ext>
            </a:extLst>
          </p:cNvPr>
          <p:cNvSpPr>
            <a:spLocks noGrp="1" noChangeArrowheads="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s-ES" altLang="es-CO"/>
              <a:t>Haga clic para modificar el estilo de título del patrón</a:t>
            </a:r>
            <a:endParaRPr lang="es-MX" altLang="es-CO"/>
          </a:p>
        </p:txBody>
      </p:sp>
      <p:sp>
        <p:nvSpPr>
          <p:cNvPr id="2051" name="Marcador de texto 2">
            <a:extLst>
              <a:ext uri="{FF2B5EF4-FFF2-40B4-BE49-F238E27FC236}">
                <a16:creationId xmlns:a16="http://schemas.microsoft.com/office/drawing/2014/main" id="{DE13B947-B703-891A-541A-4BCBF5047EC6}"/>
              </a:ext>
            </a:extLst>
          </p:cNvPr>
          <p:cNvSpPr>
            <a:spLocks noGrp="1" noChangeArrowheads="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s-ES" altLang="es-CO"/>
              <a:t>Editar el estilo de texto del patrón</a:t>
            </a:r>
          </a:p>
          <a:p>
            <a:pPr lvl="1"/>
            <a:r>
              <a:rPr lang="es-ES" altLang="es-CO"/>
              <a:t>Segundo nivel</a:t>
            </a:r>
          </a:p>
          <a:p>
            <a:pPr lvl="2"/>
            <a:r>
              <a:rPr lang="es-ES" altLang="es-CO"/>
              <a:t>Tercer nivel</a:t>
            </a:r>
          </a:p>
          <a:p>
            <a:pPr lvl="3"/>
            <a:r>
              <a:rPr lang="es-ES" altLang="es-CO"/>
              <a:t>Cuarto nivel</a:t>
            </a:r>
          </a:p>
          <a:p>
            <a:pPr lvl="4"/>
            <a:r>
              <a:rPr lang="es-ES" altLang="es-CO"/>
              <a:t>Quinto nivel</a:t>
            </a:r>
            <a:endParaRPr lang="es-MX" altLang="es-CO"/>
          </a:p>
        </p:txBody>
      </p:sp>
    </p:spTree>
  </p:cSld>
  <p:clrMap bg1="lt1" tx1="dk1" bg2="lt2" tx2="dk2" accent1="accent1" accent2="accent2" accent3="accent3" accent4="accent4" accent5="accent5" accent6="accent6" hlink="hlink" folHlink="folHlink"/>
  <p:sldLayoutIdLst>
    <p:sldLayoutId id="2147484779" r:id="rId1"/>
    <p:sldLayoutId id="2147484780" r:id="rId2"/>
    <p:sldLayoutId id="2147484781" r:id="rId3"/>
    <p:sldLayoutId id="2147484782" r:id="rId4"/>
    <p:sldLayoutId id="2147484783" r:id="rId5"/>
    <p:sldLayoutId id="2147484784" r:id="rId6"/>
    <p:sldLayoutId id="2147484785" r:id="rId7"/>
    <p:sldLayoutId id="2147484786" r:id="rId8"/>
    <p:sldLayoutId id="2147484787" r:id="rId9"/>
    <p:sldLayoutId id="2147484788" r:id="rId10"/>
    <p:sldLayoutId id="2147484789" r:id="rId11"/>
    <p:sldLayoutId id="2147484790" r:id="rId12"/>
    <p:sldLayoutId id="2147484791" r:id="rId13"/>
    <p:sldLayoutId id="2147484792" r:id="rId14"/>
    <p:sldLayoutId id="2147484793" r:id="rId15"/>
    <p:sldLayoutId id="2147484794" r:id="rId16"/>
    <p:sldLayoutId id="2147484795" r:id="rId17"/>
    <p:sldLayoutId id="2147484796" r:id="rId18"/>
    <p:sldLayoutId id="2147484797" r:id="rId19"/>
    <p:sldLayoutId id="2147484798" r:id="rId20"/>
    <p:sldLayoutId id="2147484799" r:id="rId21"/>
    <p:sldLayoutId id="2147484800" r:id="rId22"/>
    <p:sldLayoutId id="2147484801" r:id="rId23"/>
    <p:sldLayoutId id="2147484802" r:id="rId24"/>
    <p:sldLayoutId id="2147484803" r:id="rId25"/>
    <p:sldLayoutId id="2147484804" r:id="rId26"/>
    <p:sldLayoutId id="2147484805" r:id="rId27"/>
  </p:sldLayoutIdLst>
  <p:txStyles>
    <p:titleStyle>
      <a:lvl1pPr algn="l" rtl="0" fontAlgn="base">
        <a:lnSpc>
          <a:spcPct val="90000"/>
        </a:lnSpc>
        <a:spcBef>
          <a:spcPct val="0"/>
        </a:spcBef>
        <a:spcAft>
          <a:spcPct val="0"/>
        </a:spcAft>
        <a:defRPr sz="44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Calibri Light" panose="020F0302020204030204" pitchFamily="34" charset="0"/>
        </a:defRPr>
      </a:lvl2pPr>
      <a:lvl3pPr algn="l" rtl="0" fontAlgn="base">
        <a:lnSpc>
          <a:spcPct val="90000"/>
        </a:lnSpc>
        <a:spcBef>
          <a:spcPct val="0"/>
        </a:spcBef>
        <a:spcAft>
          <a:spcPct val="0"/>
        </a:spcAft>
        <a:defRPr sz="4400">
          <a:solidFill>
            <a:schemeClr val="tx1"/>
          </a:solidFill>
          <a:latin typeface="Calibri Light" panose="020F0302020204030204" pitchFamily="34" charset="0"/>
        </a:defRPr>
      </a:lvl3pPr>
      <a:lvl4pPr algn="l" rtl="0" fontAlgn="base">
        <a:lnSpc>
          <a:spcPct val="90000"/>
        </a:lnSpc>
        <a:spcBef>
          <a:spcPct val="0"/>
        </a:spcBef>
        <a:spcAft>
          <a:spcPct val="0"/>
        </a:spcAft>
        <a:defRPr sz="4400">
          <a:solidFill>
            <a:schemeClr val="tx1"/>
          </a:solidFill>
          <a:latin typeface="Calibri Light" panose="020F0302020204030204" pitchFamily="34" charset="0"/>
        </a:defRPr>
      </a:lvl4pPr>
      <a:lvl5pPr algn="l" rtl="0" fontAlgn="base">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fontAlgn="base">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074" name="Marcador de título 1">
            <a:extLst>
              <a:ext uri="{FF2B5EF4-FFF2-40B4-BE49-F238E27FC236}">
                <a16:creationId xmlns:a16="http://schemas.microsoft.com/office/drawing/2014/main" id="{68D8A965-EB32-2483-4EFF-222E2A58BEF0}"/>
              </a:ext>
            </a:extLst>
          </p:cNvPr>
          <p:cNvSpPr>
            <a:spLocks noGrp="1" noChangeArrowheads="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s-ES" altLang="es-CO"/>
              <a:t>Haga clic para modificar el estilo de título del patrón</a:t>
            </a:r>
            <a:endParaRPr lang="es-MX" altLang="es-CO"/>
          </a:p>
        </p:txBody>
      </p:sp>
      <p:sp>
        <p:nvSpPr>
          <p:cNvPr id="3075" name="Marcador de texto 2">
            <a:extLst>
              <a:ext uri="{FF2B5EF4-FFF2-40B4-BE49-F238E27FC236}">
                <a16:creationId xmlns:a16="http://schemas.microsoft.com/office/drawing/2014/main" id="{5BC53C67-B4F9-A118-3DF4-271F6EE46800}"/>
              </a:ext>
            </a:extLst>
          </p:cNvPr>
          <p:cNvSpPr>
            <a:spLocks noGrp="1" noChangeArrowheads="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s-ES" altLang="es-CO"/>
              <a:t>Editar el estilo de texto del patrón</a:t>
            </a:r>
          </a:p>
          <a:p>
            <a:pPr lvl="1"/>
            <a:r>
              <a:rPr lang="es-ES" altLang="es-CO"/>
              <a:t>Segundo nivel</a:t>
            </a:r>
          </a:p>
          <a:p>
            <a:pPr lvl="2"/>
            <a:r>
              <a:rPr lang="es-ES" altLang="es-CO"/>
              <a:t>Tercer nivel</a:t>
            </a:r>
          </a:p>
          <a:p>
            <a:pPr lvl="3"/>
            <a:r>
              <a:rPr lang="es-ES" altLang="es-CO"/>
              <a:t>Cuarto nivel</a:t>
            </a:r>
          </a:p>
          <a:p>
            <a:pPr lvl="4"/>
            <a:r>
              <a:rPr lang="es-ES" altLang="es-CO"/>
              <a:t>Quinto nivel</a:t>
            </a:r>
            <a:endParaRPr lang="es-MX" altLang="es-CO"/>
          </a:p>
        </p:txBody>
      </p:sp>
      <p:sp>
        <p:nvSpPr>
          <p:cNvPr id="4" name="Marcador de fecha 3">
            <a:extLst>
              <a:ext uri="{FF2B5EF4-FFF2-40B4-BE49-F238E27FC236}">
                <a16:creationId xmlns:a16="http://schemas.microsoft.com/office/drawing/2014/main" id="{564F1598-4DA2-3CBE-4B4D-C3081D17264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smtClean="0">
                <a:solidFill>
                  <a:schemeClr val="tx1">
                    <a:tint val="75000"/>
                  </a:schemeClr>
                </a:solidFill>
                <a:latin typeface="+mn-lt"/>
              </a:defRPr>
            </a:lvl1pPr>
          </a:lstStyle>
          <a:p>
            <a:pPr>
              <a:defRPr/>
            </a:pPr>
            <a:fld id="{324C3C40-87EF-48A4-B3E8-9433E79DA6FC}" type="datetimeFigureOut">
              <a:rPr lang="es-MX"/>
              <a:pPr>
                <a:defRPr/>
              </a:pPr>
              <a:t>25/01/2025</a:t>
            </a:fld>
            <a:endParaRPr lang="es-MX"/>
          </a:p>
        </p:txBody>
      </p:sp>
      <p:sp>
        <p:nvSpPr>
          <p:cNvPr id="5" name="Marcador de pie de página 4">
            <a:extLst>
              <a:ext uri="{FF2B5EF4-FFF2-40B4-BE49-F238E27FC236}">
                <a16:creationId xmlns:a16="http://schemas.microsoft.com/office/drawing/2014/main" id="{2D787756-AC25-518F-E383-1563944F8FC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es-MX"/>
          </a:p>
        </p:txBody>
      </p:sp>
      <p:sp>
        <p:nvSpPr>
          <p:cNvPr id="6" name="Marcador de número de diapositiva 5">
            <a:extLst>
              <a:ext uri="{FF2B5EF4-FFF2-40B4-BE49-F238E27FC236}">
                <a16:creationId xmlns:a16="http://schemas.microsoft.com/office/drawing/2014/main" id="{E186E8F9-B8E5-5E6B-D8BD-0DD70DA4C3C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eaLnBrk="1" fontAlgn="auto" hangingPunct="1">
              <a:spcBef>
                <a:spcPts val="0"/>
              </a:spcBef>
              <a:spcAft>
                <a:spcPts val="0"/>
              </a:spcAft>
              <a:defRPr sz="1200" smtClean="0">
                <a:solidFill>
                  <a:schemeClr val="tx1">
                    <a:tint val="75000"/>
                  </a:schemeClr>
                </a:solidFill>
                <a:latin typeface="+mn-lt"/>
              </a:defRPr>
            </a:lvl1pPr>
          </a:lstStyle>
          <a:p>
            <a:pPr>
              <a:defRPr/>
            </a:pPr>
            <a:fld id="{ED2ABC38-4AE4-47F7-938E-02B16FCD30F4}" type="slidenum">
              <a:rPr lang="es-MX"/>
              <a:pPr>
                <a:defRPr/>
              </a:pPr>
              <a:t>‹Nº›</a:t>
            </a:fld>
            <a:endParaRPr lang="es-MX"/>
          </a:p>
        </p:txBody>
      </p:sp>
    </p:spTree>
  </p:cSld>
  <p:clrMap bg1="lt1" tx1="dk1" bg2="lt2" tx2="dk2" accent1="accent1" accent2="accent2" accent3="accent3" accent4="accent4" accent5="accent5" accent6="accent6" hlink="hlink" folHlink="folHlink"/>
  <p:sldLayoutIdLst>
    <p:sldLayoutId id="2147484806" r:id="rId1"/>
    <p:sldLayoutId id="2147484807" r:id="rId2"/>
    <p:sldLayoutId id="2147484808" r:id="rId3"/>
    <p:sldLayoutId id="2147484809" r:id="rId4"/>
    <p:sldLayoutId id="2147484810" r:id="rId5"/>
    <p:sldLayoutId id="2147484811" r:id="rId6"/>
    <p:sldLayoutId id="2147484812" r:id="rId7"/>
    <p:sldLayoutId id="2147484813" r:id="rId8"/>
    <p:sldLayoutId id="2147484814" r:id="rId9"/>
    <p:sldLayoutId id="2147484815" r:id="rId10"/>
    <p:sldLayoutId id="2147484816" r:id="rId11"/>
    <p:sldLayoutId id="2147484817" r:id="rId12"/>
    <p:sldLayoutId id="2147484818" r:id="rId13"/>
    <p:sldLayoutId id="2147484819" r:id="rId14"/>
  </p:sldLayoutIdLst>
  <p:txStyles>
    <p:titleStyle>
      <a:lvl1pPr algn="l" rtl="0" fontAlgn="base">
        <a:lnSpc>
          <a:spcPct val="90000"/>
        </a:lnSpc>
        <a:spcBef>
          <a:spcPct val="0"/>
        </a:spcBef>
        <a:spcAft>
          <a:spcPct val="0"/>
        </a:spcAft>
        <a:defRPr sz="44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Calibri Light" panose="020F0302020204030204" pitchFamily="34" charset="0"/>
        </a:defRPr>
      </a:lvl2pPr>
      <a:lvl3pPr algn="l" rtl="0" fontAlgn="base">
        <a:lnSpc>
          <a:spcPct val="90000"/>
        </a:lnSpc>
        <a:spcBef>
          <a:spcPct val="0"/>
        </a:spcBef>
        <a:spcAft>
          <a:spcPct val="0"/>
        </a:spcAft>
        <a:defRPr sz="4400">
          <a:solidFill>
            <a:schemeClr val="tx1"/>
          </a:solidFill>
          <a:latin typeface="Calibri Light" panose="020F0302020204030204" pitchFamily="34" charset="0"/>
        </a:defRPr>
      </a:lvl3pPr>
      <a:lvl4pPr algn="l" rtl="0" fontAlgn="base">
        <a:lnSpc>
          <a:spcPct val="90000"/>
        </a:lnSpc>
        <a:spcBef>
          <a:spcPct val="0"/>
        </a:spcBef>
        <a:spcAft>
          <a:spcPct val="0"/>
        </a:spcAft>
        <a:defRPr sz="4400">
          <a:solidFill>
            <a:schemeClr val="tx1"/>
          </a:solidFill>
          <a:latin typeface="Calibri Light" panose="020F0302020204030204" pitchFamily="34" charset="0"/>
        </a:defRPr>
      </a:lvl4pPr>
      <a:lvl5pPr algn="l" rtl="0" fontAlgn="base">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fontAlgn="base">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8194" name="Marcador de título 1">
            <a:extLst>
              <a:ext uri="{FF2B5EF4-FFF2-40B4-BE49-F238E27FC236}">
                <a16:creationId xmlns:a16="http://schemas.microsoft.com/office/drawing/2014/main" id="{E96828B3-4ED9-043B-AC0B-8AC9E161DE5E}"/>
              </a:ext>
            </a:extLst>
          </p:cNvPr>
          <p:cNvSpPr>
            <a:spLocks noGrp="1" noChangeArrowheads="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s-ES" altLang="es-CO"/>
              <a:t>Haga clic para modificar el estilo de título del patrón</a:t>
            </a:r>
            <a:endParaRPr lang="es-MX" altLang="es-CO"/>
          </a:p>
        </p:txBody>
      </p:sp>
      <p:sp>
        <p:nvSpPr>
          <p:cNvPr id="8195" name="Marcador de texto 2">
            <a:extLst>
              <a:ext uri="{FF2B5EF4-FFF2-40B4-BE49-F238E27FC236}">
                <a16:creationId xmlns:a16="http://schemas.microsoft.com/office/drawing/2014/main" id="{A2BD8501-E091-9168-DD6C-2307F1931EB2}"/>
              </a:ext>
            </a:extLst>
          </p:cNvPr>
          <p:cNvSpPr>
            <a:spLocks noGrp="1" noChangeArrowheads="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s-ES" altLang="es-CO"/>
              <a:t>Editar el estilo de texto del patrón</a:t>
            </a:r>
          </a:p>
          <a:p>
            <a:pPr lvl="1"/>
            <a:r>
              <a:rPr lang="es-ES" altLang="es-CO"/>
              <a:t>Segundo nivel</a:t>
            </a:r>
          </a:p>
          <a:p>
            <a:pPr lvl="2"/>
            <a:r>
              <a:rPr lang="es-ES" altLang="es-CO"/>
              <a:t>Tercer nivel</a:t>
            </a:r>
          </a:p>
          <a:p>
            <a:pPr lvl="3"/>
            <a:r>
              <a:rPr lang="es-ES" altLang="es-CO"/>
              <a:t>Cuarto nivel</a:t>
            </a:r>
          </a:p>
          <a:p>
            <a:pPr lvl="4"/>
            <a:r>
              <a:rPr lang="es-ES" altLang="es-CO"/>
              <a:t>Quinto nivel</a:t>
            </a:r>
            <a:endParaRPr lang="es-MX" altLang="es-CO"/>
          </a:p>
        </p:txBody>
      </p:sp>
    </p:spTree>
    <p:extLst>
      <p:ext uri="{BB962C8B-B14F-4D97-AF65-F5344CB8AC3E}">
        <p14:creationId xmlns:p14="http://schemas.microsoft.com/office/powerpoint/2010/main" val="3915672799"/>
      </p:ext>
    </p:extLst>
  </p:cSld>
  <p:clrMap bg1="lt1" tx1="dk1" bg2="lt2" tx2="dk2" accent1="accent1" accent2="accent2" accent3="accent3" accent4="accent4" accent5="accent5" accent6="accent6" hlink="hlink" folHlink="folHlink"/>
  <p:sldLayoutIdLst>
    <p:sldLayoutId id="2147486075" r:id="rId1"/>
    <p:sldLayoutId id="2147486076" r:id="rId2"/>
    <p:sldLayoutId id="2147486077" r:id="rId3"/>
    <p:sldLayoutId id="2147486078" r:id="rId4"/>
    <p:sldLayoutId id="2147486079" r:id="rId5"/>
    <p:sldLayoutId id="2147486080" r:id="rId6"/>
    <p:sldLayoutId id="2147486081" r:id="rId7"/>
    <p:sldLayoutId id="2147486082" r:id="rId8"/>
    <p:sldLayoutId id="2147486083" r:id="rId9"/>
    <p:sldLayoutId id="2147486084" r:id="rId10"/>
    <p:sldLayoutId id="2147486085" r:id="rId11"/>
    <p:sldLayoutId id="2147486086" r:id="rId12"/>
    <p:sldLayoutId id="2147486087" r:id="rId13"/>
    <p:sldLayoutId id="2147486088" r:id="rId14"/>
    <p:sldLayoutId id="2147486089" r:id="rId15"/>
    <p:sldLayoutId id="2147486090" r:id="rId16"/>
    <p:sldLayoutId id="2147486091" r:id="rId17"/>
    <p:sldLayoutId id="2147486092" r:id="rId18"/>
    <p:sldLayoutId id="2147486093" r:id="rId19"/>
    <p:sldLayoutId id="2147486094" r:id="rId20"/>
    <p:sldLayoutId id="2147486095" r:id="rId21"/>
    <p:sldLayoutId id="2147486096" r:id="rId22"/>
    <p:sldLayoutId id="2147486097" r:id="rId23"/>
    <p:sldLayoutId id="2147486098" r:id="rId24"/>
    <p:sldLayoutId id="2147486099" r:id="rId25"/>
    <p:sldLayoutId id="2147486100" r:id="rId26"/>
    <p:sldLayoutId id="2147486102" r:id="rId27"/>
    <p:sldLayoutId id="2147486103" r:id="rId28"/>
    <p:sldLayoutId id="2147486104" r:id="rId29"/>
  </p:sldLayoutIdLst>
  <p:txStyles>
    <p:titleStyle>
      <a:lvl1pPr algn="l" rtl="0" fontAlgn="base">
        <a:lnSpc>
          <a:spcPct val="90000"/>
        </a:lnSpc>
        <a:spcBef>
          <a:spcPct val="0"/>
        </a:spcBef>
        <a:spcAft>
          <a:spcPct val="0"/>
        </a:spcAft>
        <a:defRPr sz="44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Calibri Light" panose="020F0302020204030204" pitchFamily="34" charset="0"/>
        </a:defRPr>
      </a:lvl2pPr>
      <a:lvl3pPr algn="l" rtl="0" fontAlgn="base">
        <a:lnSpc>
          <a:spcPct val="90000"/>
        </a:lnSpc>
        <a:spcBef>
          <a:spcPct val="0"/>
        </a:spcBef>
        <a:spcAft>
          <a:spcPct val="0"/>
        </a:spcAft>
        <a:defRPr sz="4400">
          <a:solidFill>
            <a:schemeClr val="tx1"/>
          </a:solidFill>
          <a:latin typeface="Calibri Light" panose="020F0302020204030204" pitchFamily="34" charset="0"/>
        </a:defRPr>
      </a:lvl3pPr>
      <a:lvl4pPr algn="l" rtl="0" fontAlgn="base">
        <a:lnSpc>
          <a:spcPct val="90000"/>
        </a:lnSpc>
        <a:spcBef>
          <a:spcPct val="0"/>
        </a:spcBef>
        <a:spcAft>
          <a:spcPct val="0"/>
        </a:spcAft>
        <a:defRPr sz="4400">
          <a:solidFill>
            <a:schemeClr val="tx1"/>
          </a:solidFill>
          <a:latin typeface="Calibri Light" panose="020F0302020204030204" pitchFamily="34" charset="0"/>
        </a:defRPr>
      </a:lvl4pPr>
      <a:lvl5pPr algn="l" rtl="0" fontAlgn="base">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fontAlgn="base">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8194" name="Marcador de título 1">
            <a:extLst>
              <a:ext uri="{FF2B5EF4-FFF2-40B4-BE49-F238E27FC236}">
                <a16:creationId xmlns:a16="http://schemas.microsoft.com/office/drawing/2014/main" id="{E96828B3-4ED9-043B-AC0B-8AC9E161DE5E}"/>
              </a:ext>
            </a:extLst>
          </p:cNvPr>
          <p:cNvSpPr>
            <a:spLocks noGrp="1" noChangeArrowheads="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s-ES" altLang="es-CO"/>
              <a:t>Haga clic para modificar el estilo de título del patrón</a:t>
            </a:r>
            <a:endParaRPr lang="es-MX" altLang="es-CO"/>
          </a:p>
        </p:txBody>
      </p:sp>
      <p:sp>
        <p:nvSpPr>
          <p:cNvPr id="8195" name="Marcador de texto 2">
            <a:extLst>
              <a:ext uri="{FF2B5EF4-FFF2-40B4-BE49-F238E27FC236}">
                <a16:creationId xmlns:a16="http://schemas.microsoft.com/office/drawing/2014/main" id="{A2BD8501-E091-9168-DD6C-2307F1931EB2}"/>
              </a:ext>
            </a:extLst>
          </p:cNvPr>
          <p:cNvSpPr>
            <a:spLocks noGrp="1" noChangeArrowheads="1"/>
          </p:cNvSpPr>
          <p:nvPr>
            <p:ph type="body" idx="1"/>
          </p:nvPr>
        </p:nvSpPr>
        <p:spPr bwMode="auto">
          <a:xfrm>
            <a:off x="838200" y="1825625"/>
            <a:ext cx="10515600" cy="43513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s-ES" altLang="es-CO"/>
              <a:t>Editar el estilo de texto del patrón</a:t>
            </a:r>
          </a:p>
          <a:p>
            <a:pPr lvl="1"/>
            <a:r>
              <a:rPr lang="es-ES" altLang="es-CO"/>
              <a:t>Segundo nivel</a:t>
            </a:r>
          </a:p>
          <a:p>
            <a:pPr lvl="2"/>
            <a:r>
              <a:rPr lang="es-ES" altLang="es-CO"/>
              <a:t>Tercer nivel</a:t>
            </a:r>
          </a:p>
          <a:p>
            <a:pPr lvl="3"/>
            <a:r>
              <a:rPr lang="es-ES" altLang="es-CO"/>
              <a:t>Cuarto nivel</a:t>
            </a:r>
          </a:p>
          <a:p>
            <a:pPr lvl="4"/>
            <a:r>
              <a:rPr lang="es-ES" altLang="es-CO"/>
              <a:t>Quinto nivel</a:t>
            </a:r>
            <a:endParaRPr lang="es-MX" altLang="es-CO"/>
          </a:p>
        </p:txBody>
      </p:sp>
    </p:spTree>
    <p:extLst>
      <p:ext uri="{BB962C8B-B14F-4D97-AF65-F5344CB8AC3E}">
        <p14:creationId xmlns:p14="http://schemas.microsoft.com/office/powerpoint/2010/main" val="2739111327"/>
      </p:ext>
    </p:extLst>
  </p:cSld>
  <p:clrMap bg1="lt1" tx1="dk1" bg2="lt2" tx2="dk2" accent1="accent1" accent2="accent2" accent3="accent3" accent4="accent4" accent5="accent5" accent6="accent6" hlink="hlink" folHlink="folHlink"/>
  <p:sldLayoutIdLst>
    <p:sldLayoutId id="2147487234" r:id="rId1"/>
    <p:sldLayoutId id="2147487235" r:id="rId2"/>
    <p:sldLayoutId id="2147487236" r:id="rId3"/>
    <p:sldLayoutId id="2147487237" r:id="rId4"/>
    <p:sldLayoutId id="2147487238" r:id="rId5"/>
    <p:sldLayoutId id="2147487239" r:id="rId6"/>
    <p:sldLayoutId id="2147487240" r:id="rId7"/>
    <p:sldLayoutId id="2147487241" r:id="rId8"/>
    <p:sldLayoutId id="2147487242" r:id="rId9"/>
    <p:sldLayoutId id="2147487243" r:id="rId10"/>
    <p:sldLayoutId id="2147487244" r:id="rId11"/>
    <p:sldLayoutId id="2147487245" r:id="rId12"/>
    <p:sldLayoutId id="2147487246" r:id="rId13"/>
    <p:sldLayoutId id="2147487247" r:id="rId14"/>
    <p:sldLayoutId id="2147487248" r:id="rId15"/>
    <p:sldLayoutId id="2147487249" r:id="rId16"/>
    <p:sldLayoutId id="2147487250" r:id="rId17"/>
    <p:sldLayoutId id="2147487251" r:id="rId18"/>
    <p:sldLayoutId id="2147487252" r:id="rId19"/>
    <p:sldLayoutId id="2147487253" r:id="rId20"/>
    <p:sldLayoutId id="2147487254" r:id="rId21"/>
    <p:sldLayoutId id="2147487255" r:id="rId22"/>
    <p:sldLayoutId id="2147487256" r:id="rId23"/>
    <p:sldLayoutId id="2147487257" r:id="rId24"/>
    <p:sldLayoutId id="2147487258" r:id="rId25"/>
    <p:sldLayoutId id="2147487259" r:id="rId26"/>
    <p:sldLayoutId id="2147487260" r:id="rId27"/>
    <p:sldLayoutId id="2147487261" r:id="rId28"/>
    <p:sldLayoutId id="2147487262" r:id="rId29"/>
    <p:sldLayoutId id="2147487263" r:id="rId30"/>
  </p:sldLayoutIdLst>
  <p:txStyles>
    <p:titleStyle>
      <a:lvl1pPr algn="l" rtl="0" fontAlgn="base">
        <a:lnSpc>
          <a:spcPct val="90000"/>
        </a:lnSpc>
        <a:spcBef>
          <a:spcPct val="0"/>
        </a:spcBef>
        <a:spcAft>
          <a:spcPct val="0"/>
        </a:spcAft>
        <a:defRPr sz="44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Calibri Light" panose="020F0302020204030204" pitchFamily="34" charset="0"/>
        </a:defRPr>
      </a:lvl2pPr>
      <a:lvl3pPr algn="l" rtl="0" fontAlgn="base">
        <a:lnSpc>
          <a:spcPct val="90000"/>
        </a:lnSpc>
        <a:spcBef>
          <a:spcPct val="0"/>
        </a:spcBef>
        <a:spcAft>
          <a:spcPct val="0"/>
        </a:spcAft>
        <a:defRPr sz="4400">
          <a:solidFill>
            <a:schemeClr val="tx1"/>
          </a:solidFill>
          <a:latin typeface="Calibri Light" panose="020F0302020204030204" pitchFamily="34" charset="0"/>
        </a:defRPr>
      </a:lvl3pPr>
      <a:lvl4pPr algn="l" rtl="0" fontAlgn="base">
        <a:lnSpc>
          <a:spcPct val="90000"/>
        </a:lnSpc>
        <a:spcBef>
          <a:spcPct val="0"/>
        </a:spcBef>
        <a:spcAft>
          <a:spcPct val="0"/>
        </a:spcAft>
        <a:defRPr sz="4400">
          <a:solidFill>
            <a:schemeClr val="tx1"/>
          </a:solidFill>
          <a:latin typeface="Calibri Light" panose="020F0302020204030204" pitchFamily="34" charset="0"/>
        </a:defRPr>
      </a:lvl4pPr>
      <a:lvl5pPr algn="l" rtl="0" fontAlgn="base">
        <a:lnSpc>
          <a:spcPct val="90000"/>
        </a:lnSpc>
        <a:spcBef>
          <a:spcPct val="0"/>
        </a:spcBef>
        <a:spcAft>
          <a:spcPct val="0"/>
        </a:spcAft>
        <a:defRPr sz="4400">
          <a:solidFill>
            <a:schemeClr val="tx1"/>
          </a:solidFill>
          <a:latin typeface="Calibri Light" panose="020F0302020204030204" pitchFamily="34" charset="0"/>
        </a:defRPr>
      </a:lvl5pPr>
      <a:lvl6pPr marL="457189"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377"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566"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754"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594" indent="-228594" algn="l" rtl="0" fontAlgn="base">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783" indent="-228594" algn="l" rtl="0" fontAlgn="base">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2971" indent="-228594" algn="l" rtl="0" fontAlgn="base">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160" indent="-228594"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349" indent="-228594"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MX"/>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Tree>
    <p:extLst>
      <p:ext uri="{BB962C8B-B14F-4D97-AF65-F5344CB8AC3E}">
        <p14:creationId xmlns:p14="http://schemas.microsoft.com/office/powerpoint/2010/main" val="3489085836"/>
      </p:ext>
    </p:extLst>
  </p:cSld>
  <p:clrMap bg1="lt1" tx1="dk1" bg2="lt2" tx2="dk2" accent1="accent1" accent2="accent2" accent3="accent3" accent4="accent4" accent5="accent5" accent6="accent6" hlink="hlink" folHlink="folHlink"/>
  <p:sldLayoutIdLst>
    <p:sldLayoutId id="2147488344" r:id="rId1"/>
    <p:sldLayoutId id="2147488345" r:id="rId2"/>
    <p:sldLayoutId id="2147488346" r:id="rId3"/>
    <p:sldLayoutId id="2147488347" r:id="rId4"/>
    <p:sldLayoutId id="2147488348" r:id="rId5"/>
    <p:sldLayoutId id="2147488349" r:id="rId6"/>
    <p:sldLayoutId id="2147488350" r:id="rId7"/>
    <p:sldLayoutId id="2147488351" r:id="rId8"/>
    <p:sldLayoutId id="2147488352" r:id="rId9"/>
    <p:sldLayoutId id="2147488353" r:id="rId10"/>
    <p:sldLayoutId id="2147488354" r:id="rId11"/>
    <p:sldLayoutId id="2147488355" r:id="rId12"/>
    <p:sldLayoutId id="2147488356" r:id="rId13"/>
    <p:sldLayoutId id="2147488357" r:id="rId14"/>
    <p:sldLayoutId id="2147488358" r:id="rId15"/>
    <p:sldLayoutId id="2147488359" r:id="rId16"/>
    <p:sldLayoutId id="2147488360" r:id="rId17"/>
    <p:sldLayoutId id="2147488361" r:id="rId18"/>
    <p:sldLayoutId id="2147488362" r:id="rId19"/>
    <p:sldLayoutId id="2147488363" r:id="rId20"/>
    <p:sldLayoutId id="2147488364" r:id="rId21"/>
    <p:sldLayoutId id="2147488365" r:id="rId22"/>
    <p:sldLayoutId id="2147488366" r:id="rId23"/>
    <p:sldLayoutId id="2147488367" r:id="rId24"/>
    <p:sldLayoutId id="2147488368" r:id="rId25"/>
    <p:sldLayoutId id="2147488369" r:id="rId26"/>
    <p:sldLayoutId id="2147488370" r:id="rId27"/>
    <p:sldLayoutId id="2147488371" r:id="rId28"/>
    <p:sldLayoutId id="2147488372" r:id="rId29"/>
    <p:sldLayoutId id="2147488373" r:id="rId30"/>
    <p:sldLayoutId id="2147488374" r:id="rId31"/>
    <p:sldLayoutId id="2147488375" r:id="rId32"/>
    <p:sldLayoutId id="2147488376" r:id="rId33"/>
    <p:sldLayoutId id="2147488377" r:id="rId34"/>
    <p:sldLayoutId id="2147488378" r:id="rId35"/>
    <p:sldLayoutId id="2147488379" r:id="rId36"/>
    <p:sldLayoutId id="2147488380" r:id="rId37"/>
    <p:sldLayoutId id="2147488381" r:id="rId3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MX"/>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Tree>
    <p:extLst>
      <p:ext uri="{BB962C8B-B14F-4D97-AF65-F5344CB8AC3E}">
        <p14:creationId xmlns:p14="http://schemas.microsoft.com/office/powerpoint/2010/main" val="3570058643"/>
      </p:ext>
    </p:extLst>
  </p:cSld>
  <p:clrMap bg1="lt1" tx1="dk1" bg2="lt2" tx2="dk2" accent1="accent1" accent2="accent2" accent3="accent3" accent4="accent4" accent5="accent5" accent6="accent6" hlink="hlink" folHlink="folHlink"/>
  <p:sldLayoutIdLst>
    <p:sldLayoutId id="2147489998" r:id="rId1"/>
    <p:sldLayoutId id="2147489999" r:id="rId2"/>
    <p:sldLayoutId id="2147490000" r:id="rId3"/>
    <p:sldLayoutId id="2147490001" r:id="rId4"/>
    <p:sldLayoutId id="2147490002" r:id="rId5"/>
    <p:sldLayoutId id="2147490003" r:id="rId6"/>
    <p:sldLayoutId id="2147490004" r:id="rId7"/>
    <p:sldLayoutId id="2147490005" r:id="rId8"/>
    <p:sldLayoutId id="2147490006" r:id="rId9"/>
    <p:sldLayoutId id="2147490007" r:id="rId10"/>
    <p:sldLayoutId id="2147490008" r:id="rId11"/>
    <p:sldLayoutId id="2147490009" r:id="rId12"/>
    <p:sldLayoutId id="2147490010" r:id="rId13"/>
    <p:sldLayoutId id="2147490011" r:id="rId14"/>
    <p:sldLayoutId id="2147490012" r:id="rId15"/>
    <p:sldLayoutId id="2147490013" r:id="rId16"/>
    <p:sldLayoutId id="2147490014" r:id="rId17"/>
    <p:sldLayoutId id="2147490015" r:id="rId18"/>
    <p:sldLayoutId id="2147490016" r:id="rId19"/>
    <p:sldLayoutId id="2147490018" r:id="rId20"/>
    <p:sldLayoutId id="2147490019" r:id="rId21"/>
    <p:sldLayoutId id="2147490020" r:id="rId22"/>
    <p:sldLayoutId id="2147490021" r:id="rId23"/>
    <p:sldLayoutId id="2147490022" r:id="rId24"/>
    <p:sldLayoutId id="2147490023" r:id="rId25"/>
    <p:sldLayoutId id="2147490024" r:id="rId26"/>
    <p:sldLayoutId id="2147490025" r:id="rId27"/>
    <p:sldLayoutId id="2147490026" r:id="rId2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MX"/>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Tree>
    <p:extLst>
      <p:ext uri="{BB962C8B-B14F-4D97-AF65-F5344CB8AC3E}">
        <p14:creationId xmlns:p14="http://schemas.microsoft.com/office/powerpoint/2010/main" val="1254675276"/>
      </p:ext>
    </p:extLst>
  </p:cSld>
  <p:clrMap bg1="lt1" tx1="dk1" bg2="lt2" tx2="dk2" accent1="accent1" accent2="accent2" accent3="accent3" accent4="accent4" accent5="accent5" accent6="accent6" hlink="hlink" folHlink="folHlink"/>
  <p:sldLayoutIdLst>
    <p:sldLayoutId id="2147490237" r:id="rId1"/>
    <p:sldLayoutId id="2147490238" r:id="rId2"/>
    <p:sldLayoutId id="2147490239" r:id="rId3"/>
    <p:sldLayoutId id="2147490240" r:id="rId4"/>
    <p:sldLayoutId id="2147490241" r:id="rId5"/>
    <p:sldLayoutId id="2147490242" r:id="rId6"/>
    <p:sldLayoutId id="2147490243" r:id="rId7"/>
    <p:sldLayoutId id="2147490244" r:id="rId8"/>
    <p:sldLayoutId id="2147490245" r:id="rId9"/>
    <p:sldLayoutId id="2147490246" r:id="rId10"/>
    <p:sldLayoutId id="2147490247" r:id="rId11"/>
    <p:sldLayoutId id="2147490248" r:id="rId12"/>
    <p:sldLayoutId id="2147490249" r:id="rId13"/>
    <p:sldLayoutId id="2147490250" r:id="rId14"/>
    <p:sldLayoutId id="2147490251" r:id="rId15"/>
    <p:sldLayoutId id="2147490252" r:id="rId16"/>
    <p:sldLayoutId id="2147490253" r:id="rId17"/>
    <p:sldLayoutId id="2147490254" r:id="rId18"/>
    <p:sldLayoutId id="2147490255" r:id="rId19"/>
    <p:sldLayoutId id="2147490256" r:id="rId20"/>
    <p:sldLayoutId id="2147490257" r:id="rId21"/>
    <p:sldLayoutId id="2147490258" r:id="rId22"/>
    <p:sldLayoutId id="2147490259" r:id="rId23"/>
    <p:sldLayoutId id="2147490260" r:id="rId24"/>
    <p:sldLayoutId id="2147490261" r:id="rId25"/>
    <p:sldLayoutId id="2147490262" r:id="rId26"/>
    <p:sldLayoutId id="2147490263" r:id="rId2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MX"/>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Tree>
    <p:extLst>
      <p:ext uri="{BB962C8B-B14F-4D97-AF65-F5344CB8AC3E}">
        <p14:creationId xmlns:p14="http://schemas.microsoft.com/office/powerpoint/2010/main" val="1426374534"/>
      </p:ext>
    </p:extLst>
  </p:cSld>
  <p:clrMap bg1="lt1" tx1="dk1" bg2="lt2" tx2="dk2" accent1="accent1" accent2="accent2" accent3="accent3" accent4="accent4" accent5="accent5" accent6="accent6" hlink="hlink" folHlink="folHlink"/>
  <p:sldLayoutIdLst>
    <p:sldLayoutId id="2147491475" r:id="rId1"/>
    <p:sldLayoutId id="2147491476" r:id="rId2"/>
    <p:sldLayoutId id="2147491477" r:id="rId3"/>
    <p:sldLayoutId id="2147491478" r:id="rId4"/>
    <p:sldLayoutId id="2147491479" r:id="rId5"/>
    <p:sldLayoutId id="2147491480" r:id="rId6"/>
    <p:sldLayoutId id="2147491481" r:id="rId7"/>
    <p:sldLayoutId id="2147491482" r:id="rId8"/>
    <p:sldLayoutId id="2147491483" r:id="rId9"/>
    <p:sldLayoutId id="2147491484" r:id="rId10"/>
    <p:sldLayoutId id="2147491485" r:id="rId11"/>
    <p:sldLayoutId id="2147491486" r:id="rId12"/>
    <p:sldLayoutId id="2147491487" r:id="rId13"/>
    <p:sldLayoutId id="2147491488" r:id="rId14"/>
    <p:sldLayoutId id="2147491489" r:id="rId15"/>
    <p:sldLayoutId id="2147491490" r:id="rId16"/>
    <p:sldLayoutId id="2147491491" r:id="rId17"/>
    <p:sldLayoutId id="2147491492" r:id="rId18"/>
    <p:sldLayoutId id="2147491493" r:id="rId19"/>
    <p:sldLayoutId id="2147491495" r:id="rId20"/>
    <p:sldLayoutId id="2147491496" r:id="rId21"/>
    <p:sldLayoutId id="2147491497" r:id="rId22"/>
    <p:sldLayoutId id="2147491498" r:id="rId23"/>
    <p:sldLayoutId id="2147491499" r:id="rId24"/>
    <p:sldLayoutId id="2147491500" r:id="rId25"/>
    <p:sldLayoutId id="2147491501" r:id="rId26"/>
    <p:sldLayoutId id="2147491502" r:id="rId27"/>
    <p:sldLayoutId id="2147491503" r:id="rId2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hyperlink" Target="../../../../04.%20Administrativo/02.%20Contratistas/11.%20ALEXANDER_MARTINEZ/Heladas_contador_municipios.xlsx" TargetMode="External"/><Relationship Id="rId3" Type="http://schemas.openxmlformats.org/officeDocument/2006/relationships/image" Target="../media/image70.png"/><Relationship Id="rId7" Type="http://schemas.openxmlformats.org/officeDocument/2006/relationships/image" Target="../media/image71.png"/><Relationship Id="rId2" Type="http://schemas.openxmlformats.org/officeDocument/2006/relationships/notesSlide" Target="../notesSlides/notesSlide8.xml"/><Relationship Id="rId1" Type="http://schemas.openxmlformats.org/officeDocument/2006/relationships/slideLayout" Target="../slideLayouts/slideLayout19.xml"/><Relationship Id="rId6" Type="http://schemas.openxmlformats.org/officeDocument/2006/relationships/image" Target="../media/image68.png"/><Relationship Id="rId5" Type="http://schemas.openxmlformats.org/officeDocument/2006/relationships/image" Target="../media/image72.png"/><Relationship Id="rId4" Type="http://schemas.openxmlformats.org/officeDocument/2006/relationships/image" Target="../media/image69.png"/></Relationships>
</file>

<file path=ppt/slides/_rels/slide11.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9.xml"/><Relationship Id="rId1" Type="http://schemas.openxmlformats.org/officeDocument/2006/relationships/slideLayout" Target="../slideLayouts/slideLayout19.xml"/><Relationship Id="rId6" Type="http://schemas.openxmlformats.org/officeDocument/2006/relationships/image" Target="../media/image68.png"/><Relationship Id="rId5" Type="http://schemas.openxmlformats.org/officeDocument/2006/relationships/image" Target="../media/image72.png"/><Relationship Id="rId4" Type="http://schemas.openxmlformats.org/officeDocument/2006/relationships/image" Target="../media/image69.png"/></Relationships>
</file>

<file path=ppt/slides/_rels/slide12.xml.rels><?xml version="1.0" encoding="UTF-8" standalone="yes"?>
<Relationships xmlns="http://schemas.openxmlformats.org/package/2006/relationships"><Relationship Id="rId2" Type="http://schemas.openxmlformats.org/officeDocument/2006/relationships/image" Target="../media/image74.jpeg"/><Relationship Id="rId1" Type="http://schemas.openxmlformats.org/officeDocument/2006/relationships/slideLayout" Target="../slideLayouts/slideLayout20.xml"/></Relationships>
</file>

<file path=ppt/slides/_rels/slide13.xml.rels><?xml version="1.0" encoding="UTF-8" standalone="yes"?>
<Relationships xmlns="http://schemas.openxmlformats.org/package/2006/relationships"><Relationship Id="rId3" Type="http://schemas.openxmlformats.org/officeDocument/2006/relationships/image" Target="../media/image75.jpeg"/><Relationship Id="rId7" Type="http://schemas.openxmlformats.org/officeDocument/2006/relationships/image" Target="../media/image78.png"/><Relationship Id="rId2" Type="http://schemas.openxmlformats.org/officeDocument/2006/relationships/notesSlide" Target="../notesSlides/notesSlide10.xml"/><Relationship Id="rId1" Type="http://schemas.openxmlformats.org/officeDocument/2006/relationships/slideLayout" Target="../slideLayouts/slideLayout298.xml"/><Relationship Id="rId6" Type="http://schemas.openxmlformats.org/officeDocument/2006/relationships/image" Target="file:///O:\Mi%20unidad\OSPA\01.%20Tematicas\02.%20Hidrologia\01.%20Productos\01.Mapas_Alertas_Hidrologicas\temporales\jpg\Puntos_RTVC.jpg" TargetMode="External"/><Relationship Id="rId5" Type="http://schemas.openxmlformats.org/officeDocument/2006/relationships/image" Target="../media/image77.jpeg"/><Relationship Id="rId4" Type="http://schemas.openxmlformats.org/officeDocument/2006/relationships/image" Target="../media/image76.png"/></Relationships>
</file>

<file path=ppt/slides/_rels/slide14.xml.rels><?xml version="1.0" encoding="UTF-8" standalone="yes"?>
<Relationships xmlns="http://schemas.openxmlformats.org/package/2006/relationships"><Relationship Id="rId8" Type="http://schemas.openxmlformats.org/officeDocument/2006/relationships/image" Target="../media/image85.png"/><Relationship Id="rId3" Type="http://schemas.openxmlformats.org/officeDocument/2006/relationships/image" Target="../media/image80.png"/><Relationship Id="rId7" Type="http://schemas.openxmlformats.org/officeDocument/2006/relationships/image" Target="../media/image84.png"/><Relationship Id="rId2" Type="http://schemas.openxmlformats.org/officeDocument/2006/relationships/image" Target="../media/image79.png"/><Relationship Id="rId1" Type="http://schemas.openxmlformats.org/officeDocument/2006/relationships/slideLayout" Target="../slideLayouts/slideLayout326.xml"/><Relationship Id="rId6" Type="http://schemas.openxmlformats.org/officeDocument/2006/relationships/image" Target="../media/image83.png"/><Relationship Id="rId5" Type="http://schemas.openxmlformats.org/officeDocument/2006/relationships/image" Target="../media/image82.png"/><Relationship Id="rId4" Type="http://schemas.openxmlformats.org/officeDocument/2006/relationships/image" Target="../media/image81.png"/></Relationships>
</file>

<file path=ppt/slides/_rels/slide15.xml.rels><?xml version="1.0" encoding="UTF-8" standalone="yes"?>
<Relationships xmlns="http://schemas.openxmlformats.org/package/2006/relationships"><Relationship Id="rId8" Type="http://schemas.openxmlformats.org/officeDocument/2006/relationships/image" Target="../media/image83.png"/><Relationship Id="rId13" Type="http://schemas.openxmlformats.org/officeDocument/2006/relationships/image" Target="../media/image89.png"/><Relationship Id="rId18" Type="http://schemas.openxmlformats.org/officeDocument/2006/relationships/image" Target="../media/image91.png"/><Relationship Id="rId26" Type="http://schemas.openxmlformats.org/officeDocument/2006/relationships/image" Target="file:///O:\Mi%20unidad\OSPA\01.%20Tematicas\02.%20Hidrologia\01.%20Productos\01.Mapas_Alertas_Hidrologicas\salidas\Alerta_Naranja.png" TargetMode="External"/><Relationship Id="rId3" Type="http://schemas.openxmlformats.org/officeDocument/2006/relationships/image" Target="../media/image79.png"/><Relationship Id="rId21" Type="http://schemas.openxmlformats.org/officeDocument/2006/relationships/image" Target="../media/image92.png"/><Relationship Id="rId7" Type="http://schemas.openxmlformats.org/officeDocument/2006/relationships/image" Target="../media/image84.png"/><Relationship Id="rId12" Type="http://schemas.openxmlformats.org/officeDocument/2006/relationships/image" Target="../media/image85.png"/><Relationship Id="rId17" Type="http://schemas.openxmlformats.org/officeDocument/2006/relationships/image" Target="file:///O:\Mi%20unidad\OSPA\01.%20Tematicas\02.%20Hidrologia\01.%20Productos\01.Mapas_Alertas_Hidrologicas\temporales\jpg\Puntos_RTVC.jpg" TargetMode="External"/><Relationship Id="rId25" Type="http://schemas.openxmlformats.org/officeDocument/2006/relationships/image" Target="../media/image94.png"/><Relationship Id="rId2" Type="http://schemas.openxmlformats.org/officeDocument/2006/relationships/notesSlide" Target="../notesSlides/notesSlide11.xml"/><Relationship Id="rId16" Type="http://schemas.openxmlformats.org/officeDocument/2006/relationships/image" Target="../media/image77.jpeg"/><Relationship Id="rId20" Type="http://schemas.openxmlformats.org/officeDocument/2006/relationships/image" Target="file:///O:\Mi%20unidad\OSPA\01.%20Tematicas\02.%20Hidrologia\01.%20Productos\01.Mapas_Alertas_Hidrologicas\salidas\Alerta_Roja.png" TargetMode="External"/><Relationship Id="rId29" Type="http://schemas.openxmlformats.org/officeDocument/2006/relationships/image" Target="../media/image54.png"/><Relationship Id="rId1" Type="http://schemas.openxmlformats.org/officeDocument/2006/relationships/slideLayout" Target="../slideLayouts/slideLayout306.xml"/><Relationship Id="rId6" Type="http://schemas.openxmlformats.org/officeDocument/2006/relationships/image" Target="../media/image86.png"/><Relationship Id="rId11" Type="http://schemas.openxmlformats.org/officeDocument/2006/relationships/image" Target="../media/image70.png"/><Relationship Id="rId24" Type="http://schemas.openxmlformats.org/officeDocument/2006/relationships/image" Target="file:///O:\Mi%20unidad\OSPA\01.%20Tematicas\02.%20Hidrologia\01.%20Productos\01.Mapas_Alertas_Hidrologicas\salidas\Alerta_Amarilla.png" TargetMode="External"/><Relationship Id="rId5" Type="http://schemas.openxmlformats.org/officeDocument/2006/relationships/image" Target="../media/image82.png"/><Relationship Id="rId15" Type="http://schemas.openxmlformats.org/officeDocument/2006/relationships/image" Target="file:///O:\Mi%20unidad\OSPA\01.%20Tematicas\02.%20Hidrologia\01.%20Productos\01.Mapas_Alertas_Hidrologicas\salidas\Alerta_Puntual.png" TargetMode="External"/><Relationship Id="rId23" Type="http://schemas.openxmlformats.org/officeDocument/2006/relationships/image" Target="../media/image93.png"/><Relationship Id="rId28" Type="http://schemas.openxmlformats.org/officeDocument/2006/relationships/hyperlink" Target="https://fews.ideam.gov.co/visorfews/nacional/estacion" TargetMode="External"/><Relationship Id="rId10" Type="http://schemas.openxmlformats.org/officeDocument/2006/relationships/image" Target="../media/image88.png"/><Relationship Id="rId19" Type="http://schemas.openxmlformats.org/officeDocument/2006/relationships/image" Target="file:///O:\Mi%20unidad\OSPA\01.%20Tematicas\02.%20Hidrologia\01.%20Productos\01.Mapas_Alertas_Hidrologicas\salidas\Alerta_Suma.png" TargetMode="External"/><Relationship Id="rId4" Type="http://schemas.openxmlformats.org/officeDocument/2006/relationships/image" Target="../media/image80.png"/><Relationship Id="rId9" Type="http://schemas.openxmlformats.org/officeDocument/2006/relationships/image" Target="../media/image87.png"/><Relationship Id="rId14" Type="http://schemas.openxmlformats.org/officeDocument/2006/relationships/image" Target="../media/image90.png"/><Relationship Id="rId22" Type="http://schemas.openxmlformats.org/officeDocument/2006/relationships/image" Target="file:///O:\Mi%20unidad\OSPA\01.%20Tematicas\02.%20Hidrologia\01.%20Productos\01.Mapas_Alertas_Hidrologicas\salidas\Alerta_Niveles_Bajos.png" TargetMode="External"/><Relationship Id="rId27" Type="http://schemas.openxmlformats.org/officeDocument/2006/relationships/image" Target="../media/image78.png"/></Relationships>
</file>

<file path=ppt/slides/_rels/slide16.xml.rels><?xml version="1.0" encoding="UTF-8" standalone="yes"?>
<Relationships xmlns="http://schemas.openxmlformats.org/package/2006/relationships"><Relationship Id="rId8" Type="http://schemas.openxmlformats.org/officeDocument/2006/relationships/image" Target="../media/image89.png"/><Relationship Id="rId13" Type="http://schemas.openxmlformats.org/officeDocument/2006/relationships/image" Target="../media/image99.png"/><Relationship Id="rId3" Type="http://schemas.openxmlformats.org/officeDocument/2006/relationships/image" Target="../media/image77.jpeg"/><Relationship Id="rId7" Type="http://schemas.openxmlformats.org/officeDocument/2006/relationships/image" Target="../media/image70.png"/><Relationship Id="rId12" Type="http://schemas.openxmlformats.org/officeDocument/2006/relationships/image" Target="../media/image98.png"/><Relationship Id="rId2" Type="http://schemas.openxmlformats.org/officeDocument/2006/relationships/notesSlide" Target="../notesSlides/notesSlide12.xml"/><Relationship Id="rId1" Type="http://schemas.openxmlformats.org/officeDocument/2006/relationships/slideLayout" Target="../slideLayouts/slideLayout306.xml"/><Relationship Id="rId6" Type="http://schemas.openxmlformats.org/officeDocument/2006/relationships/image" Target="../media/image88.png"/><Relationship Id="rId11" Type="http://schemas.openxmlformats.org/officeDocument/2006/relationships/image" Target="../media/image97.png"/><Relationship Id="rId5" Type="http://schemas.openxmlformats.org/officeDocument/2006/relationships/image" Target="../media/image87.png"/><Relationship Id="rId10" Type="http://schemas.openxmlformats.org/officeDocument/2006/relationships/image" Target="../media/image96.png"/><Relationship Id="rId4" Type="http://schemas.openxmlformats.org/officeDocument/2006/relationships/image" Target="file:///O:\Mi%20unidad\OSPA\01.%20Tematicas\02.%20Hidrologia\01.%20Productos\01.Mapas_Alertas_Hidrologicas\temporales\jpg\Puntos_RTVC.jpg" TargetMode="External"/><Relationship Id="rId9" Type="http://schemas.openxmlformats.org/officeDocument/2006/relationships/image" Target="../media/image95.png"/><Relationship Id="rId14" Type="http://schemas.openxmlformats.org/officeDocument/2006/relationships/image" Target="../media/image100.png"/></Relationships>
</file>

<file path=ppt/slides/_rels/slide17.xml.rels><?xml version="1.0" encoding="UTF-8" standalone="yes"?>
<Relationships xmlns="http://schemas.openxmlformats.org/package/2006/relationships"><Relationship Id="rId8" Type="http://schemas.openxmlformats.org/officeDocument/2006/relationships/image" Target="../media/image80.png"/><Relationship Id="rId13" Type="http://schemas.openxmlformats.org/officeDocument/2006/relationships/image" Target="../media/image87.png"/><Relationship Id="rId3" Type="http://schemas.openxmlformats.org/officeDocument/2006/relationships/slide" Target="slide1.xml"/><Relationship Id="rId7" Type="http://schemas.openxmlformats.org/officeDocument/2006/relationships/image" Target="../media/image79.png"/><Relationship Id="rId12" Type="http://schemas.openxmlformats.org/officeDocument/2006/relationships/image" Target="../media/image83.png"/><Relationship Id="rId17" Type="http://schemas.openxmlformats.org/officeDocument/2006/relationships/image" Target="../media/image89.png"/><Relationship Id="rId2" Type="http://schemas.openxmlformats.org/officeDocument/2006/relationships/image" Target="../media/image101.png"/><Relationship Id="rId16" Type="http://schemas.openxmlformats.org/officeDocument/2006/relationships/image" Target="../media/image85.png"/><Relationship Id="rId1" Type="http://schemas.openxmlformats.org/officeDocument/2006/relationships/slideLayout" Target="../slideLayouts/slideLayout307.xml"/><Relationship Id="rId6" Type="http://schemas.openxmlformats.org/officeDocument/2006/relationships/image" Target="file:///O:\Mi%20unidad\OSPA\01.%20Tematicas\02.%20Hidrologia\01.%20Productos\01.Mapas_Alertas_Hidrologicas\temporales\jpg\AH_Caribe.jpg" TargetMode="External"/><Relationship Id="rId11" Type="http://schemas.openxmlformats.org/officeDocument/2006/relationships/image" Target="../media/image84.png"/><Relationship Id="rId5" Type="http://schemas.openxmlformats.org/officeDocument/2006/relationships/image" Target="../media/image103.jpeg"/><Relationship Id="rId15" Type="http://schemas.openxmlformats.org/officeDocument/2006/relationships/image" Target="../media/image70.png"/><Relationship Id="rId10" Type="http://schemas.openxmlformats.org/officeDocument/2006/relationships/image" Target="../media/image86.png"/><Relationship Id="rId4" Type="http://schemas.openxmlformats.org/officeDocument/2006/relationships/image" Target="../media/image102.png"/><Relationship Id="rId9" Type="http://schemas.openxmlformats.org/officeDocument/2006/relationships/image" Target="../media/image82.png"/><Relationship Id="rId14" Type="http://schemas.openxmlformats.org/officeDocument/2006/relationships/image" Target="../media/image88.png"/></Relationships>
</file>

<file path=ppt/slides/_rels/slide18.xml.rels><?xml version="1.0" encoding="UTF-8" standalone="yes"?>
<Relationships xmlns="http://schemas.openxmlformats.org/package/2006/relationships"><Relationship Id="rId8" Type="http://schemas.openxmlformats.org/officeDocument/2006/relationships/image" Target="../media/image80.png"/><Relationship Id="rId13" Type="http://schemas.openxmlformats.org/officeDocument/2006/relationships/image" Target="../media/image87.png"/><Relationship Id="rId3" Type="http://schemas.openxmlformats.org/officeDocument/2006/relationships/slide" Target="slide1.xml"/><Relationship Id="rId7" Type="http://schemas.openxmlformats.org/officeDocument/2006/relationships/image" Target="../media/image79.png"/><Relationship Id="rId12" Type="http://schemas.openxmlformats.org/officeDocument/2006/relationships/image" Target="../media/image83.png"/><Relationship Id="rId17" Type="http://schemas.openxmlformats.org/officeDocument/2006/relationships/image" Target="../media/image89.png"/><Relationship Id="rId2" Type="http://schemas.openxmlformats.org/officeDocument/2006/relationships/image" Target="../media/image101.png"/><Relationship Id="rId16" Type="http://schemas.openxmlformats.org/officeDocument/2006/relationships/image" Target="../media/image85.png"/><Relationship Id="rId1" Type="http://schemas.openxmlformats.org/officeDocument/2006/relationships/slideLayout" Target="../slideLayouts/slideLayout308.xml"/><Relationship Id="rId6" Type="http://schemas.openxmlformats.org/officeDocument/2006/relationships/image" Target="file:///O:\Mi%20unidad\OSPA\01.%20Tematicas\02.%20Hidrologia\01.%20Productos\01.Mapas_Alertas_Hidrologicas\temporales\jpg\AH_Pacifico.jpg" TargetMode="External"/><Relationship Id="rId11" Type="http://schemas.openxmlformats.org/officeDocument/2006/relationships/image" Target="../media/image84.png"/><Relationship Id="rId5" Type="http://schemas.openxmlformats.org/officeDocument/2006/relationships/image" Target="../media/image104.jpeg"/><Relationship Id="rId15" Type="http://schemas.openxmlformats.org/officeDocument/2006/relationships/image" Target="../media/image70.png"/><Relationship Id="rId10" Type="http://schemas.openxmlformats.org/officeDocument/2006/relationships/image" Target="../media/image86.png"/><Relationship Id="rId4" Type="http://schemas.openxmlformats.org/officeDocument/2006/relationships/image" Target="../media/image102.png"/><Relationship Id="rId9" Type="http://schemas.openxmlformats.org/officeDocument/2006/relationships/image" Target="../media/image82.png"/><Relationship Id="rId14" Type="http://schemas.openxmlformats.org/officeDocument/2006/relationships/image" Target="../media/image88.png"/></Relationships>
</file>

<file path=ppt/slides/_rels/slide19.xml.rels><?xml version="1.0" encoding="UTF-8" standalone="yes"?>
<Relationships xmlns="http://schemas.openxmlformats.org/package/2006/relationships"><Relationship Id="rId8" Type="http://schemas.openxmlformats.org/officeDocument/2006/relationships/image" Target="../media/image82.png"/><Relationship Id="rId13" Type="http://schemas.openxmlformats.org/officeDocument/2006/relationships/image" Target="../media/image105.jpeg"/><Relationship Id="rId3" Type="http://schemas.openxmlformats.org/officeDocument/2006/relationships/image" Target="../media/image80.png"/><Relationship Id="rId7" Type="http://schemas.openxmlformats.org/officeDocument/2006/relationships/image" Target="../media/image83.png"/><Relationship Id="rId12" Type="http://schemas.openxmlformats.org/officeDocument/2006/relationships/image" Target="../media/image88.png"/><Relationship Id="rId2" Type="http://schemas.openxmlformats.org/officeDocument/2006/relationships/image" Target="../media/image79.png"/><Relationship Id="rId1" Type="http://schemas.openxmlformats.org/officeDocument/2006/relationships/slideLayout" Target="../slideLayouts/slideLayout125.xml"/><Relationship Id="rId6" Type="http://schemas.openxmlformats.org/officeDocument/2006/relationships/image" Target="../media/image85.png"/><Relationship Id="rId11" Type="http://schemas.openxmlformats.org/officeDocument/2006/relationships/image" Target="../media/image87.png"/><Relationship Id="rId5" Type="http://schemas.openxmlformats.org/officeDocument/2006/relationships/image" Target="../media/image84.png"/><Relationship Id="rId15" Type="http://schemas.openxmlformats.org/officeDocument/2006/relationships/image" Target="../media/image89.png"/><Relationship Id="rId10" Type="http://schemas.openxmlformats.org/officeDocument/2006/relationships/image" Target="../media/image70.png"/><Relationship Id="rId4" Type="http://schemas.openxmlformats.org/officeDocument/2006/relationships/image" Target="../media/image81.png"/><Relationship Id="rId9" Type="http://schemas.openxmlformats.org/officeDocument/2006/relationships/image" Target="../media/image101.png"/><Relationship Id="rId14" Type="http://schemas.openxmlformats.org/officeDocument/2006/relationships/image" Target="file:///O:\Mi%20unidad\OSPA\01.%20Tematicas\02.%20Hidrologia\01.%20Productos\01.Mapas_Alertas_Hidrologicas\temporales\jpg\Cuenca_alta_Magdalena.jpg"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2.xml"/><Relationship Id="rId1" Type="http://schemas.openxmlformats.org/officeDocument/2006/relationships/slideLayout" Target="../slideLayouts/slideLayout4.xml"/><Relationship Id="rId5" Type="http://schemas.openxmlformats.org/officeDocument/2006/relationships/image" Target="../media/image58.png"/><Relationship Id="rId4" Type="http://schemas.openxmlformats.org/officeDocument/2006/relationships/image" Target="../media/image57.png"/></Relationships>
</file>

<file path=ppt/slides/_rels/slide20.xml.rels><?xml version="1.0" encoding="UTF-8" standalone="yes"?>
<Relationships xmlns="http://schemas.openxmlformats.org/package/2006/relationships"><Relationship Id="rId8" Type="http://schemas.openxmlformats.org/officeDocument/2006/relationships/image" Target="../media/image80.png"/><Relationship Id="rId13" Type="http://schemas.openxmlformats.org/officeDocument/2006/relationships/image" Target="../media/image87.png"/><Relationship Id="rId3" Type="http://schemas.openxmlformats.org/officeDocument/2006/relationships/image" Target="file:///O:\Mi%20unidad\OSPA\01.%20Tematicas\02.%20Hidrologia\01.%20Productos\01.Mapas_Alertas_Hidrologicas\temporales\jpg\Cuenca_media_Magdalena.jpg" TargetMode="External"/><Relationship Id="rId7" Type="http://schemas.openxmlformats.org/officeDocument/2006/relationships/image" Target="../media/image79.png"/><Relationship Id="rId12" Type="http://schemas.openxmlformats.org/officeDocument/2006/relationships/image" Target="../media/image83.png"/><Relationship Id="rId17" Type="http://schemas.openxmlformats.org/officeDocument/2006/relationships/image" Target="../media/image89.png"/><Relationship Id="rId2" Type="http://schemas.openxmlformats.org/officeDocument/2006/relationships/image" Target="../media/image106.jpeg"/><Relationship Id="rId16" Type="http://schemas.openxmlformats.org/officeDocument/2006/relationships/image" Target="../media/image85.png"/><Relationship Id="rId1" Type="http://schemas.openxmlformats.org/officeDocument/2006/relationships/slideLayout" Target="../slideLayouts/slideLayout126.xml"/><Relationship Id="rId6" Type="http://schemas.openxmlformats.org/officeDocument/2006/relationships/image" Target="../media/image101.png"/><Relationship Id="rId11" Type="http://schemas.openxmlformats.org/officeDocument/2006/relationships/image" Target="../media/image84.png"/><Relationship Id="rId5" Type="http://schemas.openxmlformats.org/officeDocument/2006/relationships/image" Target="../media/image102.png"/><Relationship Id="rId15" Type="http://schemas.openxmlformats.org/officeDocument/2006/relationships/image" Target="../media/image70.png"/><Relationship Id="rId10" Type="http://schemas.openxmlformats.org/officeDocument/2006/relationships/image" Target="../media/image86.png"/><Relationship Id="rId4" Type="http://schemas.openxmlformats.org/officeDocument/2006/relationships/slide" Target="slide1.xml"/><Relationship Id="rId9" Type="http://schemas.openxmlformats.org/officeDocument/2006/relationships/image" Target="../media/image82.png"/><Relationship Id="rId14" Type="http://schemas.openxmlformats.org/officeDocument/2006/relationships/image" Target="../media/image88.png"/></Relationships>
</file>

<file path=ppt/slides/_rels/slide21.xml.rels><?xml version="1.0" encoding="UTF-8" standalone="yes"?>
<Relationships xmlns="http://schemas.openxmlformats.org/package/2006/relationships"><Relationship Id="rId8" Type="http://schemas.openxmlformats.org/officeDocument/2006/relationships/image" Target="../media/image70.png"/><Relationship Id="rId13" Type="http://schemas.openxmlformats.org/officeDocument/2006/relationships/image" Target="../media/image111.png"/><Relationship Id="rId3" Type="http://schemas.openxmlformats.org/officeDocument/2006/relationships/image" Target="../media/image107.jpeg"/><Relationship Id="rId7" Type="http://schemas.openxmlformats.org/officeDocument/2006/relationships/image" Target="../media/image88.png"/><Relationship Id="rId12" Type="http://schemas.openxmlformats.org/officeDocument/2006/relationships/image" Target="../media/image110.png"/><Relationship Id="rId17" Type="http://schemas.openxmlformats.org/officeDocument/2006/relationships/image" Target="../media/image115.png"/><Relationship Id="rId2" Type="http://schemas.openxmlformats.org/officeDocument/2006/relationships/notesSlide" Target="../notesSlides/notesSlide13.xml"/><Relationship Id="rId16" Type="http://schemas.openxmlformats.org/officeDocument/2006/relationships/image" Target="../media/image114.png"/><Relationship Id="rId1" Type="http://schemas.openxmlformats.org/officeDocument/2006/relationships/slideLayout" Target="../slideLayouts/slideLayout272.xml"/><Relationship Id="rId6" Type="http://schemas.openxmlformats.org/officeDocument/2006/relationships/image" Target="../media/image87.png"/><Relationship Id="rId11" Type="http://schemas.openxmlformats.org/officeDocument/2006/relationships/image" Target="../media/image109.png"/><Relationship Id="rId5" Type="http://schemas.openxmlformats.org/officeDocument/2006/relationships/image" Target="../media/image101.png"/><Relationship Id="rId15" Type="http://schemas.openxmlformats.org/officeDocument/2006/relationships/image" Target="../media/image113.png"/><Relationship Id="rId10" Type="http://schemas.openxmlformats.org/officeDocument/2006/relationships/image" Target="../media/image108.png"/><Relationship Id="rId4" Type="http://schemas.openxmlformats.org/officeDocument/2006/relationships/image" Target="file:///O:\Mi%20unidad\OSPA\01.%20Tematicas\02.%20Hidrologia\01.%20Productos\01.Mapas_Alertas_Hidrologicas\temporales\jpg\Cuenca_alta_rio_Cauca.jpg" TargetMode="External"/><Relationship Id="rId9" Type="http://schemas.openxmlformats.org/officeDocument/2006/relationships/image" Target="../media/image89.png"/><Relationship Id="rId14" Type="http://schemas.openxmlformats.org/officeDocument/2006/relationships/image" Target="../media/image112.png"/></Relationships>
</file>

<file path=ppt/slides/_rels/slide22.xml.rels><?xml version="1.0" encoding="UTF-8" standalone="yes"?>
<Relationships xmlns="http://schemas.openxmlformats.org/package/2006/relationships"><Relationship Id="rId8" Type="http://schemas.openxmlformats.org/officeDocument/2006/relationships/image" Target="../media/image89.png"/><Relationship Id="rId13" Type="http://schemas.openxmlformats.org/officeDocument/2006/relationships/image" Target="../media/image112.png"/><Relationship Id="rId18" Type="http://schemas.openxmlformats.org/officeDocument/2006/relationships/image" Target="../media/image88.png"/><Relationship Id="rId3" Type="http://schemas.openxmlformats.org/officeDocument/2006/relationships/image" Target="../media/image116.jpeg"/><Relationship Id="rId7" Type="http://schemas.openxmlformats.org/officeDocument/2006/relationships/image" Target="../media/image70.png"/><Relationship Id="rId12" Type="http://schemas.openxmlformats.org/officeDocument/2006/relationships/image" Target="../media/image111.png"/><Relationship Id="rId17" Type="http://schemas.openxmlformats.org/officeDocument/2006/relationships/image" Target="../media/image117.png"/><Relationship Id="rId2" Type="http://schemas.openxmlformats.org/officeDocument/2006/relationships/notesSlide" Target="../notesSlides/notesSlide14.xml"/><Relationship Id="rId16" Type="http://schemas.openxmlformats.org/officeDocument/2006/relationships/image" Target="../media/image115.png"/><Relationship Id="rId1" Type="http://schemas.openxmlformats.org/officeDocument/2006/relationships/slideLayout" Target="../slideLayouts/slideLayout272.xml"/><Relationship Id="rId6" Type="http://schemas.openxmlformats.org/officeDocument/2006/relationships/image" Target="../media/image87.png"/><Relationship Id="rId11" Type="http://schemas.openxmlformats.org/officeDocument/2006/relationships/image" Target="../media/image110.png"/><Relationship Id="rId5" Type="http://schemas.openxmlformats.org/officeDocument/2006/relationships/image" Target="../media/image101.png"/><Relationship Id="rId15" Type="http://schemas.openxmlformats.org/officeDocument/2006/relationships/image" Target="../media/image114.png"/><Relationship Id="rId10" Type="http://schemas.openxmlformats.org/officeDocument/2006/relationships/image" Target="../media/image109.png"/><Relationship Id="rId4" Type="http://schemas.openxmlformats.org/officeDocument/2006/relationships/image" Target="file:///O:\Mi%20unidad\OSPA\01.%20Tematicas\02.%20Hidrologia\01.%20Productos\01.Mapas_Alertas_Hidrologicas\temporales\jpg\Cuenca_media_rio_Cauca.jpg" TargetMode="External"/><Relationship Id="rId9" Type="http://schemas.openxmlformats.org/officeDocument/2006/relationships/image" Target="../media/image108.png"/><Relationship Id="rId14" Type="http://schemas.openxmlformats.org/officeDocument/2006/relationships/image" Target="../media/image113.png"/></Relationships>
</file>

<file path=ppt/slides/_rels/slide23.xml.rels><?xml version="1.0" encoding="UTF-8" standalone="yes"?>
<Relationships xmlns="http://schemas.openxmlformats.org/package/2006/relationships"><Relationship Id="rId8" Type="http://schemas.openxmlformats.org/officeDocument/2006/relationships/image" Target="../media/image70.png"/><Relationship Id="rId13" Type="http://schemas.openxmlformats.org/officeDocument/2006/relationships/image" Target="../media/image111.png"/><Relationship Id="rId3" Type="http://schemas.openxmlformats.org/officeDocument/2006/relationships/image" Target="../media/image118.jpeg"/><Relationship Id="rId7" Type="http://schemas.openxmlformats.org/officeDocument/2006/relationships/image" Target="../media/image88.png"/><Relationship Id="rId12" Type="http://schemas.openxmlformats.org/officeDocument/2006/relationships/image" Target="../media/image110.png"/><Relationship Id="rId2" Type="http://schemas.openxmlformats.org/officeDocument/2006/relationships/notesSlide" Target="../notesSlides/notesSlide15.xml"/><Relationship Id="rId16" Type="http://schemas.openxmlformats.org/officeDocument/2006/relationships/image" Target="../media/image119.png"/><Relationship Id="rId1" Type="http://schemas.openxmlformats.org/officeDocument/2006/relationships/slideLayout" Target="../slideLayouts/slideLayout312.xml"/><Relationship Id="rId6" Type="http://schemas.openxmlformats.org/officeDocument/2006/relationships/image" Target="../media/image87.png"/><Relationship Id="rId11" Type="http://schemas.openxmlformats.org/officeDocument/2006/relationships/image" Target="../media/image109.png"/><Relationship Id="rId5" Type="http://schemas.openxmlformats.org/officeDocument/2006/relationships/image" Target="../media/image101.png"/><Relationship Id="rId15" Type="http://schemas.openxmlformats.org/officeDocument/2006/relationships/image" Target="../media/image113.png"/><Relationship Id="rId10" Type="http://schemas.openxmlformats.org/officeDocument/2006/relationships/image" Target="../media/image108.png"/><Relationship Id="rId4" Type="http://schemas.openxmlformats.org/officeDocument/2006/relationships/image" Target="file:///O:\Mi%20unidad\OSPA\01.%20Tematicas\02.%20Hidrologia\01.%20Productos\01.Mapas_Alertas_Hidrologicas\temporales\jpg\Cuenca_baja_rio_Cauca.jpg" TargetMode="External"/><Relationship Id="rId9" Type="http://schemas.openxmlformats.org/officeDocument/2006/relationships/image" Target="../media/image89.png"/><Relationship Id="rId14" Type="http://schemas.openxmlformats.org/officeDocument/2006/relationships/image" Target="../media/image112.png"/></Relationships>
</file>

<file path=ppt/slides/_rels/slide24.xml.rels><?xml version="1.0" encoding="UTF-8" standalone="yes"?>
<Relationships xmlns="http://schemas.openxmlformats.org/package/2006/relationships"><Relationship Id="rId8" Type="http://schemas.openxmlformats.org/officeDocument/2006/relationships/image" Target="../media/image89.png"/><Relationship Id="rId13" Type="http://schemas.openxmlformats.org/officeDocument/2006/relationships/image" Target="../media/image110.png"/><Relationship Id="rId3" Type="http://schemas.openxmlformats.org/officeDocument/2006/relationships/image" Target="../media/image120.jpeg"/><Relationship Id="rId7" Type="http://schemas.openxmlformats.org/officeDocument/2006/relationships/image" Target="../media/image70.png"/><Relationship Id="rId12" Type="http://schemas.openxmlformats.org/officeDocument/2006/relationships/image" Target="../media/image112.png"/><Relationship Id="rId2" Type="http://schemas.openxmlformats.org/officeDocument/2006/relationships/notesSlide" Target="../notesSlides/notesSlide16.xml"/><Relationship Id="rId16" Type="http://schemas.openxmlformats.org/officeDocument/2006/relationships/image" Target="../media/image113.png"/><Relationship Id="rId1" Type="http://schemas.openxmlformats.org/officeDocument/2006/relationships/slideLayout" Target="../slideLayouts/slideLayout277.xml"/><Relationship Id="rId6" Type="http://schemas.openxmlformats.org/officeDocument/2006/relationships/image" Target="../media/image87.png"/><Relationship Id="rId11" Type="http://schemas.openxmlformats.org/officeDocument/2006/relationships/image" Target="../media/image111.png"/><Relationship Id="rId5" Type="http://schemas.openxmlformats.org/officeDocument/2006/relationships/image" Target="../media/image101.png"/><Relationship Id="rId15" Type="http://schemas.openxmlformats.org/officeDocument/2006/relationships/image" Target="../media/image114.png"/><Relationship Id="rId10" Type="http://schemas.openxmlformats.org/officeDocument/2006/relationships/image" Target="../media/image109.png"/><Relationship Id="rId4" Type="http://schemas.openxmlformats.org/officeDocument/2006/relationships/image" Target="file:///O:\Mi%20unidad\OSPA\01.%20Tematicas\02.%20Hidrologia\01.%20Productos\01.Mapas_Alertas_Hidrologicas\temporales\jpg\Cuenca_baja_Magdalena.jpg" TargetMode="External"/><Relationship Id="rId9" Type="http://schemas.openxmlformats.org/officeDocument/2006/relationships/image" Target="../media/image108.png"/><Relationship Id="rId14" Type="http://schemas.openxmlformats.org/officeDocument/2006/relationships/image" Target="../media/image88.png"/></Relationships>
</file>

<file path=ppt/slides/_rels/slide25.xml.rels><?xml version="1.0" encoding="UTF-8" standalone="yes"?>
<Relationships xmlns="http://schemas.openxmlformats.org/package/2006/relationships"><Relationship Id="rId8" Type="http://schemas.openxmlformats.org/officeDocument/2006/relationships/image" Target="../media/image108.png"/><Relationship Id="rId13" Type="http://schemas.openxmlformats.org/officeDocument/2006/relationships/image" Target="../media/image114.png"/><Relationship Id="rId3" Type="http://schemas.openxmlformats.org/officeDocument/2006/relationships/image" Target="../media/image121.jpeg"/><Relationship Id="rId7" Type="http://schemas.openxmlformats.org/officeDocument/2006/relationships/image" Target="../media/image89.png"/><Relationship Id="rId12" Type="http://schemas.openxmlformats.org/officeDocument/2006/relationships/image" Target="../media/image112.png"/><Relationship Id="rId2" Type="http://schemas.openxmlformats.org/officeDocument/2006/relationships/notesSlide" Target="../notesSlides/notesSlide17.xml"/><Relationship Id="rId16" Type="http://schemas.openxmlformats.org/officeDocument/2006/relationships/image" Target="../media/image101.png"/><Relationship Id="rId1" Type="http://schemas.openxmlformats.org/officeDocument/2006/relationships/slideLayout" Target="../slideLayouts/slideLayout279.xml"/><Relationship Id="rId6" Type="http://schemas.openxmlformats.org/officeDocument/2006/relationships/image" Target="../media/image70.png"/><Relationship Id="rId11" Type="http://schemas.openxmlformats.org/officeDocument/2006/relationships/image" Target="../media/image111.png"/><Relationship Id="rId5" Type="http://schemas.openxmlformats.org/officeDocument/2006/relationships/image" Target="../media/image87.png"/><Relationship Id="rId15" Type="http://schemas.openxmlformats.org/officeDocument/2006/relationships/image" Target="../media/image88.png"/><Relationship Id="rId10" Type="http://schemas.openxmlformats.org/officeDocument/2006/relationships/image" Target="../media/image110.png"/><Relationship Id="rId4" Type="http://schemas.openxmlformats.org/officeDocument/2006/relationships/image" Target="file:///O:\Mi%20unidad\OSPA\01.%20Tematicas\02.%20Hidrologia\01.%20Productos\01.Mapas_Alertas_Hidrologicas\temporales\jpg\AH_Orinoco.jpg" TargetMode="External"/><Relationship Id="rId9" Type="http://schemas.openxmlformats.org/officeDocument/2006/relationships/image" Target="../media/image109.png"/><Relationship Id="rId14" Type="http://schemas.openxmlformats.org/officeDocument/2006/relationships/image" Target="../media/image113.png"/></Relationships>
</file>

<file path=ppt/slides/_rels/slide26.xml.rels><?xml version="1.0" encoding="UTF-8" standalone="yes"?>
<Relationships xmlns="http://schemas.openxmlformats.org/package/2006/relationships"><Relationship Id="rId8" Type="http://schemas.openxmlformats.org/officeDocument/2006/relationships/image" Target="../media/image108.png"/><Relationship Id="rId13" Type="http://schemas.openxmlformats.org/officeDocument/2006/relationships/image" Target="../media/image113.png"/><Relationship Id="rId3" Type="http://schemas.openxmlformats.org/officeDocument/2006/relationships/image" Target="file:///O:\Mi%20unidad\OSPA\01.%20Tematicas\02.%20Hidrologia\01.%20Productos\01.Mapas_Alertas_Hidrologicas\temporales\jpg\AH_Amazonas.jpg" TargetMode="External"/><Relationship Id="rId7" Type="http://schemas.openxmlformats.org/officeDocument/2006/relationships/image" Target="../media/image88.png"/><Relationship Id="rId12" Type="http://schemas.openxmlformats.org/officeDocument/2006/relationships/image" Target="../media/image114.png"/><Relationship Id="rId2" Type="http://schemas.openxmlformats.org/officeDocument/2006/relationships/image" Target="../media/image122.jpeg"/><Relationship Id="rId1" Type="http://schemas.openxmlformats.org/officeDocument/2006/relationships/slideLayout" Target="../slideLayouts/slideLayout280.xml"/><Relationship Id="rId6" Type="http://schemas.openxmlformats.org/officeDocument/2006/relationships/image" Target="../media/image89.png"/><Relationship Id="rId11" Type="http://schemas.openxmlformats.org/officeDocument/2006/relationships/image" Target="../media/image112.png"/><Relationship Id="rId5" Type="http://schemas.openxmlformats.org/officeDocument/2006/relationships/image" Target="../media/image70.png"/><Relationship Id="rId10" Type="http://schemas.openxmlformats.org/officeDocument/2006/relationships/image" Target="../media/image111.png"/><Relationship Id="rId4" Type="http://schemas.openxmlformats.org/officeDocument/2006/relationships/image" Target="../media/image87.png"/><Relationship Id="rId9" Type="http://schemas.openxmlformats.org/officeDocument/2006/relationships/image" Target="../media/image109.png"/><Relationship Id="rId14" Type="http://schemas.openxmlformats.org/officeDocument/2006/relationships/image" Target="../media/image101.png"/></Relationships>
</file>

<file path=ppt/slides/_rels/slide27.xml.rels><?xml version="1.0" encoding="UTF-8" standalone="yes"?>
<Relationships xmlns="http://schemas.openxmlformats.org/package/2006/relationships"><Relationship Id="rId3" Type="http://schemas.openxmlformats.org/officeDocument/2006/relationships/image" Target="file:///O:\Mi%20unidad\OSPA\01.%20Tematicas\03.%20Deslizamientos\01.%20Productos\modelo_idd\temporales\amenaza_idd.jpg" TargetMode="External"/><Relationship Id="rId2" Type="http://schemas.openxmlformats.org/officeDocument/2006/relationships/image" Target="../media/image123.jpeg"/><Relationship Id="rId1" Type="http://schemas.openxmlformats.org/officeDocument/2006/relationships/slideLayout" Target="../slideLayouts/slideLayout412.xml"/></Relationships>
</file>

<file path=ppt/slides/_rels/slide28.xml.rels><?xml version="1.0" encoding="UTF-8" standalone="yes"?>
<Relationships xmlns="http://schemas.openxmlformats.org/package/2006/relationships"><Relationship Id="rId3" Type="http://schemas.openxmlformats.org/officeDocument/2006/relationships/image" Target="file:///O:\Mi%20unidad\OSPA\01.%20Tematicas\03.%20Deslizamientos\01.%20Productos\seguimiento\salidas\Deslizamientos.jpg" TargetMode="External"/><Relationship Id="rId2" Type="http://schemas.openxmlformats.org/officeDocument/2006/relationships/image" Target="../media/image124.jpeg"/><Relationship Id="rId1" Type="http://schemas.openxmlformats.org/officeDocument/2006/relationships/slideLayout" Target="../slideLayouts/slideLayout412.xml"/></Relationships>
</file>

<file path=ppt/slides/_rels/slide29.xml.rels><?xml version="1.0" encoding="UTF-8" standalone="yes"?>
<Relationships xmlns="http://schemas.openxmlformats.org/package/2006/relationships"><Relationship Id="rId8" Type="http://schemas.openxmlformats.org/officeDocument/2006/relationships/image" Target="../media/image128.jpeg"/><Relationship Id="rId3" Type="http://schemas.openxmlformats.org/officeDocument/2006/relationships/image" Target="file:///O:\Mi%20unidad\OSPA\01.%20Tematicas\03.%20Deslizamientos\01.%20Productos\postmodelo_idd\temporales\dcolombia.jpg" TargetMode="External"/><Relationship Id="rId7" Type="http://schemas.openxmlformats.org/officeDocument/2006/relationships/image" Target="file:///O:\Mi%20unidad\OSPA\01.%20Tematicas\03.%20Deslizamientos\01.%20Productos\postmodelo_idd\temporales\yellow_icv.jpg" TargetMode="External"/><Relationship Id="rId2" Type="http://schemas.openxmlformats.org/officeDocument/2006/relationships/image" Target="../media/image125.jpeg"/><Relationship Id="rId1" Type="http://schemas.openxmlformats.org/officeDocument/2006/relationships/slideLayout" Target="../slideLayouts/slideLayout412.xml"/><Relationship Id="rId6" Type="http://schemas.openxmlformats.org/officeDocument/2006/relationships/image" Target="../media/image127.jpeg"/><Relationship Id="rId11" Type="http://schemas.openxmlformats.org/officeDocument/2006/relationships/image" Target="file:///O:\Mi%20unidad\OSPA\01.%20Tematicas\03.%20Deslizamientos\01.%20Productos\postmodelo_idd\temporales\red_icv.jpg" TargetMode="External"/><Relationship Id="rId5" Type="http://schemas.openxmlformats.org/officeDocument/2006/relationships/image" Target="file:///O:\Mi%20unidad\OSPA\01.%20Tematicas\03.%20Deslizamientos\01.%20Productos\postmodelo_idd\temporales\torta_regiones_idd.jpg" TargetMode="External"/><Relationship Id="rId10" Type="http://schemas.openxmlformats.org/officeDocument/2006/relationships/image" Target="../media/image129.jpeg"/><Relationship Id="rId4" Type="http://schemas.openxmlformats.org/officeDocument/2006/relationships/image" Target="../media/image126.jpeg"/><Relationship Id="rId9" Type="http://schemas.openxmlformats.org/officeDocument/2006/relationships/image" Target="file:///O:\Mi%20unidad\OSPA\01.%20Tematicas\03.%20Deslizamientos\01.%20Productos\postmodelo_idd\temporales\orange_icv.jpg"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59.png"/><Relationship Id="rId7" Type="http://schemas.openxmlformats.org/officeDocument/2006/relationships/image" Target="../media/image62.png"/><Relationship Id="rId2" Type="http://schemas.openxmlformats.org/officeDocument/2006/relationships/notesSlide" Target="../notesSlides/notesSlide3.xml"/><Relationship Id="rId1" Type="http://schemas.openxmlformats.org/officeDocument/2006/relationships/slideLayout" Target="../slideLayouts/slideLayout12.xml"/><Relationship Id="rId6" Type="http://schemas.openxmlformats.org/officeDocument/2006/relationships/image" Target="../media/image61.png"/><Relationship Id="rId5" Type="http://schemas.openxmlformats.org/officeDocument/2006/relationships/image" Target="file:///O:\Mi%20unidad\OSPA\03.%20Boletines\02.%20BCH\Fig\1.IR_latest_COLOMBIA.jpg" TargetMode="External"/><Relationship Id="rId4" Type="http://schemas.openxmlformats.org/officeDocument/2006/relationships/image" Target="../media/image60.jpeg"/></Relationships>
</file>

<file path=ppt/slides/_rels/slide30.xml.rels><?xml version="1.0" encoding="UTF-8" standalone="yes"?>
<Relationships xmlns="http://schemas.openxmlformats.org/package/2006/relationships"><Relationship Id="rId8" Type="http://schemas.openxmlformats.org/officeDocument/2006/relationships/image" Target="../media/image128.jpeg"/><Relationship Id="rId3" Type="http://schemas.openxmlformats.org/officeDocument/2006/relationships/image" Target="file:///O:\Mi%20unidad\OSPA\01.%20Tematicas\03.%20Deslizamientos\01.%20Productos\postmodelo_idd\temporales\torta_regiones_idd.jpg" TargetMode="External"/><Relationship Id="rId7" Type="http://schemas.openxmlformats.org/officeDocument/2006/relationships/image" Target="file:///O:\Mi%20unidad\OSPA\01.%20Tematicas\03.%20Deslizamientos\01.%20Productos\postmodelo_idd\temporales\yellow_icv.jpg" TargetMode="External"/><Relationship Id="rId2" Type="http://schemas.openxmlformats.org/officeDocument/2006/relationships/image" Target="../media/image126.jpeg"/><Relationship Id="rId1" Type="http://schemas.openxmlformats.org/officeDocument/2006/relationships/slideLayout" Target="../slideLayouts/slideLayout412.xml"/><Relationship Id="rId6" Type="http://schemas.openxmlformats.org/officeDocument/2006/relationships/image" Target="../media/image127.jpeg"/><Relationship Id="rId11" Type="http://schemas.openxmlformats.org/officeDocument/2006/relationships/image" Target="file:///O:\Mi%20unidad\OSPA\01.%20Tematicas\03.%20Deslizamientos\01.%20Productos\postmodelo_idd\temporales\red_icv.jpg" TargetMode="External"/><Relationship Id="rId5" Type="http://schemas.openxmlformats.org/officeDocument/2006/relationships/image" Target="file:///O:\Mi%20unidad\OSPA\01.%20Tematicas\03.%20Deslizamientos\01.%20Productos\postmodelo_idd\temporales\dcolombia.jpg" TargetMode="External"/><Relationship Id="rId10" Type="http://schemas.openxmlformats.org/officeDocument/2006/relationships/image" Target="../media/image129.jpeg"/><Relationship Id="rId4" Type="http://schemas.openxmlformats.org/officeDocument/2006/relationships/image" Target="../media/image125.jpeg"/><Relationship Id="rId9" Type="http://schemas.openxmlformats.org/officeDocument/2006/relationships/image" Target="file:///O:\Mi%20unidad\OSPA\01.%20Tematicas\03.%20Deslizamientos\01.%20Productos\postmodelo_idd\temporales\orange_icv.jpg" TargetMode="External"/></Relationships>
</file>

<file path=ppt/slides/_rels/slide31.xml.rels><?xml version="1.0" encoding="UTF-8" standalone="yes"?>
<Relationships xmlns="http://schemas.openxmlformats.org/package/2006/relationships"><Relationship Id="rId3" Type="http://schemas.openxmlformats.org/officeDocument/2006/relationships/image" Target="file:///O:\Mi%20unidad\OSPA\01.%20Tematicas\03.%20Deslizamientos\01.%20Productos\postmodelo_idd\temporales\dcaribe.jpg" TargetMode="External"/><Relationship Id="rId7" Type="http://schemas.openxmlformats.org/officeDocument/2006/relationships/image" Target="../media/image132.png"/><Relationship Id="rId2" Type="http://schemas.openxmlformats.org/officeDocument/2006/relationships/image" Target="../media/image130.jpeg"/><Relationship Id="rId1" Type="http://schemas.openxmlformats.org/officeDocument/2006/relationships/slideLayout" Target="../slideLayouts/slideLayout412.xml"/><Relationship Id="rId6" Type="http://schemas.openxmlformats.org/officeDocument/2006/relationships/image" Target="../media/image131.png"/><Relationship Id="rId5" Type="http://schemas.openxmlformats.org/officeDocument/2006/relationships/image" Target="../media/image69.png"/><Relationship Id="rId4" Type="http://schemas.openxmlformats.org/officeDocument/2006/relationships/image" Target="../media/image72.png"/></Relationships>
</file>

<file path=ppt/slides/_rels/slide32.xml.rels><?xml version="1.0" encoding="UTF-8" standalone="yes"?>
<Relationships xmlns="http://schemas.openxmlformats.org/package/2006/relationships"><Relationship Id="rId3" Type="http://schemas.openxmlformats.org/officeDocument/2006/relationships/image" Target="file:///O:\Mi%20unidad\OSPA\01.%20Tematicas\03.%20Deslizamientos\01.%20Productos\postmodelo_idd\temporales\dandina.jpg" TargetMode="External"/><Relationship Id="rId7" Type="http://schemas.openxmlformats.org/officeDocument/2006/relationships/image" Target="../media/image131.png"/><Relationship Id="rId2" Type="http://schemas.openxmlformats.org/officeDocument/2006/relationships/image" Target="../media/image133.jpeg"/><Relationship Id="rId1" Type="http://schemas.openxmlformats.org/officeDocument/2006/relationships/slideLayout" Target="../slideLayouts/slideLayout412.xml"/><Relationship Id="rId6" Type="http://schemas.openxmlformats.org/officeDocument/2006/relationships/image" Target="../media/image132.png"/><Relationship Id="rId5" Type="http://schemas.openxmlformats.org/officeDocument/2006/relationships/image" Target="../media/image72.png"/><Relationship Id="rId4" Type="http://schemas.openxmlformats.org/officeDocument/2006/relationships/image" Target="../media/image69.png"/></Relationships>
</file>

<file path=ppt/slides/_rels/slide33.xml.rels><?xml version="1.0" encoding="UTF-8" standalone="yes"?>
<Relationships xmlns="http://schemas.openxmlformats.org/package/2006/relationships"><Relationship Id="rId3" Type="http://schemas.openxmlformats.org/officeDocument/2006/relationships/image" Target="file:///O:\Mi%20unidad\OSPA\01.%20Tematicas\03.%20Deslizamientos\01.%20Productos\postmodelo_idd\temporales\dpacifico.jpg" TargetMode="External"/><Relationship Id="rId2" Type="http://schemas.openxmlformats.org/officeDocument/2006/relationships/image" Target="../media/image134.jpeg"/><Relationship Id="rId1" Type="http://schemas.openxmlformats.org/officeDocument/2006/relationships/slideLayout" Target="../slideLayouts/slideLayout412.xml"/><Relationship Id="rId6" Type="http://schemas.openxmlformats.org/officeDocument/2006/relationships/image" Target="../media/image72.png"/><Relationship Id="rId5" Type="http://schemas.openxmlformats.org/officeDocument/2006/relationships/image" Target="../media/image132.png"/><Relationship Id="rId4" Type="http://schemas.openxmlformats.org/officeDocument/2006/relationships/image" Target="../media/image69.png"/></Relationships>
</file>

<file path=ppt/slides/_rels/slide34.xml.rels><?xml version="1.0" encoding="UTF-8" standalone="yes"?>
<Relationships xmlns="http://schemas.openxmlformats.org/package/2006/relationships"><Relationship Id="rId3" Type="http://schemas.openxmlformats.org/officeDocument/2006/relationships/image" Target="file:///O:\Mi%20unidad\OSPA\01.%20Tematicas\03.%20Deslizamientos\01.%20Productos\postmodelo_idd\temporales\dorinoquia.jpg" TargetMode="External"/><Relationship Id="rId7" Type="http://schemas.openxmlformats.org/officeDocument/2006/relationships/image" Target="../media/image131.png"/><Relationship Id="rId2" Type="http://schemas.openxmlformats.org/officeDocument/2006/relationships/image" Target="../media/image135.jpeg"/><Relationship Id="rId1" Type="http://schemas.openxmlformats.org/officeDocument/2006/relationships/slideLayout" Target="../slideLayouts/slideLayout412.xml"/><Relationship Id="rId6" Type="http://schemas.openxmlformats.org/officeDocument/2006/relationships/image" Target="../media/image132.png"/><Relationship Id="rId5" Type="http://schemas.openxmlformats.org/officeDocument/2006/relationships/image" Target="../media/image69.png"/><Relationship Id="rId4" Type="http://schemas.openxmlformats.org/officeDocument/2006/relationships/image" Target="../media/image72.png"/></Relationships>
</file>

<file path=ppt/slides/_rels/slide35.xml.rels><?xml version="1.0" encoding="UTF-8" standalone="yes"?>
<Relationships xmlns="http://schemas.openxmlformats.org/package/2006/relationships"><Relationship Id="rId3" Type="http://schemas.openxmlformats.org/officeDocument/2006/relationships/image" Target="file:///O:\Mi%20unidad\OSPA\01.%20Tematicas\03.%20Deslizamientos\01.%20Productos\postmodelo_idd\temporales\damazonia.jpg" TargetMode="External"/><Relationship Id="rId7" Type="http://schemas.openxmlformats.org/officeDocument/2006/relationships/image" Target="../media/image69.png"/><Relationship Id="rId2" Type="http://schemas.openxmlformats.org/officeDocument/2006/relationships/image" Target="../media/image136.jpeg"/><Relationship Id="rId1" Type="http://schemas.openxmlformats.org/officeDocument/2006/relationships/slideLayout" Target="../slideLayouts/slideLayout412.xml"/><Relationship Id="rId6" Type="http://schemas.openxmlformats.org/officeDocument/2006/relationships/image" Target="../media/image131.png"/><Relationship Id="rId5" Type="http://schemas.openxmlformats.org/officeDocument/2006/relationships/image" Target="../media/image132.png"/><Relationship Id="rId4" Type="http://schemas.openxmlformats.org/officeDocument/2006/relationships/image" Target="../media/image72.png"/></Relationships>
</file>

<file path=ppt/slides/_rels/slide36.xml.rels><?xml version="1.0" encoding="UTF-8" standalone="yes"?>
<Relationships xmlns="http://schemas.openxmlformats.org/package/2006/relationships"><Relationship Id="rId2" Type="http://schemas.openxmlformats.org/officeDocument/2006/relationships/image" Target="../media/image137.jpg"/><Relationship Id="rId1" Type="http://schemas.openxmlformats.org/officeDocument/2006/relationships/slideLayout" Target="../slideLayouts/slideLayout412.xml"/></Relationships>
</file>

<file path=ppt/slides/_rels/slide37.xml.rels><?xml version="1.0" encoding="UTF-8" standalone="yes"?>
<Relationships xmlns="http://schemas.openxmlformats.org/package/2006/relationships"><Relationship Id="rId3" Type="http://schemas.openxmlformats.org/officeDocument/2006/relationships/image" Target="file:///O:\Mi%20unidad\OSPA\01.%20Tematicas\04.%20Incendios\01.%20Productos\modelo_icv\temporales\amenaza_icv.jpg" TargetMode="External"/><Relationship Id="rId2" Type="http://schemas.openxmlformats.org/officeDocument/2006/relationships/image" Target="../media/image138.jpeg"/><Relationship Id="rId1" Type="http://schemas.openxmlformats.org/officeDocument/2006/relationships/slideLayout" Target="../slideLayouts/slideLayout432.xml"/></Relationships>
</file>

<file path=ppt/slides/_rels/slide38.xml.rels><?xml version="1.0" encoding="UTF-8" standalone="yes"?>
<Relationships xmlns="http://schemas.openxmlformats.org/package/2006/relationships"><Relationship Id="rId3" Type="http://schemas.openxmlformats.org/officeDocument/2006/relationships/image" Target="file:///O:\Mi%20unidad\OSPA\01.%20Tematicas\04.%20Incendios\01.%20Productos\seguimiento\salidas\Incendios.jpg" TargetMode="External"/><Relationship Id="rId2" Type="http://schemas.openxmlformats.org/officeDocument/2006/relationships/image" Target="../media/image139.jpeg"/><Relationship Id="rId1" Type="http://schemas.openxmlformats.org/officeDocument/2006/relationships/slideLayout" Target="../slideLayouts/slideLayout432.xml"/></Relationships>
</file>

<file path=ppt/slides/_rels/slide39.xml.rels><?xml version="1.0" encoding="UTF-8" standalone="yes"?>
<Relationships xmlns="http://schemas.openxmlformats.org/package/2006/relationships"><Relationship Id="rId8" Type="http://schemas.openxmlformats.org/officeDocument/2006/relationships/image" Target="file:///O:\Mi%20unidad\OSPA\01.%20Tematicas\04.%20Incendios\01.%20Productos\postmodelo_icv\temporales\red_icv.jpg" TargetMode="External"/><Relationship Id="rId3" Type="http://schemas.openxmlformats.org/officeDocument/2006/relationships/image" Target="../media/image140.jpeg"/><Relationship Id="rId7" Type="http://schemas.openxmlformats.org/officeDocument/2006/relationships/image" Target="../media/image142.jpeg"/><Relationship Id="rId12" Type="http://schemas.openxmlformats.org/officeDocument/2006/relationships/image" Target="file:///O:\Mi%20unidad\OSPA\01.%20Tematicas\04.%20Incendios\01.%20Productos\postmodelo_icv\temporales\orange_icv.jpg" TargetMode="External"/><Relationship Id="rId2" Type="http://schemas.openxmlformats.org/officeDocument/2006/relationships/notesSlide" Target="../notesSlides/notesSlide18.xml"/><Relationship Id="rId1" Type="http://schemas.openxmlformats.org/officeDocument/2006/relationships/slideLayout" Target="../slideLayouts/slideLayout432.xml"/><Relationship Id="rId6" Type="http://schemas.openxmlformats.org/officeDocument/2006/relationships/image" Target="file:///O:\Mi%20unidad\OSPA\01.%20Tematicas\04.%20Incendios\01.%20Productos\postmodelo_icv\temporales\icolombia.jpg" TargetMode="External"/><Relationship Id="rId11" Type="http://schemas.openxmlformats.org/officeDocument/2006/relationships/image" Target="../media/image144.jpeg"/><Relationship Id="rId5" Type="http://schemas.openxmlformats.org/officeDocument/2006/relationships/image" Target="../media/image141.jpeg"/><Relationship Id="rId10" Type="http://schemas.openxmlformats.org/officeDocument/2006/relationships/image" Target="file:///O:\Mi%20unidad\OSPA\01.%20Tematicas\04.%20Incendios\01.%20Productos\postmodelo_icv\temporales\yellow_icv.jpg" TargetMode="External"/><Relationship Id="rId4" Type="http://schemas.openxmlformats.org/officeDocument/2006/relationships/image" Target="file:///O:\Mi%20unidad\OSPA\01.%20Tematicas\04.%20Incendios\01.%20Productos\postmodelo_icv\temporales\torta_regiones_icv.jpg" TargetMode="External"/><Relationship Id="rId9" Type="http://schemas.openxmlformats.org/officeDocument/2006/relationships/image" Target="../media/image143.jpeg"/></Relationships>
</file>

<file path=ppt/slides/_rels/slide4.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notesSlide" Target="../notesSlides/notesSlide4.xml"/><Relationship Id="rId1" Type="http://schemas.openxmlformats.org/officeDocument/2006/relationships/slideLayout" Target="../slideLayouts/slideLayout13.xml"/><Relationship Id="rId4" Type="http://schemas.openxmlformats.org/officeDocument/2006/relationships/image" Target="file:///O:\Mi%20unidad\OSPA\03.%20Boletines\02.%20BCH\Fig\2.Ultimo_Mapa_Hidroestimador06h.jpg" TargetMode="External"/></Relationships>
</file>

<file path=ppt/slides/_rels/slide40.xml.rels><?xml version="1.0" encoding="UTF-8" standalone="yes"?>
<Relationships xmlns="http://schemas.openxmlformats.org/package/2006/relationships"><Relationship Id="rId8" Type="http://schemas.openxmlformats.org/officeDocument/2006/relationships/image" Target="../media/image143.jpeg"/><Relationship Id="rId3" Type="http://schemas.openxmlformats.org/officeDocument/2006/relationships/image" Target="file:///O:\Mi%20unidad\OSPA\01.%20Tematicas\04.%20Incendios\01.%20Productos\postmodelo_icv\temporales\torta_regiones_icv.jpg" TargetMode="External"/><Relationship Id="rId7" Type="http://schemas.openxmlformats.org/officeDocument/2006/relationships/image" Target="file:///O:\Mi%20unidad\OSPA\01.%20Tematicas\04.%20Incendios\01.%20Productos\postmodelo_icv\temporales\red_icv.jpg" TargetMode="External"/><Relationship Id="rId2" Type="http://schemas.openxmlformats.org/officeDocument/2006/relationships/image" Target="../media/image140.jpeg"/><Relationship Id="rId1" Type="http://schemas.openxmlformats.org/officeDocument/2006/relationships/slideLayout" Target="../slideLayouts/slideLayout432.xml"/><Relationship Id="rId6" Type="http://schemas.openxmlformats.org/officeDocument/2006/relationships/image" Target="../media/image142.jpeg"/><Relationship Id="rId11" Type="http://schemas.openxmlformats.org/officeDocument/2006/relationships/image" Target="file:///O:\Mi%20unidad\OSPA\01.%20Tematicas\04.%20Incendios\01.%20Productos\postmodelo_icv\temporales\orange_icv.jpg" TargetMode="External"/><Relationship Id="rId5" Type="http://schemas.openxmlformats.org/officeDocument/2006/relationships/image" Target="file:///O:\Mi%20unidad\OSPA\01.%20Tematicas\04.%20Incendios\01.%20Productos\postmodelo_icv\temporales\icolombia.jpg" TargetMode="External"/><Relationship Id="rId10" Type="http://schemas.openxmlformats.org/officeDocument/2006/relationships/image" Target="../media/image144.jpeg"/><Relationship Id="rId4" Type="http://schemas.openxmlformats.org/officeDocument/2006/relationships/image" Target="../media/image141.jpeg"/><Relationship Id="rId9" Type="http://schemas.openxmlformats.org/officeDocument/2006/relationships/image" Target="file:///O:\Mi%20unidad\OSPA\01.%20Tematicas\04.%20Incendios\01.%20Productos\postmodelo_icv\temporales\yellow_icv.jpg" TargetMode="External"/></Relationships>
</file>

<file path=ppt/slides/_rels/slide41.xml.rels><?xml version="1.0" encoding="UTF-8" standalone="yes"?>
<Relationships xmlns="http://schemas.openxmlformats.org/package/2006/relationships"><Relationship Id="rId3" Type="http://schemas.openxmlformats.org/officeDocument/2006/relationships/image" Target="file:///O:\Mi%20unidad\OSPA\01.%20Tematicas\04.%20Incendios\01.%20Productos\postmodelo_icv\temporales\icaribe.jpg" TargetMode="External"/><Relationship Id="rId7" Type="http://schemas.openxmlformats.org/officeDocument/2006/relationships/image" Target="../media/image131.png"/><Relationship Id="rId2" Type="http://schemas.openxmlformats.org/officeDocument/2006/relationships/image" Target="../media/image145.jpeg"/><Relationship Id="rId1" Type="http://schemas.openxmlformats.org/officeDocument/2006/relationships/slideLayout" Target="../slideLayouts/slideLayout432.xml"/><Relationship Id="rId6" Type="http://schemas.openxmlformats.org/officeDocument/2006/relationships/image" Target="../media/image147.png"/><Relationship Id="rId5" Type="http://schemas.openxmlformats.org/officeDocument/2006/relationships/image" Target="../media/image132.png"/><Relationship Id="rId4" Type="http://schemas.openxmlformats.org/officeDocument/2006/relationships/image" Target="../media/image146.png"/></Relationships>
</file>

<file path=ppt/slides/_rels/slide42.xml.rels><?xml version="1.0" encoding="UTF-8" standalone="yes"?>
<Relationships xmlns="http://schemas.openxmlformats.org/package/2006/relationships"><Relationship Id="rId3" Type="http://schemas.openxmlformats.org/officeDocument/2006/relationships/image" Target="file:///O:\Mi%20unidad\OSPA\01.%20Tematicas\04.%20Incendios\01.%20Productos\postmodelo_icv\temporales\iandina.jpg" TargetMode="External"/><Relationship Id="rId7" Type="http://schemas.openxmlformats.org/officeDocument/2006/relationships/image" Target="../media/image131.png"/><Relationship Id="rId2" Type="http://schemas.openxmlformats.org/officeDocument/2006/relationships/image" Target="../media/image148.jpeg"/><Relationship Id="rId1" Type="http://schemas.openxmlformats.org/officeDocument/2006/relationships/slideLayout" Target="../slideLayouts/slideLayout432.xml"/><Relationship Id="rId6" Type="http://schemas.openxmlformats.org/officeDocument/2006/relationships/image" Target="../media/image147.png"/><Relationship Id="rId5" Type="http://schemas.openxmlformats.org/officeDocument/2006/relationships/image" Target="../media/image146.png"/><Relationship Id="rId4" Type="http://schemas.openxmlformats.org/officeDocument/2006/relationships/image" Target="../media/image132.png"/></Relationships>
</file>

<file path=ppt/slides/_rels/slide43.xml.rels><?xml version="1.0" encoding="UTF-8" standalone="yes"?>
<Relationships xmlns="http://schemas.openxmlformats.org/package/2006/relationships"><Relationship Id="rId3" Type="http://schemas.openxmlformats.org/officeDocument/2006/relationships/image" Target="file:///O:\Mi%20unidad\OSPA\01.%20Tematicas\04.%20Incendios\01.%20Productos\postmodelo_icv\temporales\iandina.jpg" TargetMode="External"/><Relationship Id="rId7" Type="http://schemas.openxmlformats.org/officeDocument/2006/relationships/image" Target="../media/image146.png"/><Relationship Id="rId2" Type="http://schemas.openxmlformats.org/officeDocument/2006/relationships/image" Target="../media/image148.jpeg"/><Relationship Id="rId1" Type="http://schemas.openxmlformats.org/officeDocument/2006/relationships/slideLayout" Target="../slideLayouts/slideLayout432.xml"/><Relationship Id="rId6" Type="http://schemas.openxmlformats.org/officeDocument/2006/relationships/image" Target="../media/image131.png"/><Relationship Id="rId5" Type="http://schemas.openxmlformats.org/officeDocument/2006/relationships/image" Target="../media/image147.png"/><Relationship Id="rId4" Type="http://schemas.openxmlformats.org/officeDocument/2006/relationships/image" Target="../media/image132.png"/></Relationships>
</file>

<file path=ppt/slides/_rels/slide44.xml.rels><?xml version="1.0" encoding="UTF-8" standalone="yes"?>
<Relationships xmlns="http://schemas.openxmlformats.org/package/2006/relationships"><Relationship Id="rId3" Type="http://schemas.openxmlformats.org/officeDocument/2006/relationships/image" Target="file:///O:\Mi%20unidad\OSPA\01.%20Tematicas\04.%20Incendios\01.%20Productos\postmodelo_icv\temporales\iandina.jpg" TargetMode="External"/><Relationship Id="rId7" Type="http://schemas.openxmlformats.org/officeDocument/2006/relationships/image" Target="../media/image146.png"/><Relationship Id="rId2" Type="http://schemas.openxmlformats.org/officeDocument/2006/relationships/image" Target="../media/image148.jpeg"/><Relationship Id="rId1" Type="http://schemas.openxmlformats.org/officeDocument/2006/relationships/slideLayout" Target="../slideLayouts/slideLayout432.xml"/><Relationship Id="rId6" Type="http://schemas.openxmlformats.org/officeDocument/2006/relationships/image" Target="../media/image131.png"/><Relationship Id="rId5" Type="http://schemas.openxmlformats.org/officeDocument/2006/relationships/image" Target="../media/image147.png"/><Relationship Id="rId4" Type="http://schemas.openxmlformats.org/officeDocument/2006/relationships/image" Target="../media/image132.png"/></Relationships>
</file>

<file path=ppt/slides/_rels/slide45.xml.rels><?xml version="1.0" encoding="UTF-8" standalone="yes"?>
<Relationships xmlns="http://schemas.openxmlformats.org/package/2006/relationships"><Relationship Id="rId3" Type="http://schemas.openxmlformats.org/officeDocument/2006/relationships/image" Target="file:///O:\Mi%20unidad\OSPA\01.%20Tematicas\04.%20Incendios\01.%20Productos\postmodelo_icv\temporales\ipacifico.jpg" TargetMode="External"/><Relationship Id="rId7" Type="http://schemas.openxmlformats.org/officeDocument/2006/relationships/image" Target="../media/image146.png"/><Relationship Id="rId2" Type="http://schemas.openxmlformats.org/officeDocument/2006/relationships/image" Target="../media/image149.jpeg"/><Relationship Id="rId1" Type="http://schemas.openxmlformats.org/officeDocument/2006/relationships/slideLayout" Target="../slideLayouts/slideLayout432.xml"/><Relationship Id="rId6" Type="http://schemas.openxmlformats.org/officeDocument/2006/relationships/image" Target="../media/image132.png"/><Relationship Id="rId5" Type="http://schemas.openxmlformats.org/officeDocument/2006/relationships/image" Target="../media/image147.png"/><Relationship Id="rId4" Type="http://schemas.openxmlformats.org/officeDocument/2006/relationships/image" Target="../media/image131.png"/></Relationships>
</file>

<file path=ppt/slides/_rels/slide46.xml.rels><?xml version="1.0" encoding="UTF-8" standalone="yes"?>
<Relationships xmlns="http://schemas.openxmlformats.org/package/2006/relationships"><Relationship Id="rId3" Type="http://schemas.openxmlformats.org/officeDocument/2006/relationships/image" Target="file:///O:\Mi%20unidad\OSPA\01.%20Tematicas\04.%20Incendios\01.%20Productos\postmodelo_icv\temporales\iorinoquia.jpg" TargetMode="External"/><Relationship Id="rId7" Type="http://schemas.openxmlformats.org/officeDocument/2006/relationships/image" Target="../media/image146.png"/><Relationship Id="rId2" Type="http://schemas.openxmlformats.org/officeDocument/2006/relationships/image" Target="../media/image150.jpeg"/><Relationship Id="rId1" Type="http://schemas.openxmlformats.org/officeDocument/2006/relationships/slideLayout" Target="../slideLayouts/slideLayout432.xml"/><Relationship Id="rId6" Type="http://schemas.openxmlformats.org/officeDocument/2006/relationships/image" Target="../media/image132.png"/><Relationship Id="rId5" Type="http://schemas.openxmlformats.org/officeDocument/2006/relationships/image" Target="../media/image131.png"/><Relationship Id="rId4" Type="http://schemas.openxmlformats.org/officeDocument/2006/relationships/image" Target="../media/image147.png"/></Relationships>
</file>

<file path=ppt/slides/_rels/slide47.xml.rels><?xml version="1.0" encoding="UTF-8" standalone="yes"?>
<Relationships xmlns="http://schemas.openxmlformats.org/package/2006/relationships"><Relationship Id="rId3" Type="http://schemas.openxmlformats.org/officeDocument/2006/relationships/image" Target="file:///O:\Mi%20unidad\OSPA\01.%20Tematicas\04.%20Incendios\01.%20Productos\postmodelo_icv\temporales\iamazonia.jpg" TargetMode="External"/><Relationship Id="rId7" Type="http://schemas.openxmlformats.org/officeDocument/2006/relationships/image" Target="../media/image131.png"/><Relationship Id="rId2" Type="http://schemas.openxmlformats.org/officeDocument/2006/relationships/image" Target="../media/image151.jpeg"/><Relationship Id="rId1" Type="http://schemas.openxmlformats.org/officeDocument/2006/relationships/slideLayout" Target="../slideLayouts/slideLayout432.xml"/><Relationship Id="rId6" Type="http://schemas.openxmlformats.org/officeDocument/2006/relationships/image" Target="../media/image147.png"/><Relationship Id="rId5" Type="http://schemas.openxmlformats.org/officeDocument/2006/relationships/image" Target="../media/image146.png"/><Relationship Id="rId4" Type="http://schemas.openxmlformats.org/officeDocument/2006/relationships/image" Target="../media/image132.png"/></Relationships>
</file>

<file path=ppt/slides/_rels/slide48.xml.rels><?xml version="1.0" encoding="UTF-8" standalone="yes"?>
<Relationships xmlns="http://schemas.openxmlformats.org/package/2006/relationships"><Relationship Id="rId3" Type="http://schemas.openxmlformats.org/officeDocument/2006/relationships/image" Target="../media/image152.jpg"/><Relationship Id="rId2" Type="http://schemas.openxmlformats.org/officeDocument/2006/relationships/notesSlide" Target="../notesSlides/notesSlide19.xml"/><Relationship Id="rId1" Type="http://schemas.openxmlformats.org/officeDocument/2006/relationships/slideLayout" Target="../slideLayouts/slideLayout432.xml"/></Relationships>
</file>

<file path=ppt/slides/_rels/slide49.xml.rels><?xml version="1.0" encoding="UTF-8" standalone="yes"?>
<Relationships xmlns="http://schemas.openxmlformats.org/package/2006/relationships"><Relationship Id="rId8" Type="http://schemas.openxmlformats.org/officeDocument/2006/relationships/image" Target="../media/image131.png"/><Relationship Id="rId3" Type="http://schemas.openxmlformats.org/officeDocument/2006/relationships/image" Target="../media/image153.png"/><Relationship Id="rId7" Type="http://schemas.openxmlformats.org/officeDocument/2006/relationships/image" Target="../media/image156.png"/><Relationship Id="rId12" Type="http://schemas.openxmlformats.org/officeDocument/2006/relationships/image" Target="../media/image160.png"/><Relationship Id="rId2" Type="http://schemas.openxmlformats.org/officeDocument/2006/relationships/notesSlide" Target="../notesSlides/notesSlide20.xml"/><Relationship Id="rId1" Type="http://schemas.openxmlformats.org/officeDocument/2006/relationships/slideLayout" Target="../slideLayouts/slideLayout226.xml"/><Relationship Id="rId6" Type="http://schemas.openxmlformats.org/officeDocument/2006/relationships/image" Target="../media/image155.png"/><Relationship Id="rId11" Type="http://schemas.openxmlformats.org/officeDocument/2006/relationships/image" Target="../media/image159.png"/><Relationship Id="rId5" Type="http://schemas.openxmlformats.org/officeDocument/2006/relationships/image" Target="../media/image50.png"/><Relationship Id="rId10" Type="http://schemas.openxmlformats.org/officeDocument/2006/relationships/image" Target="../media/image158.png"/><Relationship Id="rId4" Type="http://schemas.openxmlformats.org/officeDocument/2006/relationships/image" Target="../media/image154.png"/><Relationship Id="rId9" Type="http://schemas.openxmlformats.org/officeDocument/2006/relationships/image" Target="../media/image157.png"/></Relationships>
</file>

<file path=ppt/slides/_rels/slide5.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4.png"/><Relationship Id="rId1" Type="http://schemas.openxmlformats.org/officeDocument/2006/relationships/slideLayout" Target="../slideLayouts/slideLayout14.xml"/><Relationship Id="rId6" Type="http://schemas.openxmlformats.org/officeDocument/2006/relationships/image" Target="file:///O:\Mi%20unidad\OSPA\03.%20Boletines\02.%20BCH\Fig\3.PronosticoSiguienteJornada.png" TargetMode="External"/><Relationship Id="rId5" Type="http://schemas.openxmlformats.org/officeDocument/2006/relationships/image" Target="../media/image67.png"/><Relationship Id="rId4" Type="http://schemas.openxmlformats.org/officeDocument/2006/relationships/image" Target="../media/image66.png"/></Relationships>
</file>

<file path=ppt/slides/_rels/slide50.xml.rels><?xml version="1.0" encoding="UTF-8" standalone="yes"?>
<Relationships xmlns="http://schemas.openxmlformats.org/package/2006/relationships"><Relationship Id="rId8" Type="http://schemas.openxmlformats.org/officeDocument/2006/relationships/image" Target="../media/image131.png"/><Relationship Id="rId3" Type="http://schemas.openxmlformats.org/officeDocument/2006/relationships/image" Target="../media/image153.png"/><Relationship Id="rId7" Type="http://schemas.openxmlformats.org/officeDocument/2006/relationships/image" Target="../media/image157.png"/><Relationship Id="rId2" Type="http://schemas.openxmlformats.org/officeDocument/2006/relationships/notesSlide" Target="../notesSlides/notesSlide21.xml"/><Relationship Id="rId1" Type="http://schemas.openxmlformats.org/officeDocument/2006/relationships/slideLayout" Target="../slideLayouts/slideLayout227.xml"/><Relationship Id="rId6" Type="http://schemas.openxmlformats.org/officeDocument/2006/relationships/image" Target="../media/image155.png"/><Relationship Id="rId5" Type="http://schemas.openxmlformats.org/officeDocument/2006/relationships/image" Target="../media/image50.png"/><Relationship Id="rId10" Type="http://schemas.openxmlformats.org/officeDocument/2006/relationships/image" Target="../media/image160.png"/><Relationship Id="rId4" Type="http://schemas.openxmlformats.org/officeDocument/2006/relationships/image" Target="../media/image154.png"/><Relationship Id="rId9" Type="http://schemas.openxmlformats.org/officeDocument/2006/relationships/image" Target="../media/image156.png"/></Relationships>
</file>

<file path=ppt/slides/_rels/slide51.xml.rels><?xml version="1.0" encoding="UTF-8" standalone="yes"?>
<Relationships xmlns="http://schemas.openxmlformats.org/package/2006/relationships"><Relationship Id="rId3" Type="http://schemas.openxmlformats.org/officeDocument/2006/relationships/image" Target="../media/image162.png"/><Relationship Id="rId2" Type="http://schemas.openxmlformats.org/officeDocument/2006/relationships/image" Target="../media/image161.png"/><Relationship Id="rId1" Type="http://schemas.openxmlformats.org/officeDocument/2006/relationships/slideLayout" Target="../slideLayouts/slideLayout7.xml"/><Relationship Id="rId5" Type="http://schemas.openxmlformats.org/officeDocument/2006/relationships/image" Target="../media/image164.png"/><Relationship Id="rId4" Type="http://schemas.openxmlformats.org/officeDocument/2006/relationships/image" Target="../media/image163.png"/></Relationships>
</file>

<file path=ppt/slides/_rels/slide52.xml.rels><?xml version="1.0" encoding="UTF-8" standalone="yes"?>
<Relationships xmlns="http://schemas.openxmlformats.org/package/2006/relationships"><Relationship Id="rId8" Type="http://schemas.openxmlformats.org/officeDocument/2006/relationships/image" Target="../media/image162.png"/><Relationship Id="rId3" Type="http://schemas.openxmlformats.org/officeDocument/2006/relationships/image" Target="../media/image57.png"/><Relationship Id="rId7" Type="http://schemas.openxmlformats.org/officeDocument/2006/relationships/image" Target="../media/image161.png"/><Relationship Id="rId2" Type="http://schemas.openxmlformats.org/officeDocument/2006/relationships/image" Target="../media/image56.png"/><Relationship Id="rId1" Type="http://schemas.openxmlformats.org/officeDocument/2006/relationships/slideLayout" Target="../slideLayouts/slideLayout56.xml"/><Relationship Id="rId6" Type="http://schemas.openxmlformats.org/officeDocument/2006/relationships/hyperlink" Target="mailto:servicio@ideam.gov.co" TargetMode="External"/><Relationship Id="rId11" Type="http://schemas.openxmlformats.org/officeDocument/2006/relationships/image" Target="../media/image165.png"/><Relationship Id="rId5" Type="http://schemas.openxmlformats.org/officeDocument/2006/relationships/hyperlink" Target="http://www.ideam.gov.co/" TargetMode="External"/><Relationship Id="rId10" Type="http://schemas.openxmlformats.org/officeDocument/2006/relationships/image" Target="../media/image164.png"/><Relationship Id="rId4" Type="http://schemas.openxmlformats.org/officeDocument/2006/relationships/image" Target="../media/image58.png"/><Relationship Id="rId9" Type="http://schemas.openxmlformats.org/officeDocument/2006/relationships/image" Target="../media/image163.png"/></Relationships>
</file>

<file path=ppt/slides/_rels/slide6.xml.rels><?xml version="1.0" encoding="UTF-8" standalone="yes"?>
<Relationships xmlns="http://schemas.openxmlformats.org/package/2006/relationships"><Relationship Id="rId8" Type="http://schemas.openxmlformats.org/officeDocument/2006/relationships/image" Target="../media/image72.png"/><Relationship Id="rId3" Type="http://schemas.openxmlformats.org/officeDocument/2006/relationships/image" Target="../media/image68.png"/><Relationship Id="rId7" Type="http://schemas.openxmlformats.org/officeDocument/2006/relationships/hyperlink" Target="../../../../04.%20Administrativo/02.%20Contratistas/11.%20ALEXANDER_MARTINEZ/Heladas_contador_municipios.xlsx" TargetMode="External"/><Relationship Id="rId2" Type="http://schemas.openxmlformats.org/officeDocument/2006/relationships/notesSlide" Target="../notesSlides/notesSlide5.xml"/><Relationship Id="rId1" Type="http://schemas.openxmlformats.org/officeDocument/2006/relationships/slideLayout" Target="../slideLayouts/slideLayout15.xml"/><Relationship Id="rId6" Type="http://schemas.openxmlformats.org/officeDocument/2006/relationships/image" Target="../media/image71.png"/><Relationship Id="rId5" Type="http://schemas.openxmlformats.org/officeDocument/2006/relationships/image" Target="../media/image70.png"/><Relationship Id="rId4" Type="http://schemas.openxmlformats.org/officeDocument/2006/relationships/image" Target="../media/image69.png"/></Relationships>
</file>

<file path=ppt/slides/_rels/slide7.xml.rels><?xml version="1.0" encoding="UTF-8" standalone="yes"?>
<Relationships xmlns="http://schemas.openxmlformats.org/package/2006/relationships"><Relationship Id="rId8" Type="http://schemas.openxmlformats.org/officeDocument/2006/relationships/hyperlink" Target="../../../../04.%20Administrativo/02.%20Contratistas/11.%20ALEXANDER_MARTINEZ/Heladas_contador_municipios.xlsx" TargetMode="External"/><Relationship Id="rId3" Type="http://schemas.openxmlformats.org/officeDocument/2006/relationships/image" Target="../media/image72.png"/><Relationship Id="rId7" Type="http://schemas.openxmlformats.org/officeDocument/2006/relationships/image" Target="../media/image71.png"/><Relationship Id="rId2" Type="http://schemas.openxmlformats.org/officeDocument/2006/relationships/notesSlide" Target="../notesSlides/notesSlide6.xml"/><Relationship Id="rId1" Type="http://schemas.openxmlformats.org/officeDocument/2006/relationships/slideLayout" Target="../slideLayouts/slideLayout15.xml"/><Relationship Id="rId6" Type="http://schemas.openxmlformats.org/officeDocument/2006/relationships/image" Target="../media/image70.png"/><Relationship Id="rId5" Type="http://schemas.openxmlformats.org/officeDocument/2006/relationships/image" Target="../media/image69.png"/><Relationship Id="rId4" Type="http://schemas.openxmlformats.org/officeDocument/2006/relationships/image" Target="../media/image68.png"/></Relationships>
</file>

<file path=ppt/slides/_rels/slide8.xml.rels><?xml version="1.0" encoding="UTF-8" standalone="yes"?>
<Relationships xmlns="http://schemas.openxmlformats.org/package/2006/relationships"><Relationship Id="rId8" Type="http://schemas.openxmlformats.org/officeDocument/2006/relationships/hyperlink" Target="../../../../04.%20Administrativo/02.%20Contratistas/11.%20ALEXANDER_MARTINEZ/Heladas_contador_municipios.xlsx" TargetMode="External"/><Relationship Id="rId3" Type="http://schemas.openxmlformats.org/officeDocument/2006/relationships/image" Target="../media/image70.png"/><Relationship Id="rId7" Type="http://schemas.openxmlformats.org/officeDocument/2006/relationships/image" Target="../media/image71.png"/><Relationship Id="rId2" Type="http://schemas.openxmlformats.org/officeDocument/2006/relationships/notesSlide" Target="../notesSlides/notesSlide7.xml"/><Relationship Id="rId1" Type="http://schemas.openxmlformats.org/officeDocument/2006/relationships/slideLayout" Target="../slideLayouts/slideLayout15.xml"/><Relationship Id="rId6" Type="http://schemas.openxmlformats.org/officeDocument/2006/relationships/image" Target="../media/image68.png"/><Relationship Id="rId5" Type="http://schemas.openxmlformats.org/officeDocument/2006/relationships/image" Target="../media/image72.png"/><Relationship Id="rId4" Type="http://schemas.openxmlformats.org/officeDocument/2006/relationships/image" Target="../media/image69.png"/></Relationships>
</file>

<file path=ppt/slides/_rels/slide9.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70.png"/><Relationship Id="rId1" Type="http://schemas.openxmlformats.org/officeDocument/2006/relationships/slideLayout" Target="../slideLayouts/slideLayout19.xml"/><Relationship Id="rId5" Type="http://schemas.openxmlformats.org/officeDocument/2006/relationships/image" Target="../media/image73.png"/><Relationship Id="rId4" Type="http://schemas.openxmlformats.org/officeDocument/2006/relationships/image" Target="../media/image7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aphicFrame>
        <p:nvGraphicFramePr>
          <p:cNvPr id="680" name="Google Shape;680;p7">
            <a:extLst>
              <a:ext uri="{FF2B5EF4-FFF2-40B4-BE49-F238E27FC236}">
                <a16:creationId xmlns:a16="http://schemas.microsoft.com/office/drawing/2014/main" id="{1CA024C0-71E8-D94C-1B9D-C6850A2858E6}"/>
              </a:ext>
            </a:extLst>
          </p:cNvPr>
          <p:cNvGraphicFramePr/>
          <p:nvPr>
            <p:extLst>
              <p:ext uri="{D42A27DB-BD31-4B8C-83A1-F6EECF244321}">
                <p14:modId xmlns:p14="http://schemas.microsoft.com/office/powerpoint/2010/main" val="1173166967"/>
              </p:ext>
            </p:extLst>
          </p:nvPr>
        </p:nvGraphicFramePr>
        <p:xfrm>
          <a:off x="730250" y="1746310"/>
          <a:ext cx="10731500" cy="2651513"/>
        </p:xfrm>
        <a:graphic>
          <a:graphicData uri="http://schemas.openxmlformats.org/drawingml/2006/table">
            <a:tbl>
              <a:tblPr>
                <a:noFill/>
              </a:tblPr>
              <a:tblGrid>
                <a:gridCol w="1601826">
                  <a:extLst>
                    <a:ext uri="{9D8B030D-6E8A-4147-A177-3AD203B41FA5}">
                      <a16:colId xmlns:a16="http://schemas.microsoft.com/office/drawing/2014/main" val="20000"/>
                    </a:ext>
                  </a:extLst>
                </a:gridCol>
                <a:gridCol w="9129674">
                  <a:extLst>
                    <a:ext uri="{9D8B030D-6E8A-4147-A177-3AD203B41FA5}">
                      <a16:colId xmlns:a16="http://schemas.microsoft.com/office/drawing/2014/main" val="20001"/>
                    </a:ext>
                  </a:extLst>
                </a:gridCol>
              </a:tblGrid>
              <a:tr h="257770">
                <a:tc gridSpan="2">
                  <a:txBody>
                    <a:bodyPr/>
                    <a:lstStyle/>
                    <a:p>
                      <a:pPr marL="0" marR="0" lvl="0" indent="0" algn="ctr" rtl="0">
                        <a:lnSpc>
                          <a:spcPct val="100000"/>
                        </a:lnSpc>
                        <a:spcBef>
                          <a:spcPts val="0"/>
                        </a:spcBef>
                        <a:spcAft>
                          <a:spcPts val="0"/>
                        </a:spcAft>
                        <a:buClr>
                          <a:srgbClr val="000000"/>
                        </a:buClr>
                        <a:buSzPts val="1400"/>
                        <a:buFont typeface="Arial"/>
                        <a:buNone/>
                      </a:pPr>
                      <a:r>
                        <a:rPr lang="es-CO" sz="1200" b="1" u="none" strike="noStrike" cap="none" dirty="0">
                          <a:solidFill>
                            <a:schemeClr val="lt1"/>
                          </a:solidFill>
                          <a:latin typeface="Verdana"/>
                          <a:ea typeface="Verdana"/>
                          <a:cs typeface="Verdana"/>
                          <a:sym typeface="Verdana"/>
                        </a:rPr>
                        <a:t>REGIÓN DE LA ALERTA</a:t>
                      </a:r>
                      <a:endParaRPr sz="1200" b="1" u="none" strike="noStrike" cap="none" dirty="0">
                        <a:solidFill>
                          <a:schemeClr val="lt1"/>
                        </a:solidFill>
                        <a:latin typeface="Verdana"/>
                        <a:ea typeface="Verdana"/>
                        <a:cs typeface="Verdana"/>
                        <a:sym typeface="Verdana"/>
                      </a:endParaRPr>
                    </a:p>
                  </a:txBody>
                  <a:tcPr marL="74905" marR="74905" marT="37445" marB="3744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16719A"/>
                      </a:solidFill>
                      <a:prstDash val="solid"/>
                      <a:round/>
                      <a:headEnd type="none" w="sm" len="sm"/>
                      <a:tailEnd type="none" w="sm" len="sm"/>
                    </a:lnT>
                    <a:lnB w="12700" cap="flat" cmpd="sng">
                      <a:solidFill>
                        <a:srgbClr val="16719A"/>
                      </a:solidFill>
                      <a:prstDash val="solid"/>
                      <a:round/>
                      <a:headEnd type="none" w="sm" len="sm"/>
                      <a:tailEnd type="none" w="sm" len="sm"/>
                    </a:lnB>
                    <a:solidFill>
                      <a:srgbClr val="16719A"/>
                    </a:solidFill>
                  </a:tcPr>
                </a:tc>
                <a:tc hMerge="1">
                  <a:txBody>
                    <a:bodyPr/>
                    <a:lstStyle/>
                    <a:p>
                      <a:endParaRPr lang="es-CO"/>
                    </a:p>
                  </a:txBody>
                  <a:tcPr/>
                </a:tc>
                <a:extLst>
                  <a:ext uri="{0D108BD9-81ED-4DB2-BD59-A6C34878D82A}">
                    <a16:rowId xmlns:a16="http://schemas.microsoft.com/office/drawing/2014/main" val="10000"/>
                  </a:ext>
                </a:extLst>
              </a:tr>
              <a:tr h="234886">
                <a:tc gridSpan="2">
                  <a:txBody>
                    <a:bodyPr/>
                    <a:lstStyle/>
                    <a:p>
                      <a:pPr marL="0" marR="0" lvl="0" indent="0" algn="ctr" rtl="0">
                        <a:lnSpc>
                          <a:spcPct val="100000"/>
                        </a:lnSpc>
                        <a:spcBef>
                          <a:spcPts val="0"/>
                        </a:spcBef>
                        <a:spcAft>
                          <a:spcPts val="0"/>
                        </a:spcAft>
                        <a:buClr>
                          <a:srgbClr val="000000"/>
                        </a:buClr>
                        <a:buSzPts val="1400"/>
                        <a:buFont typeface="Arial"/>
                        <a:buNone/>
                      </a:pPr>
                      <a:r>
                        <a:rPr lang="es-CO" sz="1000" b="1" u="none" strike="noStrike" cap="none">
                          <a:solidFill>
                            <a:srgbClr val="16719A"/>
                          </a:solidFill>
                          <a:latin typeface="Verdana"/>
                          <a:ea typeface="Verdana"/>
                          <a:cs typeface="Verdana"/>
                          <a:sym typeface="Verdana"/>
                        </a:rPr>
                        <a:t>SITIOS PARA LOS CUALES SE GENERA LA ALERTA</a:t>
                      </a:r>
                      <a:endParaRPr sz="1000" b="1" u="none" strike="noStrike" cap="none">
                        <a:solidFill>
                          <a:srgbClr val="16719A"/>
                        </a:solidFill>
                        <a:latin typeface="Verdana"/>
                        <a:ea typeface="Verdana"/>
                        <a:cs typeface="Verdana"/>
                        <a:sym typeface="Verdana"/>
                      </a:endParaRPr>
                    </a:p>
                  </a:txBody>
                  <a:tcPr marL="74905" marR="74905" marT="37445" marB="3744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16719A"/>
                      </a:solidFill>
                      <a:prstDash val="solid"/>
                      <a:round/>
                      <a:headEnd type="none" w="sm" len="sm"/>
                      <a:tailEnd type="none" w="sm" len="sm"/>
                    </a:lnT>
                    <a:lnB w="12700" cap="flat" cmpd="sng">
                      <a:solidFill>
                        <a:srgbClr val="16719A"/>
                      </a:solidFill>
                      <a:prstDash val="solid"/>
                      <a:round/>
                      <a:headEnd type="none" w="sm" len="sm"/>
                      <a:tailEnd type="none" w="sm" len="sm"/>
                    </a:lnB>
                  </a:tcPr>
                </a:tc>
                <a:tc hMerge="1">
                  <a:txBody>
                    <a:bodyPr/>
                    <a:lstStyle/>
                    <a:p>
                      <a:endParaRPr lang="es-CO"/>
                    </a:p>
                  </a:txBody>
                  <a:tcPr/>
                </a:tc>
                <a:extLst>
                  <a:ext uri="{0D108BD9-81ED-4DB2-BD59-A6C34878D82A}">
                    <a16:rowId xmlns:a16="http://schemas.microsoft.com/office/drawing/2014/main" val="10001"/>
                  </a:ext>
                </a:extLst>
              </a:tr>
              <a:tr h="1598890">
                <a:tc rowSpan="2">
                  <a:txBody>
                    <a:bodyPr/>
                    <a:lstStyle/>
                    <a:p>
                      <a:pPr marL="0" marR="0" lvl="0" indent="0" algn="ctr" rtl="0">
                        <a:lnSpc>
                          <a:spcPct val="100000"/>
                        </a:lnSpc>
                        <a:spcBef>
                          <a:spcPts val="0"/>
                        </a:spcBef>
                        <a:spcAft>
                          <a:spcPts val="0"/>
                        </a:spcAft>
                        <a:buClr>
                          <a:srgbClr val="000000"/>
                        </a:buClr>
                        <a:buSzPts val="1400"/>
                        <a:buFont typeface="Arial"/>
                        <a:buNone/>
                      </a:pPr>
                      <a:endParaRPr sz="1100" b="0" u="none" strike="noStrike" cap="none">
                        <a:latin typeface="Arial Narrow"/>
                        <a:ea typeface="Arial Narrow"/>
                        <a:cs typeface="Arial Narrow"/>
                        <a:sym typeface="Arial Narrow"/>
                      </a:endParaRPr>
                    </a:p>
                  </a:txBody>
                  <a:tcPr marL="74905" marR="74905" marT="37445" marB="37445">
                    <a:lnL w="9525" cap="flat" cmpd="sng">
                      <a:solidFill>
                        <a:srgbClr val="000000">
                          <a:alpha val="0"/>
                        </a:srgbClr>
                      </a:solidFill>
                      <a:prstDash val="solid"/>
                      <a:round/>
                      <a:headEnd type="none" w="sm" len="sm"/>
                      <a:tailEnd type="none" w="sm" len="sm"/>
                    </a:lnL>
                    <a:lnR w="12700" cap="flat" cmpd="sng">
                      <a:solidFill>
                        <a:srgbClr val="16719A"/>
                      </a:solidFill>
                      <a:prstDash val="solid"/>
                      <a:round/>
                      <a:headEnd type="none" w="sm" len="sm"/>
                      <a:tailEnd type="none" w="sm" len="sm"/>
                    </a:lnR>
                    <a:lnT w="12700" cap="flat" cmpd="sng">
                      <a:solidFill>
                        <a:srgbClr val="16719A"/>
                      </a:solidFill>
                      <a:prstDash val="solid"/>
                      <a:round/>
                      <a:headEnd type="none" w="sm" len="sm"/>
                      <a:tailEnd type="none" w="sm" len="sm"/>
                    </a:lnT>
                    <a:lnB w="12700" cap="flat" cmpd="sng">
                      <a:solidFill>
                        <a:srgbClr val="16719A"/>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4945F"/>
                        </a:buClr>
                        <a:buSzPts val="1400"/>
                        <a:buFont typeface="Arial Narrow"/>
                        <a:buNone/>
                      </a:pPr>
                      <a:r>
                        <a:rPr lang="es-CO" sz="1000" b="1" u="none" strike="noStrike" cap="none" dirty="0">
                          <a:solidFill>
                            <a:srgbClr val="04945F"/>
                          </a:solidFill>
                          <a:latin typeface="Verdana"/>
                          <a:ea typeface="Verdana"/>
                          <a:cs typeface="Verdana"/>
                          <a:sym typeface="Verdana"/>
                        </a:rPr>
                        <a:t>ALTIPLANO </a:t>
                      </a:r>
                      <a:r>
                        <a:rPr lang="es-CO" sz="1000" b="1" u="none" strike="noStrike" cap="none" dirty="0" err="1">
                          <a:solidFill>
                            <a:srgbClr val="04945F"/>
                          </a:solidFill>
                          <a:latin typeface="Verdana"/>
                          <a:ea typeface="Verdana"/>
                          <a:cs typeface="Verdana"/>
                          <a:sym typeface="Verdana"/>
                        </a:rPr>
                        <a:t>CUNDIBOYACENSE</a:t>
                      </a:r>
                      <a:endParaRPr sz="1400" dirty="0"/>
                    </a:p>
                    <a:p>
                      <a:pPr marL="0" marR="0" lvl="0" indent="0" algn="just" rtl="0">
                        <a:lnSpc>
                          <a:spcPct val="100000"/>
                        </a:lnSpc>
                        <a:spcBef>
                          <a:spcPts val="0"/>
                        </a:spcBef>
                        <a:spcAft>
                          <a:spcPts val="0"/>
                        </a:spcAft>
                        <a:buClr>
                          <a:srgbClr val="1D1B10"/>
                        </a:buClr>
                        <a:buSzPts val="1400"/>
                        <a:buFont typeface="Arial Narrow"/>
                        <a:buNone/>
                      </a:pPr>
                      <a:r>
                        <a:rPr lang="es-CO" sz="1000" b="1" u="none" strike="noStrike" cap="none" dirty="0">
                          <a:solidFill>
                            <a:srgbClr val="1D1B10"/>
                          </a:solidFill>
                          <a:latin typeface="Verdana"/>
                          <a:ea typeface="Verdana"/>
                          <a:cs typeface="Verdana"/>
                          <a:sym typeface="Verdana"/>
                        </a:rPr>
                        <a:t>CUNDINAMARCA</a:t>
                      </a:r>
                      <a:r>
                        <a:rPr lang="es-CO" sz="1000" b="0" u="none" strike="noStrike" cap="none" dirty="0">
                          <a:solidFill>
                            <a:srgbClr val="1D1B10"/>
                          </a:solidFill>
                          <a:latin typeface="Verdana"/>
                          <a:ea typeface="Verdana"/>
                          <a:cs typeface="Verdana"/>
                          <a:sym typeface="Verdana"/>
                        </a:rPr>
                        <a:t>: Bojacá, Cajicá, Chía, Chipaque, Choachí, Chocontá, Cogua, Cota, </a:t>
                      </a:r>
                      <a:r>
                        <a:rPr lang="es-CO" sz="1000" b="0" u="none" strike="noStrike" cap="none" dirty="0" err="1">
                          <a:solidFill>
                            <a:srgbClr val="1D1B10"/>
                          </a:solidFill>
                          <a:latin typeface="Verdana"/>
                          <a:ea typeface="Verdana"/>
                          <a:cs typeface="Verdana"/>
                          <a:sym typeface="Verdana"/>
                        </a:rPr>
                        <a:t>Cucunubá</a:t>
                      </a:r>
                      <a:r>
                        <a:rPr lang="es-CO" sz="1000" b="0" u="none" strike="noStrike" cap="none" dirty="0">
                          <a:solidFill>
                            <a:srgbClr val="1D1B10"/>
                          </a:solidFill>
                          <a:latin typeface="Verdana"/>
                          <a:ea typeface="Verdana"/>
                          <a:cs typeface="Verdana"/>
                          <a:sym typeface="Verdana"/>
                        </a:rPr>
                        <a:t>, El Rosal, Facatativá, Funza, Fúquene, Gachancipá, </a:t>
                      </a:r>
                      <a:r>
                        <a:rPr lang="es-CO" sz="1000" b="0" u="none" strike="noStrike" cap="none" dirty="0" err="1">
                          <a:solidFill>
                            <a:srgbClr val="1D1B10"/>
                          </a:solidFill>
                          <a:latin typeface="Verdana"/>
                          <a:ea typeface="Verdana"/>
                          <a:cs typeface="Verdana"/>
                          <a:sym typeface="Verdana"/>
                        </a:rPr>
                        <a:t>Guachetá</a:t>
                      </a:r>
                      <a:r>
                        <a:rPr lang="es-CO" sz="1000" b="0" u="none" strike="noStrike" cap="none" dirty="0">
                          <a:solidFill>
                            <a:srgbClr val="1D1B10"/>
                          </a:solidFill>
                          <a:latin typeface="Verdana"/>
                          <a:ea typeface="Verdana"/>
                          <a:cs typeface="Verdana"/>
                          <a:sym typeface="Verdana"/>
                        </a:rPr>
                        <a:t>, Guasca, Guatavita, La Calera, Lenguazaque, Madrid, Mosquera, Nemocón, Sesquilé, Sibaté, Simijaca, Soacha, Sopó, Subachoque, Suesca, Susa, </a:t>
                      </a:r>
                      <a:r>
                        <a:rPr lang="es-CO" sz="1000" b="0" u="none" strike="noStrike" cap="none" dirty="0" err="1">
                          <a:solidFill>
                            <a:srgbClr val="1D1B10"/>
                          </a:solidFill>
                          <a:latin typeface="Verdana"/>
                          <a:ea typeface="Verdana"/>
                          <a:cs typeface="Verdana"/>
                          <a:sym typeface="Verdana"/>
                        </a:rPr>
                        <a:t>Sutatausa</a:t>
                      </a:r>
                      <a:r>
                        <a:rPr lang="es-CO" sz="1000" b="0" u="none" strike="noStrike" cap="none" dirty="0">
                          <a:solidFill>
                            <a:srgbClr val="1D1B10"/>
                          </a:solidFill>
                          <a:latin typeface="Verdana"/>
                          <a:ea typeface="Verdana"/>
                          <a:cs typeface="Verdana"/>
                          <a:sym typeface="Verdana"/>
                        </a:rPr>
                        <a:t>, Tabio, Tausa, </a:t>
                      </a:r>
                      <a:r>
                        <a:rPr lang="es-CO" sz="1000" b="0" u="none" strike="noStrike" cap="none" dirty="0" err="1">
                          <a:solidFill>
                            <a:srgbClr val="1D1B10"/>
                          </a:solidFill>
                          <a:latin typeface="Verdana"/>
                          <a:ea typeface="Verdana"/>
                          <a:cs typeface="Verdana"/>
                          <a:sym typeface="Verdana"/>
                        </a:rPr>
                        <a:t>Tenjo</a:t>
                      </a:r>
                      <a:r>
                        <a:rPr lang="es-CO" sz="1000" b="0" u="none" strike="noStrike" cap="none" dirty="0">
                          <a:solidFill>
                            <a:srgbClr val="1D1B10"/>
                          </a:solidFill>
                          <a:latin typeface="Verdana"/>
                          <a:ea typeface="Verdana"/>
                          <a:cs typeface="Verdana"/>
                          <a:sym typeface="Verdana"/>
                        </a:rPr>
                        <a:t>, Tocancipá, Ubaque, Ubaté, Villapinzón, </a:t>
                      </a:r>
                      <a:r>
                        <a:rPr lang="es-CO" sz="1000" b="0" u="none" strike="noStrike" cap="none" dirty="0" err="1">
                          <a:solidFill>
                            <a:srgbClr val="1D1B10"/>
                          </a:solidFill>
                          <a:latin typeface="Verdana"/>
                          <a:ea typeface="Verdana"/>
                          <a:cs typeface="Verdana"/>
                          <a:sym typeface="Verdana"/>
                        </a:rPr>
                        <a:t>Zipacón</a:t>
                      </a:r>
                      <a:r>
                        <a:rPr lang="es-CO" sz="1000" b="0" u="none" strike="noStrike" cap="none" dirty="0">
                          <a:solidFill>
                            <a:srgbClr val="1D1B10"/>
                          </a:solidFill>
                          <a:latin typeface="Verdana"/>
                          <a:ea typeface="Verdana"/>
                          <a:cs typeface="Verdana"/>
                          <a:sym typeface="Verdana"/>
                        </a:rPr>
                        <a:t> y Zipaquirá.</a:t>
                      </a:r>
                      <a:endParaRPr sz="10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1D1B10"/>
                        </a:buClr>
                        <a:buSzPts val="1400"/>
                        <a:buFont typeface="Arial Narrow"/>
                        <a:buNone/>
                      </a:pPr>
                      <a:endParaRPr sz="10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1D1B10"/>
                        </a:buClr>
                        <a:buSzPts val="1400"/>
                        <a:buFont typeface="Arial Narrow"/>
                        <a:buNone/>
                      </a:pPr>
                      <a:r>
                        <a:rPr lang="es-CO" sz="1000" b="1" u="none" strike="noStrike" cap="none" dirty="0">
                          <a:solidFill>
                            <a:srgbClr val="1D1B10"/>
                          </a:solidFill>
                          <a:latin typeface="Verdana"/>
                          <a:ea typeface="Verdana"/>
                          <a:cs typeface="Verdana"/>
                          <a:sym typeface="Verdana"/>
                        </a:rPr>
                        <a:t>BOYACÁ</a:t>
                      </a:r>
                      <a:r>
                        <a:rPr lang="es-CO" sz="1000" b="0" u="none" strike="noStrike" cap="none" dirty="0">
                          <a:solidFill>
                            <a:srgbClr val="1D1B10"/>
                          </a:solidFill>
                          <a:latin typeface="Verdana"/>
                          <a:ea typeface="Verdana"/>
                          <a:cs typeface="Verdana"/>
                          <a:sym typeface="Verdana"/>
                        </a:rPr>
                        <a:t>: Tunja, Aquitania, Arcabuco, Belén, Betéitiva, Busbanzá, Caldas, Cerinza, Chiquinquirá, Chivatá, Ciénega, Cómbita, Corrales, Cucaita, Cuítiva, Chíquiza, Duitama, Firavitoba, Floresta, Gámeza, Iza, Villa de Leyva, Mongua, Monguí, Motavita, Nobsa, Oicatá, Paipa, Paz de Río, Pesca, Ráquira, Saboyá, Samacá, San Miguel de Sema, Santa Rosa de Viterbo, Siachoque, Socha, Sogamoso, Sora, Sotaquirá, Soracá, Tasco, Tibasosa, Toca, Tópaga, Tota, Tuta, Tutazá, Ventaquemada y Viracachá.</a:t>
                      </a:r>
                      <a:endParaRPr sz="1000" u="none" strike="noStrike" cap="none" dirty="0">
                        <a:latin typeface="Verdana"/>
                        <a:ea typeface="Verdana"/>
                        <a:cs typeface="Verdana"/>
                        <a:sym typeface="Verdana"/>
                      </a:endParaRPr>
                    </a:p>
                    <a:p>
                      <a:pPr marL="0" marR="0" lvl="0" indent="0" algn="l" rtl="0">
                        <a:lnSpc>
                          <a:spcPct val="100000"/>
                        </a:lnSpc>
                        <a:spcBef>
                          <a:spcPts val="0"/>
                        </a:spcBef>
                        <a:spcAft>
                          <a:spcPts val="0"/>
                        </a:spcAft>
                        <a:buClr>
                          <a:srgbClr val="000000"/>
                        </a:buClr>
                        <a:buSzPts val="1400"/>
                        <a:buFont typeface="Arial"/>
                        <a:buNone/>
                      </a:pPr>
                      <a:endParaRPr sz="1000" b="0" u="none" strike="noStrike" cap="none" dirty="0">
                        <a:solidFill>
                          <a:srgbClr val="7F7F7F"/>
                        </a:solidFill>
                        <a:latin typeface="Verdana"/>
                        <a:ea typeface="Verdana"/>
                        <a:cs typeface="Verdana"/>
                        <a:sym typeface="Verdana"/>
                      </a:endParaRPr>
                    </a:p>
                  </a:txBody>
                  <a:tcPr marL="74905" marR="74905" marT="37445" marB="37445">
                    <a:lnL w="12700" cap="flat" cmpd="sng">
                      <a:solidFill>
                        <a:srgbClr val="16719A"/>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16719A"/>
                      </a:solidFill>
                      <a:prstDash val="solid"/>
                      <a:round/>
                      <a:headEnd type="none" w="sm" len="sm"/>
                      <a:tailEnd type="none" w="sm" len="sm"/>
                    </a:lnT>
                    <a:lnB w="12700" cap="flat" cmpd="sng">
                      <a:solidFill>
                        <a:srgbClr val="16719A"/>
                      </a:solidFill>
                      <a:prstDash val="solid"/>
                      <a:round/>
                      <a:headEnd type="none" w="sm" len="sm"/>
                      <a:tailEnd type="none" w="sm" len="sm"/>
                    </a:lnB>
                  </a:tcPr>
                </a:tc>
                <a:extLst>
                  <a:ext uri="{0D108BD9-81ED-4DB2-BD59-A6C34878D82A}">
                    <a16:rowId xmlns:a16="http://schemas.microsoft.com/office/drawing/2014/main" val="10002"/>
                  </a:ext>
                </a:extLst>
              </a:tr>
              <a:tr h="559967">
                <a:tc vMerge="1">
                  <a:txBody>
                    <a:bodyPr/>
                    <a:lstStyle/>
                    <a:p>
                      <a:endParaRPr lang="es-CO"/>
                    </a:p>
                  </a:txBody>
                  <a:tcPr/>
                </a:tc>
                <a:tc>
                  <a:txBody>
                    <a:bodyPr/>
                    <a:lstStyle/>
                    <a:p>
                      <a:pPr marL="0" marR="0" lvl="0" indent="0" algn="l" rtl="0">
                        <a:lnSpc>
                          <a:spcPct val="100000"/>
                        </a:lnSpc>
                        <a:spcBef>
                          <a:spcPts val="0"/>
                        </a:spcBef>
                        <a:spcAft>
                          <a:spcPts val="0"/>
                        </a:spcAft>
                        <a:buClr>
                          <a:srgbClr val="04945F"/>
                        </a:buClr>
                        <a:buSzPts val="1400"/>
                        <a:buFont typeface="Arial Narrow"/>
                        <a:buNone/>
                      </a:pPr>
                      <a:r>
                        <a:rPr lang="es-CO" sz="1000" b="1" u="none" strike="noStrike" cap="none" dirty="0">
                          <a:solidFill>
                            <a:srgbClr val="04945F"/>
                          </a:solidFill>
                          <a:latin typeface="Verdana"/>
                          <a:ea typeface="Verdana"/>
                          <a:cs typeface="Verdana"/>
                          <a:sym typeface="Verdana"/>
                        </a:rPr>
                        <a:t>SANTANDER</a:t>
                      </a:r>
                      <a:endParaRPr sz="10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1D1B10"/>
                        </a:buClr>
                        <a:buSzPts val="1400"/>
                        <a:buFont typeface="Arial Narrow"/>
                        <a:buNone/>
                      </a:pPr>
                      <a:r>
                        <a:rPr lang="es-CO" sz="1000" b="1" u="none" strike="noStrike" cap="none" dirty="0">
                          <a:solidFill>
                            <a:srgbClr val="1D1B10"/>
                          </a:solidFill>
                          <a:latin typeface="Verdana"/>
                          <a:ea typeface="Verdana"/>
                          <a:cs typeface="Verdana"/>
                          <a:sym typeface="Verdana"/>
                        </a:rPr>
                        <a:t>SANTANDER</a:t>
                      </a:r>
                      <a:r>
                        <a:rPr lang="es-CO" sz="1000" u="none" strike="noStrike" cap="none" dirty="0">
                          <a:solidFill>
                            <a:srgbClr val="1D1B10"/>
                          </a:solidFill>
                          <a:latin typeface="Verdana"/>
                          <a:ea typeface="Verdana"/>
                          <a:cs typeface="Verdana"/>
                          <a:sym typeface="Verdana"/>
                        </a:rPr>
                        <a:t>: Bolívar, El Peñón, Jesús María, Sucre, Tona y Vélez.</a:t>
                      </a:r>
                      <a:endParaRPr sz="1000" u="none" strike="noStrike" cap="none" dirty="0">
                        <a:latin typeface="Verdana"/>
                        <a:ea typeface="Verdana"/>
                        <a:cs typeface="Verdana"/>
                        <a:sym typeface="Verdana"/>
                      </a:endParaRPr>
                    </a:p>
                  </a:txBody>
                  <a:tcPr marL="74905" marR="74905" marT="37445" marB="37445">
                    <a:lnL w="12700" cap="flat" cmpd="sng">
                      <a:solidFill>
                        <a:srgbClr val="16719A"/>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16719A"/>
                      </a:solidFill>
                      <a:prstDash val="solid"/>
                      <a:round/>
                      <a:headEnd type="none" w="sm" len="sm"/>
                      <a:tailEnd type="none" w="sm" len="sm"/>
                    </a:lnT>
                    <a:lnB w="12700" cap="flat" cmpd="sng">
                      <a:solidFill>
                        <a:srgbClr val="16719A"/>
                      </a:solidFill>
                      <a:prstDash val="solid"/>
                      <a:round/>
                      <a:headEnd type="none" w="sm" len="sm"/>
                      <a:tailEnd type="none" w="sm" len="sm"/>
                    </a:lnB>
                  </a:tcPr>
                </a:tc>
                <a:extLst>
                  <a:ext uri="{0D108BD9-81ED-4DB2-BD59-A6C34878D82A}">
                    <a16:rowId xmlns:a16="http://schemas.microsoft.com/office/drawing/2014/main" val="10003"/>
                  </a:ext>
                </a:extLst>
              </a:tr>
            </a:tbl>
          </a:graphicData>
        </a:graphic>
      </p:graphicFrame>
      <p:pic>
        <p:nvPicPr>
          <p:cNvPr id="636948" name="Google Shape;681;p7" descr="Recurso 25.png">
            <a:extLst>
              <a:ext uri="{FF2B5EF4-FFF2-40B4-BE49-F238E27FC236}">
                <a16:creationId xmlns:a16="http://schemas.microsoft.com/office/drawing/2014/main" id="{EE720A37-FB7E-EA0D-1D8A-95F0AA1B3D32}"/>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97000" y="2182813"/>
            <a:ext cx="855662" cy="855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6949" name="Google Shape;682;p7">
            <a:extLst>
              <a:ext uri="{FF2B5EF4-FFF2-40B4-BE49-F238E27FC236}">
                <a16:creationId xmlns:a16="http://schemas.microsoft.com/office/drawing/2014/main" id="{9A90F029-9A7F-D47A-2882-656638D8DCCA}"/>
              </a:ext>
            </a:extLst>
          </p:cNvPr>
          <p:cNvPicPr preferRelativeResize="0">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5588" y="3176588"/>
            <a:ext cx="893763" cy="892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6950" name="Google Shape;683;p7">
            <a:extLst>
              <a:ext uri="{FF2B5EF4-FFF2-40B4-BE49-F238E27FC236}">
                <a16:creationId xmlns:a16="http://schemas.microsoft.com/office/drawing/2014/main" id="{FF7FFD43-898F-D8DC-169C-29D669AC1B59}"/>
              </a:ext>
            </a:extLst>
          </p:cNvPr>
          <p:cNvPicPr preferRelativeResize="0">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83564" y="2855911"/>
            <a:ext cx="906463" cy="906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636951" name="Google Shape;684;p7">
            <a:extLst>
              <a:ext uri="{FF2B5EF4-FFF2-40B4-BE49-F238E27FC236}">
                <a16:creationId xmlns:a16="http://schemas.microsoft.com/office/drawing/2014/main" id="{6FDCDFFF-5531-4DE6-8BF4-20132EB83450}"/>
              </a:ext>
            </a:extLst>
          </p:cNvPr>
          <p:cNvGrpSpPr>
            <a:grpSpLocks/>
          </p:cNvGrpSpPr>
          <p:nvPr/>
        </p:nvGrpSpPr>
        <p:grpSpPr bwMode="auto">
          <a:xfrm>
            <a:off x="2090738" y="955231"/>
            <a:ext cx="8699500" cy="581025"/>
            <a:chOff x="1743616" y="1035694"/>
            <a:chExt cx="8699679" cy="579550"/>
          </a:xfrm>
        </p:grpSpPr>
        <p:sp>
          <p:nvSpPr>
            <p:cNvPr id="636953" name="Google Shape;685;p7">
              <a:extLst>
                <a:ext uri="{FF2B5EF4-FFF2-40B4-BE49-F238E27FC236}">
                  <a16:creationId xmlns:a16="http://schemas.microsoft.com/office/drawing/2014/main" id="{8471DC06-EF7D-BCC6-8E1C-2EEFEB8538AE}"/>
                </a:ext>
              </a:extLst>
            </p:cNvPr>
            <p:cNvSpPr>
              <a:spLocks noChangeArrowheads="1"/>
            </p:cNvSpPr>
            <p:nvPr/>
          </p:nvSpPr>
          <p:spPr bwMode="auto">
            <a:xfrm>
              <a:off x="1743616" y="1035694"/>
              <a:ext cx="8699679" cy="579550"/>
            </a:xfrm>
            <a:prstGeom prst="roundRect">
              <a:avLst>
                <a:gd name="adj" fmla="val 16667"/>
              </a:avLst>
            </a:pr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45700" rIns="91425" bIns="45700" anchor="ct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hangingPunct="1"/>
              <a:endParaRPr lang="es-CO" altLang="es-CO" sz="1800">
                <a:solidFill>
                  <a:srgbClr val="FFFFFF"/>
                </a:solidFill>
                <a:latin typeface="Calibri" panose="020F0502020204030204" pitchFamily="34" charset="0"/>
                <a:sym typeface="Calibri" panose="020F0502020204030204" pitchFamily="34" charset="0"/>
              </a:endParaRPr>
            </a:p>
          </p:txBody>
        </p:sp>
        <p:pic>
          <p:nvPicPr>
            <p:cNvPr id="636954" name="Google Shape;686;p7">
              <a:extLst>
                <a:ext uri="{FF2B5EF4-FFF2-40B4-BE49-F238E27FC236}">
                  <a16:creationId xmlns:a16="http://schemas.microsoft.com/office/drawing/2014/main" id="{FD1E9AF8-BB04-EB55-10CB-B181925EEB2D}"/>
                </a:ext>
              </a:extLst>
            </p:cNvPr>
            <p:cNvPicPr preferRelativeResize="0">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979090" y="1122460"/>
              <a:ext cx="396227" cy="389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36955" name="Google Shape;687;p7">
              <a:extLst>
                <a:ext uri="{FF2B5EF4-FFF2-40B4-BE49-F238E27FC236}">
                  <a16:creationId xmlns:a16="http://schemas.microsoft.com/office/drawing/2014/main" id="{BB0CD11B-4C27-4238-50D4-51CAAD522029}"/>
                </a:ext>
              </a:extLst>
            </p:cNvPr>
            <p:cNvSpPr txBox="1">
              <a:spLocks noChangeArrowheads="1"/>
            </p:cNvSpPr>
            <p:nvPr/>
          </p:nvSpPr>
          <p:spPr bwMode="auto">
            <a:xfrm>
              <a:off x="2375317" y="1086547"/>
              <a:ext cx="8019739"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hangingPunct="1"/>
              <a:r>
                <a:rPr lang="es-CO" altLang="es-CO" sz="1200">
                  <a:solidFill>
                    <a:srgbClr val="16719A"/>
                  </a:solidFill>
                  <a:latin typeface="Verdana" panose="020B0604030504040204" pitchFamily="34" charset="0"/>
                  <a:sym typeface="Verdana" panose="020B0604030504040204" pitchFamily="34" charset="0"/>
                </a:rPr>
                <a:t>Se emite esta alerta por la probabilidad de descensos de la temperatura del aire en horas de la madrugada para zonas de altiplano (entre los 2,500 y los 2,900 msnm) de los siguientes municipios:</a:t>
              </a:r>
            </a:p>
          </p:txBody>
        </p:sp>
      </p:grpSp>
      <p:sp>
        <p:nvSpPr>
          <p:cNvPr id="636952" name="Google Shape;688;p7">
            <a:extLst>
              <a:ext uri="{FF2B5EF4-FFF2-40B4-BE49-F238E27FC236}">
                <a16:creationId xmlns:a16="http://schemas.microsoft.com/office/drawing/2014/main" id="{27802D03-0152-6CFA-DF9F-AADC9779DC74}"/>
              </a:ext>
            </a:extLst>
          </p:cNvPr>
          <p:cNvSpPr txBox="1">
            <a:spLocks noChangeArrowheads="1"/>
          </p:cNvSpPr>
          <p:nvPr/>
        </p:nvSpPr>
        <p:spPr bwMode="auto">
          <a:xfrm>
            <a:off x="922338" y="6113463"/>
            <a:ext cx="10347325"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hangingPunct="1"/>
            <a:r>
              <a:rPr lang="es-CO" altLang="es-CO" sz="900" dirty="0">
                <a:solidFill>
                  <a:srgbClr val="7F7F7F"/>
                </a:solidFill>
                <a:latin typeface="Verdana" panose="020B0604030504040204" pitchFamily="34" charset="0"/>
                <a:sym typeface="Verdana" panose="020B0604030504040204" pitchFamily="34" charset="0"/>
              </a:rPr>
              <a:t>Debido a que este fenómeno es local y está sujeto a cambios en variables tales como la nubosidad, la humedad y temperatura del aire y la intensidad y dirección del viento, el IDEAM monitorea permanentemente las condiciones atmosféricas y en caso de ser necesario emitirá nuevos comunicados. Por esto, se sugiere a los agricultores, ganaderos y floricultores estar atentos a los boletines y comunicados emitidos por la entidad.</a:t>
            </a:r>
          </a:p>
        </p:txBody>
      </p:sp>
      <p:sp>
        <p:nvSpPr>
          <p:cNvPr id="2" name="Rectángulo 1">
            <a:extLst>
              <a:ext uri="{FF2B5EF4-FFF2-40B4-BE49-F238E27FC236}">
                <a16:creationId xmlns:a16="http://schemas.microsoft.com/office/drawing/2014/main" id="{6C7D4DEE-08DC-9E15-4B8E-C1C6B3623389}"/>
              </a:ext>
            </a:extLst>
          </p:cNvPr>
          <p:cNvSpPr/>
          <p:nvPr/>
        </p:nvSpPr>
        <p:spPr>
          <a:xfrm>
            <a:off x="-2230438" y="6030913"/>
            <a:ext cx="1309688" cy="238125"/>
          </a:xfrm>
          <a:prstGeom prst="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s-CO" sz="1600" b="1" dirty="0">
                <a:solidFill>
                  <a:schemeClr val="tx1"/>
                </a:solidFill>
                <a:latin typeface="Arial Narrow" panose="020B0606020202030204" pitchFamily="34" charset="0"/>
              </a:rPr>
              <a:t>TOTAL</a:t>
            </a:r>
            <a:r>
              <a:rPr lang="es-CO" sz="1800" b="1" dirty="0">
                <a:solidFill>
                  <a:schemeClr val="tx1"/>
                </a:solidFill>
                <a:latin typeface="Arial Narrow" panose="020B0606020202030204" pitchFamily="34" charset="0"/>
              </a:rPr>
              <a:t> 99</a:t>
            </a:r>
          </a:p>
        </p:txBody>
      </p:sp>
      <p:sp>
        <p:nvSpPr>
          <p:cNvPr id="3" name="Rectángulo 2">
            <a:extLst>
              <a:ext uri="{FF2B5EF4-FFF2-40B4-BE49-F238E27FC236}">
                <a16:creationId xmlns:a16="http://schemas.microsoft.com/office/drawing/2014/main" id="{F4974A0D-4FD0-C19B-D009-6AB7028F5481}"/>
              </a:ext>
            </a:extLst>
          </p:cNvPr>
          <p:cNvSpPr/>
          <p:nvPr/>
        </p:nvSpPr>
        <p:spPr>
          <a:xfrm>
            <a:off x="10135394" y="4103310"/>
            <a:ext cx="1309687" cy="276225"/>
          </a:xfrm>
          <a:prstGeom prst="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s-CO" sz="1600" b="1" dirty="0">
                <a:solidFill>
                  <a:schemeClr val="tx1"/>
                </a:solidFill>
                <a:latin typeface="Arial Narrow" panose="020B0606020202030204" pitchFamily="34" charset="0"/>
              </a:rPr>
              <a:t>TOTAL</a:t>
            </a:r>
            <a:r>
              <a:rPr lang="es-CO" sz="1800" b="1" dirty="0">
                <a:solidFill>
                  <a:schemeClr val="tx1"/>
                </a:solidFill>
                <a:latin typeface="Arial Narrow" panose="020B0606020202030204" pitchFamily="34" charset="0"/>
              </a:rPr>
              <a:t> 96</a:t>
            </a:r>
          </a:p>
        </p:txBody>
      </p:sp>
      <p:sp>
        <p:nvSpPr>
          <p:cNvPr id="4" name="Marcador de texto 1">
            <a:extLst>
              <a:ext uri="{FF2B5EF4-FFF2-40B4-BE49-F238E27FC236}">
                <a16:creationId xmlns:a16="http://schemas.microsoft.com/office/drawing/2014/main" id="{FFB544D1-ECBD-306C-DE3D-4F22B62CF964}"/>
              </a:ext>
            </a:extLst>
          </p:cNvPr>
          <p:cNvSpPr txBox="1">
            <a:spLocks/>
          </p:cNvSpPr>
          <p:nvPr/>
        </p:nvSpPr>
        <p:spPr>
          <a:xfrm>
            <a:off x="3741738" y="712089"/>
            <a:ext cx="4708525" cy="376238"/>
          </a:xfrm>
          <a:prstGeom prst="rect">
            <a:avLst/>
          </a:prstGeom>
        </p:spPr>
        <p:txBody>
          <a:bodyPr/>
          <a:lstStyle>
            <a:defPPr marR="0" lvl="0" algn="l" rtl="0">
              <a:lnSpc>
                <a:spcPct val="100000"/>
              </a:lnSpc>
              <a:spcBef>
                <a:spcPts val="0"/>
              </a:spcBef>
              <a:spcAft>
                <a:spcPts val="0"/>
              </a:spcAft>
            </a:defPPr>
            <a:lvl1pPr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1pPr>
            <a:lvl2pPr lvl="1"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2pPr>
            <a:lvl3pPr lvl="2"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3pPr>
            <a:lvl4pPr lvl="3"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4pPr>
            <a:lvl5pPr lvl="4"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eaLnBrk="1" fontAlgn="auto" hangingPunct="1">
              <a:spcAft>
                <a:spcPts val="0"/>
              </a:spcAft>
              <a:defRPr/>
            </a:pPr>
            <a:r>
              <a:rPr lang="es-MX" sz="1200" b="1" kern="0" dirty="0">
                <a:solidFill>
                  <a:srgbClr val="00B0F0"/>
                </a:solidFill>
                <a:latin typeface="Arial Narrow" panose="020B0606020202030204" pitchFamily="34" charset="0"/>
                <a:sym typeface="Arial"/>
              </a:rPr>
              <a:t>Actualización: 15 de diciembre de 2024 | 18:00 HLC</a:t>
            </a:r>
          </a:p>
        </p:txBody>
      </p:sp>
      <p:sp>
        <p:nvSpPr>
          <p:cNvPr id="5" name="Rectángulo 4">
            <a:extLst>
              <a:ext uri="{FF2B5EF4-FFF2-40B4-BE49-F238E27FC236}">
                <a16:creationId xmlns:a16="http://schemas.microsoft.com/office/drawing/2014/main" id="{29FDDCA1-EB45-99CE-984E-6194740423F6}"/>
              </a:ext>
            </a:extLst>
          </p:cNvPr>
          <p:cNvSpPr/>
          <p:nvPr/>
        </p:nvSpPr>
        <p:spPr>
          <a:xfrm>
            <a:off x="-2111375" y="6429375"/>
            <a:ext cx="1309687" cy="25241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s-CO" sz="1600" b="1" dirty="0">
                <a:solidFill>
                  <a:schemeClr val="tx1"/>
                </a:solidFill>
                <a:latin typeface="Arial Narrow" panose="020B0606020202030204" pitchFamily="34" charset="0"/>
              </a:rPr>
              <a:t>TOTAL</a:t>
            </a:r>
            <a:r>
              <a:rPr lang="es-CO" sz="1800" b="1" dirty="0">
                <a:solidFill>
                  <a:schemeClr val="tx1"/>
                </a:solidFill>
                <a:latin typeface="Arial Narrow" panose="020B0606020202030204" pitchFamily="34" charset="0"/>
              </a:rPr>
              <a:t> 49</a:t>
            </a:r>
          </a:p>
        </p:txBody>
      </p:sp>
      <p:pic>
        <p:nvPicPr>
          <p:cNvPr id="6" name="Imagen 1">
            <a:extLst>
              <a:ext uri="{FF2B5EF4-FFF2-40B4-BE49-F238E27FC236}">
                <a16:creationId xmlns:a16="http://schemas.microsoft.com/office/drawing/2014/main" id="{8DBD5837-C6F8-5DB7-B031-4417D92556FA}"/>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2226374" y="3762374"/>
            <a:ext cx="2038350" cy="154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ángulo 3">
            <a:extLst>
              <a:ext uri="{FF2B5EF4-FFF2-40B4-BE49-F238E27FC236}">
                <a16:creationId xmlns:a16="http://schemas.microsoft.com/office/drawing/2014/main" id="{985BF902-7C87-58AB-FC02-66A434813212}"/>
              </a:ext>
            </a:extLst>
          </p:cNvPr>
          <p:cNvSpPr>
            <a:spLocks noChangeArrowheads="1"/>
          </p:cNvSpPr>
          <p:nvPr/>
        </p:nvSpPr>
        <p:spPr bwMode="auto">
          <a:xfrm>
            <a:off x="-2817813" y="2808288"/>
            <a:ext cx="2081213" cy="116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hangingPunct="1">
              <a:buSzPts val="1400"/>
            </a:pPr>
            <a:r>
              <a:rPr lang="es-CO" altLang="es-CO" dirty="0">
                <a:latin typeface="Calibri" panose="020F0502020204030204" pitchFamily="34" charset="0"/>
                <a:sym typeface="Calibri" panose="020F0502020204030204" pitchFamily="34" charset="0"/>
                <a:hlinkClick r:id="rId8" action="ppaction://hlinkfile"/>
              </a:rPr>
              <a:t>Contador de municipios</a:t>
            </a:r>
            <a:endParaRPr lang="es-CO" altLang="es-CO" dirty="0">
              <a:latin typeface="Calibri" panose="020F0502020204030204" pitchFamily="34" charset="0"/>
              <a:sym typeface="Calibri" panose="020F0502020204030204" pitchFamily="34" charset="0"/>
            </a:endParaRPr>
          </a:p>
          <a:p>
            <a:pPr eaLnBrk="1" hangingPunct="1">
              <a:buSzPts val="1400"/>
            </a:pPr>
            <a:endParaRPr lang="es-CO" altLang="es-CO" dirty="0">
              <a:latin typeface="Calibri" panose="020F0502020204030204" pitchFamily="34" charset="0"/>
              <a:sym typeface="Calibri" panose="020F0502020204030204" pitchFamily="34" charset="0"/>
            </a:endParaRPr>
          </a:p>
          <a:p>
            <a:pPr eaLnBrk="1" hangingPunct="1">
              <a:buSzPts val="1400"/>
            </a:pPr>
            <a:r>
              <a:rPr lang="es-CO" altLang="es-CO" dirty="0">
                <a:latin typeface="Calibri" panose="020F0502020204030204" pitchFamily="34" charset="0"/>
                <a:sym typeface="Calibri" panose="020F0502020204030204" pitchFamily="34" charset="0"/>
              </a:rPr>
              <a:t>De </a:t>
            </a:r>
            <a:r>
              <a:rPr lang="es-CO" altLang="es-CO" dirty="0" err="1">
                <a:latin typeface="Calibri" panose="020F0502020204030204" pitchFamily="34" charset="0"/>
                <a:sym typeface="Calibri" panose="020F0502020204030204" pitchFamily="34" charset="0"/>
              </a:rPr>
              <a:t>click</a:t>
            </a:r>
            <a:r>
              <a:rPr lang="es-CO" altLang="es-CO" dirty="0">
                <a:latin typeface="Calibri" panose="020F0502020204030204" pitchFamily="34" charset="0"/>
                <a:sym typeface="Calibri" panose="020F0502020204030204" pitchFamily="34" charset="0"/>
              </a:rPr>
              <a:t> derecho en el hipervínculo y consulte el archivo</a:t>
            </a:r>
          </a:p>
        </p:txBody>
      </p:sp>
    </p:spTree>
  </p:cSld>
  <p:clrMapOvr>
    <a:masterClrMapping/>
  </p:clrMapOvr>
  <p:transition spd="slow"/>
</p:sld>
</file>

<file path=ppt/slides/slide1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aphicFrame>
        <p:nvGraphicFramePr>
          <p:cNvPr id="680" name="Google Shape;680;p7">
            <a:extLst>
              <a:ext uri="{FF2B5EF4-FFF2-40B4-BE49-F238E27FC236}">
                <a16:creationId xmlns:a16="http://schemas.microsoft.com/office/drawing/2014/main" id="{1CA024C0-71E8-D94C-1B9D-C6850A2858E6}"/>
              </a:ext>
            </a:extLst>
          </p:cNvPr>
          <p:cNvGraphicFramePr/>
          <p:nvPr/>
        </p:nvGraphicFramePr>
        <p:xfrm>
          <a:off x="852488" y="1766888"/>
          <a:ext cx="10731500" cy="4322763"/>
        </p:xfrm>
        <a:graphic>
          <a:graphicData uri="http://schemas.openxmlformats.org/drawingml/2006/table">
            <a:tbl>
              <a:tblPr>
                <a:noFill/>
              </a:tblPr>
              <a:tblGrid>
                <a:gridCol w="1601826">
                  <a:extLst>
                    <a:ext uri="{9D8B030D-6E8A-4147-A177-3AD203B41FA5}">
                      <a16:colId xmlns:a16="http://schemas.microsoft.com/office/drawing/2014/main" val="20000"/>
                    </a:ext>
                  </a:extLst>
                </a:gridCol>
                <a:gridCol w="9129674">
                  <a:extLst>
                    <a:ext uri="{9D8B030D-6E8A-4147-A177-3AD203B41FA5}">
                      <a16:colId xmlns:a16="http://schemas.microsoft.com/office/drawing/2014/main" val="20001"/>
                    </a:ext>
                  </a:extLst>
                </a:gridCol>
              </a:tblGrid>
              <a:tr h="257770">
                <a:tc gridSpan="2">
                  <a:txBody>
                    <a:bodyPr/>
                    <a:lstStyle/>
                    <a:p>
                      <a:pPr marL="0" marR="0" lvl="0" indent="0" algn="ctr" rtl="0">
                        <a:lnSpc>
                          <a:spcPct val="100000"/>
                        </a:lnSpc>
                        <a:spcBef>
                          <a:spcPts val="0"/>
                        </a:spcBef>
                        <a:spcAft>
                          <a:spcPts val="0"/>
                        </a:spcAft>
                        <a:buClr>
                          <a:srgbClr val="000000"/>
                        </a:buClr>
                        <a:buSzPts val="1400"/>
                        <a:buFont typeface="Arial"/>
                        <a:buNone/>
                      </a:pPr>
                      <a:r>
                        <a:rPr lang="es-CO" sz="1200" b="1" u="none" strike="noStrike" cap="none" dirty="0">
                          <a:solidFill>
                            <a:schemeClr val="lt1"/>
                          </a:solidFill>
                          <a:latin typeface="Verdana"/>
                          <a:ea typeface="Verdana"/>
                          <a:cs typeface="Verdana"/>
                          <a:sym typeface="Verdana"/>
                        </a:rPr>
                        <a:t>REGIÓN DE LA ALERTA</a:t>
                      </a:r>
                      <a:endParaRPr sz="1200" b="1" u="none" strike="noStrike" cap="none" dirty="0">
                        <a:solidFill>
                          <a:schemeClr val="lt1"/>
                        </a:solidFill>
                        <a:latin typeface="Verdana"/>
                        <a:ea typeface="Verdana"/>
                        <a:cs typeface="Verdana"/>
                        <a:sym typeface="Verdana"/>
                      </a:endParaRPr>
                    </a:p>
                  </a:txBody>
                  <a:tcPr marL="74905" marR="74905" marT="37445" marB="3744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16719A"/>
                      </a:solidFill>
                      <a:prstDash val="solid"/>
                      <a:round/>
                      <a:headEnd type="none" w="sm" len="sm"/>
                      <a:tailEnd type="none" w="sm" len="sm"/>
                    </a:lnT>
                    <a:lnB w="12700" cap="flat" cmpd="sng">
                      <a:solidFill>
                        <a:srgbClr val="16719A"/>
                      </a:solidFill>
                      <a:prstDash val="solid"/>
                      <a:round/>
                      <a:headEnd type="none" w="sm" len="sm"/>
                      <a:tailEnd type="none" w="sm" len="sm"/>
                    </a:lnB>
                    <a:solidFill>
                      <a:srgbClr val="16719A"/>
                    </a:solidFill>
                  </a:tcPr>
                </a:tc>
                <a:tc hMerge="1">
                  <a:txBody>
                    <a:bodyPr/>
                    <a:lstStyle/>
                    <a:p>
                      <a:endParaRPr lang="es-CO"/>
                    </a:p>
                  </a:txBody>
                  <a:tcPr/>
                </a:tc>
                <a:extLst>
                  <a:ext uri="{0D108BD9-81ED-4DB2-BD59-A6C34878D82A}">
                    <a16:rowId xmlns:a16="http://schemas.microsoft.com/office/drawing/2014/main" val="10000"/>
                  </a:ext>
                </a:extLst>
              </a:tr>
              <a:tr h="234886">
                <a:tc gridSpan="2">
                  <a:txBody>
                    <a:bodyPr/>
                    <a:lstStyle/>
                    <a:p>
                      <a:pPr marL="0" marR="0" lvl="0" indent="0" algn="ctr" rtl="0">
                        <a:lnSpc>
                          <a:spcPct val="100000"/>
                        </a:lnSpc>
                        <a:spcBef>
                          <a:spcPts val="0"/>
                        </a:spcBef>
                        <a:spcAft>
                          <a:spcPts val="0"/>
                        </a:spcAft>
                        <a:buClr>
                          <a:srgbClr val="000000"/>
                        </a:buClr>
                        <a:buSzPts val="1400"/>
                        <a:buFont typeface="Arial"/>
                        <a:buNone/>
                      </a:pPr>
                      <a:r>
                        <a:rPr lang="es-CO" sz="1000" b="1" u="none" strike="noStrike" cap="none">
                          <a:solidFill>
                            <a:srgbClr val="16719A"/>
                          </a:solidFill>
                          <a:latin typeface="Verdana"/>
                          <a:ea typeface="Verdana"/>
                          <a:cs typeface="Verdana"/>
                          <a:sym typeface="Verdana"/>
                        </a:rPr>
                        <a:t>SITIOS PARA LOS CUALES SE GENERA LA ALERTA</a:t>
                      </a:r>
                      <a:endParaRPr sz="1000" b="1" u="none" strike="noStrike" cap="none">
                        <a:solidFill>
                          <a:srgbClr val="16719A"/>
                        </a:solidFill>
                        <a:latin typeface="Verdana"/>
                        <a:ea typeface="Verdana"/>
                        <a:cs typeface="Verdana"/>
                        <a:sym typeface="Verdana"/>
                      </a:endParaRPr>
                    </a:p>
                  </a:txBody>
                  <a:tcPr marL="74905" marR="74905" marT="37445" marB="3744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16719A"/>
                      </a:solidFill>
                      <a:prstDash val="solid"/>
                      <a:round/>
                      <a:headEnd type="none" w="sm" len="sm"/>
                      <a:tailEnd type="none" w="sm" len="sm"/>
                    </a:lnT>
                    <a:lnB w="12700" cap="flat" cmpd="sng">
                      <a:solidFill>
                        <a:srgbClr val="16719A"/>
                      </a:solidFill>
                      <a:prstDash val="solid"/>
                      <a:round/>
                      <a:headEnd type="none" w="sm" len="sm"/>
                      <a:tailEnd type="none" w="sm" len="sm"/>
                    </a:lnB>
                  </a:tcPr>
                </a:tc>
                <a:tc hMerge="1">
                  <a:txBody>
                    <a:bodyPr/>
                    <a:lstStyle/>
                    <a:p>
                      <a:endParaRPr lang="es-CO"/>
                    </a:p>
                  </a:txBody>
                  <a:tcPr/>
                </a:tc>
                <a:extLst>
                  <a:ext uri="{0D108BD9-81ED-4DB2-BD59-A6C34878D82A}">
                    <a16:rowId xmlns:a16="http://schemas.microsoft.com/office/drawing/2014/main" val="10001"/>
                  </a:ext>
                </a:extLst>
              </a:tr>
              <a:tr h="1598890">
                <a:tc rowSpan="4">
                  <a:txBody>
                    <a:bodyPr/>
                    <a:lstStyle/>
                    <a:p>
                      <a:pPr marL="0" marR="0" lvl="0" indent="0" algn="ctr" rtl="0">
                        <a:lnSpc>
                          <a:spcPct val="100000"/>
                        </a:lnSpc>
                        <a:spcBef>
                          <a:spcPts val="0"/>
                        </a:spcBef>
                        <a:spcAft>
                          <a:spcPts val="0"/>
                        </a:spcAft>
                        <a:buClr>
                          <a:srgbClr val="000000"/>
                        </a:buClr>
                        <a:buSzPts val="1400"/>
                        <a:buFont typeface="Arial"/>
                        <a:buNone/>
                      </a:pPr>
                      <a:endParaRPr sz="1100" b="0" u="none" strike="noStrike" cap="none">
                        <a:latin typeface="Arial Narrow"/>
                        <a:ea typeface="Arial Narrow"/>
                        <a:cs typeface="Arial Narrow"/>
                        <a:sym typeface="Arial Narrow"/>
                      </a:endParaRPr>
                    </a:p>
                  </a:txBody>
                  <a:tcPr marL="74905" marR="74905" marT="37445" marB="37445">
                    <a:lnL w="9525" cap="flat" cmpd="sng">
                      <a:solidFill>
                        <a:srgbClr val="000000">
                          <a:alpha val="0"/>
                        </a:srgbClr>
                      </a:solidFill>
                      <a:prstDash val="solid"/>
                      <a:round/>
                      <a:headEnd type="none" w="sm" len="sm"/>
                      <a:tailEnd type="none" w="sm" len="sm"/>
                    </a:lnL>
                    <a:lnR w="12700" cap="flat" cmpd="sng">
                      <a:solidFill>
                        <a:srgbClr val="16719A"/>
                      </a:solidFill>
                      <a:prstDash val="solid"/>
                      <a:round/>
                      <a:headEnd type="none" w="sm" len="sm"/>
                      <a:tailEnd type="none" w="sm" len="sm"/>
                    </a:lnR>
                    <a:lnT w="12700" cap="flat" cmpd="sng">
                      <a:solidFill>
                        <a:srgbClr val="16719A"/>
                      </a:solidFill>
                      <a:prstDash val="solid"/>
                      <a:round/>
                      <a:headEnd type="none" w="sm" len="sm"/>
                      <a:tailEnd type="none" w="sm" len="sm"/>
                    </a:lnT>
                    <a:lnB w="12700" cap="flat" cmpd="sng">
                      <a:solidFill>
                        <a:srgbClr val="16719A"/>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4945F"/>
                        </a:buClr>
                        <a:buSzPts val="1400"/>
                        <a:buFont typeface="Arial Narrow"/>
                        <a:buNone/>
                      </a:pPr>
                      <a:r>
                        <a:rPr lang="es-CO" sz="1000" b="1" u="none" strike="noStrike" cap="none" dirty="0">
                          <a:solidFill>
                            <a:srgbClr val="04945F"/>
                          </a:solidFill>
                          <a:latin typeface="Verdana"/>
                          <a:ea typeface="Verdana"/>
                          <a:cs typeface="Verdana"/>
                          <a:sym typeface="Verdana"/>
                        </a:rPr>
                        <a:t>ALTIPLANO </a:t>
                      </a:r>
                      <a:r>
                        <a:rPr lang="es-CO" sz="1000" b="1" u="none" strike="noStrike" cap="none" dirty="0" err="1">
                          <a:solidFill>
                            <a:srgbClr val="04945F"/>
                          </a:solidFill>
                          <a:latin typeface="Verdana"/>
                          <a:ea typeface="Verdana"/>
                          <a:cs typeface="Verdana"/>
                          <a:sym typeface="Verdana"/>
                        </a:rPr>
                        <a:t>CUNDIBOYACENSE</a:t>
                      </a:r>
                      <a:endParaRPr sz="1400" dirty="0"/>
                    </a:p>
                    <a:p>
                      <a:pPr marL="0" marR="0" lvl="0" indent="0" algn="just" rtl="0">
                        <a:lnSpc>
                          <a:spcPct val="100000"/>
                        </a:lnSpc>
                        <a:spcBef>
                          <a:spcPts val="0"/>
                        </a:spcBef>
                        <a:spcAft>
                          <a:spcPts val="0"/>
                        </a:spcAft>
                        <a:buClr>
                          <a:srgbClr val="1D1B10"/>
                        </a:buClr>
                        <a:buSzPts val="1400"/>
                        <a:buFont typeface="Arial Narrow"/>
                        <a:buNone/>
                      </a:pPr>
                      <a:r>
                        <a:rPr lang="es-CO" sz="1000" b="1" u="none" strike="noStrike" cap="none" dirty="0">
                          <a:solidFill>
                            <a:srgbClr val="1D1B10"/>
                          </a:solidFill>
                          <a:latin typeface="Verdana"/>
                          <a:ea typeface="Verdana"/>
                          <a:cs typeface="Verdana"/>
                          <a:sym typeface="Verdana"/>
                        </a:rPr>
                        <a:t>CUNDINAMARCA</a:t>
                      </a:r>
                      <a:r>
                        <a:rPr lang="es-CO" sz="1000" b="0" u="none" strike="noStrike" cap="none" dirty="0">
                          <a:solidFill>
                            <a:srgbClr val="1D1B10"/>
                          </a:solidFill>
                          <a:latin typeface="Verdana"/>
                          <a:ea typeface="Verdana"/>
                          <a:cs typeface="Verdana"/>
                          <a:sym typeface="Verdana"/>
                        </a:rPr>
                        <a:t>: Bojacá, Cajicá, Chía, Chipaque, Choachí, Chocontá, Cogua, Cota, </a:t>
                      </a:r>
                      <a:r>
                        <a:rPr lang="es-CO" sz="1000" b="0" u="none" strike="noStrike" cap="none" dirty="0" err="1">
                          <a:solidFill>
                            <a:srgbClr val="1D1B10"/>
                          </a:solidFill>
                          <a:latin typeface="Verdana"/>
                          <a:ea typeface="Verdana"/>
                          <a:cs typeface="Verdana"/>
                          <a:sym typeface="Verdana"/>
                        </a:rPr>
                        <a:t>Cucunubá</a:t>
                      </a:r>
                      <a:r>
                        <a:rPr lang="es-CO" sz="1000" b="0" u="none" strike="noStrike" cap="none" dirty="0">
                          <a:solidFill>
                            <a:srgbClr val="1D1B10"/>
                          </a:solidFill>
                          <a:latin typeface="Verdana"/>
                          <a:ea typeface="Verdana"/>
                          <a:cs typeface="Verdana"/>
                          <a:sym typeface="Verdana"/>
                        </a:rPr>
                        <a:t>, El Rosal, Facatativá, Funza, Fúquene, Gachancipá, </a:t>
                      </a:r>
                      <a:r>
                        <a:rPr lang="es-CO" sz="1000" b="0" u="none" strike="noStrike" cap="none" dirty="0" err="1">
                          <a:solidFill>
                            <a:srgbClr val="1D1B10"/>
                          </a:solidFill>
                          <a:latin typeface="Verdana"/>
                          <a:ea typeface="Verdana"/>
                          <a:cs typeface="Verdana"/>
                          <a:sym typeface="Verdana"/>
                        </a:rPr>
                        <a:t>Guachetá</a:t>
                      </a:r>
                      <a:r>
                        <a:rPr lang="es-CO" sz="1000" b="0" u="none" strike="noStrike" cap="none" dirty="0">
                          <a:solidFill>
                            <a:srgbClr val="1D1B10"/>
                          </a:solidFill>
                          <a:latin typeface="Verdana"/>
                          <a:ea typeface="Verdana"/>
                          <a:cs typeface="Verdana"/>
                          <a:sym typeface="Verdana"/>
                        </a:rPr>
                        <a:t>, Guasca, Guatavita, La Calera, Lenguazaque, Madrid, Mosquera, Nemocón, Sesquilé, Sibaté, Simijaca, Soacha, Sopó, Subachoque, Suesca, Susa, </a:t>
                      </a:r>
                      <a:r>
                        <a:rPr lang="es-CO" sz="1000" b="0" u="none" strike="noStrike" cap="none" dirty="0" err="1">
                          <a:solidFill>
                            <a:srgbClr val="1D1B10"/>
                          </a:solidFill>
                          <a:latin typeface="Verdana"/>
                          <a:ea typeface="Verdana"/>
                          <a:cs typeface="Verdana"/>
                          <a:sym typeface="Verdana"/>
                        </a:rPr>
                        <a:t>Sutatausa</a:t>
                      </a:r>
                      <a:r>
                        <a:rPr lang="es-CO" sz="1000" b="0" u="none" strike="noStrike" cap="none" dirty="0">
                          <a:solidFill>
                            <a:srgbClr val="1D1B10"/>
                          </a:solidFill>
                          <a:latin typeface="Verdana"/>
                          <a:ea typeface="Verdana"/>
                          <a:cs typeface="Verdana"/>
                          <a:sym typeface="Verdana"/>
                        </a:rPr>
                        <a:t>, Tabio, Tausa, </a:t>
                      </a:r>
                      <a:r>
                        <a:rPr lang="es-CO" sz="1000" b="0" u="none" strike="noStrike" cap="none" dirty="0" err="1">
                          <a:solidFill>
                            <a:srgbClr val="1D1B10"/>
                          </a:solidFill>
                          <a:latin typeface="Verdana"/>
                          <a:ea typeface="Verdana"/>
                          <a:cs typeface="Verdana"/>
                          <a:sym typeface="Verdana"/>
                        </a:rPr>
                        <a:t>Tenjo</a:t>
                      </a:r>
                      <a:r>
                        <a:rPr lang="es-CO" sz="1000" b="0" u="none" strike="noStrike" cap="none" dirty="0">
                          <a:solidFill>
                            <a:srgbClr val="1D1B10"/>
                          </a:solidFill>
                          <a:latin typeface="Verdana"/>
                          <a:ea typeface="Verdana"/>
                          <a:cs typeface="Verdana"/>
                          <a:sym typeface="Verdana"/>
                        </a:rPr>
                        <a:t>, Tocancipá, Ubaque, Ubaté, Villapinzón, </a:t>
                      </a:r>
                      <a:r>
                        <a:rPr lang="es-CO" sz="1000" b="0" u="none" strike="noStrike" cap="none" dirty="0" err="1">
                          <a:solidFill>
                            <a:srgbClr val="1D1B10"/>
                          </a:solidFill>
                          <a:latin typeface="Verdana"/>
                          <a:ea typeface="Verdana"/>
                          <a:cs typeface="Verdana"/>
                          <a:sym typeface="Verdana"/>
                        </a:rPr>
                        <a:t>Zipacón</a:t>
                      </a:r>
                      <a:r>
                        <a:rPr lang="es-CO" sz="1000" b="0" u="none" strike="noStrike" cap="none" dirty="0">
                          <a:solidFill>
                            <a:srgbClr val="1D1B10"/>
                          </a:solidFill>
                          <a:latin typeface="Verdana"/>
                          <a:ea typeface="Verdana"/>
                          <a:cs typeface="Verdana"/>
                          <a:sym typeface="Verdana"/>
                        </a:rPr>
                        <a:t> y Zipaquirá.</a:t>
                      </a:r>
                      <a:endParaRPr sz="10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1D1B10"/>
                        </a:buClr>
                        <a:buSzPts val="1400"/>
                        <a:buFont typeface="Arial Narrow"/>
                        <a:buNone/>
                      </a:pPr>
                      <a:endParaRPr sz="10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1D1B10"/>
                        </a:buClr>
                        <a:buSzPts val="1400"/>
                        <a:buFont typeface="Arial Narrow"/>
                        <a:buNone/>
                      </a:pPr>
                      <a:r>
                        <a:rPr lang="es-CO" sz="1000" b="1" u="none" strike="noStrike" cap="none" dirty="0">
                          <a:solidFill>
                            <a:srgbClr val="1D1B10"/>
                          </a:solidFill>
                          <a:latin typeface="Verdana"/>
                          <a:ea typeface="Verdana"/>
                          <a:cs typeface="Verdana"/>
                          <a:sym typeface="Verdana"/>
                        </a:rPr>
                        <a:t>BOYACÁ</a:t>
                      </a:r>
                      <a:r>
                        <a:rPr lang="es-CO" sz="1000" b="0" u="none" strike="noStrike" cap="none" dirty="0">
                          <a:solidFill>
                            <a:srgbClr val="1D1B10"/>
                          </a:solidFill>
                          <a:latin typeface="Verdana"/>
                          <a:ea typeface="Verdana"/>
                          <a:cs typeface="Verdana"/>
                          <a:sym typeface="Verdana"/>
                        </a:rPr>
                        <a:t>: Tunja, Aquitania, Arcabuco, Belén, Betéitiva, Busbanzá, Caldas, Cerinza, Chiquinquirá, Chivatá, Ciénega, Cómbita, Corrales, Cucaita, Cuítiva, Chíquiza, Duitama, Firavitoba, Floresta, Gámeza, Iza, Villa de Leyva, Mongua, Monguí, Motavita, Nobsa, Oicatá, Paipa, Paz de Río, Pesca, Ráquira, Saboyá, Samacá, San Miguel de Sema, Santa Rosa de Viterbo, Siachoque, Socha, Sogamoso, Sora, Sotaquirá, Soracá, Tasco, Tibasosa, Toca, Tópaga, Tota, Tuta, Tutazá, Ventaquemada y Viracachá.</a:t>
                      </a:r>
                      <a:endParaRPr sz="1000" u="none" strike="noStrike" cap="none" dirty="0">
                        <a:latin typeface="Verdana"/>
                        <a:ea typeface="Verdana"/>
                        <a:cs typeface="Verdana"/>
                        <a:sym typeface="Verdana"/>
                      </a:endParaRPr>
                    </a:p>
                    <a:p>
                      <a:pPr marL="0" marR="0" lvl="0" indent="0" algn="l" rtl="0">
                        <a:lnSpc>
                          <a:spcPct val="100000"/>
                        </a:lnSpc>
                        <a:spcBef>
                          <a:spcPts val="0"/>
                        </a:spcBef>
                        <a:spcAft>
                          <a:spcPts val="0"/>
                        </a:spcAft>
                        <a:buClr>
                          <a:srgbClr val="000000"/>
                        </a:buClr>
                        <a:buSzPts val="1400"/>
                        <a:buFont typeface="Arial"/>
                        <a:buNone/>
                      </a:pPr>
                      <a:endParaRPr sz="1000" b="0" u="none" strike="noStrike" cap="none" dirty="0">
                        <a:solidFill>
                          <a:srgbClr val="7F7F7F"/>
                        </a:solidFill>
                        <a:latin typeface="Verdana"/>
                        <a:ea typeface="Verdana"/>
                        <a:cs typeface="Verdana"/>
                        <a:sym typeface="Verdana"/>
                      </a:endParaRPr>
                    </a:p>
                  </a:txBody>
                  <a:tcPr marL="74905" marR="74905" marT="37445" marB="37445">
                    <a:lnL w="12700" cap="flat" cmpd="sng">
                      <a:solidFill>
                        <a:srgbClr val="16719A"/>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16719A"/>
                      </a:solidFill>
                      <a:prstDash val="solid"/>
                      <a:round/>
                      <a:headEnd type="none" w="sm" len="sm"/>
                      <a:tailEnd type="none" w="sm" len="sm"/>
                    </a:lnT>
                    <a:lnB w="12700" cap="flat" cmpd="sng">
                      <a:solidFill>
                        <a:srgbClr val="16719A"/>
                      </a:solidFill>
                      <a:prstDash val="solid"/>
                      <a:round/>
                      <a:headEnd type="none" w="sm" len="sm"/>
                      <a:tailEnd type="none" w="sm" len="sm"/>
                    </a:lnB>
                  </a:tcPr>
                </a:tc>
                <a:extLst>
                  <a:ext uri="{0D108BD9-81ED-4DB2-BD59-A6C34878D82A}">
                    <a16:rowId xmlns:a16="http://schemas.microsoft.com/office/drawing/2014/main" val="10002"/>
                  </a:ext>
                </a:extLst>
              </a:tr>
              <a:tr h="559967">
                <a:tc vMerge="1">
                  <a:txBody>
                    <a:bodyPr/>
                    <a:lstStyle/>
                    <a:p>
                      <a:endParaRPr lang="es-CO"/>
                    </a:p>
                  </a:txBody>
                  <a:tcPr/>
                </a:tc>
                <a:tc>
                  <a:txBody>
                    <a:bodyPr/>
                    <a:lstStyle/>
                    <a:p>
                      <a:pPr marL="0" marR="0" lvl="0" indent="0" algn="l" rtl="0">
                        <a:lnSpc>
                          <a:spcPct val="100000"/>
                        </a:lnSpc>
                        <a:spcBef>
                          <a:spcPts val="0"/>
                        </a:spcBef>
                        <a:spcAft>
                          <a:spcPts val="0"/>
                        </a:spcAft>
                        <a:buClr>
                          <a:srgbClr val="04945F"/>
                        </a:buClr>
                        <a:buSzPts val="1400"/>
                        <a:buFont typeface="Arial Narrow"/>
                        <a:buNone/>
                      </a:pPr>
                      <a:r>
                        <a:rPr lang="es-CO" sz="1000" b="1" u="none" strike="noStrike" cap="none" dirty="0">
                          <a:solidFill>
                            <a:srgbClr val="04945F"/>
                          </a:solidFill>
                          <a:latin typeface="Verdana"/>
                          <a:ea typeface="Verdana"/>
                          <a:cs typeface="Verdana"/>
                          <a:sym typeface="Verdana"/>
                        </a:rPr>
                        <a:t>SANTANDERES</a:t>
                      </a:r>
                      <a:endParaRPr sz="10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1D1B10"/>
                        </a:buClr>
                        <a:buSzPts val="1400"/>
                        <a:buFont typeface="Arial Narrow"/>
                        <a:buNone/>
                      </a:pPr>
                      <a:r>
                        <a:rPr lang="es-CO" sz="1000" b="1" u="none" strike="noStrike" cap="none" dirty="0">
                          <a:solidFill>
                            <a:srgbClr val="1D1B10"/>
                          </a:solidFill>
                          <a:latin typeface="Verdana"/>
                          <a:ea typeface="Verdana"/>
                          <a:cs typeface="Verdana"/>
                          <a:sym typeface="Verdana"/>
                        </a:rPr>
                        <a:t>NORTE</a:t>
                      </a:r>
                      <a:r>
                        <a:rPr lang="es-CO" sz="1000" u="none" strike="noStrike" cap="none" dirty="0">
                          <a:solidFill>
                            <a:srgbClr val="1D1B10"/>
                          </a:solidFill>
                          <a:latin typeface="Verdana"/>
                          <a:ea typeface="Verdana"/>
                          <a:cs typeface="Verdana"/>
                          <a:sym typeface="Verdana"/>
                        </a:rPr>
                        <a:t> </a:t>
                      </a:r>
                      <a:r>
                        <a:rPr lang="es-CO" sz="1000" b="1" u="none" strike="noStrike" cap="none" dirty="0">
                          <a:solidFill>
                            <a:srgbClr val="1D1B10"/>
                          </a:solidFill>
                          <a:latin typeface="Verdana"/>
                          <a:ea typeface="Verdana"/>
                          <a:cs typeface="Verdana"/>
                          <a:sym typeface="Verdana"/>
                        </a:rPr>
                        <a:t>DE</a:t>
                      </a:r>
                      <a:r>
                        <a:rPr lang="es-CO" sz="1000" u="none" strike="noStrike" cap="none" dirty="0">
                          <a:solidFill>
                            <a:srgbClr val="1D1B10"/>
                          </a:solidFill>
                          <a:latin typeface="Verdana"/>
                          <a:ea typeface="Verdana"/>
                          <a:cs typeface="Verdana"/>
                          <a:sym typeface="Verdana"/>
                        </a:rPr>
                        <a:t> </a:t>
                      </a:r>
                      <a:r>
                        <a:rPr lang="es-CO" sz="1000" b="1" u="none" strike="noStrike" cap="none" dirty="0">
                          <a:solidFill>
                            <a:srgbClr val="1D1B10"/>
                          </a:solidFill>
                          <a:latin typeface="Verdana"/>
                          <a:ea typeface="Verdana"/>
                          <a:cs typeface="Verdana"/>
                          <a:sym typeface="Verdana"/>
                        </a:rPr>
                        <a:t>SANTANDER</a:t>
                      </a:r>
                      <a:r>
                        <a:rPr lang="es-CO" sz="1000" u="none" strike="noStrike" cap="none" dirty="0">
                          <a:solidFill>
                            <a:srgbClr val="1D1B10"/>
                          </a:solidFill>
                          <a:latin typeface="Verdana"/>
                          <a:ea typeface="Verdana"/>
                          <a:cs typeface="Verdana"/>
                          <a:sym typeface="Verdana"/>
                        </a:rPr>
                        <a:t>: Cácota, Mutiscua, Pamplona y Silos.</a:t>
                      </a:r>
                      <a:endParaRPr sz="10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1D1B10"/>
                        </a:buClr>
                        <a:buSzPts val="1400"/>
                        <a:buFont typeface="Arial Narrow"/>
                        <a:buNone/>
                      </a:pPr>
                      <a:r>
                        <a:rPr lang="es-CO" sz="1000" b="1" u="none" strike="noStrike" cap="none" dirty="0">
                          <a:solidFill>
                            <a:srgbClr val="1D1B10"/>
                          </a:solidFill>
                          <a:latin typeface="Verdana"/>
                          <a:ea typeface="Verdana"/>
                          <a:cs typeface="Verdana"/>
                          <a:sym typeface="Verdana"/>
                        </a:rPr>
                        <a:t>SANTANDER</a:t>
                      </a:r>
                      <a:r>
                        <a:rPr lang="es-CO" sz="1000" u="none" strike="noStrike" cap="none" dirty="0">
                          <a:solidFill>
                            <a:srgbClr val="1D1B10"/>
                          </a:solidFill>
                          <a:latin typeface="Verdana"/>
                          <a:ea typeface="Verdana"/>
                          <a:cs typeface="Verdana"/>
                          <a:sym typeface="Verdana"/>
                        </a:rPr>
                        <a:t>: Bolívar, El Peñón, Jesús María, Sucre y Vélez.</a:t>
                      </a:r>
                      <a:endParaRPr sz="1000" u="none" strike="noStrike" cap="none" dirty="0">
                        <a:latin typeface="Verdana"/>
                        <a:ea typeface="Verdana"/>
                        <a:cs typeface="Verdana"/>
                        <a:sym typeface="Verdana"/>
                      </a:endParaRPr>
                    </a:p>
                  </a:txBody>
                  <a:tcPr marL="74905" marR="74905" marT="37445" marB="37445">
                    <a:lnL w="12700" cap="flat" cmpd="sng">
                      <a:solidFill>
                        <a:srgbClr val="16719A"/>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16719A"/>
                      </a:solidFill>
                      <a:prstDash val="solid"/>
                      <a:round/>
                      <a:headEnd type="none" w="sm" len="sm"/>
                      <a:tailEnd type="none" w="sm" len="sm"/>
                    </a:lnT>
                    <a:lnB w="12700" cap="flat" cmpd="sng">
                      <a:solidFill>
                        <a:srgbClr val="16719A"/>
                      </a:solidFill>
                      <a:prstDash val="solid"/>
                      <a:round/>
                      <a:headEnd type="none" w="sm" len="sm"/>
                      <a:tailEnd type="none" w="sm" len="sm"/>
                    </a:lnB>
                  </a:tcPr>
                </a:tc>
                <a:extLst>
                  <a:ext uri="{0D108BD9-81ED-4DB2-BD59-A6C34878D82A}">
                    <a16:rowId xmlns:a16="http://schemas.microsoft.com/office/drawing/2014/main" val="10003"/>
                  </a:ext>
                </a:extLst>
              </a:tr>
              <a:tr h="461431">
                <a:tc vMerge="1">
                  <a:txBody>
                    <a:bodyPr/>
                    <a:lstStyle/>
                    <a:p>
                      <a:endParaRPr lang="es-CO"/>
                    </a:p>
                  </a:txBody>
                  <a:tcPr/>
                </a:tc>
                <a:tc>
                  <a:txBody>
                    <a:bodyPr/>
                    <a:lstStyle/>
                    <a:p>
                      <a:pPr marL="0" marR="0" lvl="0" indent="0" algn="l" rtl="0">
                        <a:lnSpc>
                          <a:spcPct val="100000"/>
                        </a:lnSpc>
                        <a:spcBef>
                          <a:spcPts val="0"/>
                        </a:spcBef>
                        <a:spcAft>
                          <a:spcPts val="0"/>
                        </a:spcAft>
                        <a:buClr>
                          <a:srgbClr val="04945F"/>
                        </a:buClr>
                        <a:buSzPts val="1400"/>
                        <a:buFont typeface="Arial Narrow"/>
                        <a:buNone/>
                      </a:pPr>
                      <a:r>
                        <a:rPr lang="es-ES" sz="1000" b="1" u="none" strike="noStrike" cap="none">
                          <a:solidFill>
                            <a:srgbClr val="04945F"/>
                          </a:solidFill>
                          <a:latin typeface="Verdana"/>
                          <a:ea typeface="Verdana"/>
                          <a:cs typeface="Verdana"/>
                          <a:sym typeface="Verdana"/>
                        </a:rPr>
                        <a:t>ANTIOQUIA </a:t>
                      </a:r>
                      <a:endParaRPr lang="es-ES" sz="1000" u="none" strike="noStrike" cap="none">
                        <a:latin typeface="Verdana"/>
                        <a:ea typeface="Verdana"/>
                        <a:cs typeface="Verdana"/>
                        <a:sym typeface="Verdana"/>
                      </a:endParaRPr>
                    </a:p>
                    <a:p>
                      <a:pPr marL="0" marR="0" lvl="0" indent="0" algn="just" rtl="0">
                        <a:lnSpc>
                          <a:spcPct val="100000"/>
                        </a:lnSpc>
                        <a:spcBef>
                          <a:spcPts val="0"/>
                        </a:spcBef>
                        <a:spcAft>
                          <a:spcPts val="0"/>
                        </a:spcAft>
                        <a:buClr>
                          <a:srgbClr val="1D1B10"/>
                        </a:buClr>
                        <a:buSzPts val="1400"/>
                        <a:buFont typeface="Arial Narrow"/>
                        <a:buNone/>
                      </a:pPr>
                      <a:r>
                        <a:rPr lang="es-ES" sz="1000" b="1" u="none" strike="noStrike" cap="none">
                          <a:solidFill>
                            <a:srgbClr val="1D1B10"/>
                          </a:solidFill>
                          <a:latin typeface="Verdana"/>
                          <a:ea typeface="Verdana"/>
                          <a:cs typeface="Verdana"/>
                          <a:sym typeface="Verdana"/>
                        </a:rPr>
                        <a:t>ANTIOQUIA</a:t>
                      </a:r>
                      <a:r>
                        <a:rPr lang="es-ES" sz="1000" u="none" strike="noStrike" cap="none">
                          <a:solidFill>
                            <a:srgbClr val="1D1B10"/>
                          </a:solidFill>
                          <a:latin typeface="Verdana"/>
                          <a:ea typeface="Verdana"/>
                          <a:cs typeface="Verdana"/>
                          <a:sym typeface="Verdana"/>
                        </a:rPr>
                        <a:t>: Angostura, Belmira, Entrerríos, San Andrés, San José de La Montaña, San Pedro, Santa Rosa de Osos y Yarumal.</a:t>
                      </a:r>
                      <a:endParaRPr lang="es-ES" sz="1000" b="0" u="none" strike="noStrike" cap="none" dirty="0">
                        <a:solidFill>
                          <a:srgbClr val="1D1B10"/>
                        </a:solidFill>
                        <a:latin typeface="Verdana"/>
                        <a:ea typeface="Verdana"/>
                        <a:cs typeface="Verdana"/>
                        <a:sym typeface="Verdana"/>
                      </a:endParaRPr>
                    </a:p>
                  </a:txBody>
                  <a:tcPr marL="74905" marR="74905" marT="37445" marB="37445">
                    <a:lnL w="12700" cap="flat" cmpd="sng">
                      <a:solidFill>
                        <a:srgbClr val="16719A"/>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16719A"/>
                      </a:solidFill>
                      <a:prstDash val="solid"/>
                      <a:round/>
                      <a:headEnd type="none" w="sm" len="sm"/>
                      <a:tailEnd type="none" w="sm" len="sm"/>
                    </a:lnT>
                    <a:lnB w="12700" cap="flat" cmpd="sng">
                      <a:solidFill>
                        <a:srgbClr val="16719A"/>
                      </a:solidFill>
                      <a:prstDash val="solid"/>
                      <a:round/>
                      <a:headEnd type="none" w="sm" len="sm"/>
                      <a:tailEnd type="none" w="sm" len="sm"/>
                    </a:lnB>
                  </a:tcPr>
                </a:tc>
                <a:extLst>
                  <a:ext uri="{0D108BD9-81ED-4DB2-BD59-A6C34878D82A}">
                    <a16:rowId xmlns:a16="http://schemas.microsoft.com/office/drawing/2014/main" val="10004"/>
                  </a:ext>
                </a:extLst>
              </a:tr>
              <a:tr h="1209819">
                <a:tc vMerge="1">
                  <a:txBody>
                    <a:bodyPr/>
                    <a:lstStyle/>
                    <a:p>
                      <a:endParaRPr lang="es-CO"/>
                    </a:p>
                  </a:txBody>
                  <a:tcPr/>
                </a:tc>
                <a:tc>
                  <a:txBody>
                    <a:bodyPr/>
                    <a:lstStyle/>
                    <a:p>
                      <a:pPr marL="0" marR="0" lvl="0" indent="0" algn="l" rtl="0">
                        <a:lnSpc>
                          <a:spcPct val="100000"/>
                        </a:lnSpc>
                        <a:spcBef>
                          <a:spcPts val="0"/>
                        </a:spcBef>
                        <a:spcAft>
                          <a:spcPts val="0"/>
                        </a:spcAft>
                        <a:buClr>
                          <a:srgbClr val="04945F"/>
                        </a:buClr>
                        <a:buSzPts val="1400"/>
                        <a:buFont typeface="Arial Narrow"/>
                        <a:buNone/>
                      </a:pPr>
                      <a:r>
                        <a:rPr lang="es-CO" sz="1000" b="1" u="none" strike="noStrike" cap="none" dirty="0">
                          <a:solidFill>
                            <a:srgbClr val="04945F"/>
                          </a:solidFill>
                          <a:latin typeface="Verdana"/>
                          <a:ea typeface="Verdana"/>
                          <a:cs typeface="Verdana"/>
                          <a:sym typeface="Verdana"/>
                        </a:rPr>
                        <a:t>CAUCA Y NARIÑO</a:t>
                      </a:r>
                      <a:endParaRPr lang="es-CO" sz="10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1D1B10"/>
                        </a:buClr>
                        <a:buSzPts val="1400"/>
                        <a:buFont typeface="Arial Narrow"/>
                        <a:buNone/>
                      </a:pPr>
                      <a:r>
                        <a:rPr lang="es-CO" sz="1000" b="1" u="none" strike="noStrike" cap="none" dirty="0">
                          <a:solidFill>
                            <a:srgbClr val="1D1B10"/>
                          </a:solidFill>
                          <a:latin typeface="Verdana"/>
                          <a:ea typeface="Verdana"/>
                          <a:cs typeface="Verdana"/>
                          <a:sym typeface="Verdana"/>
                        </a:rPr>
                        <a:t>CAUCA</a:t>
                      </a:r>
                      <a:r>
                        <a:rPr lang="es-CO" sz="1000" b="0" u="none" strike="noStrike" cap="none" dirty="0">
                          <a:solidFill>
                            <a:srgbClr val="1D1B10"/>
                          </a:solidFill>
                          <a:latin typeface="Verdana"/>
                          <a:ea typeface="Verdana"/>
                          <a:cs typeface="Verdana"/>
                          <a:sym typeface="Verdana"/>
                        </a:rPr>
                        <a:t>: Almaguer, Bolívar, Corinto, Inzá, Jambaló, La Vega, Miranda, Páez (Belalcázar), Puracé (Coconuco), San Sebastián, Santa Rosa, Silvia, Sotará (Paispamba), Sucre, Toribío y Totoró.</a:t>
                      </a:r>
                      <a:endParaRPr lang="es-CO" sz="10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1D1B10"/>
                        </a:buClr>
                        <a:buSzPts val="1400"/>
                        <a:buFont typeface="Arial Narrow"/>
                        <a:buNone/>
                      </a:pPr>
                      <a:r>
                        <a:rPr lang="es-CO" sz="1000" b="1" u="none" strike="noStrike" cap="none" dirty="0">
                          <a:solidFill>
                            <a:srgbClr val="1D1B10"/>
                          </a:solidFill>
                          <a:latin typeface="Verdana"/>
                          <a:ea typeface="Verdana"/>
                          <a:cs typeface="Verdana"/>
                          <a:sym typeface="Verdana"/>
                        </a:rPr>
                        <a:t>NARIÑO</a:t>
                      </a:r>
                      <a:r>
                        <a:rPr lang="es-CO" sz="1000" b="0" u="none" strike="noStrike" cap="none" dirty="0">
                          <a:solidFill>
                            <a:srgbClr val="1D1B10"/>
                          </a:solidFill>
                          <a:latin typeface="Verdana"/>
                          <a:ea typeface="Verdana"/>
                          <a:cs typeface="Verdana"/>
                          <a:sym typeface="Verdana"/>
                        </a:rPr>
                        <a:t>: Pasto, Aldana, Buesaco, Consacá, Contadero, Córdoba, Cuaspud (Carlosama), Cumbal, Chachaguí, El Tablón, Funes, Guaitarilla, Gualmatán, Iles, Imués, Ipiales, La Cruz, La Florida, Mallama (Piedrancha), Nariño, Ospina, Potosí, Providencia, Puerres, Pupiales, Sandoná, San Bernardo, San Pablo, Santa Cruz (Guachavés), Sapuyes, Tangua, Túquerres y Yacuanquer.</a:t>
                      </a:r>
                      <a:endParaRPr lang="es-CO" sz="1000" u="none" strike="noStrike" cap="none" dirty="0">
                        <a:latin typeface="Verdana"/>
                        <a:ea typeface="Verdana"/>
                        <a:cs typeface="Verdana"/>
                        <a:sym typeface="Verdana"/>
                      </a:endParaRPr>
                    </a:p>
                    <a:p>
                      <a:pPr marL="0" marR="0" lvl="0" indent="0" algn="l" rtl="0">
                        <a:lnSpc>
                          <a:spcPct val="100000"/>
                        </a:lnSpc>
                        <a:spcBef>
                          <a:spcPts val="0"/>
                        </a:spcBef>
                        <a:spcAft>
                          <a:spcPts val="0"/>
                        </a:spcAft>
                        <a:buClr>
                          <a:srgbClr val="000000"/>
                        </a:buClr>
                        <a:buSzPts val="1400"/>
                        <a:buFont typeface="Arial"/>
                        <a:buNone/>
                      </a:pPr>
                      <a:endParaRPr lang="es-CO" sz="1000" b="0" u="none" strike="noStrike" cap="none" dirty="0">
                        <a:solidFill>
                          <a:srgbClr val="7F7F7F"/>
                        </a:solidFill>
                        <a:latin typeface="Verdana"/>
                        <a:ea typeface="Verdana"/>
                        <a:cs typeface="Verdana"/>
                        <a:sym typeface="Verdana"/>
                      </a:endParaRPr>
                    </a:p>
                  </a:txBody>
                  <a:tcPr marL="74905" marR="74905" marT="37445" marB="37445">
                    <a:lnL w="12700" cap="flat" cmpd="sng">
                      <a:solidFill>
                        <a:srgbClr val="16719A"/>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16719A"/>
                      </a:solidFill>
                      <a:prstDash val="solid"/>
                      <a:round/>
                      <a:headEnd type="none" w="sm" len="sm"/>
                      <a:tailEnd type="none" w="sm" len="sm"/>
                    </a:lnT>
                    <a:lnB w="12700" cap="flat" cmpd="sng">
                      <a:solidFill>
                        <a:srgbClr val="16719A"/>
                      </a:solidFill>
                      <a:prstDash val="solid"/>
                      <a:round/>
                      <a:headEnd type="none" w="sm" len="sm"/>
                      <a:tailEnd type="none" w="sm" len="sm"/>
                    </a:lnB>
                  </a:tcPr>
                </a:tc>
                <a:extLst>
                  <a:ext uri="{0D108BD9-81ED-4DB2-BD59-A6C34878D82A}">
                    <a16:rowId xmlns:a16="http://schemas.microsoft.com/office/drawing/2014/main" val="10005"/>
                  </a:ext>
                </a:extLst>
              </a:tr>
            </a:tbl>
          </a:graphicData>
        </a:graphic>
      </p:graphicFrame>
      <p:pic>
        <p:nvPicPr>
          <p:cNvPr id="636948" name="Google Shape;681;p7" descr="Recurso 25.png">
            <a:extLst>
              <a:ext uri="{FF2B5EF4-FFF2-40B4-BE49-F238E27FC236}">
                <a16:creationId xmlns:a16="http://schemas.microsoft.com/office/drawing/2014/main" id="{EE720A37-FB7E-EA0D-1D8A-95F0AA1B3D32}"/>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97000" y="2182813"/>
            <a:ext cx="855662" cy="855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6949" name="Google Shape;682;p7">
            <a:extLst>
              <a:ext uri="{FF2B5EF4-FFF2-40B4-BE49-F238E27FC236}">
                <a16:creationId xmlns:a16="http://schemas.microsoft.com/office/drawing/2014/main" id="{9A90F029-9A7F-D47A-2882-656638D8DCCA}"/>
              </a:ext>
            </a:extLst>
          </p:cNvPr>
          <p:cNvPicPr preferRelativeResize="0">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5588" y="3176588"/>
            <a:ext cx="893763" cy="892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6950" name="Google Shape;683;p7">
            <a:extLst>
              <a:ext uri="{FF2B5EF4-FFF2-40B4-BE49-F238E27FC236}">
                <a16:creationId xmlns:a16="http://schemas.microsoft.com/office/drawing/2014/main" id="{FF7FFD43-898F-D8DC-169C-29D669AC1B59}"/>
              </a:ext>
            </a:extLst>
          </p:cNvPr>
          <p:cNvPicPr preferRelativeResize="0">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84275" y="3714750"/>
            <a:ext cx="906463" cy="906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636951" name="Google Shape;684;p7">
            <a:extLst>
              <a:ext uri="{FF2B5EF4-FFF2-40B4-BE49-F238E27FC236}">
                <a16:creationId xmlns:a16="http://schemas.microsoft.com/office/drawing/2014/main" id="{6FDCDFFF-5531-4DE6-8BF4-20132EB83450}"/>
              </a:ext>
            </a:extLst>
          </p:cNvPr>
          <p:cNvGrpSpPr>
            <a:grpSpLocks/>
          </p:cNvGrpSpPr>
          <p:nvPr/>
        </p:nvGrpSpPr>
        <p:grpSpPr bwMode="auto">
          <a:xfrm>
            <a:off x="1746250" y="982663"/>
            <a:ext cx="8699500" cy="581025"/>
            <a:chOff x="1743616" y="1035694"/>
            <a:chExt cx="8699679" cy="579550"/>
          </a:xfrm>
        </p:grpSpPr>
        <p:sp>
          <p:nvSpPr>
            <p:cNvPr id="636953" name="Google Shape;685;p7">
              <a:extLst>
                <a:ext uri="{FF2B5EF4-FFF2-40B4-BE49-F238E27FC236}">
                  <a16:creationId xmlns:a16="http://schemas.microsoft.com/office/drawing/2014/main" id="{8471DC06-EF7D-BCC6-8E1C-2EEFEB8538AE}"/>
                </a:ext>
              </a:extLst>
            </p:cNvPr>
            <p:cNvSpPr>
              <a:spLocks noChangeArrowheads="1"/>
            </p:cNvSpPr>
            <p:nvPr/>
          </p:nvSpPr>
          <p:spPr bwMode="auto">
            <a:xfrm>
              <a:off x="1743616" y="1035694"/>
              <a:ext cx="8699679" cy="579550"/>
            </a:xfrm>
            <a:prstGeom prst="roundRect">
              <a:avLst>
                <a:gd name="adj" fmla="val 16667"/>
              </a:avLst>
            </a:pr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45700" rIns="91425" bIns="45700" anchor="ct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hangingPunct="1"/>
              <a:endParaRPr lang="es-CO" altLang="es-CO" sz="1800">
                <a:solidFill>
                  <a:srgbClr val="FFFFFF"/>
                </a:solidFill>
                <a:latin typeface="Calibri" panose="020F0502020204030204" pitchFamily="34" charset="0"/>
                <a:sym typeface="Calibri" panose="020F0502020204030204" pitchFamily="34" charset="0"/>
              </a:endParaRPr>
            </a:p>
          </p:txBody>
        </p:sp>
        <p:pic>
          <p:nvPicPr>
            <p:cNvPr id="636954" name="Google Shape;686;p7">
              <a:extLst>
                <a:ext uri="{FF2B5EF4-FFF2-40B4-BE49-F238E27FC236}">
                  <a16:creationId xmlns:a16="http://schemas.microsoft.com/office/drawing/2014/main" id="{FD1E9AF8-BB04-EB55-10CB-B181925EEB2D}"/>
                </a:ext>
              </a:extLst>
            </p:cNvPr>
            <p:cNvPicPr preferRelativeResize="0">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979090" y="1122460"/>
              <a:ext cx="396227" cy="389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36955" name="Google Shape;687;p7">
              <a:extLst>
                <a:ext uri="{FF2B5EF4-FFF2-40B4-BE49-F238E27FC236}">
                  <a16:creationId xmlns:a16="http://schemas.microsoft.com/office/drawing/2014/main" id="{BB0CD11B-4C27-4238-50D4-51CAAD522029}"/>
                </a:ext>
              </a:extLst>
            </p:cNvPr>
            <p:cNvSpPr txBox="1">
              <a:spLocks noChangeArrowheads="1"/>
            </p:cNvSpPr>
            <p:nvPr/>
          </p:nvSpPr>
          <p:spPr bwMode="auto">
            <a:xfrm>
              <a:off x="2375317" y="1086547"/>
              <a:ext cx="8019739"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hangingPunct="1"/>
              <a:r>
                <a:rPr lang="es-CO" altLang="es-CO" sz="1200">
                  <a:solidFill>
                    <a:srgbClr val="16719A"/>
                  </a:solidFill>
                  <a:latin typeface="Verdana" panose="020B0604030504040204" pitchFamily="34" charset="0"/>
                  <a:sym typeface="Verdana" panose="020B0604030504040204" pitchFamily="34" charset="0"/>
                </a:rPr>
                <a:t>Se emite esta alerta por la probabilidad de descensos de la temperatura del aire en horas de la madrugada para zonas de altiplano (entre los 2,500 y los 2,900 msnm) de los siguientes municipios:</a:t>
              </a:r>
            </a:p>
          </p:txBody>
        </p:sp>
      </p:grpSp>
      <p:sp>
        <p:nvSpPr>
          <p:cNvPr id="636952" name="Google Shape;688;p7">
            <a:extLst>
              <a:ext uri="{FF2B5EF4-FFF2-40B4-BE49-F238E27FC236}">
                <a16:creationId xmlns:a16="http://schemas.microsoft.com/office/drawing/2014/main" id="{27802D03-0152-6CFA-DF9F-AADC9779DC74}"/>
              </a:ext>
            </a:extLst>
          </p:cNvPr>
          <p:cNvSpPr txBox="1">
            <a:spLocks noChangeArrowheads="1"/>
          </p:cNvSpPr>
          <p:nvPr/>
        </p:nvSpPr>
        <p:spPr bwMode="auto">
          <a:xfrm>
            <a:off x="922338" y="6113463"/>
            <a:ext cx="10347325"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hangingPunct="1"/>
            <a:r>
              <a:rPr lang="es-CO" altLang="es-CO" sz="900" dirty="0">
                <a:solidFill>
                  <a:srgbClr val="7F7F7F"/>
                </a:solidFill>
                <a:latin typeface="Verdana" panose="020B0604030504040204" pitchFamily="34" charset="0"/>
                <a:sym typeface="Verdana" panose="020B0604030504040204" pitchFamily="34" charset="0"/>
              </a:rPr>
              <a:t>Debido a que este fenómeno es local y está sujeto a cambios en variables tales como la nubosidad, la humedad y temperatura del aire y la intensidad y dirección del viento, el IDEAM monitorea permanentemente las condiciones atmosféricas y en caso de ser necesario emitirá nuevos comunicados. Por esto, se sugiere a los agricultores, ganaderos y floricultores estar atentos a los boletines y comunicados emitidos por la entidad.</a:t>
            </a:r>
          </a:p>
        </p:txBody>
      </p:sp>
    </p:spTree>
    <p:extLst>
      <p:ext uri="{BB962C8B-B14F-4D97-AF65-F5344CB8AC3E}">
        <p14:creationId xmlns:p14="http://schemas.microsoft.com/office/powerpoint/2010/main" val="2828924087"/>
      </p:ext>
    </p:extLst>
  </p:cSld>
  <p:clrMapOvr>
    <a:masterClrMapping/>
  </p:clrMapOvr>
  <p:transition spd="slow"/>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oogle Shape;592;p6" descr="No photo description available.">
            <a:extLst>
              <a:ext uri="{FF2B5EF4-FFF2-40B4-BE49-F238E27FC236}">
                <a16:creationId xmlns:a16="http://schemas.microsoft.com/office/drawing/2014/main" id="{8D32F7DC-7112-0840-4CE1-9B55F53B284F}"/>
              </a:ext>
            </a:extLst>
          </p:cNvPr>
          <p:cNvPicPr preferRelativeResize="0"/>
          <p:nvPr/>
        </p:nvPicPr>
        <p:blipFill rotWithShape="1">
          <a:blip r:embed="rId2" cstate="print">
            <a:alphaModFix/>
            <a:extLst>
              <a:ext uri="{28A0092B-C50C-407E-A947-70E740481C1C}">
                <a14:useLocalDpi xmlns:a14="http://schemas.microsoft.com/office/drawing/2010/main" val="0"/>
              </a:ext>
            </a:extLst>
          </a:blip>
          <a:srcRect/>
          <a:stretch/>
        </p:blipFill>
        <p:spPr>
          <a:xfrm>
            <a:off x="272706" y="1303253"/>
            <a:ext cx="5251401" cy="4251489"/>
          </a:xfrm>
          <a:prstGeom prst="roundRect">
            <a:avLst>
              <a:gd name="adj" fmla="val 8594"/>
            </a:avLst>
          </a:prstGeom>
          <a:solidFill>
            <a:srgbClr val="ECECEC"/>
          </a:solidFill>
          <a:ln>
            <a:noFill/>
          </a:ln>
        </p:spPr>
      </p:pic>
      <p:sp>
        <p:nvSpPr>
          <p:cNvPr id="6" name="CuadroTexto 5">
            <a:extLst>
              <a:ext uri="{FF2B5EF4-FFF2-40B4-BE49-F238E27FC236}">
                <a16:creationId xmlns:a16="http://schemas.microsoft.com/office/drawing/2014/main" id="{970751F6-49D4-550E-23BE-FB0B8BE7125D}"/>
              </a:ext>
            </a:extLst>
          </p:cNvPr>
          <p:cNvSpPr txBox="1"/>
          <p:nvPr/>
        </p:nvSpPr>
        <p:spPr>
          <a:xfrm>
            <a:off x="5750351" y="1004899"/>
            <a:ext cx="6102955" cy="5262979"/>
          </a:xfrm>
          <a:prstGeom prst="rect">
            <a:avLst/>
          </a:prstGeom>
          <a:noFill/>
        </p:spPr>
        <p:txBody>
          <a:bodyPr wrap="square">
            <a:spAutoFit/>
          </a:bodyPr>
          <a:lstStyle/>
          <a:p>
            <a:pPr lvl="0" algn="just">
              <a:defRPr/>
            </a:pPr>
            <a:r>
              <a:rPr lang="es-CO" sz="1050" dirty="0">
                <a:solidFill>
                  <a:prstClr val="black"/>
                </a:solidFill>
                <a:latin typeface="Verdana" panose="020B0604030504040204" pitchFamily="34" charset="0"/>
                <a:ea typeface="Verdana" panose="020B0604030504040204" pitchFamily="34" charset="0"/>
              </a:rPr>
              <a:t>Debido a los bajos valores de ozono que se presentan normalmente en el país durante gran parte del año, pero especialmente entre enero y marzo, sumados a la poca nubosidad que se espera para esta época, principalmente en horas de la mañana y primeras horas de la tarde, </a:t>
            </a:r>
            <a:r>
              <a:rPr lang="es-MX" sz="1050" dirty="0">
                <a:solidFill>
                  <a:prstClr val="black"/>
                </a:solidFill>
                <a:latin typeface="Verdana" panose="020B0604030504040204" pitchFamily="34" charset="0"/>
                <a:ea typeface="Verdana" panose="020B0604030504040204" pitchFamily="34" charset="0"/>
              </a:rPr>
              <a:t>a pesar de estar bajo condiciones leves del fenómeno de La Niña, </a:t>
            </a:r>
            <a:r>
              <a:rPr lang="es-CO" sz="1050" dirty="0">
                <a:solidFill>
                  <a:prstClr val="black"/>
                </a:solidFill>
                <a:latin typeface="Verdana" panose="020B0604030504040204" pitchFamily="34" charset="0"/>
                <a:ea typeface="Verdana" panose="020B0604030504040204" pitchFamily="34" charset="0"/>
              </a:rPr>
              <a:t>se incrementarán los valores de radiación ultravioleta en superficie en el país durante estos meses, presentándose hacia el mediodía, valores del índice ultravioleta (IUV) superiores a 11, los cuales están categorizados como extremadamente altos.</a:t>
            </a:r>
          </a:p>
          <a:p>
            <a:pPr lvl="0" algn="just">
              <a:defRPr/>
            </a:pPr>
            <a:endParaRPr lang="es-CO" sz="1050" dirty="0">
              <a:solidFill>
                <a:prstClr val="black"/>
              </a:solidFill>
              <a:latin typeface="Verdana" panose="020B0604030504040204" pitchFamily="34" charset="0"/>
              <a:ea typeface="Verdana" panose="020B0604030504040204" pitchFamily="34" charset="0"/>
            </a:endParaRPr>
          </a:p>
          <a:p>
            <a:pPr lvl="0" algn="just">
              <a:defRPr/>
            </a:pPr>
            <a:r>
              <a:rPr lang="es-CO" sz="1050" dirty="0">
                <a:solidFill>
                  <a:prstClr val="black"/>
                </a:solidFill>
                <a:latin typeface="Verdana" panose="020B0604030504040204" pitchFamily="34" charset="0"/>
                <a:ea typeface="Verdana" panose="020B0604030504040204" pitchFamily="34" charset="0"/>
              </a:rPr>
              <a:t>Es importante precisar que el ozono que se encuentra en la atmósfera absorbe gran parte de la radiación ultravioleta procedente del Sol, de tal manera que, si su cantidad disminuye, aumentará la radiación ultravioleta en superficie. Colombia se encuentra ubicada en la zona con menor contenido de ozono total en el ámbito mundial, que incluye, entre otras, el norte y centro de Suramérica. Además, durante el periodo comprendido entre diciembre y marzo, siempre se registran los valores más bajos de la columna de ozono en el país, por lo tanto, es la época del año en la cual Colombia recibe mayor radiación ultravioleta en su superficie. </a:t>
            </a:r>
          </a:p>
          <a:p>
            <a:pPr lvl="0" algn="just">
              <a:defRPr/>
            </a:pPr>
            <a:r>
              <a:rPr lang="es-CO" sz="1050" dirty="0">
                <a:solidFill>
                  <a:prstClr val="black"/>
                </a:solidFill>
                <a:latin typeface="Verdana" panose="020B0604030504040204" pitchFamily="34" charset="0"/>
                <a:ea typeface="Verdana" panose="020B0604030504040204" pitchFamily="34" charset="0"/>
              </a:rPr>
              <a:t> </a:t>
            </a:r>
          </a:p>
          <a:p>
            <a:pPr lvl="0" algn="just">
              <a:defRPr/>
            </a:pPr>
            <a:r>
              <a:rPr lang="es-CO" sz="1050" dirty="0">
                <a:solidFill>
                  <a:prstClr val="black"/>
                </a:solidFill>
                <a:latin typeface="Verdana" panose="020B0604030504040204" pitchFamily="34" charset="0"/>
                <a:ea typeface="Verdana" panose="020B0604030504040204" pitchFamily="34" charset="0"/>
              </a:rPr>
              <a:t>Los valores altos y peligrosos de radiación ultravioleta se presentarán en todo el territorio nacional. Vale la pena destacar que los máximos niveles se esperan en las zonas montañosas, particularmente en Antioquia, la región de los </a:t>
            </a:r>
            <a:r>
              <a:rPr lang="es-CO" sz="1050" dirty="0" err="1">
                <a:solidFill>
                  <a:prstClr val="black"/>
                </a:solidFill>
                <a:latin typeface="Verdana" panose="020B0604030504040204" pitchFamily="34" charset="0"/>
                <a:ea typeface="Verdana" panose="020B0604030504040204" pitchFamily="34" charset="0"/>
              </a:rPr>
              <a:t>santanderes</a:t>
            </a:r>
            <a:r>
              <a:rPr lang="es-CO" sz="1050" dirty="0">
                <a:solidFill>
                  <a:prstClr val="black"/>
                </a:solidFill>
                <a:latin typeface="Verdana" panose="020B0604030504040204" pitchFamily="34" charset="0"/>
                <a:ea typeface="Verdana" panose="020B0604030504040204" pitchFamily="34" charset="0"/>
              </a:rPr>
              <a:t>, Tolima, Eje Cafetero, Boyacá, Cundinamarca, Huila, Cauca y Nariño. </a:t>
            </a:r>
          </a:p>
          <a:p>
            <a:pPr lvl="0" algn="just">
              <a:defRPr/>
            </a:pPr>
            <a:r>
              <a:rPr lang="es-CO" sz="1050" dirty="0">
                <a:solidFill>
                  <a:prstClr val="black"/>
                </a:solidFill>
                <a:latin typeface="Verdana" panose="020B0604030504040204" pitchFamily="34" charset="0"/>
                <a:ea typeface="Verdana" panose="020B0604030504040204" pitchFamily="34" charset="0"/>
              </a:rPr>
              <a:t> </a:t>
            </a:r>
          </a:p>
          <a:p>
            <a:pPr lvl="0" algn="just">
              <a:defRPr/>
            </a:pPr>
            <a:r>
              <a:rPr lang="es-CO" sz="1050" dirty="0">
                <a:solidFill>
                  <a:prstClr val="black"/>
                </a:solidFill>
                <a:latin typeface="Verdana" panose="020B0604030504040204" pitchFamily="34" charset="0"/>
                <a:ea typeface="Verdana" panose="020B0604030504040204" pitchFamily="34" charset="0"/>
              </a:rPr>
              <a:t>Tenga en cuenta que la sobreexposición a los rayos ultravioleta representa implicaciones nocivas en la salud como envejecimiento prematuro, manchas en la piel, daños oculares, afectación del sistema inmunológico e incluso, se corre el riesgo de sufrir de cáncer de piel. </a:t>
            </a:r>
          </a:p>
          <a:p>
            <a:pPr lvl="0" algn="just">
              <a:defRPr/>
            </a:pPr>
            <a:r>
              <a:rPr lang="es-CO" sz="1050" dirty="0">
                <a:solidFill>
                  <a:prstClr val="black"/>
                </a:solidFill>
                <a:latin typeface="Verdana" panose="020B0604030504040204" pitchFamily="34" charset="0"/>
                <a:ea typeface="Verdana" panose="020B0604030504040204" pitchFamily="34" charset="0"/>
              </a:rPr>
              <a:t> </a:t>
            </a:r>
          </a:p>
          <a:p>
            <a:pPr lvl="0" algn="just">
              <a:defRPr/>
            </a:pPr>
            <a:r>
              <a:rPr lang="es-CO" sz="1050" dirty="0">
                <a:solidFill>
                  <a:prstClr val="black"/>
                </a:solidFill>
                <a:latin typeface="Verdana" panose="020B0604030504040204" pitchFamily="34" charset="0"/>
                <a:ea typeface="Verdana" panose="020B0604030504040204" pitchFamily="34" charset="0"/>
              </a:rPr>
              <a:t>Se recomienda evitar la exposición directa al Sol entre las 9 de la mañana y las 4 de la tarde, usar ropa protectora (camisa de manga larga, sombreros de ala ancha, lentes protectores), sombrilla y aplicar bloqueadores solares para la piel con un factor de protección mayor o igual a 30 SFP. También es prioritario tener especial cuidado con niños y jóvenes, que son los más vulnerables a la radiación solar. </a:t>
            </a:r>
          </a:p>
        </p:txBody>
      </p:sp>
    </p:spTree>
  </p:cSld>
  <p:clrMapOvr>
    <a:masterClrMapping/>
  </p:clrMapOvr>
  <p:transition spd="slow"/>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31" name="Google Shape;3031;p14">
            <a:extLst>
              <a:ext uri="{FF2B5EF4-FFF2-40B4-BE49-F238E27FC236}">
                <a16:creationId xmlns:a16="http://schemas.microsoft.com/office/drawing/2014/main" id="{FA3CBCED-4642-4E83-CDD3-27E06C27F283}"/>
              </a:ext>
            </a:extLst>
          </p:cNvPr>
          <p:cNvSpPr txBox="1">
            <a:spLocks noGrp="1"/>
          </p:cNvSpPr>
          <p:nvPr>
            <p:ph type="body" idx="1"/>
          </p:nvPr>
        </p:nvSpPr>
        <p:spPr>
          <a:xfrm>
            <a:off x="4994275" y="5484813"/>
            <a:ext cx="6351588" cy="1130300"/>
          </a:xfrm>
        </p:spPr>
        <p:txBody>
          <a:bodyPr>
            <a:normAutofit fontScale="92500" lnSpcReduction="10000"/>
          </a:bodyPr>
          <a:lstStyle/>
          <a:p>
            <a:pPr marL="0" indent="0" algn="just" eaLnBrk="1" fontAlgn="auto" hangingPunct="1">
              <a:lnSpc>
                <a:spcPct val="100000"/>
              </a:lnSpc>
              <a:spcBef>
                <a:spcPts val="0"/>
              </a:spcBef>
              <a:buClr>
                <a:srgbClr val="273D95"/>
              </a:buClr>
              <a:buSzPct val="108107"/>
              <a:buFont typeface="Arial"/>
              <a:buNone/>
              <a:defRPr/>
            </a:pPr>
            <a:r>
              <a:rPr lang="es-CO" b="1" dirty="0"/>
              <a:t>Nota 1: </a:t>
            </a:r>
            <a:r>
              <a:rPr lang="es-CO" dirty="0"/>
              <a:t>Las alertas hidrológicas pueden ser corregidas y/o actualizadas en el futuro. No representa una certificación oficial del IDEAM.</a:t>
            </a:r>
            <a:endParaRPr dirty="0"/>
          </a:p>
          <a:p>
            <a:pPr marL="0" indent="0" algn="just" eaLnBrk="1" fontAlgn="auto" hangingPunct="1">
              <a:lnSpc>
                <a:spcPct val="100000"/>
              </a:lnSpc>
              <a:spcBef>
                <a:spcPts val="0"/>
              </a:spcBef>
              <a:buClr>
                <a:srgbClr val="273D95"/>
              </a:buClr>
              <a:buSzPct val="108107"/>
              <a:buFont typeface="Arial"/>
              <a:buNone/>
              <a:defRPr/>
            </a:pPr>
            <a:r>
              <a:rPr lang="es-CO" b="1" dirty="0"/>
              <a:t>Nota 2: </a:t>
            </a:r>
            <a:r>
              <a:rPr lang="es-CO" dirty="0"/>
              <a:t>Es probable que los eventos hidrológicos reportados en las alertas emitidas no se estén presentando sobre los ríos principales sino sobre sus afluentes.</a:t>
            </a:r>
            <a:endParaRPr dirty="0"/>
          </a:p>
          <a:p>
            <a:pPr marL="0" indent="0" algn="just" eaLnBrk="1" fontAlgn="auto" hangingPunct="1">
              <a:lnSpc>
                <a:spcPct val="100000"/>
              </a:lnSpc>
              <a:spcBef>
                <a:spcPts val="0"/>
              </a:spcBef>
              <a:buClr>
                <a:srgbClr val="273D95"/>
              </a:buClr>
              <a:buSzPct val="108107"/>
              <a:buFont typeface="Arial"/>
              <a:buNone/>
              <a:defRPr/>
            </a:pPr>
            <a:r>
              <a:rPr lang="es-CO" b="1" dirty="0"/>
              <a:t>Nota 3: </a:t>
            </a:r>
            <a:r>
              <a:rPr lang="es-CO" dirty="0"/>
              <a:t>El IDEAM le sugiere a la población ribereña estar muy atentos al comportamiento de los niveles de los ríos y atender las recomendaciones que la Unidad Nacional de Gestión del Riesgo de Desastres (UNGRD) emita para la implementación de medidas de contingencia ante posibles afectaciones por desbordamientos e inundaciones. </a:t>
            </a:r>
            <a:endParaRPr dirty="0"/>
          </a:p>
          <a:p>
            <a:pPr marL="0" indent="0" algn="just" eaLnBrk="1" fontAlgn="auto" hangingPunct="1">
              <a:lnSpc>
                <a:spcPct val="100000"/>
              </a:lnSpc>
              <a:spcBef>
                <a:spcPts val="0"/>
              </a:spcBef>
              <a:buClr>
                <a:srgbClr val="273D95"/>
              </a:buClr>
              <a:buSzPct val="108107"/>
              <a:buFont typeface="Arial"/>
              <a:buNone/>
              <a:defRPr/>
            </a:pPr>
            <a:r>
              <a:rPr lang="es-CO" b="1" dirty="0"/>
              <a:t>Nota 4: </a:t>
            </a:r>
            <a:r>
              <a:rPr lang="es-CO" dirty="0"/>
              <a:t>Dentro de las alertas emitidas no se contemplan aquellas asociadas a desabastecimientos. En caso de requerir información asociada a estos reportes consultar en contactenos@gestiondelriesgo.gov.co </a:t>
            </a:r>
            <a:endParaRPr dirty="0"/>
          </a:p>
        </p:txBody>
      </p:sp>
      <p:sp>
        <p:nvSpPr>
          <p:cNvPr id="3032" name="Google Shape;3032;p14">
            <a:extLst>
              <a:ext uri="{FF2B5EF4-FFF2-40B4-BE49-F238E27FC236}">
                <a16:creationId xmlns:a16="http://schemas.microsoft.com/office/drawing/2014/main" id="{F5A1C31F-6807-2439-85F2-2E148775341F}"/>
              </a:ext>
            </a:extLst>
          </p:cNvPr>
          <p:cNvSpPr txBox="1">
            <a:spLocks noGrp="1"/>
          </p:cNvSpPr>
          <p:nvPr>
            <p:ph type="body" idx="2"/>
          </p:nvPr>
        </p:nvSpPr>
        <p:spPr>
          <a:xfrm>
            <a:off x="5111750" y="4049713"/>
            <a:ext cx="6076950" cy="298450"/>
          </a:xfrm>
        </p:spPr>
        <p:txBody>
          <a:bodyPr>
            <a:normAutofit fontScale="77500" lnSpcReduction="20000"/>
          </a:bodyPr>
          <a:lstStyle/>
          <a:p>
            <a:pPr marL="0" indent="0" eaLnBrk="1" fontAlgn="auto" hangingPunct="1">
              <a:spcBef>
                <a:spcPts val="0"/>
              </a:spcBef>
              <a:buSzPct val="100000"/>
              <a:buFont typeface="Arial"/>
              <a:buNone/>
              <a:defRPr/>
            </a:pPr>
            <a:r>
              <a:rPr lang="es-CO" dirty="0"/>
              <a:t>Caño Cristales el río de los cinco colores, paraíso tropical! (Sierra de La Macarena – Meta, Colombia). – Autor: Mcleods, 19 de Febrero de 1918</a:t>
            </a:r>
            <a:br>
              <a:rPr lang="es-CO" dirty="0"/>
            </a:br>
            <a:r>
              <a:rPr lang="es-CO" dirty="0"/>
              <a:t>Fuente: https://upload.wikimedia.org/wikipedia/commons/3/3e/Flashpacker_Connect_-_Cano_Cristales_.webp </a:t>
            </a:r>
            <a:endParaRPr dirty="0"/>
          </a:p>
        </p:txBody>
      </p:sp>
      <p:pic>
        <p:nvPicPr>
          <p:cNvPr id="433159" name="Google Shape;3034;p14">
            <a:extLst>
              <a:ext uri="{FF2B5EF4-FFF2-40B4-BE49-F238E27FC236}">
                <a16:creationId xmlns:a16="http://schemas.microsoft.com/office/drawing/2014/main" id="{2A40F333-D623-C4EB-F0C5-89618D0018B4}"/>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21313" y="1130300"/>
            <a:ext cx="5164137" cy="273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ángulo 1">
            <a:extLst>
              <a:ext uri="{FF2B5EF4-FFF2-40B4-BE49-F238E27FC236}">
                <a16:creationId xmlns:a16="http://schemas.microsoft.com/office/drawing/2014/main" id="{61F45303-BC7F-D6E3-FED6-75F17EF35106}"/>
              </a:ext>
            </a:extLst>
          </p:cNvPr>
          <p:cNvSpPr/>
          <p:nvPr/>
        </p:nvSpPr>
        <p:spPr>
          <a:xfrm>
            <a:off x="84138" y="0"/>
            <a:ext cx="1997075" cy="9525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srgbClr val="FFFFFF"/>
              </a:solidFill>
              <a:effectLst/>
              <a:uLnTx/>
              <a:uFillTx/>
              <a:latin typeface="Arial"/>
              <a:ea typeface="+mn-ea"/>
              <a:cs typeface="+mn-cs"/>
            </a:endParaRPr>
          </a:p>
        </p:txBody>
      </p:sp>
      <p:sp>
        <p:nvSpPr>
          <p:cNvPr id="5" name="Rectángulo 4">
            <a:extLst>
              <a:ext uri="{FF2B5EF4-FFF2-40B4-BE49-F238E27FC236}">
                <a16:creationId xmlns:a16="http://schemas.microsoft.com/office/drawing/2014/main" id="{FC36C17C-FB8A-4CDB-762C-90B46774A01F}"/>
              </a:ext>
            </a:extLst>
          </p:cNvPr>
          <p:cNvSpPr/>
          <p:nvPr/>
        </p:nvSpPr>
        <p:spPr>
          <a:xfrm>
            <a:off x="10194925" y="0"/>
            <a:ext cx="1997075" cy="9525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srgbClr val="FFFFFF"/>
              </a:solidFill>
              <a:effectLst/>
              <a:uLnTx/>
              <a:uFillTx/>
              <a:latin typeface="Arial"/>
              <a:ea typeface="+mn-ea"/>
              <a:cs typeface="+mn-cs"/>
            </a:endParaRPr>
          </a:p>
        </p:txBody>
      </p:sp>
      <p:pic>
        <p:nvPicPr>
          <p:cNvPr id="433162" name="Imagen 3" descr="Logotipo&#10;&#10;Descripción generada automáticamente">
            <a:extLst>
              <a:ext uri="{FF2B5EF4-FFF2-40B4-BE49-F238E27FC236}">
                <a16:creationId xmlns:a16="http://schemas.microsoft.com/office/drawing/2014/main" id="{A0E075DE-66B0-6BAD-9182-4E6F0A2D2235}"/>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345863" y="123825"/>
            <a:ext cx="704850" cy="70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Google Shape;3030;p14">
            <a:extLst>
              <a:ext uri="{FF2B5EF4-FFF2-40B4-BE49-F238E27FC236}">
                <a16:creationId xmlns:a16="http://schemas.microsoft.com/office/drawing/2014/main" id="{A9B1471F-B3B6-6C17-5C9F-97889C93C204}"/>
              </a:ext>
            </a:extLst>
          </p:cNvPr>
          <p:cNvPicPr preferRelativeResize="0">
            <a:picLocks noChangeAspect="1" noChangeArrowheads="1"/>
          </p:cNvPicPr>
          <p:nvPr/>
        </p:nvPicPr>
        <p:blipFill>
          <a:blip r:embed="rId5" r:link="rId6" cstate="print">
            <a:extLst>
              <a:ext uri="{28A0092B-C50C-407E-A947-70E740481C1C}">
                <a14:useLocalDpi xmlns:a14="http://schemas.microsoft.com/office/drawing/2010/main" val="0"/>
              </a:ext>
            </a:extLst>
          </a:blip>
          <a:srcRect/>
          <a:stretch>
            <a:fillRect/>
          </a:stretch>
        </p:blipFill>
        <p:spPr bwMode="auto">
          <a:xfrm>
            <a:off x="225425" y="881063"/>
            <a:ext cx="4467225" cy="578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Marcador de texto 7">
            <a:extLst>
              <a:ext uri="{FF2B5EF4-FFF2-40B4-BE49-F238E27FC236}">
                <a16:creationId xmlns:a16="http://schemas.microsoft.com/office/drawing/2014/main" id="{11F9F049-5DF6-92C1-A615-9420C050D4D4}"/>
              </a:ext>
            </a:extLst>
          </p:cNvPr>
          <p:cNvSpPr>
            <a:spLocks noGrp="1"/>
          </p:cNvSpPr>
          <p:nvPr>
            <p:ph type="body" idx="3"/>
          </p:nvPr>
        </p:nvSpPr>
        <p:spPr>
          <a:xfrm>
            <a:off x="7320058" y="4598429"/>
            <a:ext cx="3473448" cy="671512"/>
          </a:xfrm>
        </p:spPr>
        <p:txBody>
          <a:bodyPr>
            <a:normAutofit/>
          </a:bodyPr>
          <a:lstStyle/>
          <a:p>
            <a:pPr lvl="0" eaLnBrk="1" hangingPunct="1">
              <a:lnSpc>
                <a:spcPct val="90000"/>
              </a:lnSpc>
              <a:buClr>
                <a:srgbClr val="7F7F7F"/>
              </a:buClr>
              <a:buSzPts val="800"/>
            </a:pPr>
            <a:r>
              <a:rPr lang="es-MX" sz="800" dirty="0">
                <a:solidFill>
                  <a:srgbClr val="7F7F7F"/>
                </a:solidFill>
                <a:latin typeface="Verdana" panose="020B0604030504040204" pitchFamily="34" charset="0"/>
                <a:ea typeface="Verdana"/>
                <a:cs typeface="Arial" panose="020B0604020202020204" pitchFamily="34" charset="0"/>
                <a:sym typeface="Calibri"/>
              </a:rPr>
              <a:t>Consulte aquí el estado de los niveles en los ríos del país:</a:t>
            </a:r>
          </a:p>
          <a:p>
            <a:pPr marL="0" indent="0" algn="ctr">
              <a:buNone/>
            </a:pPr>
            <a:r>
              <a:rPr lang="es-CO" sz="800" b="1" u="sng" dirty="0">
                <a:solidFill>
                  <a:srgbClr val="0000FF"/>
                </a:solidFill>
                <a:ea typeface="Verdana" panose="020B0604030504040204" pitchFamily="34" charset="0"/>
                <a:cs typeface="Calibri" panose="020F0502020204030204" pitchFamily="34" charset="0"/>
                <a:sym typeface="Calibri"/>
              </a:rPr>
              <a:t>http://fews.ideam.gov.co/</a:t>
            </a:r>
            <a:endParaRPr lang="es-MX" sz="800" b="1" u="sng" dirty="0">
              <a:solidFill>
                <a:srgbClr val="0000FF"/>
              </a:solidFill>
              <a:ea typeface="Verdana" panose="020B0604030504040204" pitchFamily="34" charset="0"/>
              <a:cs typeface="Calibri" panose="020F0502020204030204" pitchFamily="34" charset="0"/>
              <a:sym typeface="Verdana"/>
            </a:endParaRPr>
          </a:p>
          <a:p>
            <a:endParaRPr lang="es-CO" dirty="0"/>
          </a:p>
        </p:txBody>
      </p:sp>
      <p:pic>
        <p:nvPicPr>
          <p:cNvPr id="9" name="Imagen 8">
            <a:extLst>
              <a:ext uri="{FF2B5EF4-FFF2-40B4-BE49-F238E27FC236}">
                <a16:creationId xmlns:a16="http://schemas.microsoft.com/office/drawing/2014/main" id="{6B15D22A-2A1B-6DB1-60A4-024D68EAD492}"/>
              </a:ext>
            </a:extLst>
          </p:cNvPr>
          <p:cNvPicPr>
            <a:picLocks noChangeAspect="1"/>
          </p:cNvPicPr>
          <p:nvPr/>
        </p:nvPicPr>
        <p:blipFill>
          <a:blip r:embed="rId7"/>
          <a:stretch>
            <a:fillRect/>
          </a:stretch>
        </p:blipFill>
        <p:spPr>
          <a:xfrm>
            <a:off x="5623395" y="4504756"/>
            <a:ext cx="1696663" cy="858857"/>
          </a:xfrm>
          <a:prstGeom prst="rect">
            <a:avLst/>
          </a:prstGeom>
        </p:spPr>
      </p:pic>
      <p:sp>
        <p:nvSpPr>
          <p:cNvPr id="3" name="Google Shape;3036;p14">
            <a:extLst>
              <a:ext uri="{FF2B5EF4-FFF2-40B4-BE49-F238E27FC236}">
                <a16:creationId xmlns:a16="http://schemas.microsoft.com/office/drawing/2014/main" id="{76D2178E-8A7A-5461-AE3A-7F3ECB4DE452}"/>
              </a:ext>
            </a:extLst>
          </p:cNvPr>
          <p:cNvSpPr txBox="1">
            <a:spLocks noChangeArrowheads="1"/>
          </p:cNvSpPr>
          <p:nvPr/>
        </p:nvSpPr>
        <p:spPr bwMode="auto">
          <a:xfrm>
            <a:off x="3815556" y="719530"/>
            <a:ext cx="4708525" cy="376239"/>
          </a:xfrm>
          <a:prstGeom prst="rect">
            <a:avLst/>
          </a:prstGeom>
          <a:noFill/>
          <a:ln>
            <a:noFill/>
          </a:ln>
        </p:spPr>
        <p:txBody>
          <a:bodyPr lIns="91425" tIns="45700" rIns="91425" bIns="45700"/>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78"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ES"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rPr>
              <a:t>Actualización: 25 de enero de 2025 18:00 HLC</a:t>
            </a:r>
            <a:endParaRPr kumimoji="0" lang="es-CO"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Google Shape;7550;p321">
            <a:extLst>
              <a:ext uri="{FF2B5EF4-FFF2-40B4-BE49-F238E27FC236}">
                <a16:creationId xmlns:a16="http://schemas.microsoft.com/office/drawing/2014/main" id="{F4768548-400C-4C4B-9FAE-5C388715EE33}"/>
              </a:ext>
            </a:extLst>
          </p:cNvPr>
          <p:cNvGraphicFramePr/>
          <p:nvPr/>
        </p:nvGraphicFramePr>
        <p:xfrm>
          <a:off x="955675" y="1260475"/>
          <a:ext cx="10417175" cy="4679948"/>
        </p:xfrm>
        <a:graphic>
          <a:graphicData uri="http://schemas.openxmlformats.org/drawingml/2006/table">
            <a:tbl>
              <a:tblPr firstRow="1" bandRow="1">
                <a:tableStyleId>{5C22544A-7EE6-4342-B048-85BDC9FD1C3A}</a:tableStyleId>
              </a:tblPr>
              <a:tblGrid>
                <a:gridCol w="1444172">
                  <a:extLst>
                    <a:ext uri="{9D8B030D-6E8A-4147-A177-3AD203B41FA5}">
                      <a16:colId xmlns:a16="http://schemas.microsoft.com/office/drawing/2014/main" val="20000"/>
                    </a:ext>
                  </a:extLst>
                </a:gridCol>
                <a:gridCol w="1087873">
                  <a:extLst>
                    <a:ext uri="{9D8B030D-6E8A-4147-A177-3AD203B41FA5}">
                      <a16:colId xmlns:a16="http://schemas.microsoft.com/office/drawing/2014/main" val="20001"/>
                    </a:ext>
                  </a:extLst>
                </a:gridCol>
                <a:gridCol w="7885130">
                  <a:extLst>
                    <a:ext uri="{9D8B030D-6E8A-4147-A177-3AD203B41FA5}">
                      <a16:colId xmlns:a16="http://schemas.microsoft.com/office/drawing/2014/main" val="20002"/>
                    </a:ext>
                  </a:extLst>
                </a:gridCol>
              </a:tblGrid>
              <a:tr h="395675">
                <a:tc gridSpan="3">
                  <a:txBody>
                    <a:bodyPr/>
                    <a:lstStyle/>
                    <a:p>
                      <a:pPr marL="0" marR="0" lvl="0" indent="0" algn="ctr" rtl="0">
                        <a:lnSpc>
                          <a:spcPct val="100000"/>
                        </a:lnSpc>
                        <a:spcBef>
                          <a:spcPts val="0"/>
                        </a:spcBef>
                        <a:spcAft>
                          <a:spcPts val="0"/>
                        </a:spcAft>
                        <a:buClr>
                          <a:srgbClr val="273D95"/>
                        </a:buClr>
                        <a:buSzPts val="1400"/>
                        <a:buFont typeface="Arial Narrow"/>
                        <a:buNone/>
                      </a:pPr>
                      <a:r>
                        <a:rPr lang="es-CO" sz="1100" dirty="0">
                          <a:latin typeface="Verdana" panose="020B0604030504040204" pitchFamily="34" charset="0"/>
                          <a:ea typeface="Verdana" panose="020B0604030504040204" pitchFamily="34" charset="0"/>
                          <a:sym typeface="Arial Narrow"/>
                        </a:rPr>
                        <a:t>CONVENCIONES</a:t>
                      </a:r>
                      <a:endParaRPr sz="1100" dirty="0">
                        <a:solidFill>
                          <a:srgbClr val="273D95"/>
                        </a:solidFill>
                        <a:latin typeface="Verdana" panose="020B0604030504040204" pitchFamily="34" charset="0"/>
                        <a:ea typeface="Verdana" panose="020B0604030504040204" pitchFamily="34" charset="0"/>
                        <a:cs typeface="Arial Narrow"/>
                        <a:sym typeface="Arial Narrow"/>
                      </a:endParaRPr>
                    </a:p>
                  </a:txBody>
                  <a:tcPr marL="91456" marR="91456" marT="45728" marB="45728" anchor="ctr"/>
                </a:tc>
                <a:tc hMerge="1">
                  <a:txBody>
                    <a:bodyPr/>
                    <a:lstStyle/>
                    <a:p>
                      <a:endParaRPr lang="es-CO"/>
                    </a:p>
                  </a:txBody>
                  <a:tcPr/>
                </a:tc>
                <a:tc hMerge="1">
                  <a:txBody>
                    <a:bodyPr/>
                    <a:lstStyle/>
                    <a:p>
                      <a:endParaRPr lang="es-CO"/>
                    </a:p>
                  </a:txBody>
                  <a:tcPr/>
                </a:tc>
                <a:extLst>
                  <a:ext uri="{0D108BD9-81ED-4DB2-BD59-A6C34878D82A}">
                    <a16:rowId xmlns:a16="http://schemas.microsoft.com/office/drawing/2014/main" val="10000"/>
                  </a:ext>
                </a:extLst>
              </a:tr>
              <a:tr h="612039">
                <a:tc>
                  <a:txBody>
                    <a:bodyPr/>
                    <a:lstStyle/>
                    <a:p>
                      <a:pPr marL="0" marR="0" lvl="0" indent="0" algn="l" rtl="0">
                        <a:spcBef>
                          <a:spcPts val="0"/>
                        </a:spcBef>
                        <a:spcAft>
                          <a:spcPts val="0"/>
                        </a:spcAft>
                        <a:buNone/>
                      </a:pPr>
                      <a:endParaRPr sz="1400" dirty="0">
                        <a:latin typeface="Verdana" panose="020B0604030504040204" pitchFamily="34" charset="0"/>
                        <a:ea typeface="Verdana" panose="020B0604030504040204" pitchFamily="34" charset="0"/>
                        <a:cs typeface="Calibri"/>
                        <a:sym typeface="Calibri"/>
                      </a:endParaRPr>
                    </a:p>
                  </a:txBody>
                  <a:tcPr marL="91456" marR="91456" marT="45728" marB="45728" anchor="ctr"/>
                </a:tc>
                <a:tc>
                  <a:txBody>
                    <a:bodyPr/>
                    <a:lstStyle/>
                    <a:p>
                      <a:pPr marL="0" marR="0" lvl="0" indent="0" algn="ctr" rtl="0">
                        <a:spcBef>
                          <a:spcPts val="0"/>
                        </a:spcBef>
                        <a:spcAft>
                          <a:spcPts val="0"/>
                        </a:spcAft>
                        <a:buNone/>
                      </a:pPr>
                      <a:r>
                        <a:rPr lang="es-CO" sz="1100">
                          <a:latin typeface="Verdana" panose="020B0604030504040204" pitchFamily="34" charset="0"/>
                          <a:ea typeface="Verdana" panose="020B0604030504040204" pitchFamily="34" charset="0"/>
                          <a:sym typeface="Arial Narrow"/>
                        </a:rPr>
                        <a:t>Lluvias</a:t>
                      </a:r>
                      <a:endParaRPr sz="1100" b="1">
                        <a:solidFill>
                          <a:srgbClr val="273D95"/>
                        </a:solidFill>
                        <a:latin typeface="Verdana" panose="020B0604030504040204" pitchFamily="34" charset="0"/>
                        <a:ea typeface="Verdana" panose="020B0604030504040204" pitchFamily="34" charset="0"/>
                        <a:cs typeface="Arial Narrow"/>
                        <a:sym typeface="Arial Narrow"/>
                      </a:endParaRPr>
                    </a:p>
                  </a:txBody>
                  <a:tcPr marL="91456" marR="91456" marT="45728" marB="45728" anchor="ctr"/>
                </a:tc>
                <a:tc>
                  <a:txBody>
                    <a:bodyPr/>
                    <a:lstStyle/>
                    <a:p>
                      <a:pPr marL="0" marR="0" lvl="0" indent="0" algn="l" rtl="0">
                        <a:lnSpc>
                          <a:spcPct val="100000"/>
                        </a:lnSpc>
                        <a:spcBef>
                          <a:spcPts val="0"/>
                        </a:spcBef>
                        <a:spcAft>
                          <a:spcPts val="0"/>
                        </a:spcAft>
                        <a:buClr>
                          <a:srgbClr val="273D95"/>
                        </a:buClr>
                        <a:buSzPts val="1200"/>
                        <a:buFont typeface="Arial Narrow"/>
                        <a:buNone/>
                      </a:pPr>
                      <a:r>
                        <a:rPr lang="es-CO" sz="1100" dirty="0">
                          <a:latin typeface="Verdana" panose="020B0604030504040204" pitchFamily="34" charset="0"/>
                          <a:ea typeface="Verdana" panose="020B0604030504040204" pitchFamily="34" charset="0"/>
                          <a:sym typeface="Arial Narrow"/>
                        </a:rPr>
                        <a:t>Lluvias antecedentes intensas o continuas y/o pronóstico de las mismas, las cuales pueden generar crecientes súbitas en los ríos principales y sus afluentes.</a:t>
                      </a:r>
                      <a:endParaRPr sz="1100" dirty="0">
                        <a:solidFill>
                          <a:srgbClr val="273D95"/>
                        </a:solidFill>
                        <a:latin typeface="Verdana" panose="020B0604030504040204" pitchFamily="34" charset="0"/>
                        <a:ea typeface="Verdana" panose="020B0604030504040204" pitchFamily="34" charset="0"/>
                        <a:cs typeface="Arial Narrow"/>
                        <a:sym typeface="Arial Narrow"/>
                      </a:endParaRPr>
                    </a:p>
                  </a:txBody>
                  <a:tcPr marL="91456" marR="91456" marT="45728" marB="45728" anchor="ctr"/>
                </a:tc>
                <a:extLst>
                  <a:ext uri="{0D108BD9-81ED-4DB2-BD59-A6C34878D82A}">
                    <a16:rowId xmlns:a16="http://schemas.microsoft.com/office/drawing/2014/main" val="10001"/>
                  </a:ext>
                </a:extLst>
              </a:tr>
              <a:tr h="612039">
                <a:tc>
                  <a:txBody>
                    <a:bodyPr/>
                    <a:lstStyle/>
                    <a:p>
                      <a:pPr marL="0" marR="0" lvl="0" indent="0" algn="l" rtl="0">
                        <a:spcBef>
                          <a:spcPts val="0"/>
                        </a:spcBef>
                        <a:spcAft>
                          <a:spcPts val="0"/>
                        </a:spcAft>
                        <a:buNone/>
                      </a:pPr>
                      <a:endParaRPr sz="1400">
                        <a:latin typeface="Verdana" panose="020B0604030504040204" pitchFamily="34" charset="0"/>
                        <a:ea typeface="Verdana" panose="020B0604030504040204" pitchFamily="34" charset="0"/>
                        <a:cs typeface="Calibri"/>
                        <a:sym typeface="Calibri"/>
                      </a:endParaRPr>
                    </a:p>
                  </a:txBody>
                  <a:tcPr marL="91456" marR="91456" marT="45728" marB="45728" anchor="ctr"/>
                </a:tc>
                <a:tc>
                  <a:txBody>
                    <a:bodyPr/>
                    <a:lstStyle/>
                    <a:p>
                      <a:pPr marL="0" marR="0" lvl="0" indent="0" algn="ctr" rtl="0">
                        <a:spcBef>
                          <a:spcPts val="0"/>
                        </a:spcBef>
                        <a:spcAft>
                          <a:spcPts val="0"/>
                        </a:spcAft>
                        <a:buNone/>
                      </a:pPr>
                      <a:r>
                        <a:rPr lang="es-CO" sz="1100" dirty="0">
                          <a:latin typeface="Verdana" panose="020B0604030504040204" pitchFamily="34" charset="0"/>
                          <a:ea typeface="Verdana" panose="020B0604030504040204" pitchFamily="34" charset="0"/>
                          <a:sym typeface="Arial Narrow"/>
                        </a:rPr>
                        <a:t>Niveles bajos</a:t>
                      </a:r>
                      <a:endParaRPr sz="1100" b="1" dirty="0">
                        <a:solidFill>
                          <a:srgbClr val="273D95"/>
                        </a:solidFill>
                        <a:latin typeface="Verdana" panose="020B0604030504040204" pitchFamily="34" charset="0"/>
                        <a:ea typeface="Verdana" panose="020B0604030504040204" pitchFamily="34" charset="0"/>
                        <a:cs typeface="Arial Narrow"/>
                        <a:sym typeface="Arial Narrow"/>
                      </a:endParaRPr>
                    </a:p>
                  </a:txBody>
                  <a:tcPr marL="91456" marR="91456" marT="45728" marB="45728" anchor="ctr"/>
                </a:tc>
                <a:tc>
                  <a:txBody>
                    <a:bodyPr/>
                    <a:lstStyle/>
                    <a:p>
                      <a:pPr marL="0" marR="0" lvl="0" indent="0" algn="l" rtl="0">
                        <a:lnSpc>
                          <a:spcPct val="100000"/>
                        </a:lnSpc>
                        <a:spcBef>
                          <a:spcPts val="0"/>
                        </a:spcBef>
                        <a:spcAft>
                          <a:spcPts val="0"/>
                        </a:spcAft>
                        <a:buClr>
                          <a:srgbClr val="273D95"/>
                        </a:buClr>
                        <a:buSzPts val="1200"/>
                        <a:buFont typeface="Arial Narrow"/>
                        <a:buNone/>
                      </a:pPr>
                      <a:r>
                        <a:rPr lang="es-CO" sz="1100" dirty="0">
                          <a:latin typeface="Verdana" panose="020B0604030504040204" pitchFamily="34" charset="0"/>
                          <a:ea typeface="Verdana" panose="020B0604030504040204" pitchFamily="34" charset="0"/>
                          <a:sym typeface="Arial Narrow"/>
                        </a:rPr>
                        <a:t>Nivel de referencia del río cuyos valores iguales o inferiores pueden generar restricciones para navegabilidad, captación de agua para acueductos, actividades de pesca entre otros sectores que pudieran verse afectados por la disminución de los caudales.</a:t>
                      </a:r>
                      <a:endParaRPr sz="1100" dirty="0">
                        <a:solidFill>
                          <a:srgbClr val="273D95"/>
                        </a:solidFill>
                        <a:latin typeface="Verdana" panose="020B0604030504040204" pitchFamily="34" charset="0"/>
                        <a:ea typeface="Verdana" panose="020B0604030504040204" pitchFamily="34" charset="0"/>
                        <a:cs typeface="Arial Narrow"/>
                        <a:sym typeface="Arial Narrow"/>
                      </a:endParaRPr>
                    </a:p>
                  </a:txBody>
                  <a:tcPr marL="91456" marR="91456" marT="45728" marB="45728" anchor="ctr"/>
                </a:tc>
                <a:extLst>
                  <a:ext uri="{0D108BD9-81ED-4DB2-BD59-A6C34878D82A}">
                    <a16:rowId xmlns:a16="http://schemas.microsoft.com/office/drawing/2014/main" val="10002"/>
                  </a:ext>
                </a:extLst>
              </a:tr>
              <a:tr h="612039">
                <a:tc>
                  <a:txBody>
                    <a:bodyPr/>
                    <a:lstStyle/>
                    <a:p>
                      <a:pPr marL="0" marR="0" lvl="0" indent="0" algn="l" rtl="0">
                        <a:spcBef>
                          <a:spcPts val="0"/>
                        </a:spcBef>
                        <a:spcAft>
                          <a:spcPts val="0"/>
                        </a:spcAft>
                        <a:buNone/>
                      </a:pPr>
                      <a:endParaRPr sz="1400">
                        <a:latin typeface="Verdana" panose="020B0604030504040204" pitchFamily="34" charset="0"/>
                        <a:ea typeface="Verdana" panose="020B0604030504040204" pitchFamily="34" charset="0"/>
                        <a:cs typeface="Calibri"/>
                        <a:sym typeface="Calibri"/>
                      </a:endParaRPr>
                    </a:p>
                  </a:txBody>
                  <a:tcPr marL="91456" marR="91456" marT="45728" marB="45728" anchor="ctr"/>
                </a:tc>
                <a:tc>
                  <a:txBody>
                    <a:bodyPr/>
                    <a:lstStyle/>
                    <a:p>
                      <a:pPr marL="0" marR="0" lvl="0" indent="0" algn="ctr" rtl="0">
                        <a:spcBef>
                          <a:spcPts val="0"/>
                        </a:spcBef>
                        <a:spcAft>
                          <a:spcPts val="0"/>
                        </a:spcAft>
                        <a:buNone/>
                      </a:pPr>
                      <a:r>
                        <a:rPr lang="es-CO" sz="1100" dirty="0">
                          <a:latin typeface="Verdana" panose="020B0604030504040204" pitchFamily="34" charset="0"/>
                          <a:ea typeface="Verdana" panose="020B0604030504040204" pitchFamily="34" charset="0"/>
                          <a:sym typeface="Arial Narrow"/>
                        </a:rPr>
                        <a:t>Niveles altos</a:t>
                      </a:r>
                      <a:endParaRPr sz="1100" b="1" dirty="0">
                        <a:solidFill>
                          <a:srgbClr val="273D95"/>
                        </a:solidFill>
                        <a:latin typeface="Verdana" panose="020B0604030504040204" pitchFamily="34" charset="0"/>
                        <a:ea typeface="Verdana" panose="020B0604030504040204" pitchFamily="34" charset="0"/>
                        <a:cs typeface="Arial Narrow"/>
                        <a:sym typeface="Arial Narrow"/>
                      </a:endParaRPr>
                    </a:p>
                  </a:txBody>
                  <a:tcPr marL="91456" marR="91456" marT="45728" marB="45728" anchor="ctr"/>
                </a:tc>
                <a:tc>
                  <a:txBody>
                    <a:bodyPr/>
                    <a:lstStyle/>
                    <a:p>
                      <a:pPr marL="0" marR="0" lvl="0" indent="0" algn="l" rtl="0">
                        <a:lnSpc>
                          <a:spcPct val="100000"/>
                        </a:lnSpc>
                        <a:spcBef>
                          <a:spcPts val="0"/>
                        </a:spcBef>
                        <a:spcAft>
                          <a:spcPts val="0"/>
                        </a:spcAft>
                        <a:buClr>
                          <a:srgbClr val="273D95"/>
                        </a:buClr>
                        <a:buSzPts val="1200"/>
                        <a:buFont typeface="Arial Narrow"/>
                        <a:buNone/>
                      </a:pPr>
                      <a:r>
                        <a:rPr lang="es-CO" sz="1100">
                          <a:latin typeface="Verdana" panose="020B0604030504040204" pitchFamily="34" charset="0"/>
                          <a:ea typeface="Verdana" panose="020B0604030504040204" pitchFamily="34" charset="0"/>
                          <a:sym typeface="Arial Narrow"/>
                        </a:rPr>
                        <a:t>Nivel de referencia del río cuyos valores iguales o superiores pueden generar afectaciones en las zonas ribereñas.</a:t>
                      </a:r>
                      <a:endParaRPr sz="1100">
                        <a:solidFill>
                          <a:srgbClr val="273D95"/>
                        </a:solidFill>
                        <a:latin typeface="Verdana" panose="020B0604030504040204" pitchFamily="34" charset="0"/>
                        <a:ea typeface="Verdana" panose="020B0604030504040204" pitchFamily="34" charset="0"/>
                        <a:cs typeface="Arial Narrow"/>
                        <a:sym typeface="Arial Narrow"/>
                      </a:endParaRPr>
                    </a:p>
                  </a:txBody>
                  <a:tcPr marL="91456" marR="91456" marT="45728" marB="45728" anchor="ctr"/>
                </a:tc>
                <a:extLst>
                  <a:ext uri="{0D108BD9-81ED-4DB2-BD59-A6C34878D82A}">
                    <a16:rowId xmlns:a16="http://schemas.microsoft.com/office/drawing/2014/main" val="10003"/>
                  </a:ext>
                </a:extLst>
              </a:tr>
              <a:tr h="612039">
                <a:tc>
                  <a:txBody>
                    <a:bodyPr/>
                    <a:lstStyle/>
                    <a:p>
                      <a:pPr marL="0" marR="0" lvl="0" indent="0" algn="l" rtl="0">
                        <a:spcBef>
                          <a:spcPts val="0"/>
                        </a:spcBef>
                        <a:spcAft>
                          <a:spcPts val="0"/>
                        </a:spcAft>
                        <a:buNone/>
                      </a:pPr>
                      <a:endParaRPr sz="1400">
                        <a:latin typeface="Verdana" panose="020B0604030504040204" pitchFamily="34" charset="0"/>
                        <a:ea typeface="Verdana" panose="020B0604030504040204" pitchFamily="34" charset="0"/>
                        <a:cs typeface="Calibri"/>
                        <a:sym typeface="Calibri"/>
                      </a:endParaRPr>
                    </a:p>
                  </a:txBody>
                  <a:tcPr marL="91456" marR="91456" marT="45728" marB="45728" anchor="ctr"/>
                </a:tc>
                <a:tc>
                  <a:txBody>
                    <a:bodyPr/>
                    <a:lstStyle/>
                    <a:p>
                      <a:pPr marL="0" marR="0" lvl="0" indent="0" algn="ctr" rtl="0">
                        <a:spcBef>
                          <a:spcPts val="0"/>
                        </a:spcBef>
                        <a:spcAft>
                          <a:spcPts val="0"/>
                        </a:spcAft>
                        <a:buNone/>
                      </a:pPr>
                      <a:r>
                        <a:rPr lang="es-CO" sz="1100" dirty="0">
                          <a:latin typeface="Verdana" panose="020B0604030504040204" pitchFamily="34" charset="0"/>
                          <a:ea typeface="Verdana" panose="020B0604030504040204" pitchFamily="34" charset="0"/>
                          <a:sym typeface="Arial Narrow"/>
                        </a:rPr>
                        <a:t>Creciente súbita</a:t>
                      </a:r>
                      <a:endParaRPr sz="1100" b="1" dirty="0">
                        <a:solidFill>
                          <a:srgbClr val="273D95"/>
                        </a:solidFill>
                        <a:latin typeface="Verdana" panose="020B0604030504040204" pitchFamily="34" charset="0"/>
                        <a:ea typeface="Verdana" panose="020B0604030504040204" pitchFamily="34" charset="0"/>
                        <a:cs typeface="Arial Narrow"/>
                        <a:sym typeface="Arial Narrow"/>
                      </a:endParaRPr>
                    </a:p>
                  </a:txBody>
                  <a:tcPr marL="91456" marR="91456" marT="45728" marB="45728" anchor="ctr"/>
                </a:tc>
                <a:tc>
                  <a:txBody>
                    <a:bodyPr/>
                    <a:lstStyle/>
                    <a:p>
                      <a:pPr marL="0" marR="0" lvl="0" indent="0" algn="l" rtl="0">
                        <a:lnSpc>
                          <a:spcPct val="100000"/>
                        </a:lnSpc>
                        <a:spcBef>
                          <a:spcPts val="0"/>
                        </a:spcBef>
                        <a:spcAft>
                          <a:spcPts val="0"/>
                        </a:spcAft>
                        <a:buClr>
                          <a:srgbClr val="273D95"/>
                        </a:buClr>
                        <a:buSzPts val="1200"/>
                        <a:buFont typeface="Arial Narrow"/>
                        <a:buNone/>
                      </a:pPr>
                      <a:r>
                        <a:rPr lang="es-CO" sz="1100">
                          <a:latin typeface="Verdana" panose="020B0604030504040204" pitchFamily="34" charset="0"/>
                          <a:ea typeface="Verdana" panose="020B0604030504040204" pitchFamily="34" charset="0"/>
                          <a:sym typeface="Arial Narrow"/>
                        </a:rPr>
                        <a:t>Fenómeno natural que se presenta en los ríos de montaña como consecuencia de la ocurrencia de lluvias intensas o torrenciales en zonas de alta pendiente del cauce principal y sus afluentes.</a:t>
                      </a:r>
                      <a:endParaRPr sz="1100">
                        <a:latin typeface="Verdana" panose="020B0604030504040204" pitchFamily="34" charset="0"/>
                        <a:ea typeface="Verdana" panose="020B0604030504040204" pitchFamily="34" charset="0"/>
                      </a:endParaRPr>
                    </a:p>
                  </a:txBody>
                  <a:tcPr marL="91456" marR="91456" marT="45728" marB="45728" anchor="ctr"/>
                </a:tc>
                <a:extLst>
                  <a:ext uri="{0D108BD9-81ED-4DB2-BD59-A6C34878D82A}">
                    <a16:rowId xmlns:a16="http://schemas.microsoft.com/office/drawing/2014/main" val="10004"/>
                  </a:ext>
                </a:extLst>
              </a:tr>
              <a:tr h="612039">
                <a:tc>
                  <a:txBody>
                    <a:bodyPr/>
                    <a:lstStyle/>
                    <a:p>
                      <a:pPr marL="0" marR="0" lvl="0" indent="0" algn="l" rtl="0">
                        <a:spcBef>
                          <a:spcPts val="0"/>
                        </a:spcBef>
                        <a:spcAft>
                          <a:spcPts val="0"/>
                        </a:spcAft>
                        <a:buNone/>
                      </a:pPr>
                      <a:endParaRPr sz="1400">
                        <a:latin typeface="Verdana" panose="020B0604030504040204" pitchFamily="34" charset="0"/>
                        <a:ea typeface="Verdana" panose="020B0604030504040204" pitchFamily="34" charset="0"/>
                        <a:cs typeface="Calibri"/>
                        <a:sym typeface="Calibri"/>
                      </a:endParaRPr>
                    </a:p>
                  </a:txBody>
                  <a:tcPr marL="91456" marR="91456" marT="45728" marB="45728" anchor="ctr"/>
                </a:tc>
                <a:tc>
                  <a:txBody>
                    <a:bodyPr/>
                    <a:lstStyle/>
                    <a:p>
                      <a:pPr marL="0" marR="0" lvl="0" indent="0" algn="ctr" rtl="0">
                        <a:spcBef>
                          <a:spcPts val="0"/>
                        </a:spcBef>
                        <a:spcAft>
                          <a:spcPts val="0"/>
                        </a:spcAft>
                        <a:buNone/>
                      </a:pPr>
                      <a:r>
                        <a:rPr lang="es-CO" sz="1100" dirty="0">
                          <a:latin typeface="Verdana" panose="020B0604030504040204" pitchFamily="34" charset="0"/>
                          <a:ea typeface="Verdana" panose="020B0604030504040204" pitchFamily="34" charset="0"/>
                          <a:sym typeface="Arial Narrow"/>
                        </a:rPr>
                        <a:t>Tránsito de crecientes</a:t>
                      </a:r>
                      <a:endParaRPr sz="1100" b="1" dirty="0">
                        <a:solidFill>
                          <a:srgbClr val="273D95"/>
                        </a:solidFill>
                        <a:latin typeface="Verdana" panose="020B0604030504040204" pitchFamily="34" charset="0"/>
                        <a:ea typeface="Verdana" panose="020B0604030504040204" pitchFamily="34" charset="0"/>
                        <a:cs typeface="Arial Narrow"/>
                        <a:sym typeface="Arial Narrow"/>
                      </a:endParaRPr>
                    </a:p>
                  </a:txBody>
                  <a:tcPr marL="91456" marR="91456" marT="45728" marB="45728" anchor="ctr"/>
                </a:tc>
                <a:tc>
                  <a:txBody>
                    <a:bodyPr/>
                    <a:lstStyle/>
                    <a:p>
                      <a:pPr marL="0" marR="0" lvl="0" indent="0" algn="l" rtl="0">
                        <a:lnSpc>
                          <a:spcPct val="100000"/>
                        </a:lnSpc>
                        <a:spcBef>
                          <a:spcPts val="0"/>
                        </a:spcBef>
                        <a:spcAft>
                          <a:spcPts val="0"/>
                        </a:spcAft>
                        <a:buClr>
                          <a:srgbClr val="273D95"/>
                        </a:buClr>
                        <a:buSzPts val="1200"/>
                        <a:buFont typeface="Arial Narrow"/>
                        <a:buNone/>
                      </a:pPr>
                      <a:r>
                        <a:rPr lang="es-CO" sz="1100" dirty="0">
                          <a:latin typeface="Verdana" panose="020B0604030504040204" pitchFamily="34" charset="0"/>
                          <a:ea typeface="Verdana" panose="020B0604030504040204" pitchFamily="34" charset="0"/>
                          <a:sym typeface="Arial Narrow"/>
                        </a:rPr>
                        <a:t>Es el desplazamiento de una onda de creciente de aguas arriba hacia aguas abajo de la corriente.</a:t>
                      </a:r>
                      <a:endParaRPr sz="1100" dirty="0">
                        <a:latin typeface="Verdana" panose="020B0604030504040204" pitchFamily="34" charset="0"/>
                        <a:ea typeface="Verdana" panose="020B0604030504040204" pitchFamily="34" charset="0"/>
                      </a:endParaRPr>
                    </a:p>
                  </a:txBody>
                  <a:tcPr marL="91456" marR="91456" marT="45728" marB="45728" anchor="ctr"/>
                </a:tc>
                <a:extLst>
                  <a:ext uri="{0D108BD9-81ED-4DB2-BD59-A6C34878D82A}">
                    <a16:rowId xmlns:a16="http://schemas.microsoft.com/office/drawing/2014/main" val="10005"/>
                  </a:ext>
                </a:extLst>
              </a:tr>
              <a:tr h="612039">
                <a:tc>
                  <a:txBody>
                    <a:bodyPr/>
                    <a:lstStyle/>
                    <a:p>
                      <a:pPr marL="0" marR="0" lvl="0" indent="0" algn="l" rtl="0">
                        <a:spcBef>
                          <a:spcPts val="0"/>
                        </a:spcBef>
                        <a:spcAft>
                          <a:spcPts val="0"/>
                        </a:spcAft>
                        <a:buNone/>
                      </a:pPr>
                      <a:endParaRPr sz="1400">
                        <a:latin typeface="Verdana" panose="020B0604030504040204" pitchFamily="34" charset="0"/>
                        <a:ea typeface="Verdana" panose="020B0604030504040204" pitchFamily="34" charset="0"/>
                        <a:cs typeface="Calibri"/>
                        <a:sym typeface="Calibri"/>
                      </a:endParaRPr>
                    </a:p>
                  </a:txBody>
                  <a:tcPr marL="91456" marR="91456" marT="45728" marB="45728" anchor="ctr"/>
                </a:tc>
                <a:tc>
                  <a:txBody>
                    <a:bodyPr/>
                    <a:lstStyle/>
                    <a:p>
                      <a:pPr marL="0" marR="0" lvl="0" indent="0" algn="ctr" rtl="0">
                        <a:lnSpc>
                          <a:spcPct val="100000"/>
                        </a:lnSpc>
                        <a:spcBef>
                          <a:spcPts val="0"/>
                        </a:spcBef>
                        <a:spcAft>
                          <a:spcPts val="0"/>
                        </a:spcAft>
                        <a:buClr>
                          <a:srgbClr val="273D95"/>
                        </a:buClr>
                        <a:buSzPts val="1200"/>
                        <a:buFont typeface="Arial Narrow"/>
                        <a:buNone/>
                      </a:pPr>
                      <a:r>
                        <a:rPr lang="es-CO" sz="1100">
                          <a:latin typeface="Verdana" panose="020B0604030504040204" pitchFamily="34" charset="0"/>
                          <a:ea typeface="Verdana" panose="020B0604030504040204" pitchFamily="34" charset="0"/>
                          <a:sym typeface="Arial Narrow"/>
                        </a:rPr>
                        <a:t>Creciente por desembalse</a:t>
                      </a:r>
                      <a:endParaRPr sz="1100" b="1">
                        <a:solidFill>
                          <a:srgbClr val="273D95"/>
                        </a:solidFill>
                        <a:latin typeface="Verdana" panose="020B0604030504040204" pitchFamily="34" charset="0"/>
                        <a:ea typeface="Verdana" panose="020B0604030504040204" pitchFamily="34" charset="0"/>
                        <a:cs typeface="Arial Narrow"/>
                        <a:sym typeface="Arial Narrow"/>
                      </a:endParaRPr>
                    </a:p>
                  </a:txBody>
                  <a:tcPr marL="91456" marR="91456" marT="45728" marB="45728" anchor="ctr"/>
                </a:tc>
                <a:tc>
                  <a:txBody>
                    <a:bodyPr/>
                    <a:lstStyle/>
                    <a:p>
                      <a:pPr marL="0" marR="0" lvl="0" indent="0" algn="l" rtl="0">
                        <a:spcBef>
                          <a:spcPts val="0"/>
                        </a:spcBef>
                        <a:spcAft>
                          <a:spcPts val="0"/>
                        </a:spcAft>
                        <a:buNone/>
                      </a:pPr>
                      <a:r>
                        <a:rPr lang="es-CO" sz="1100" dirty="0">
                          <a:latin typeface="Verdana" panose="020B0604030504040204" pitchFamily="34" charset="0"/>
                          <a:ea typeface="Verdana" panose="020B0604030504040204" pitchFamily="34" charset="0"/>
                          <a:sym typeface="Arial Narrow"/>
                        </a:rPr>
                        <a:t>Proceso de tránsito del flujo de agua por descarga controlada desde un embalse.</a:t>
                      </a:r>
                      <a:endParaRPr sz="1100" dirty="0">
                        <a:solidFill>
                          <a:srgbClr val="273D95"/>
                        </a:solidFill>
                        <a:latin typeface="Verdana" panose="020B0604030504040204" pitchFamily="34" charset="0"/>
                        <a:ea typeface="Verdana" panose="020B0604030504040204" pitchFamily="34" charset="0"/>
                        <a:cs typeface="Arial Narrow"/>
                        <a:sym typeface="Arial Narrow"/>
                      </a:endParaRPr>
                    </a:p>
                  </a:txBody>
                  <a:tcPr marL="91456" marR="91456" marT="45728" marB="45728" anchor="ctr"/>
                </a:tc>
                <a:extLst>
                  <a:ext uri="{0D108BD9-81ED-4DB2-BD59-A6C34878D82A}">
                    <a16:rowId xmlns:a16="http://schemas.microsoft.com/office/drawing/2014/main" val="10006"/>
                  </a:ext>
                </a:extLst>
              </a:tr>
              <a:tr h="612039">
                <a:tc>
                  <a:txBody>
                    <a:bodyPr/>
                    <a:lstStyle/>
                    <a:p>
                      <a:pPr marL="0" marR="0" lvl="0" indent="0" algn="l" rtl="0">
                        <a:spcBef>
                          <a:spcPts val="0"/>
                        </a:spcBef>
                        <a:spcAft>
                          <a:spcPts val="0"/>
                        </a:spcAft>
                        <a:buNone/>
                      </a:pPr>
                      <a:endParaRPr sz="1400">
                        <a:latin typeface="Verdana" panose="020B0604030504040204" pitchFamily="34" charset="0"/>
                        <a:ea typeface="Verdana" panose="020B0604030504040204" pitchFamily="34" charset="0"/>
                        <a:cs typeface="Calibri"/>
                        <a:sym typeface="Calibri"/>
                      </a:endParaRPr>
                    </a:p>
                  </a:txBody>
                  <a:tcPr marL="91456" marR="91456" marT="45728" marB="45728" anchor="ctr"/>
                </a:tc>
                <a:tc>
                  <a:txBody>
                    <a:bodyPr/>
                    <a:lstStyle/>
                    <a:p>
                      <a:pPr marL="0" marR="0" lvl="0" indent="0" algn="ctr" rtl="0">
                        <a:spcBef>
                          <a:spcPts val="0"/>
                        </a:spcBef>
                        <a:spcAft>
                          <a:spcPts val="0"/>
                        </a:spcAft>
                        <a:buNone/>
                      </a:pPr>
                      <a:r>
                        <a:rPr lang="es-CO" sz="1100">
                          <a:latin typeface="Verdana" panose="020B0604030504040204" pitchFamily="34" charset="0"/>
                          <a:ea typeface="Verdana" panose="020B0604030504040204" pitchFamily="34" charset="0"/>
                          <a:sym typeface="Arial Narrow"/>
                        </a:rPr>
                        <a:t>Inundación</a:t>
                      </a:r>
                      <a:endParaRPr sz="1100" b="1">
                        <a:solidFill>
                          <a:srgbClr val="273D95"/>
                        </a:solidFill>
                        <a:latin typeface="Verdana" panose="020B0604030504040204" pitchFamily="34" charset="0"/>
                        <a:ea typeface="Verdana" panose="020B0604030504040204" pitchFamily="34" charset="0"/>
                        <a:cs typeface="Arial Narrow"/>
                        <a:sym typeface="Arial Narrow"/>
                      </a:endParaRPr>
                    </a:p>
                  </a:txBody>
                  <a:tcPr marL="91456" marR="91456" marT="45728" marB="45728" anchor="ctr"/>
                </a:tc>
                <a:tc>
                  <a:txBody>
                    <a:bodyPr/>
                    <a:lstStyle/>
                    <a:p>
                      <a:pPr marL="0" marR="0" lvl="0" indent="0" algn="l" rtl="0">
                        <a:spcBef>
                          <a:spcPts val="0"/>
                        </a:spcBef>
                        <a:spcAft>
                          <a:spcPts val="0"/>
                        </a:spcAft>
                        <a:buNone/>
                      </a:pPr>
                      <a:r>
                        <a:rPr lang="es-CO" sz="1100" dirty="0">
                          <a:latin typeface="Verdana" panose="020B0604030504040204" pitchFamily="34" charset="0"/>
                          <a:ea typeface="Verdana" panose="020B0604030504040204" pitchFamily="34" charset="0"/>
                          <a:sym typeface="Arial Narrow"/>
                        </a:rPr>
                        <a:t>Aumento en los niveles y/o caudales de los ríos que superan la capacidad máxima de transporte o modificación de la sección transversal que la reduce, ocasionando el desbordamiento e inundación en zonas aledañas al cauce principal.</a:t>
                      </a:r>
                      <a:endParaRPr sz="1100" dirty="0">
                        <a:solidFill>
                          <a:srgbClr val="273D95"/>
                        </a:solidFill>
                        <a:latin typeface="Verdana" panose="020B0604030504040204" pitchFamily="34" charset="0"/>
                        <a:ea typeface="Verdana" panose="020B0604030504040204" pitchFamily="34" charset="0"/>
                        <a:cs typeface="Arial Narrow"/>
                        <a:sym typeface="Arial Narrow"/>
                      </a:endParaRPr>
                    </a:p>
                  </a:txBody>
                  <a:tcPr marL="91456" marR="91456" marT="45728" marB="45728" anchor="ctr"/>
                </a:tc>
                <a:extLst>
                  <a:ext uri="{0D108BD9-81ED-4DB2-BD59-A6C34878D82A}">
                    <a16:rowId xmlns:a16="http://schemas.microsoft.com/office/drawing/2014/main" val="10007"/>
                  </a:ext>
                </a:extLst>
              </a:tr>
            </a:tbl>
          </a:graphicData>
        </a:graphic>
      </p:graphicFrame>
      <p:grpSp>
        <p:nvGrpSpPr>
          <p:cNvPr id="435238" name="Google Shape;7551;p321">
            <a:extLst>
              <a:ext uri="{FF2B5EF4-FFF2-40B4-BE49-F238E27FC236}">
                <a16:creationId xmlns:a16="http://schemas.microsoft.com/office/drawing/2014/main" id="{9BA74D96-57B4-78E3-D320-6AC5011B8315}"/>
              </a:ext>
            </a:extLst>
          </p:cNvPr>
          <p:cNvGrpSpPr>
            <a:grpSpLocks/>
          </p:cNvGrpSpPr>
          <p:nvPr/>
        </p:nvGrpSpPr>
        <p:grpSpPr bwMode="auto">
          <a:xfrm>
            <a:off x="1423988" y="1736725"/>
            <a:ext cx="519112" cy="4129088"/>
            <a:chOff x="1424373" y="1736835"/>
            <a:chExt cx="518522" cy="4128971"/>
          </a:xfrm>
        </p:grpSpPr>
        <p:pic>
          <p:nvPicPr>
            <p:cNvPr id="435240" name="Google Shape;7552;p321">
              <a:extLst>
                <a:ext uri="{FF2B5EF4-FFF2-40B4-BE49-F238E27FC236}">
                  <a16:creationId xmlns:a16="http://schemas.microsoft.com/office/drawing/2014/main" id="{806D5382-CF8E-0E2E-9F29-59C4B1279D33}"/>
                </a:ext>
              </a:extLst>
            </p:cNvPr>
            <p:cNvPicPr preferRelativeResize="0">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53250" y="2373034"/>
              <a:ext cx="454002" cy="4276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5241" name="Google Shape;7553;p321">
              <a:extLst>
                <a:ext uri="{FF2B5EF4-FFF2-40B4-BE49-F238E27FC236}">
                  <a16:creationId xmlns:a16="http://schemas.microsoft.com/office/drawing/2014/main" id="{6001AAB8-B74E-4476-C06E-79C173436F75}"/>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52149" y="2995854"/>
              <a:ext cx="433853" cy="4251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5242" name="Google Shape;7554;p321" descr="Recurso 37.png">
              <a:extLst>
                <a:ext uri="{FF2B5EF4-FFF2-40B4-BE49-F238E27FC236}">
                  <a16:creationId xmlns:a16="http://schemas.microsoft.com/office/drawing/2014/main" id="{204C9D4E-6210-5796-E02A-B77EAC776C11}"/>
                </a:ext>
              </a:extLst>
            </p:cNvPr>
            <p:cNvSpPr>
              <a:spLocks noChangeAspect="1" noChangeArrowheads="1"/>
            </p:cNvSpPr>
            <p:nvPr/>
          </p:nvSpPr>
          <p:spPr bwMode="auto">
            <a:xfrm>
              <a:off x="1453250" y="1736835"/>
              <a:ext cx="431653" cy="4410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435243" name="Google Shape;7555;p321" descr="Recurso 32.png">
              <a:extLst>
                <a:ext uri="{FF2B5EF4-FFF2-40B4-BE49-F238E27FC236}">
                  <a16:creationId xmlns:a16="http://schemas.microsoft.com/office/drawing/2014/main" id="{303F5BF0-45C7-34DE-FFC3-86C85EBFE9B6}"/>
                </a:ext>
              </a:extLst>
            </p:cNvPr>
            <p:cNvPicPr preferRelativeResize="0">
              <a:picLocks noChangeAspect="1" noChangeArrowheads="1"/>
            </p:cNvPicPr>
            <p:nvPr/>
          </p:nvPicPr>
          <p:blipFill>
            <a:blip r:embed="rId4" cstate="print">
              <a:extLst>
                <a:ext uri="{28A0092B-C50C-407E-A947-70E740481C1C}">
                  <a14:useLocalDpi xmlns:a14="http://schemas.microsoft.com/office/drawing/2010/main" val="0"/>
                </a:ext>
              </a:extLst>
            </a:blip>
            <a:srcRect l="9357" r="2"/>
            <a:stretch>
              <a:fillRect/>
            </a:stretch>
          </p:blipFill>
          <p:spPr bwMode="auto">
            <a:xfrm>
              <a:off x="1424373" y="4847579"/>
              <a:ext cx="491145" cy="4262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5244" name="Google Shape;7556;p321">
              <a:extLst>
                <a:ext uri="{FF2B5EF4-FFF2-40B4-BE49-F238E27FC236}">
                  <a16:creationId xmlns:a16="http://schemas.microsoft.com/office/drawing/2014/main" id="{5B6E5F63-665A-2D64-4A4B-222C3C29E481}"/>
                </a:ext>
              </a:extLst>
            </p:cNvPr>
            <p:cNvPicPr preferRelativeResize="0">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426816" y="5440174"/>
              <a:ext cx="516079" cy="4256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5245" name="Google Shape;7557;p321" descr="Recurso 31.png">
              <a:extLst>
                <a:ext uri="{FF2B5EF4-FFF2-40B4-BE49-F238E27FC236}">
                  <a16:creationId xmlns:a16="http://schemas.microsoft.com/office/drawing/2014/main" id="{4134E7BE-EFB0-7690-1526-302DBA2A565A}"/>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l="11145" r="26974"/>
            <a:stretch>
              <a:fillRect/>
            </a:stretch>
          </p:blipFill>
          <p:spPr bwMode="auto">
            <a:xfrm>
              <a:off x="1424373" y="3614437"/>
              <a:ext cx="472311" cy="427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5246" name="Google Shape;7558;p321">
              <a:extLst>
                <a:ext uri="{FF2B5EF4-FFF2-40B4-BE49-F238E27FC236}">
                  <a16:creationId xmlns:a16="http://schemas.microsoft.com/office/drawing/2014/main" id="{DA62808D-B1CD-B468-1675-3D5FCBDC6382}"/>
                </a:ext>
              </a:extLst>
            </p:cNvPr>
            <p:cNvPicPr preferRelativeResize="0">
              <a:picLocks noChangeAspect="1" noChangeArrowheads="1"/>
            </p:cNvPicPr>
            <p:nvPr/>
          </p:nvPicPr>
          <p:blipFill>
            <a:blip r:embed="rId7" cstate="print">
              <a:extLst>
                <a:ext uri="{28A0092B-C50C-407E-A947-70E740481C1C}">
                  <a14:useLocalDpi xmlns:a14="http://schemas.microsoft.com/office/drawing/2010/main" val="0"/>
                </a:ext>
              </a:extLst>
            </a:blip>
            <a:srcRect r="14565" b="27232"/>
            <a:stretch>
              <a:fillRect/>
            </a:stretch>
          </p:blipFill>
          <p:spPr bwMode="auto">
            <a:xfrm>
              <a:off x="1452149" y="4234734"/>
              <a:ext cx="462465" cy="4471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435239" name="Google Shape;7554;p321" descr="Recurso 37.png">
            <a:extLst>
              <a:ext uri="{FF2B5EF4-FFF2-40B4-BE49-F238E27FC236}">
                <a16:creationId xmlns:a16="http://schemas.microsoft.com/office/drawing/2014/main" id="{FBD6009C-BD76-1E66-9B27-F80CD941B511}"/>
              </a:ext>
            </a:extLst>
          </p:cNvPr>
          <p:cNvPicPr preferRelativeResize="0">
            <a:picLocks noChangeAspect="1" noChangeArrowheads="1"/>
          </p:cNvPicPr>
          <p:nvPr/>
        </p:nvPicPr>
        <p:blipFill>
          <a:blip r:embed="rId8" cstate="print">
            <a:extLst>
              <a:ext uri="{28A0092B-C50C-407E-A947-70E740481C1C}">
                <a14:useLocalDpi xmlns:a14="http://schemas.microsoft.com/office/drawing/2010/main" val="0"/>
              </a:ext>
            </a:extLst>
          </a:blip>
          <a:srcRect b="18539"/>
          <a:stretch>
            <a:fillRect/>
          </a:stretch>
        </p:blipFill>
        <p:spPr bwMode="auto">
          <a:xfrm>
            <a:off x="1452563" y="1746250"/>
            <a:ext cx="431800" cy="44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B29EB8EB-A1A7-7681-9EAD-0ADBCA72576A}"/>
              </a:ext>
            </a:extLst>
          </p:cNvPr>
          <p:cNvSpPr>
            <a:spLocks noGrp="1"/>
          </p:cNvSpPr>
          <p:nvPr>
            <p:ph type="body" sz="quarter" idx="4294967295"/>
          </p:nvPr>
        </p:nvSpPr>
        <p:spPr>
          <a:xfrm>
            <a:off x="4691065" y="5797549"/>
            <a:ext cx="4979987" cy="642939"/>
          </a:xfrm>
        </p:spPr>
        <p:txBody>
          <a:bodyPr rtlCol="0">
            <a:noAutofit/>
          </a:bodyPr>
          <a:lstStyle/>
          <a:p>
            <a:pPr marL="0" indent="0" defTabSz="913878">
              <a:spcBef>
                <a:spcPts val="0"/>
              </a:spcBef>
              <a:buSzPts val="900"/>
              <a:buNone/>
              <a:defRPr/>
            </a:pPr>
            <a:r>
              <a:rPr lang="es-ES" sz="600" b="1" dirty="0">
                <a:solidFill>
                  <a:schemeClr val="tx2">
                    <a:lumMod val="50000"/>
                  </a:schemeClr>
                </a:solidFill>
              </a:rPr>
              <a:t>Nota 1: Las alertas hidrológicas pueden ser corregidas y/o actualizadas en el futuro. No representa una certificación oficial del IDEAM.</a:t>
            </a:r>
          </a:p>
          <a:p>
            <a:pPr marL="0" indent="0" defTabSz="913878">
              <a:spcBef>
                <a:spcPts val="0"/>
              </a:spcBef>
              <a:buSzPts val="900"/>
              <a:buNone/>
              <a:defRPr/>
            </a:pPr>
            <a:r>
              <a:rPr lang="es-ES" sz="600" b="1" dirty="0">
                <a:solidFill>
                  <a:schemeClr val="tx2">
                    <a:lumMod val="50000"/>
                  </a:schemeClr>
                </a:solidFill>
              </a:rPr>
              <a:t>Nota 2: Es probable que los eventos hidrológicos reportados en las alertas emitidas no se estén presentando sobre los ríos principales sino sobre sus afluentes.</a:t>
            </a:r>
          </a:p>
          <a:p>
            <a:pPr marL="0" indent="0" defTabSz="913878">
              <a:spcBef>
                <a:spcPts val="0"/>
              </a:spcBef>
              <a:buSzPts val="900"/>
              <a:buNone/>
              <a:defRPr/>
            </a:pPr>
            <a:r>
              <a:rPr lang="es-ES" sz="600" b="1" dirty="0">
                <a:solidFill>
                  <a:schemeClr val="tx2">
                    <a:lumMod val="50000"/>
                  </a:schemeClr>
                </a:solidFill>
              </a:rPr>
              <a:t>Nota 3: El IDEAM le sugiere a la población ribereña estar muy atentos al comportamiento de los niveles de los ríos y atender las recomendaciones que la Unidad Nacional de Gestión del Riesgo de Desastres (UNGRD) emita para la implementación de medidas de contingencia ante posibles afectaciones por desbordamientos e inundaciones. </a:t>
            </a:r>
          </a:p>
          <a:p>
            <a:pPr marL="0" indent="0" defTabSz="913878">
              <a:spcBef>
                <a:spcPts val="0"/>
              </a:spcBef>
              <a:buSzPts val="900"/>
              <a:buNone/>
              <a:defRPr/>
            </a:pPr>
            <a:r>
              <a:rPr lang="es-ES" altLang="es-CO" sz="600" b="1" dirty="0">
                <a:solidFill>
                  <a:schemeClr val="tx2">
                    <a:lumMod val="50000"/>
                  </a:schemeClr>
                </a:solidFill>
              </a:rPr>
              <a:t>Nota 4: Dentro de las alertas emitidas no se contemplan aquellas asociadas a desabastecimientos. En caso de requerir información asociada a estos reportes consultar en contactenos@gestiondelriesgo.gov.co </a:t>
            </a:r>
            <a:endParaRPr lang="es-CO" altLang="es-CO" sz="600" b="1" dirty="0">
              <a:solidFill>
                <a:schemeClr val="tx2">
                  <a:lumMod val="50000"/>
                </a:schemeClr>
              </a:solidFill>
            </a:endParaRPr>
          </a:p>
          <a:p>
            <a:pPr marL="228477" indent="-228477" defTabSz="913878">
              <a:spcBef>
                <a:spcPts val="0"/>
              </a:spcBef>
              <a:buClr>
                <a:srgbClr val="273D95"/>
              </a:buClr>
              <a:buSzPts val="900"/>
              <a:defRPr/>
            </a:pPr>
            <a:endParaRPr lang="es-ES" sz="500" b="1" dirty="0">
              <a:solidFill>
                <a:schemeClr val="tx2"/>
              </a:solidFill>
            </a:endParaRPr>
          </a:p>
        </p:txBody>
      </p:sp>
      <p:sp>
        <p:nvSpPr>
          <p:cNvPr id="436233" name="Google Shape;347;p9" descr="Recurso 25.png">
            <a:extLst>
              <a:ext uri="{FF2B5EF4-FFF2-40B4-BE49-F238E27FC236}">
                <a16:creationId xmlns:a16="http://schemas.microsoft.com/office/drawing/2014/main" id="{E20AFAA8-2A2C-DABA-56CA-544A3FB3D28A}"/>
              </a:ext>
            </a:extLst>
          </p:cNvPr>
          <p:cNvSpPr>
            <a:spLocks noChangeAspect="1" noChangeArrowheads="1"/>
          </p:cNvSpPr>
          <p:nvPr/>
        </p:nvSpPr>
        <p:spPr bwMode="auto">
          <a:xfrm>
            <a:off x="-617539" y="4735542"/>
            <a:ext cx="471488" cy="47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911225"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911225"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911225"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911225"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0727" rtl="0" eaLnBrk="0" fontAlgn="base" latinLnBrk="0" hangingPunct="0">
              <a:lnSpc>
                <a:spcPct val="100000"/>
              </a:lnSpc>
              <a:spcBef>
                <a:spcPct val="0"/>
              </a:spcBef>
              <a:spcAft>
                <a:spcPct val="0"/>
              </a:spcAft>
              <a:buClrTx/>
              <a:buSzTx/>
              <a:buFont typeface="Arial" panose="020B0604020202020204" pitchFamily="34" charset="0"/>
              <a:buNone/>
              <a:tabLst/>
              <a:defRPr/>
            </a:pPr>
            <a:endParaRPr kumimoji="0" lang="es-CO" altLang="es-CO"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436234" name="Google Shape;348;p9">
            <a:extLst>
              <a:ext uri="{FF2B5EF4-FFF2-40B4-BE49-F238E27FC236}">
                <a16:creationId xmlns:a16="http://schemas.microsoft.com/office/drawing/2014/main" id="{01EDB958-C652-5549-E95B-441C2ED41C24}"/>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5463" y="1004888"/>
            <a:ext cx="373063" cy="350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6235" name="Google Shape;349;p9">
            <a:extLst>
              <a:ext uri="{FF2B5EF4-FFF2-40B4-BE49-F238E27FC236}">
                <a16:creationId xmlns:a16="http://schemas.microsoft.com/office/drawing/2014/main" id="{3606393E-018A-5A67-45CF-76B912209174}"/>
              </a:ext>
            </a:extLst>
          </p:cNvPr>
          <p:cNvPicPr preferRelativeResize="0">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5463" y="1441449"/>
            <a:ext cx="357188" cy="349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6236" name="Google Shape;350;p9">
            <a:extLst>
              <a:ext uri="{FF2B5EF4-FFF2-40B4-BE49-F238E27FC236}">
                <a16:creationId xmlns:a16="http://schemas.microsoft.com/office/drawing/2014/main" id="{32ECAAFF-71F7-9C84-1D1A-B53D49713E17}"/>
              </a:ext>
            </a:extLst>
          </p:cNvPr>
          <p:cNvPicPr preferRelativeResize="0">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58802" y="3035301"/>
            <a:ext cx="423863" cy="349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6237" name="Google Shape;351;p9" descr="Recurso 32.png">
            <a:extLst>
              <a:ext uri="{FF2B5EF4-FFF2-40B4-BE49-F238E27FC236}">
                <a16:creationId xmlns:a16="http://schemas.microsoft.com/office/drawing/2014/main" id="{1292ABC3-608D-B08E-FC69-9939735A7237}"/>
              </a:ext>
            </a:extLst>
          </p:cNvPr>
          <p:cNvPicPr preferRelativeResize="0">
            <a:picLocks noChangeAspect="1" noChangeArrowheads="1"/>
          </p:cNvPicPr>
          <p:nvPr/>
        </p:nvPicPr>
        <p:blipFill>
          <a:blip r:embed="rId6">
            <a:extLst>
              <a:ext uri="{28A0092B-C50C-407E-A947-70E740481C1C}">
                <a14:useLocalDpi xmlns:a14="http://schemas.microsoft.com/office/drawing/2010/main" val="0"/>
              </a:ext>
            </a:extLst>
          </a:blip>
          <a:srcRect l="9357" r="2"/>
          <a:stretch>
            <a:fillRect/>
          </a:stretch>
        </p:blipFill>
        <p:spPr bwMode="auto">
          <a:xfrm>
            <a:off x="-547688" y="2625754"/>
            <a:ext cx="404813" cy="3508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6238" name="Google Shape;352;p9">
            <a:extLst>
              <a:ext uri="{FF2B5EF4-FFF2-40B4-BE49-F238E27FC236}">
                <a16:creationId xmlns:a16="http://schemas.microsoft.com/office/drawing/2014/main" id="{9EE534F2-6C54-CAF8-2FE9-CE0CA27F69C2}"/>
              </a:ext>
            </a:extLst>
          </p:cNvPr>
          <p:cNvPicPr preferRelativeResize="0">
            <a:picLocks noChangeAspect="1" noChangeArrowheads="1"/>
          </p:cNvPicPr>
          <p:nvPr/>
        </p:nvPicPr>
        <p:blipFill>
          <a:blip r:embed="rId7" cstate="print">
            <a:extLst>
              <a:ext uri="{28A0092B-C50C-407E-A947-70E740481C1C}">
                <a14:useLocalDpi xmlns:a14="http://schemas.microsoft.com/office/drawing/2010/main" val="0"/>
              </a:ext>
            </a:extLst>
          </a:blip>
          <a:srcRect r="14565" b="27232"/>
          <a:stretch>
            <a:fillRect/>
          </a:stretch>
        </p:blipFill>
        <p:spPr bwMode="auto">
          <a:xfrm>
            <a:off x="-523875" y="2236788"/>
            <a:ext cx="379412"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6239" name="Google Shape;353;p9" descr="Recurso 37.png">
            <a:extLst>
              <a:ext uri="{FF2B5EF4-FFF2-40B4-BE49-F238E27FC236}">
                <a16:creationId xmlns:a16="http://schemas.microsoft.com/office/drawing/2014/main" id="{C3DC1B3C-4241-F20F-845B-D900268FE343}"/>
              </a:ext>
            </a:extLst>
          </p:cNvPr>
          <p:cNvSpPr>
            <a:spLocks noChangeAspect="1" noChangeArrowheads="1"/>
          </p:cNvSpPr>
          <p:nvPr/>
        </p:nvSpPr>
        <p:spPr bwMode="auto">
          <a:xfrm>
            <a:off x="-525463" y="603249"/>
            <a:ext cx="3556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911225"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911225"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911225"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911225"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0727" rtl="0" eaLnBrk="0" fontAlgn="base" latinLnBrk="0" hangingPunct="0">
              <a:lnSpc>
                <a:spcPct val="100000"/>
              </a:lnSpc>
              <a:spcBef>
                <a:spcPct val="0"/>
              </a:spcBef>
              <a:spcAft>
                <a:spcPct val="0"/>
              </a:spcAft>
              <a:buClrTx/>
              <a:buSzTx/>
              <a:buFont typeface="Arial" panose="020B0604020202020204" pitchFamily="34" charset="0"/>
              <a:buNone/>
              <a:tabLst/>
              <a:defRPr/>
            </a:pPr>
            <a:endParaRPr kumimoji="0" lang="es-CO" altLang="es-CO"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436240" name="Google Shape;354;p9" descr="Recurso 31.png">
            <a:extLst>
              <a:ext uri="{FF2B5EF4-FFF2-40B4-BE49-F238E27FC236}">
                <a16:creationId xmlns:a16="http://schemas.microsoft.com/office/drawing/2014/main" id="{AAEA6C5E-2655-FF30-9F58-9958942271D9}"/>
              </a:ext>
            </a:extLst>
          </p:cNvPr>
          <p:cNvPicPr preferRelativeResize="0">
            <a:picLocks noChangeAspect="1" noChangeArrowheads="1"/>
          </p:cNvPicPr>
          <p:nvPr/>
        </p:nvPicPr>
        <p:blipFill>
          <a:blip r:embed="rId8" cstate="print">
            <a:extLst>
              <a:ext uri="{28A0092B-C50C-407E-A947-70E740481C1C}">
                <a14:useLocalDpi xmlns:a14="http://schemas.microsoft.com/office/drawing/2010/main" val="0"/>
              </a:ext>
            </a:extLst>
          </a:blip>
          <a:srcRect l="11145" r="26974"/>
          <a:stretch>
            <a:fillRect/>
          </a:stretch>
        </p:blipFill>
        <p:spPr bwMode="auto">
          <a:xfrm>
            <a:off x="-547690" y="1847878"/>
            <a:ext cx="387351" cy="3508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6241" name="Google Shape;357;p9">
            <a:extLst>
              <a:ext uri="{FF2B5EF4-FFF2-40B4-BE49-F238E27FC236}">
                <a16:creationId xmlns:a16="http://schemas.microsoft.com/office/drawing/2014/main" id="{F46C15CA-ECC1-FC4D-8783-5E61C6AF9023}"/>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647700" y="5332413"/>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6242" name="Google Shape;358;p9">
            <a:extLst>
              <a:ext uri="{FF2B5EF4-FFF2-40B4-BE49-F238E27FC236}">
                <a16:creationId xmlns:a16="http://schemas.microsoft.com/office/drawing/2014/main" id="{71FC9A98-AF13-9A30-F35E-1BBBA38FA526}"/>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627064" y="5926139"/>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6243" name="Google Shape;150;p1" descr="Recurso 25.png">
            <a:extLst>
              <a:ext uri="{FF2B5EF4-FFF2-40B4-BE49-F238E27FC236}">
                <a16:creationId xmlns:a16="http://schemas.microsoft.com/office/drawing/2014/main" id="{6C515CAD-1C56-06E2-AE99-98455F39D4C4}"/>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635000" y="4764089"/>
            <a:ext cx="473075" cy="476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6244" name="Google Shape;158;p1" descr="Recurso 37.png">
            <a:extLst>
              <a:ext uri="{FF2B5EF4-FFF2-40B4-BE49-F238E27FC236}">
                <a16:creationId xmlns:a16="http://schemas.microsoft.com/office/drawing/2014/main" id="{B3D0D88B-1E58-2099-82B2-80F1D2145E66}"/>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b="18539"/>
          <a:stretch>
            <a:fillRect/>
          </a:stretch>
        </p:blipFill>
        <p:spPr bwMode="auto">
          <a:xfrm>
            <a:off x="-530226" y="573117"/>
            <a:ext cx="357187" cy="363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6245" name="Google Shape;5325;p223">
            <a:extLst>
              <a:ext uri="{FF2B5EF4-FFF2-40B4-BE49-F238E27FC236}">
                <a16:creationId xmlns:a16="http://schemas.microsoft.com/office/drawing/2014/main" id="{3CA98067-4B6B-F919-D6A3-E199BA81CB82}"/>
              </a:ext>
            </a:extLst>
          </p:cNvPr>
          <p:cNvPicPr preferRelativeResize="0">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650876" y="4087813"/>
            <a:ext cx="504825" cy="534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6246" name="Google Shape;201;p3">
            <a:extLst>
              <a:ext uri="{FF2B5EF4-FFF2-40B4-BE49-F238E27FC236}">
                <a16:creationId xmlns:a16="http://schemas.microsoft.com/office/drawing/2014/main" id="{726BE738-7A6A-E1BD-1976-0980C3E78708}"/>
              </a:ext>
            </a:extLst>
          </p:cNvPr>
          <p:cNvSpPr txBox="1">
            <a:spLocks noChangeArrowheads="1"/>
          </p:cNvSpPr>
          <p:nvPr/>
        </p:nvSpPr>
        <p:spPr bwMode="auto">
          <a:xfrm>
            <a:off x="7505701" y="6961188"/>
            <a:ext cx="3270251" cy="2769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spAutoFit/>
          </a:bodyPr>
          <a:lstStyle>
            <a:lvl1pPr defTabSz="9112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defTabSz="911225">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defTabSz="911225">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defTabSz="911225">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911225"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911225"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911225"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911225"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0727" rtl="0" eaLnBrk="0" fontAlgn="base" latinLnBrk="0" hangingPunct="0">
              <a:lnSpc>
                <a:spcPct val="100000"/>
              </a:lnSpc>
              <a:spcBef>
                <a:spcPct val="0"/>
              </a:spcBef>
              <a:spcAft>
                <a:spcPct val="0"/>
              </a:spcAft>
              <a:buClrTx/>
              <a:buSzTx/>
              <a:buFont typeface="Arial" panose="020B0604020202020204" pitchFamily="34" charset="0"/>
              <a:buNone/>
              <a:tabLst/>
              <a:defRPr/>
            </a:pPr>
            <a:r>
              <a:rPr kumimoji="0" lang="es-CO" altLang="es-CO" sz="1200" b="1" i="0" u="none" strike="noStrike" kern="1200" cap="none" spc="0" normalizeH="0" baseline="0" noProof="0" dirty="0">
                <a:ln>
                  <a:noFill/>
                </a:ln>
                <a:solidFill>
                  <a:srgbClr val="273D95"/>
                </a:solidFill>
                <a:effectLst/>
                <a:uLnTx/>
                <a:uFillTx/>
                <a:latin typeface="Calibri" panose="020F0502020204030204" pitchFamily="34" charset="0"/>
                <a:ea typeface="+mn-ea"/>
                <a:cs typeface="Arial" panose="020B0604020202020204" pitchFamily="34" charset="0"/>
                <a:sym typeface="Calibri" panose="020F0502020204030204" pitchFamily="34" charset="0"/>
              </a:rPr>
              <a:t>http://fews.ideam.gov.co/colombia/imagenH/</a:t>
            </a:r>
            <a:endParaRPr kumimoji="0" lang="es-CO" altLang="es-CO" sz="1200" b="0" i="0" u="none" strike="noStrike" kern="1200" cap="none" spc="0" normalizeH="0" baseline="0" noProof="0" dirty="0">
              <a:ln>
                <a:noFill/>
              </a:ln>
              <a:solidFill>
                <a:srgbClr val="273D95"/>
              </a:solidFill>
              <a:effectLst/>
              <a:uLnTx/>
              <a:uFillTx/>
              <a:latin typeface="Calibri" panose="020F0502020204030204" pitchFamily="34" charset="0"/>
              <a:ea typeface="+mn-ea"/>
              <a:cs typeface="Arial" panose="020B0604020202020204" pitchFamily="34" charset="0"/>
              <a:sym typeface="Calibri" panose="020F0502020204030204" pitchFamily="34" charset="0"/>
            </a:endParaRPr>
          </a:p>
        </p:txBody>
      </p:sp>
      <p:sp>
        <p:nvSpPr>
          <p:cNvPr id="436247" name="AutoShape 2">
            <a:extLst>
              <a:ext uri="{FF2B5EF4-FFF2-40B4-BE49-F238E27FC236}">
                <a16:creationId xmlns:a16="http://schemas.microsoft.com/office/drawing/2014/main" id="{0FDBD567-17B0-273D-B941-B64F4C2E6BA0}"/>
              </a:ext>
            </a:extLst>
          </p:cNvPr>
          <p:cNvSpPr>
            <a:spLocks noChangeAspect="1" noChangeArrowheads="1"/>
          </p:cNvSpPr>
          <p:nvPr/>
        </p:nvSpPr>
        <p:spPr bwMode="auto">
          <a:xfrm>
            <a:off x="9499601" y="3778249"/>
            <a:ext cx="261939" cy="2619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1225">
              <a:defRPr>
                <a:solidFill>
                  <a:schemeClr val="tx1"/>
                </a:solidFill>
                <a:latin typeface="Calibri" panose="020F0502020204030204" pitchFamily="34" charset="0"/>
              </a:defRPr>
            </a:lvl1pPr>
            <a:lvl2pPr marL="742950" indent="-285750" defTabSz="911225">
              <a:defRPr>
                <a:solidFill>
                  <a:schemeClr val="tx1"/>
                </a:solidFill>
                <a:latin typeface="Calibri" panose="020F0502020204030204" pitchFamily="34" charset="0"/>
              </a:defRPr>
            </a:lvl2pPr>
            <a:lvl3pPr marL="1143000" indent="-228600" defTabSz="911225">
              <a:defRPr>
                <a:solidFill>
                  <a:schemeClr val="tx1"/>
                </a:solidFill>
                <a:latin typeface="Calibri" panose="020F0502020204030204" pitchFamily="34" charset="0"/>
              </a:defRPr>
            </a:lvl3pPr>
            <a:lvl4pPr marL="1600200" indent="-228600" defTabSz="911225">
              <a:defRPr>
                <a:solidFill>
                  <a:schemeClr val="tx1"/>
                </a:solidFill>
                <a:latin typeface="Calibri" panose="020F0502020204030204" pitchFamily="34" charset="0"/>
              </a:defRPr>
            </a:lvl4pPr>
            <a:lvl5pPr marL="2057400" indent="-228600" defTabSz="911225">
              <a:defRPr>
                <a:solidFill>
                  <a:schemeClr val="tx1"/>
                </a:solidFill>
                <a:latin typeface="Calibri" panose="020F0502020204030204" pitchFamily="34" charset="0"/>
              </a:defRPr>
            </a:lvl5pPr>
            <a:lvl6pPr marL="2514600" indent="-228600" defTabSz="911225" fontAlgn="base">
              <a:spcBef>
                <a:spcPct val="0"/>
              </a:spcBef>
              <a:spcAft>
                <a:spcPct val="0"/>
              </a:spcAft>
              <a:defRPr>
                <a:solidFill>
                  <a:schemeClr val="tx1"/>
                </a:solidFill>
                <a:latin typeface="Calibri" panose="020F0502020204030204" pitchFamily="34" charset="0"/>
              </a:defRPr>
            </a:lvl6pPr>
            <a:lvl7pPr marL="2971800" indent="-228600" defTabSz="911225" fontAlgn="base">
              <a:spcBef>
                <a:spcPct val="0"/>
              </a:spcBef>
              <a:spcAft>
                <a:spcPct val="0"/>
              </a:spcAft>
              <a:defRPr>
                <a:solidFill>
                  <a:schemeClr val="tx1"/>
                </a:solidFill>
                <a:latin typeface="Calibri" panose="020F0502020204030204" pitchFamily="34" charset="0"/>
              </a:defRPr>
            </a:lvl7pPr>
            <a:lvl8pPr marL="3429000" indent="-228600" defTabSz="911225" fontAlgn="base">
              <a:spcBef>
                <a:spcPct val="0"/>
              </a:spcBef>
              <a:spcAft>
                <a:spcPct val="0"/>
              </a:spcAft>
              <a:defRPr>
                <a:solidFill>
                  <a:schemeClr val="tx1"/>
                </a:solidFill>
                <a:latin typeface="Calibri" panose="020F0502020204030204" pitchFamily="34" charset="0"/>
              </a:defRPr>
            </a:lvl8pPr>
            <a:lvl9pPr marL="3886200" indent="-228600" defTabSz="911225" fontAlgn="base">
              <a:spcBef>
                <a:spcPct val="0"/>
              </a:spcBef>
              <a:spcAft>
                <a:spcPct val="0"/>
              </a:spcAft>
              <a:defRPr>
                <a:solidFill>
                  <a:schemeClr val="tx1"/>
                </a:solidFill>
                <a:latin typeface="Calibri" panose="020F0502020204030204" pitchFamily="34" charset="0"/>
              </a:defRPr>
            </a:lvl9pPr>
          </a:lstStyle>
          <a:p>
            <a:pPr marL="0" marR="0" lvl="0" indent="0" algn="l" defTabSz="910727" rtl="0" eaLnBrk="0" fontAlgn="base" latinLnBrk="0" hangingPunct="0">
              <a:lnSpc>
                <a:spcPct val="100000"/>
              </a:lnSpc>
              <a:spcBef>
                <a:spcPct val="0"/>
              </a:spcBef>
              <a:spcAft>
                <a:spcPct val="0"/>
              </a:spcAft>
              <a:buClrTx/>
              <a:buSzTx/>
              <a:buFontTx/>
              <a:buNone/>
              <a:tabLst/>
              <a:defRPr/>
            </a:pPr>
            <a:endParaRPr kumimoji="0" lang="es-CO" altLang="es-CO" sz="1800" b="0" i="0" u="none" strike="noStrike" kern="1200" cap="none" spc="0" normalizeH="0" baseline="0" noProof="0" dirty="0">
              <a:ln>
                <a:noFill/>
              </a:ln>
              <a:solidFill>
                <a:srgbClr val="000000"/>
              </a:solidFill>
              <a:effectLst/>
              <a:uLnTx/>
              <a:uFillTx/>
              <a:latin typeface="Calibri" panose="020F0502020204030204" pitchFamily="34" charset="0"/>
              <a:ea typeface="+mn-ea"/>
              <a:cs typeface="Arial" panose="020B0604020202020204" pitchFamily="34" charset="0"/>
              <a:sym typeface="Arial" panose="020B0604020202020204" pitchFamily="34" charset="0"/>
            </a:endParaRPr>
          </a:p>
        </p:txBody>
      </p:sp>
      <p:cxnSp>
        <p:nvCxnSpPr>
          <p:cNvPr id="19" name="Conector recto 18">
            <a:extLst>
              <a:ext uri="{FF2B5EF4-FFF2-40B4-BE49-F238E27FC236}">
                <a16:creationId xmlns:a16="http://schemas.microsoft.com/office/drawing/2014/main" id="{1E313FAF-209C-99E3-8822-349AAE519A4F}"/>
              </a:ext>
            </a:extLst>
          </p:cNvPr>
          <p:cNvCxnSpPr>
            <a:cxnSpLocks/>
          </p:cNvCxnSpPr>
          <p:nvPr/>
        </p:nvCxnSpPr>
        <p:spPr>
          <a:xfrm>
            <a:off x="4816477" y="3592414"/>
            <a:ext cx="6750051" cy="22225"/>
          </a:xfrm>
          <a:prstGeom prst="line">
            <a:avLst/>
          </a:prstGeom>
          <a:ln w="285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5" name="AutoShape 2">
            <a:extLst>
              <a:ext uri="{FF2B5EF4-FFF2-40B4-BE49-F238E27FC236}">
                <a16:creationId xmlns:a16="http://schemas.microsoft.com/office/drawing/2014/main" id="{E66657A6-1D4C-99E2-25A7-DF024FAAD2FF}"/>
              </a:ext>
            </a:extLst>
          </p:cNvPr>
          <p:cNvSpPr>
            <a:spLocks noChangeAspect="1" noChangeArrowheads="1"/>
          </p:cNvSpPr>
          <p:nvPr/>
        </p:nvSpPr>
        <p:spPr bwMode="auto">
          <a:xfrm>
            <a:off x="9499642" y="3778297"/>
            <a:ext cx="261937" cy="2619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2813">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defTabSz="912813">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defTabSz="912813">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defTabSz="912813">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defTabSz="912813">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defTabSz="912813"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defTabSz="912813"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defTabSz="912813"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defTabSz="912813"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l" defTabSz="912088" rtl="0" eaLnBrk="0" fontAlgn="base" latinLnBrk="0" hangingPunct="0">
              <a:lnSpc>
                <a:spcPct val="100000"/>
              </a:lnSpc>
              <a:spcBef>
                <a:spcPct val="0"/>
              </a:spcBef>
              <a:spcAft>
                <a:spcPct val="0"/>
              </a:spcAft>
              <a:buClrTx/>
              <a:buSzTx/>
              <a:buFontTx/>
              <a:buNone/>
              <a:tabLst/>
              <a:defRPr/>
            </a:pPr>
            <a:endParaRPr kumimoji="0" lang="es-CO" altLang="es-CO" sz="18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sym typeface="Arial" panose="020B0604020202020204" pitchFamily="34" charset="0"/>
            </a:endParaRPr>
          </a:p>
        </p:txBody>
      </p:sp>
      <p:sp>
        <p:nvSpPr>
          <p:cNvPr id="9" name="AutoShape 2">
            <a:extLst>
              <a:ext uri="{FF2B5EF4-FFF2-40B4-BE49-F238E27FC236}">
                <a16:creationId xmlns:a16="http://schemas.microsoft.com/office/drawing/2014/main" id="{59FB6B84-11A6-53EC-A1D6-64C9556BBC6A}"/>
              </a:ext>
            </a:extLst>
          </p:cNvPr>
          <p:cNvSpPr>
            <a:spLocks noChangeAspect="1" noChangeArrowheads="1"/>
          </p:cNvSpPr>
          <p:nvPr/>
        </p:nvSpPr>
        <p:spPr bwMode="auto">
          <a:xfrm>
            <a:off x="9499601" y="3778249"/>
            <a:ext cx="261939" cy="2619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1225">
              <a:defRPr>
                <a:solidFill>
                  <a:schemeClr val="tx1"/>
                </a:solidFill>
                <a:latin typeface="Calibri" panose="020F0502020204030204" pitchFamily="34" charset="0"/>
              </a:defRPr>
            </a:lvl1pPr>
            <a:lvl2pPr marL="742950" indent="-285750" defTabSz="911225">
              <a:defRPr>
                <a:solidFill>
                  <a:schemeClr val="tx1"/>
                </a:solidFill>
                <a:latin typeface="Calibri" panose="020F0502020204030204" pitchFamily="34" charset="0"/>
              </a:defRPr>
            </a:lvl2pPr>
            <a:lvl3pPr marL="1143000" indent="-228600" defTabSz="911225">
              <a:defRPr>
                <a:solidFill>
                  <a:schemeClr val="tx1"/>
                </a:solidFill>
                <a:latin typeface="Calibri" panose="020F0502020204030204" pitchFamily="34" charset="0"/>
              </a:defRPr>
            </a:lvl3pPr>
            <a:lvl4pPr marL="1600200" indent="-228600" defTabSz="911225">
              <a:defRPr>
                <a:solidFill>
                  <a:schemeClr val="tx1"/>
                </a:solidFill>
                <a:latin typeface="Calibri" panose="020F0502020204030204" pitchFamily="34" charset="0"/>
              </a:defRPr>
            </a:lvl4pPr>
            <a:lvl5pPr marL="2057400" indent="-228600" defTabSz="911225">
              <a:defRPr>
                <a:solidFill>
                  <a:schemeClr val="tx1"/>
                </a:solidFill>
                <a:latin typeface="Calibri" panose="020F0502020204030204" pitchFamily="34" charset="0"/>
              </a:defRPr>
            </a:lvl5pPr>
            <a:lvl6pPr marL="2514600" indent="-228600" defTabSz="911225" fontAlgn="base">
              <a:spcBef>
                <a:spcPct val="0"/>
              </a:spcBef>
              <a:spcAft>
                <a:spcPct val="0"/>
              </a:spcAft>
              <a:defRPr>
                <a:solidFill>
                  <a:schemeClr val="tx1"/>
                </a:solidFill>
                <a:latin typeface="Calibri" panose="020F0502020204030204" pitchFamily="34" charset="0"/>
              </a:defRPr>
            </a:lvl6pPr>
            <a:lvl7pPr marL="2971800" indent="-228600" defTabSz="911225" fontAlgn="base">
              <a:spcBef>
                <a:spcPct val="0"/>
              </a:spcBef>
              <a:spcAft>
                <a:spcPct val="0"/>
              </a:spcAft>
              <a:defRPr>
                <a:solidFill>
                  <a:schemeClr val="tx1"/>
                </a:solidFill>
                <a:latin typeface="Calibri" panose="020F0502020204030204" pitchFamily="34" charset="0"/>
              </a:defRPr>
            </a:lvl7pPr>
            <a:lvl8pPr marL="3429000" indent="-228600" defTabSz="911225" fontAlgn="base">
              <a:spcBef>
                <a:spcPct val="0"/>
              </a:spcBef>
              <a:spcAft>
                <a:spcPct val="0"/>
              </a:spcAft>
              <a:defRPr>
                <a:solidFill>
                  <a:schemeClr val="tx1"/>
                </a:solidFill>
                <a:latin typeface="Calibri" panose="020F0502020204030204" pitchFamily="34" charset="0"/>
              </a:defRPr>
            </a:lvl8pPr>
            <a:lvl9pPr marL="3886200" indent="-228600" defTabSz="911225" fontAlgn="base">
              <a:spcBef>
                <a:spcPct val="0"/>
              </a:spcBef>
              <a:spcAft>
                <a:spcPct val="0"/>
              </a:spcAft>
              <a:defRPr>
                <a:solidFill>
                  <a:schemeClr val="tx1"/>
                </a:solidFill>
                <a:latin typeface="Calibri" panose="020F0502020204030204" pitchFamily="34" charset="0"/>
              </a:defRPr>
            </a:lvl9pPr>
          </a:lstStyle>
          <a:p>
            <a:pPr marL="0" marR="0" lvl="0" indent="0" algn="l" defTabSz="910727" rtl="0" eaLnBrk="0" fontAlgn="base" latinLnBrk="0" hangingPunct="0">
              <a:lnSpc>
                <a:spcPct val="100000"/>
              </a:lnSpc>
              <a:spcBef>
                <a:spcPct val="0"/>
              </a:spcBef>
              <a:spcAft>
                <a:spcPct val="0"/>
              </a:spcAft>
              <a:buClrTx/>
              <a:buSzTx/>
              <a:buFontTx/>
              <a:buNone/>
              <a:tabLst/>
              <a:defRPr/>
            </a:pPr>
            <a:endParaRPr kumimoji="0" lang="es-CO" altLang="es-CO" sz="1800" b="0" i="0" u="none" strike="noStrike" kern="1200" cap="none" spc="0" normalizeH="0" baseline="0" noProof="0" dirty="0">
              <a:ln>
                <a:noFill/>
              </a:ln>
              <a:solidFill>
                <a:srgbClr val="000000"/>
              </a:solidFill>
              <a:effectLst/>
              <a:uLnTx/>
              <a:uFillTx/>
              <a:latin typeface="Calibri" panose="020F0502020204030204" pitchFamily="34" charset="0"/>
              <a:ea typeface="+mn-ea"/>
              <a:cs typeface="Arial" panose="020B0604020202020204" pitchFamily="34" charset="0"/>
              <a:sym typeface="Arial" panose="020B0604020202020204" pitchFamily="34" charset="0"/>
            </a:endParaRPr>
          </a:p>
        </p:txBody>
      </p:sp>
      <p:sp>
        <p:nvSpPr>
          <p:cNvPr id="12" name="Marcador de texto 1">
            <a:extLst>
              <a:ext uri="{FF2B5EF4-FFF2-40B4-BE49-F238E27FC236}">
                <a16:creationId xmlns:a16="http://schemas.microsoft.com/office/drawing/2014/main" id="{5BFB1788-0D04-EC4E-5182-2B806D862B84}"/>
              </a:ext>
            </a:extLst>
          </p:cNvPr>
          <p:cNvSpPr txBox="1">
            <a:spLocks/>
          </p:cNvSpPr>
          <p:nvPr/>
        </p:nvSpPr>
        <p:spPr>
          <a:xfrm>
            <a:off x="4791077" y="1095403"/>
            <a:ext cx="6115051" cy="376239"/>
          </a:xfrm>
          <a:prstGeom prst="rect">
            <a:avLst/>
          </a:prstGeom>
        </p:spPr>
        <p:txBody>
          <a:bodyPr/>
          <a:lstStyle>
            <a:defPPr marR="0" lvl="0" algn="l" rtl="0">
              <a:lnSpc>
                <a:spcPct val="100000"/>
              </a:lnSpc>
              <a:spcBef>
                <a:spcPts val="0"/>
              </a:spcBef>
              <a:spcAft>
                <a:spcPts val="0"/>
              </a:spcAft>
            </a:defPPr>
            <a:lvl1pPr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1pPr>
            <a:lvl2pPr lvl="1"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2pPr>
            <a:lvl3pPr lvl="2"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3pPr>
            <a:lvl4pPr lvl="3"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4pPr>
            <a:lvl5pPr lvl="4"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defTabSz="1217700" rtl="0" eaLnBrk="1" fontAlgn="auto" latinLnBrk="0" hangingPunct="1">
              <a:lnSpc>
                <a:spcPct val="100000"/>
              </a:lnSpc>
              <a:spcBef>
                <a:spcPct val="0"/>
              </a:spcBef>
              <a:spcAft>
                <a:spcPts val="0"/>
              </a:spcAft>
              <a:buClr>
                <a:srgbClr val="000000"/>
              </a:buClr>
              <a:buSzTx/>
              <a:buFont typeface="Arial" panose="020B0604020202020204" pitchFamily="34" charset="0"/>
              <a:buNone/>
              <a:tabLst/>
              <a:defRPr/>
            </a:pPr>
            <a:r>
              <a:rPr kumimoji="0" lang="es-ES" altLang="es-CO" sz="1067" b="1" i="0" u="none" strike="noStrike" kern="1200" cap="none" spc="0" normalizeH="0" baseline="0" noProof="0" dirty="0">
                <a:ln>
                  <a:noFill/>
                </a:ln>
                <a:solidFill>
                  <a:sysClr val="windowText" lastClr="000000"/>
                </a:solidFill>
                <a:effectLst/>
                <a:uLnTx/>
                <a:uFillTx/>
                <a:latin typeface="Arial Narrow" panose="020B0606020202030204" pitchFamily="34" charset="0"/>
                <a:ea typeface="+mn-ea"/>
                <a:cs typeface="Arial" panose="020B0604020202020204" pitchFamily="34" charset="0"/>
                <a:sym typeface="Verdana" panose="020B0604030504040204" pitchFamily="34" charset="0"/>
              </a:rPr>
              <a:t>ALERTAS POR PROBABILIDAD DE CRECIENTES SÚBITAS Y/O INUNDACIONES</a:t>
            </a:r>
            <a:endParaRPr kumimoji="0" lang="es-MX" sz="1067" b="1" i="0" u="none" strike="noStrike" kern="1200" cap="none" spc="0" normalizeH="0" baseline="0" noProof="0" dirty="0">
              <a:ln>
                <a:noFill/>
              </a:ln>
              <a:solidFill>
                <a:srgbClr val="0070C0"/>
              </a:solidFill>
              <a:effectLst/>
              <a:uLnTx/>
              <a:uFillTx/>
              <a:latin typeface="Arial Narrow" panose="020B0606020202030204" pitchFamily="34" charset="0"/>
              <a:cs typeface="Arial"/>
              <a:sym typeface="Arial"/>
            </a:endParaRPr>
          </a:p>
        </p:txBody>
      </p:sp>
      <p:sp>
        <p:nvSpPr>
          <p:cNvPr id="13" name="Marcador de texto 1">
            <a:extLst>
              <a:ext uri="{FF2B5EF4-FFF2-40B4-BE49-F238E27FC236}">
                <a16:creationId xmlns:a16="http://schemas.microsoft.com/office/drawing/2014/main" id="{63EC3386-5DE6-046C-422A-43FC478A6831}"/>
              </a:ext>
            </a:extLst>
          </p:cNvPr>
          <p:cNvSpPr txBox="1">
            <a:spLocks/>
          </p:cNvSpPr>
          <p:nvPr/>
        </p:nvSpPr>
        <p:spPr>
          <a:xfrm>
            <a:off x="5386494" y="3694512"/>
            <a:ext cx="2867025" cy="376237"/>
          </a:xfrm>
          <a:prstGeom prst="rect">
            <a:avLst/>
          </a:prstGeom>
        </p:spPr>
        <p:txBody>
          <a:bodyPr/>
          <a:lstStyle>
            <a:defPPr marR="0" lvl="0" algn="l" rtl="0">
              <a:lnSpc>
                <a:spcPct val="100000"/>
              </a:lnSpc>
              <a:spcBef>
                <a:spcPts val="0"/>
              </a:spcBef>
              <a:spcAft>
                <a:spcPts val="0"/>
              </a:spcAft>
            </a:defPPr>
            <a:lvl1pPr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1pPr>
            <a:lvl2pPr lvl="1"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2pPr>
            <a:lvl3pPr lvl="2"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3pPr>
            <a:lvl4pPr lvl="3"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4pPr>
            <a:lvl5pPr lvl="4"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defTabSz="1217700" rtl="0" eaLnBrk="1" fontAlgn="auto" latinLnBrk="0" hangingPunct="1">
              <a:lnSpc>
                <a:spcPct val="100000"/>
              </a:lnSpc>
              <a:spcBef>
                <a:spcPct val="0"/>
              </a:spcBef>
              <a:spcAft>
                <a:spcPts val="0"/>
              </a:spcAft>
              <a:buClr>
                <a:srgbClr val="000000"/>
              </a:buClr>
              <a:buSzTx/>
              <a:buFont typeface="Arial" panose="020B0604020202020204" pitchFamily="34" charset="0"/>
              <a:buNone/>
              <a:tabLst/>
              <a:defRPr/>
            </a:pPr>
            <a:r>
              <a:rPr kumimoji="0" lang="es-ES" altLang="es-CO" sz="1067" b="1" i="0" u="none" strike="noStrike" kern="1200" cap="none" spc="0" normalizeH="0" baseline="0" noProof="0" dirty="0">
                <a:ln>
                  <a:noFill/>
                </a:ln>
                <a:solidFill>
                  <a:sysClr val="windowText" lastClr="000000"/>
                </a:solidFill>
                <a:effectLst/>
                <a:uLnTx/>
                <a:uFillTx/>
                <a:latin typeface="Arial Narrow" panose="020B0606020202030204" pitchFamily="34" charset="0"/>
                <a:ea typeface="+mn-ea"/>
                <a:cs typeface="Arial" panose="020B0604020202020204" pitchFamily="34" charset="0"/>
                <a:sym typeface="Verdana" panose="020B0604030504040204" pitchFamily="34" charset="0"/>
              </a:rPr>
              <a:t>ALERTAS PUNTUALES POR INUNDACIONES Y/O </a:t>
            </a:r>
          </a:p>
          <a:p>
            <a:pPr marL="0" marR="0" lvl="0" indent="0" algn="ctr" defTabSz="1217700" rtl="0" eaLnBrk="1" fontAlgn="auto" latinLnBrk="0" hangingPunct="1">
              <a:lnSpc>
                <a:spcPct val="100000"/>
              </a:lnSpc>
              <a:spcBef>
                <a:spcPct val="0"/>
              </a:spcBef>
              <a:spcAft>
                <a:spcPts val="0"/>
              </a:spcAft>
              <a:buClr>
                <a:srgbClr val="000000"/>
              </a:buClr>
              <a:buSzTx/>
              <a:buFont typeface="Arial" panose="020B0604020202020204" pitchFamily="34" charset="0"/>
              <a:buNone/>
              <a:tabLst/>
              <a:defRPr/>
            </a:pPr>
            <a:r>
              <a:rPr kumimoji="0" lang="es-ES" altLang="es-CO" sz="1067" b="1" i="0" u="none" strike="noStrike" kern="1200" cap="none" spc="0" normalizeH="0" baseline="0" noProof="0" dirty="0">
                <a:ln>
                  <a:noFill/>
                </a:ln>
                <a:solidFill>
                  <a:sysClr val="windowText" lastClr="000000"/>
                </a:solidFill>
                <a:effectLst/>
                <a:uLnTx/>
                <a:uFillTx/>
                <a:latin typeface="Arial Narrow" panose="020B0606020202030204" pitchFamily="34" charset="0"/>
                <a:ea typeface="+mn-ea"/>
                <a:cs typeface="Arial" panose="020B0604020202020204" pitchFamily="34" charset="0"/>
                <a:sym typeface="Verdana" panose="020B0604030504040204" pitchFamily="34" charset="0"/>
              </a:rPr>
              <a:t>CRECIENTES SÚBITAS</a:t>
            </a:r>
            <a:endParaRPr kumimoji="0" lang="es-MX" sz="1067" b="1" i="0" u="none" strike="noStrike" kern="1200" cap="none" spc="0" normalizeH="0" baseline="0" noProof="0" dirty="0">
              <a:ln>
                <a:noFill/>
              </a:ln>
              <a:solidFill>
                <a:srgbClr val="0070C0"/>
              </a:solidFill>
              <a:effectLst/>
              <a:uLnTx/>
              <a:uFillTx/>
              <a:latin typeface="Arial Narrow" panose="020B0606020202030204" pitchFamily="34" charset="0"/>
              <a:cs typeface="Arial"/>
              <a:sym typeface="Arial"/>
            </a:endParaRPr>
          </a:p>
        </p:txBody>
      </p:sp>
      <p:sp>
        <p:nvSpPr>
          <p:cNvPr id="14" name="Marcador de texto 1">
            <a:extLst>
              <a:ext uri="{FF2B5EF4-FFF2-40B4-BE49-F238E27FC236}">
                <a16:creationId xmlns:a16="http://schemas.microsoft.com/office/drawing/2014/main" id="{57505F52-9782-1353-F757-FD3ECD357B45}"/>
              </a:ext>
            </a:extLst>
          </p:cNvPr>
          <p:cNvSpPr txBox="1">
            <a:spLocks/>
          </p:cNvSpPr>
          <p:nvPr/>
        </p:nvSpPr>
        <p:spPr>
          <a:xfrm>
            <a:off x="8685242" y="3693001"/>
            <a:ext cx="2420937" cy="376239"/>
          </a:xfrm>
          <a:prstGeom prst="rect">
            <a:avLst/>
          </a:prstGeom>
        </p:spPr>
        <p:txBody>
          <a:bodyPr/>
          <a:lstStyle>
            <a:defPPr marR="0" lvl="0" algn="l" rtl="0">
              <a:lnSpc>
                <a:spcPct val="100000"/>
              </a:lnSpc>
              <a:spcBef>
                <a:spcPts val="0"/>
              </a:spcBef>
              <a:spcAft>
                <a:spcPts val="0"/>
              </a:spcAft>
            </a:defPPr>
            <a:lvl1pPr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1pPr>
            <a:lvl2pPr lvl="1"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2pPr>
            <a:lvl3pPr lvl="2"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3pPr>
            <a:lvl4pPr lvl="3"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4pPr>
            <a:lvl5pPr lvl="4"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defTabSz="1217700" rtl="0" eaLnBrk="1" fontAlgn="auto" latinLnBrk="0" hangingPunct="1">
              <a:lnSpc>
                <a:spcPct val="100000"/>
              </a:lnSpc>
              <a:spcBef>
                <a:spcPct val="0"/>
              </a:spcBef>
              <a:spcAft>
                <a:spcPts val="0"/>
              </a:spcAft>
              <a:buClr>
                <a:srgbClr val="000000"/>
              </a:buClr>
              <a:buSzTx/>
              <a:buFont typeface="Arial" panose="020B0604020202020204" pitchFamily="34" charset="0"/>
              <a:buNone/>
              <a:tabLst/>
              <a:defRPr/>
            </a:pPr>
            <a:r>
              <a:rPr kumimoji="0" lang="es-ES" sz="1067" b="1" i="0" u="none" strike="noStrike" kern="1200" cap="none" spc="0" normalizeH="0" baseline="0" noProof="0" dirty="0">
                <a:ln>
                  <a:noFill/>
                </a:ln>
                <a:solidFill>
                  <a:sysClr val="windowText" lastClr="000000"/>
                </a:solidFill>
                <a:effectLst/>
                <a:uLnTx/>
                <a:uFillTx/>
                <a:latin typeface="Arial Narrow" panose="020B0606020202030204" pitchFamily="34" charset="0"/>
                <a:ea typeface="+mn-ea"/>
                <a:cs typeface="Arial" panose="020B0604020202020204" pitchFamily="34" charset="0"/>
                <a:sym typeface="Verdana" panose="020B0604030504040204" pitchFamily="34" charset="0"/>
              </a:rPr>
              <a:t>ALERTAS  PUNTUALES POR NIVELES BAJOS</a:t>
            </a:r>
            <a:endParaRPr kumimoji="0" lang="es-MX" sz="1067" b="1" i="0" u="none" strike="noStrike" kern="1200" cap="none" spc="0" normalizeH="0" baseline="0" noProof="0" dirty="0">
              <a:ln>
                <a:noFill/>
              </a:ln>
              <a:solidFill>
                <a:srgbClr val="0070C0"/>
              </a:solidFill>
              <a:effectLst/>
              <a:uLnTx/>
              <a:uFillTx/>
              <a:latin typeface="Arial Narrow" panose="020B0606020202030204" pitchFamily="34" charset="0"/>
              <a:cs typeface="Arial"/>
              <a:sym typeface="Arial"/>
            </a:endParaRPr>
          </a:p>
        </p:txBody>
      </p:sp>
      <p:pic>
        <p:nvPicPr>
          <p:cNvPr id="50" name="Imagen 49">
            <a:extLst>
              <a:ext uri="{FF2B5EF4-FFF2-40B4-BE49-F238E27FC236}">
                <a16:creationId xmlns:a16="http://schemas.microsoft.com/office/drawing/2014/main" id="{922BD007-E07F-6C46-527B-5FE2006DB9A5}"/>
              </a:ext>
            </a:extLst>
          </p:cNvPr>
          <p:cNvPicPr>
            <a:picLocks noChangeAspect="1"/>
          </p:cNvPicPr>
          <p:nvPr/>
        </p:nvPicPr>
        <p:blipFill>
          <a:blip r:embed="rId14" r:link="rId15" cstate="print">
            <a:extLst>
              <a:ext uri="{28A0092B-C50C-407E-A947-70E740481C1C}">
                <a14:useLocalDpi xmlns:a14="http://schemas.microsoft.com/office/drawing/2010/main" val="0"/>
              </a:ext>
            </a:extLst>
          </a:blip>
          <a:srcRect/>
          <a:stretch>
            <a:fillRect/>
          </a:stretch>
        </p:blipFill>
        <p:spPr>
          <a:xfrm>
            <a:off x="5752758" y="4122639"/>
            <a:ext cx="2180027" cy="704546"/>
          </a:xfrm>
          <a:prstGeom prst="rect">
            <a:avLst/>
          </a:prstGeom>
        </p:spPr>
      </p:pic>
      <p:pic>
        <p:nvPicPr>
          <p:cNvPr id="6" name="Google Shape;3085;p17">
            <a:extLst>
              <a:ext uri="{FF2B5EF4-FFF2-40B4-BE49-F238E27FC236}">
                <a16:creationId xmlns:a16="http://schemas.microsoft.com/office/drawing/2014/main" id="{51276281-C3C3-7F2F-D28A-48C23C6A9D95}"/>
              </a:ext>
            </a:extLst>
          </p:cNvPr>
          <p:cNvPicPr preferRelativeResize="0">
            <a:picLocks noChangeAspect="1" noChangeArrowheads="1"/>
          </p:cNvPicPr>
          <p:nvPr/>
        </p:nvPicPr>
        <p:blipFill>
          <a:blip r:embed="rId16" r:link="rId17" cstate="print">
            <a:extLst>
              <a:ext uri="{28A0092B-C50C-407E-A947-70E740481C1C}">
                <a14:useLocalDpi xmlns:a14="http://schemas.microsoft.com/office/drawing/2010/main" val="0"/>
              </a:ext>
            </a:extLst>
          </a:blip>
          <a:srcRect/>
          <a:stretch>
            <a:fillRect/>
          </a:stretch>
        </p:blipFill>
        <p:spPr bwMode="auto">
          <a:xfrm>
            <a:off x="161925" y="952607"/>
            <a:ext cx="4241800" cy="5489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Google Shape;6137;p257">
            <a:extLst>
              <a:ext uri="{FF2B5EF4-FFF2-40B4-BE49-F238E27FC236}">
                <a16:creationId xmlns:a16="http://schemas.microsoft.com/office/drawing/2014/main" id="{CC048891-317C-1AA3-8601-66E0CA7384ED}"/>
              </a:ext>
            </a:extLst>
          </p:cNvPr>
          <p:cNvSpPr>
            <a:spLocks noChangeAspect="1" noChangeArrowheads="1"/>
          </p:cNvSpPr>
          <p:nvPr/>
        </p:nvSpPr>
        <p:spPr bwMode="auto">
          <a:xfrm>
            <a:off x="1524027" y="2624165"/>
            <a:ext cx="147639"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2138363">
              <a:defRPr>
                <a:solidFill>
                  <a:schemeClr val="tx1"/>
                </a:solidFill>
                <a:latin typeface="Calibri" panose="020F0502020204030204" pitchFamily="34" charset="0"/>
              </a:defRPr>
            </a:lvl1pPr>
            <a:lvl2pPr marL="742950" indent="-285750" defTabSz="2138363">
              <a:defRPr>
                <a:solidFill>
                  <a:schemeClr val="tx1"/>
                </a:solidFill>
                <a:latin typeface="Calibri" panose="020F0502020204030204" pitchFamily="34" charset="0"/>
              </a:defRPr>
            </a:lvl2pPr>
            <a:lvl3pPr marL="1143000" indent="-228600" defTabSz="2138363">
              <a:defRPr>
                <a:solidFill>
                  <a:schemeClr val="tx1"/>
                </a:solidFill>
                <a:latin typeface="Calibri" panose="020F0502020204030204" pitchFamily="34" charset="0"/>
              </a:defRPr>
            </a:lvl3pPr>
            <a:lvl4pPr marL="1600200" indent="-228600" defTabSz="2138363">
              <a:defRPr>
                <a:solidFill>
                  <a:schemeClr val="tx1"/>
                </a:solidFill>
                <a:latin typeface="Calibri" panose="020F0502020204030204" pitchFamily="34" charset="0"/>
              </a:defRPr>
            </a:lvl4pPr>
            <a:lvl5pPr marL="2057400" indent="-228600" defTabSz="2138363">
              <a:defRPr>
                <a:solidFill>
                  <a:schemeClr val="tx1"/>
                </a:solidFill>
                <a:latin typeface="Calibri" panose="020F0502020204030204" pitchFamily="34" charset="0"/>
              </a:defRPr>
            </a:lvl5pPr>
            <a:lvl6pPr marL="2514600" indent="-228600" defTabSz="2138363" fontAlgn="base">
              <a:spcBef>
                <a:spcPct val="0"/>
              </a:spcBef>
              <a:spcAft>
                <a:spcPct val="0"/>
              </a:spcAft>
              <a:defRPr>
                <a:solidFill>
                  <a:schemeClr val="tx1"/>
                </a:solidFill>
                <a:latin typeface="Calibri" panose="020F0502020204030204" pitchFamily="34" charset="0"/>
              </a:defRPr>
            </a:lvl6pPr>
            <a:lvl7pPr marL="2971800" indent="-228600" defTabSz="2138363" fontAlgn="base">
              <a:spcBef>
                <a:spcPct val="0"/>
              </a:spcBef>
              <a:spcAft>
                <a:spcPct val="0"/>
              </a:spcAft>
              <a:defRPr>
                <a:solidFill>
                  <a:schemeClr val="tx1"/>
                </a:solidFill>
                <a:latin typeface="Calibri" panose="020F0502020204030204" pitchFamily="34" charset="0"/>
              </a:defRPr>
            </a:lvl7pPr>
            <a:lvl8pPr marL="3429000" indent="-228600" defTabSz="2138363" fontAlgn="base">
              <a:spcBef>
                <a:spcPct val="0"/>
              </a:spcBef>
              <a:spcAft>
                <a:spcPct val="0"/>
              </a:spcAft>
              <a:defRPr>
                <a:solidFill>
                  <a:schemeClr val="tx1"/>
                </a:solidFill>
                <a:latin typeface="Calibri" panose="020F0502020204030204" pitchFamily="34" charset="0"/>
              </a:defRPr>
            </a:lvl8pPr>
            <a:lvl9pPr marL="3886200" indent="-228600" defTabSz="2138363" fontAlgn="base">
              <a:spcBef>
                <a:spcPct val="0"/>
              </a:spcBef>
              <a:spcAft>
                <a:spcPct val="0"/>
              </a:spcAft>
              <a:defRPr>
                <a:solidFill>
                  <a:schemeClr val="tx1"/>
                </a:solidFill>
                <a:latin typeface="Calibri" panose="020F0502020204030204" pitchFamily="34" charset="0"/>
              </a:defRPr>
            </a:lvl9pPr>
          </a:lstStyle>
          <a:p>
            <a:pPr marL="0" marR="0" lvl="0" indent="0" algn="l" defTabSz="2137243" rtl="0" eaLnBrk="0" fontAlgn="base" latinLnBrk="0" hangingPunct="0">
              <a:lnSpc>
                <a:spcPct val="100000"/>
              </a:lnSpc>
              <a:spcBef>
                <a:spcPct val="0"/>
              </a:spcBef>
              <a:spcAft>
                <a:spcPct val="0"/>
              </a:spcAft>
              <a:buClrTx/>
              <a:buSzTx/>
              <a:buFontTx/>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17" name="Imagen 16">
            <a:extLst>
              <a:ext uri="{FF2B5EF4-FFF2-40B4-BE49-F238E27FC236}">
                <a16:creationId xmlns:a16="http://schemas.microsoft.com/office/drawing/2014/main" id="{A625DC32-7885-85E6-DD6A-39223EEE3198}"/>
              </a:ext>
            </a:extLst>
          </p:cNvPr>
          <p:cNvPicPr>
            <a:picLocks noChangeAspect="1"/>
          </p:cNvPicPr>
          <p:nvPr/>
        </p:nvPicPr>
        <p:blipFill rotWithShape="1">
          <a:blip r:embed="rId18" r:link="rId19" cstate="print">
            <a:extLst>
              <a:ext uri="{28A0092B-C50C-407E-A947-70E740481C1C}">
                <a14:useLocalDpi xmlns:a14="http://schemas.microsoft.com/office/drawing/2010/main" val="0"/>
              </a:ext>
            </a:extLst>
          </a:blip>
          <a:srcRect t="68383" b="-1"/>
          <a:stretch>
            <a:fillRect/>
          </a:stretch>
        </p:blipFill>
        <p:spPr>
          <a:xfrm>
            <a:off x="6373039" y="3252676"/>
            <a:ext cx="3280552" cy="237941"/>
          </a:xfrm>
          <a:prstGeom prst="rect">
            <a:avLst/>
          </a:prstGeom>
        </p:spPr>
      </p:pic>
      <p:pic>
        <p:nvPicPr>
          <p:cNvPr id="7" name="Imagen 6" descr="Interfaz de usuario gráfica, Texto, Aplicación&#10;&#10;Descripción generada automáticamente">
            <a:extLst>
              <a:ext uri="{FF2B5EF4-FFF2-40B4-BE49-F238E27FC236}">
                <a16:creationId xmlns:a16="http://schemas.microsoft.com/office/drawing/2014/main" id="{2E2888D1-FD9E-B2CE-1B2A-9D05585F95B1}"/>
              </a:ext>
            </a:extLst>
          </p:cNvPr>
          <p:cNvPicPr>
            <a:picLocks noChangeAspect="1"/>
          </p:cNvPicPr>
          <p:nvPr/>
        </p:nvPicPr>
        <p:blipFill>
          <a:blip r:embed="rId14" r:link="rId20" cstate="print">
            <a:extLst>
              <a:ext uri="{28A0092B-C50C-407E-A947-70E740481C1C}">
                <a14:useLocalDpi xmlns:a14="http://schemas.microsoft.com/office/drawing/2010/main" val="0"/>
              </a:ext>
            </a:extLst>
          </a:blip>
          <a:stretch>
            <a:fillRect/>
          </a:stretch>
        </p:blipFill>
        <p:spPr>
          <a:xfrm>
            <a:off x="4595876" y="1485260"/>
            <a:ext cx="2307147" cy="754967"/>
          </a:xfrm>
          <a:prstGeom prst="rect">
            <a:avLst/>
          </a:prstGeom>
        </p:spPr>
      </p:pic>
      <p:pic>
        <p:nvPicPr>
          <p:cNvPr id="11" name="Imagen 10" descr="Interfaz de usuario gráfica, Texto, Aplicación&#10;&#10;Descripción generada automáticamente">
            <a:extLst>
              <a:ext uri="{FF2B5EF4-FFF2-40B4-BE49-F238E27FC236}">
                <a16:creationId xmlns:a16="http://schemas.microsoft.com/office/drawing/2014/main" id="{E69DF95F-4C33-BE5F-DB6D-1AB21A94EEB4}"/>
              </a:ext>
            </a:extLst>
          </p:cNvPr>
          <p:cNvPicPr>
            <a:picLocks noChangeAspect="1"/>
          </p:cNvPicPr>
          <p:nvPr/>
        </p:nvPicPr>
        <p:blipFill>
          <a:blip r:embed="rId21" r:link="rId22" cstate="print">
            <a:extLst>
              <a:ext uri="{28A0092B-C50C-407E-A947-70E740481C1C}">
                <a14:useLocalDpi xmlns:a14="http://schemas.microsoft.com/office/drawing/2010/main" val="0"/>
              </a:ext>
            </a:extLst>
          </a:blip>
          <a:stretch>
            <a:fillRect/>
          </a:stretch>
        </p:blipFill>
        <p:spPr>
          <a:xfrm>
            <a:off x="8865772" y="4141086"/>
            <a:ext cx="2232000" cy="522279"/>
          </a:xfrm>
          <a:prstGeom prst="rect">
            <a:avLst/>
          </a:prstGeom>
        </p:spPr>
      </p:pic>
      <p:pic>
        <p:nvPicPr>
          <p:cNvPr id="16" name="Imagen 15" descr="Tabla&#10;&#10;Descripción generada automáticamente">
            <a:extLst>
              <a:ext uri="{FF2B5EF4-FFF2-40B4-BE49-F238E27FC236}">
                <a16:creationId xmlns:a16="http://schemas.microsoft.com/office/drawing/2014/main" id="{65C2CAEA-3DE8-10FC-24E4-6606D1E888D1}"/>
              </a:ext>
            </a:extLst>
          </p:cNvPr>
          <p:cNvPicPr>
            <a:picLocks/>
          </p:cNvPicPr>
          <p:nvPr/>
        </p:nvPicPr>
        <p:blipFill>
          <a:blip r:embed="rId23" r:link="rId24" cstate="print">
            <a:extLst>
              <a:ext uri="{28A0092B-C50C-407E-A947-70E740481C1C}">
                <a14:useLocalDpi xmlns:a14="http://schemas.microsoft.com/office/drawing/2010/main" val="0"/>
              </a:ext>
            </a:extLst>
          </a:blip>
          <a:stretch>
            <a:fillRect/>
          </a:stretch>
        </p:blipFill>
        <p:spPr>
          <a:xfrm>
            <a:off x="9282924" y="1464714"/>
            <a:ext cx="2167200" cy="527628"/>
          </a:xfrm>
          <a:prstGeom prst="rect">
            <a:avLst/>
          </a:prstGeom>
        </p:spPr>
      </p:pic>
      <p:pic>
        <p:nvPicPr>
          <p:cNvPr id="39" name="Imagen 38">
            <a:extLst>
              <a:ext uri="{FF2B5EF4-FFF2-40B4-BE49-F238E27FC236}">
                <a16:creationId xmlns:a16="http://schemas.microsoft.com/office/drawing/2014/main" id="{77ACE24F-E4ED-9B9F-24AF-EC504E667F3C}"/>
              </a:ext>
            </a:extLst>
          </p:cNvPr>
          <p:cNvPicPr>
            <a:picLocks noChangeAspect="1"/>
          </p:cNvPicPr>
          <p:nvPr/>
        </p:nvPicPr>
        <p:blipFill>
          <a:blip r:embed="rId25" r:link="rId26" cstate="print">
            <a:extLst>
              <a:ext uri="{28A0092B-C50C-407E-A947-70E740481C1C}">
                <a14:useLocalDpi xmlns:a14="http://schemas.microsoft.com/office/drawing/2010/main" val="0"/>
              </a:ext>
            </a:extLst>
          </a:blip>
          <a:srcRect/>
          <a:stretch>
            <a:fillRect/>
          </a:stretch>
        </p:blipFill>
        <p:spPr>
          <a:xfrm>
            <a:off x="6933846" y="1488797"/>
            <a:ext cx="2338804" cy="503545"/>
          </a:xfrm>
          <a:prstGeom prst="rect">
            <a:avLst/>
          </a:prstGeom>
        </p:spPr>
      </p:pic>
      <p:grpSp>
        <p:nvGrpSpPr>
          <p:cNvPr id="21" name="Grupo 20">
            <a:extLst>
              <a:ext uri="{FF2B5EF4-FFF2-40B4-BE49-F238E27FC236}">
                <a16:creationId xmlns:a16="http://schemas.microsoft.com/office/drawing/2014/main" id="{2D520575-B774-2FAA-2A1A-D3033F49414C}"/>
              </a:ext>
            </a:extLst>
          </p:cNvPr>
          <p:cNvGrpSpPr/>
          <p:nvPr/>
        </p:nvGrpSpPr>
        <p:grpSpPr>
          <a:xfrm>
            <a:off x="9731381" y="5519942"/>
            <a:ext cx="2172003" cy="1099589"/>
            <a:chOff x="9731381" y="5519942"/>
            <a:chExt cx="2172003" cy="1099589"/>
          </a:xfrm>
        </p:grpSpPr>
        <p:sp>
          <p:nvSpPr>
            <p:cNvPr id="10" name="Rectángulo redondeado 29">
              <a:extLst>
                <a:ext uri="{FF2B5EF4-FFF2-40B4-BE49-F238E27FC236}">
                  <a16:creationId xmlns:a16="http://schemas.microsoft.com/office/drawing/2014/main" id="{91DCFC4A-524D-F3AA-E66B-1EFBC16D561E}"/>
                </a:ext>
              </a:extLst>
            </p:cNvPr>
            <p:cNvSpPr/>
            <p:nvPr/>
          </p:nvSpPr>
          <p:spPr>
            <a:xfrm>
              <a:off x="9731381" y="5519942"/>
              <a:ext cx="2172003" cy="1099589"/>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3289" rtl="0" eaLnBrk="0" fontAlgn="base" latinLnBrk="0" hangingPunct="0">
                <a:lnSpc>
                  <a:spcPct val="100000"/>
                </a:lnSpc>
                <a:spcBef>
                  <a:spcPct val="0"/>
                </a:spcBef>
                <a:spcAft>
                  <a:spcPct val="0"/>
                </a:spcAft>
                <a:buClrTx/>
                <a:buSzTx/>
                <a:buFontTx/>
                <a:buNone/>
                <a:tabLst/>
                <a:defRPr/>
              </a:pPr>
              <a:endParaRPr kumimoji="0" lang="es-MX" sz="1800" b="0" i="0" u="none" strike="noStrike" kern="1200" cap="none" spc="0" normalizeH="0" baseline="0" noProof="0" dirty="0">
                <a:ln>
                  <a:noFill/>
                </a:ln>
                <a:solidFill>
                  <a:prstClr val="white"/>
                </a:solidFill>
                <a:effectLst/>
                <a:uLnTx/>
                <a:uFillTx/>
                <a:latin typeface="Calibri" panose="020F0502020204030204"/>
                <a:ea typeface="+mn-ea"/>
                <a:cs typeface="+mn-cs"/>
                <a:sym typeface="Arial" panose="020B0604020202020204" pitchFamily="34" charset="0"/>
              </a:endParaRPr>
            </a:p>
          </p:txBody>
        </p:sp>
        <p:pic>
          <p:nvPicPr>
            <p:cNvPr id="18" name="Imagen 17">
              <a:extLst>
                <a:ext uri="{FF2B5EF4-FFF2-40B4-BE49-F238E27FC236}">
                  <a16:creationId xmlns:a16="http://schemas.microsoft.com/office/drawing/2014/main" id="{4810AA52-D141-1977-9E4E-3B61AD339469}"/>
                </a:ext>
              </a:extLst>
            </p:cNvPr>
            <p:cNvPicPr>
              <a:picLocks noChangeAspect="1"/>
            </p:cNvPicPr>
            <p:nvPr/>
          </p:nvPicPr>
          <p:blipFill>
            <a:blip r:embed="rId27"/>
            <a:stretch>
              <a:fillRect/>
            </a:stretch>
          </p:blipFill>
          <p:spPr>
            <a:xfrm>
              <a:off x="10211343" y="5548995"/>
              <a:ext cx="1209184" cy="612094"/>
            </a:xfrm>
            <a:prstGeom prst="rect">
              <a:avLst/>
            </a:prstGeom>
          </p:spPr>
        </p:pic>
      </p:grpSp>
      <p:sp>
        <p:nvSpPr>
          <p:cNvPr id="20" name="Marcador de texto 3">
            <a:extLst>
              <a:ext uri="{FF2B5EF4-FFF2-40B4-BE49-F238E27FC236}">
                <a16:creationId xmlns:a16="http://schemas.microsoft.com/office/drawing/2014/main" id="{F788876A-8B59-A04E-27B3-6FF8703B37E9}"/>
              </a:ext>
            </a:extLst>
          </p:cNvPr>
          <p:cNvSpPr txBox="1">
            <a:spLocks/>
          </p:cNvSpPr>
          <p:nvPr/>
        </p:nvSpPr>
        <p:spPr bwMode="auto">
          <a:xfrm>
            <a:off x="9731381" y="6173789"/>
            <a:ext cx="2248690" cy="27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a:bodyPr>
          <a:lstStyle>
            <a:lvl1pPr marL="228600" indent="-228600" algn="l" rtl="0" fontAlgn="base">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3878" rtl="0" eaLnBrk="1" fontAlgn="base" latinLnBrk="0" hangingPunct="1">
              <a:lnSpc>
                <a:spcPct val="90000"/>
              </a:lnSpc>
              <a:spcBef>
                <a:spcPts val="0"/>
              </a:spcBef>
              <a:spcAft>
                <a:spcPct val="0"/>
              </a:spcAft>
              <a:buClrTx/>
              <a:buSzTx/>
              <a:buFont typeface="Arial" panose="020B0604020202020204" pitchFamily="34" charset="0"/>
              <a:buNone/>
              <a:tabLst/>
              <a:defRPr/>
            </a:pPr>
            <a:r>
              <a:rPr kumimoji="0" lang="es-MX" sz="533" b="0" i="0" u="none" strike="noStrike" kern="1200" cap="none" spc="0" normalizeH="0" baseline="0" noProof="0">
                <a:ln>
                  <a:noFill/>
                </a:ln>
                <a:solidFill>
                  <a:prstClr val="black"/>
                </a:solidFill>
                <a:effectLst/>
                <a:uLnTx/>
                <a:uFillTx/>
                <a:latin typeface="Verdana" panose="020B0604030504040204" pitchFamily="34" charset="0"/>
                <a:ea typeface="Verdana" panose="020B0604030504040204" pitchFamily="34" charset="0"/>
                <a:cs typeface="+mn-cs"/>
                <a:sym typeface="Calibri"/>
              </a:rPr>
              <a:t>Consulte aquí el estado de los niveles en los ríos del país: </a:t>
            </a:r>
            <a:r>
              <a:rPr kumimoji="0" lang="es-CO" sz="700" b="0" i="0" u="none" strike="noStrike" kern="1200" cap="none" spc="0" normalizeH="0" baseline="0" noProof="0">
                <a:ln>
                  <a:noFill/>
                </a:ln>
                <a:solidFill>
                  <a:prstClr val="black"/>
                </a:solidFill>
                <a:effectLst/>
                <a:uLnTx/>
                <a:uFillTx/>
                <a:latin typeface="Calibri" panose="020F0502020204030204"/>
                <a:ea typeface="+mn-ea"/>
                <a:cs typeface="+mn-cs"/>
                <a:hlinkClick r:id="rId28"/>
              </a:rPr>
              <a:t>https://fews.ideam.gov.co/visorfews/nacional/estacion</a:t>
            </a:r>
            <a:endParaRPr kumimoji="0" lang="es-MX" sz="133"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endParaRPr>
          </a:p>
        </p:txBody>
      </p:sp>
      <p:pic>
        <p:nvPicPr>
          <p:cNvPr id="436232" name="Google Shape;698;p13" descr="Recurso 24.png">
            <a:extLst>
              <a:ext uri="{FF2B5EF4-FFF2-40B4-BE49-F238E27FC236}">
                <a16:creationId xmlns:a16="http://schemas.microsoft.com/office/drawing/2014/main" id="{864B3813-6758-F9F4-5A3C-23635251BA86}"/>
              </a:ext>
            </a:extLst>
          </p:cNvPr>
          <p:cNvPicPr preferRelativeResize="0">
            <a:picLocks noChangeAspect="1" noChangeArrowheads="1"/>
          </p:cNvPicPr>
          <p:nvPr/>
        </p:nvPicPr>
        <p:blipFill>
          <a:blip r:embed="rId29" cstate="print">
            <a:extLst>
              <a:ext uri="{28A0092B-C50C-407E-A947-70E740481C1C}">
                <a14:useLocalDpi xmlns:a14="http://schemas.microsoft.com/office/drawing/2010/main" val="0"/>
              </a:ext>
            </a:extLst>
          </a:blip>
          <a:srcRect/>
          <a:stretch>
            <a:fillRect/>
          </a:stretch>
        </p:blipFill>
        <p:spPr bwMode="auto">
          <a:xfrm>
            <a:off x="11139488" y="6389688"/>
            <a:ext cx="198437" cy="27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Google Shape;3036;p14">
            <a:extLst>
              <a:ext uri="{FF2B5EF4-FFF2-40B4-BE49-F238E27FC236}">
                <a16:creationId xmlns:a16="http://schemas.microsoft.com/office/drawing/2014/main" id="{28465740-2840-1C22-1FDE-6B386E2088A6}"/>
              </a:ext>
            </a:extLst>
          </p:cNvPr>
          <p:cNvSpPr txBox="1">
            <a:spLocks noChangeArrowheads="1"/>
          </p:cNvSpPr>
          <p:nvPr/>
        </p:nvSpPr>
        <p:spPr bwMode="auto">
          <a:xfrm>
            <a:off x="3815556" y="719530"/>
            <a:ext cx="4708525" cy="376239"/>
          </a:xfrm>
          <a:prstGeom prst="rect">
            <a:avLst/>
          </a:prstGeom>
          <a:noFill/>
          <a:ln>
            <a:noFill/>
          </a:ln>
        </p:spPr>
        <p:txBody>
          <a:bodyPr lIns="91425" tIns="45700" rIns="91425" bIns="45700"/>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78"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ES"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rPr>
              <a:t>Actualización: 25 de enero de 2025 18:00 HLC</a:t>
            </a:r>
            <a:endParaRPr kumimoji="0" lang="es-CO"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endParaRPr>
          </a:p>
        </p:txBody>
      </p:sp>
    </p:spTree>
    <p:extLst>
      <p:ext uri="{BB962C8B-B14F-4D97-AF65-F5344CB8AC3E}">
        <p14:creationId xmlns:p14="http://schemas.microsoft.com/office/powerpoint/2010/main" val="2960241903"/>
      </p:ext>
    </p:extLst>
  </p:cSld>
  <p:clrMapOvr>
    <a:masterClrMapping/>
  </p:clrMapOvr>
  <p:transition spd="slow" advTm="2000"/>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FB0273-8ABD-17A4-4887-226E22FC434F}"/>
            </a:ext>
          </a:extLst>
        </p:cNvPr>
        <p:cNvGrpSpPr/>
        <p:nvPr/>
      </p:nvGrpSpPr>
      <p:grpSpPr>
        <a:xfrm>
          <a:off x="0" y="0"/>
          <a:ext cx="0" cy="0"/>
          <a:chOff x="0" y="0"/>
          <a:chExt cx="0" cy="0"/>
        </a:xfrm>
      </p:grpSpPr>
      <p:pic>
        <p:nvPicPr>
          <p:cNvPr id="437250" name="Google Shape;3085;p17">
            <a:extLst>
              <a:ext uri="{FF2B5EF4-FFF2-40B4-BE49-F238E27FC236}">
                <a16:creationId xmlns:a16="http://schemas.microsoft.com/office/drawing/2014/main" id="{A9718070-1B6F-6B51-4D46-0E5396C3C8FA}"/>
              </a:ext>
            </a:extLst>
          </p:cNvPr>
          <p:cNvPicPr preferRelativeResize="0">
            <a:picLocks noChangeAspect="1" noChangeArrowheads="1"/>
          </p:cNvPicPr>
          <p:nvPr/>
        </p:nvPicPr>
        <p:blipFill>
          <a:blip r:embed="rId3" r:link="rId4" cstate="print">
            <a:extLst>
              <a:ext uri="{28A0092B-C50C-407E-A947-70E740481C1C}">
                <a14:useLocalDpi xmlns:a14="http://schemas.microsoft.com/office/drawing/2010/main" val="0"/>
              </a:ext>
            </a:extLst>
          </a:blip>
          <a:srcRect/>
          <a:stretch>
            <a:fillRect/>
          </a:stretch>
        </p:blipFill>
        <p:spPr bwMode="auto">
          <a:xfrm>
            <a:off x="207894" y="906653"/>
            <a:ext cx="4241799" cy="5489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7262" name="Google Shape;347;p9" descr="Recurso 25.png">
            <a:extLst>
              <a:ext uri="{FF2B5EF4-FFF2-40B4-BE49-F238E27FC236}">
                <a16:creationId xmlns:a16="http://schemas.microsoft.com/office/drawing/2014/main" id="{2F95E2B3-CE3C-3C2C-F469-0CAE6EA85E06}"/>
              </a:ext>
            </a:extLst>
          </p:cNvPr>
          <p:cNvSpPr>
            <a:spLocks noChangeAspect="1" noChangeArrowheads="1"/>
          </p:cNvSpPr>
          <p:nvPr/>
        </p:nvSpPr>
        <p:spPr bwMode="auto">
          <a:xfrm>
            <a:off x="-617539" y="4735546"/>
            <a:ext cx="471488" cy="47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1608138">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defTabSz="1608138">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defTabSz="1608138">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defTabSz="1608138">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defTabSz="1608138">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1608138"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1608138"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1608138"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1608138"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1607138" rtl="0" eaLnBrk="0" fontAlgn="base" latinLnBrk="0" hangingPunct="0">
              <a:lnSpc>
                <a:spcPct val="100000"/>
              </a:lnSpc>
              <a:spcBef>
                <a:spcPct val="0"/>
              </a:spcBef>
              <a:spcAft>
                <a:spcPct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437263" name="Google Shape;357;p9">
            <a:extLst>
              <a:ext uri="{FF2B5EF4-FFF2-40B4-BE49-F238E27FC236}">
                <a16:creationId xmlns:a16="http://schemas.microsoft.com/office/drawing/2014/main" id="{A3856C09-8D36-E1DF-4E31-3D6196630A18}"/>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47700" y="5332413"/>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7264" name="Google Shape;358;p9">
            <a:extLst>
              <a:ext uri="{FF2B5EF4-FFF2-40B4-BE49-F238E27FC236}">
                <a16:creationId xmlns:a16="http://schemas.microsoft.com/office/drawing/2014/main" id="{881CC557-CC6B-87A9-7236-64633CA98398}"/>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27064" y="5926139"/>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7265" name="Google Shape;150;p1" descr="Recurso 25.png">
            <a:extLst>
              <a:ext uri="{FF2B5EF4-FFF2-40B4-BE49-F238E27FC236}">
                <a16:creationId xmlns:a16="http://schemas.microsoft.com/office/drawing/2014/main" id="{B9F70287-4399-DD4A-F119-735F6608B405}"/>
              </a:ext>
            </a:extLst>
          </p:cNvPr>
          <p:cNvPicPr preferRelativeResize="0">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35000" y="4764089"/>
            <a:ext cx="473075" cy="476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7266" name="Google Shape;5325;p223">
            <a:extLst>
              <a:ext uri="{FF2B5EF4-FFF2-40B4-BE49-F238E27FC236}">
                <a16:creationId xmlns:a16="http://schemas.microsoft.com/office/drawing/2014/main" id="{0D2D2158-0070-C1C9-CDCD-F6894D8F71BF}"/>
              </a:ext>
            </a:extLst>
          </p:cNvPr>
          <p:cNvPicPr preferRelativeResize="0">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50876" y="4183067"/>
            <a:ext cx="504825" cy="534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7267" name="Google Shape;715;p10">
            <a:extLst>
              <a:ext uri="{FF2B5EF4-FFF2-40B4-BE49-F238E27FC236}">
                <a16:creationId xmlns:a16="http://schemas.microsoft.com/office/drawing/2014/main" id="{45D15573-3BA2-E046-D75E-4DC8A23E8618}"/>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42926" y="1705009"/>
            <a:ext cx="153987"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7272" name="Google Shape;742;p15">
            <a:extLst>
              <a:ext uri="{FF2B5EF4-FFF2-40B4-BE49-F238E27FC236}">
                <a16:creationId xmlns:a16="http://schemas.microsoft.com/office/drawing/2014/main" id="{BB4C9602-54AA-178B-D56C-60E74625F289}"/>
              </a:ext>
            </a:extLst>
          </p:cNvPr>
          <p:cNvPicPr preferRelativeResize="0">
            <a:picLocks noChangeAspect="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44513" y="2933734"/>
            <a:ext cx="174625"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7273" name="Google Shape;741;p15">
            <a:extLst>
              <a:ext uri="{FF2B5EF4-FFF2-40B4-BE49-F238E27FC236}">
                <a16:creationId xmlns:a16="http://schemas.microsoft.com/office/drawing/2014/main" id="{8EFD7368-7323-4F7F-9484-E772F2C24763}"/>
              </a:ext>
            </a:extLst>
          </p:cNvPr>
          <p:cNvPicPr preferRelativeResize="0">
            <a:picLocks noChangeAspect="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550864" y="1324009"/>
            <a:ext cx="146051"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7274" name="Google Shape;719;p10" descr="Recurso 37.png">
            <a:extLst>
              <a:ext uri="{FF2B5EF4-FFF2-40B4-BE49-F238E27FC236}">
                <a16:creationId xmlns:a16="http://schemas.microsoft.com/office/drawing/2014/main" id="{86204F40-C1D6-07B0-6CCF-00B93C53734E}"/>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b="18538"/>
          <a:stretch>
            <a:fillRect/>
          </a:stretch>
        </p:blipFill>
        <p:spPr bwMode="auto">
          <a:xfrm>
            <a:off x="-552450" y="1050958"/>
            <a:ext cx="141287"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Google Shape;6137;p257">
            <a:extLst>
              <a:ext uri="{FF2B5EF4-FFF2-40B4-BE49-F238E27FC236}">
                <a16:creationId xmlns:a16="http://schemas.microsoft.com/office/drawing/2014/main" id="{A0F97F68-78E4-B127-E1CF-30DEE7289548}"/>
              </a:ext>
            </a:extLst>
          </p:cNvPr>
          <p:cNvSpPr>
            <a:spLocks noChangeAspect="1" noChangeArrowheads="1"/>
          </p:cNvSpPr>
          <p:nvPr/>
        </p:nvSpPr>
        <p:spPr bwMode="auto">
          <a:xfrm>
            <a:off x="1524033" y="2624170"/>
            <a:ext cx="147639"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2138363">
              <a:defRPr>
                <a:solidFill>
                  <a:schemeClr val="tx1"/>
                </a:solidFill>
                <a:latin typeface="Calibri" panose="020F0502020204030204" pitchFamily="34" charset="0"/>
              </a:defRPr>
            </a:lvl1pPr>
            <a:lvl2pPr marL="742950" indent="-285750" defTabSz="2138363">
              <a:defRPr>
                <a:solidFill>
                  <a:schemeClr val="tx1"/>
                </a:solidFill>
                <a:latin typeface="Calibri" panose="020F0502020204030204" pitchFamily="34" charset="0"/>
              </a:defRPr>
            </a:lvl2pPr>
            <a:lvl3pPr marL="1143000" indent="-228600" defTabSz="2138363">
              <a:defRPr>
                <a:solidFill>
                  <a:schemeClr val="tx1"/>
                </a:solidFill>
                <a:latin typeface="Calibri" panose="020F0502020204030204" pitchFamily="34" charset="0"/>
              </a:defRPr>
            </a:lvl3pPr>
            <a:lvl4pPr marL="1600200" indent="-228600" defTabSz="2138363">
              <a:defRPr>
                <a:solidFill>
                  <a:schemeClr val="tx1"/>
                </a:solidFill>
                <a:latin typeface="Calibri" panose="020F0502020204030204" pitchFamily="34" charset="0"/>
              </a:defRPr>
            </a:lvl4pPr>
            <a:lvl5pPr marL="2057400" indent="-228600" defTabSz="2138363">
              <a:defRPr>
                <a:solidFill>
                  <a:schemeClr val="tx1"/>
                </a:solidFill>
                <a:latin typeface="Calibri" panose="020F0502020204030204" pitchFamily="34" charset="0"/>
              </a:defRPr>
            </a:lvl5pPr>
            <a:lvl6pPr marL="2514600" indent="-228600" defTabSz="2138363" fontAlgn="base">
              <a:spcBef>
                <a:spcPct val="0"/>
              </a:spcBef>
              <a:spcAft>
                <a:spcPct val="0"/>
              </a:spcAft>
              <a:defRPr>
                <a:solidFill>
                  <a:schemeClr val="tx1"/>
                </a:solidFill>
                <a:latin typeface="Calibri" panose="020F0502020204030204" pitchFamily="34" charset="0"/>
              </a:defRPr>
            </a:lvl6pPr>
            <a:lvl7pPr marL="2971800" indent="-228600" defTabSz="2138363" fontAlgn="base">
              <a:spcBef>
                <a:spcPct val="0"/>
              </a:spcBef>
              <a:spcAft>
                <a:spcPct val="0"/>
              </a:spcAft>
              <a:defRPr>
                <a:solidFill>
                  <a:schemeClr val="tx1"/>
                </a:solidFill>
                <a:latin typeface="Calibri" panose="020F0502020204030204" pitchFamily="34" charset="0"/>
              </a:defRPr>
            </a:lvl7pPr>
            <a:lvl8pPr marL="3429000" indent="-228600" defTabSz="2138363" fontAlgn="base">
              <a:spcBef>
                <a:spcPct val="0"/>
              </a:spcBef>
              <a:spcAft>
                <a:spcPct val="0"/>
              </a:spcAft>
              <a:defRPr>
                <a:solidFill>
                  <a:schemeClr val="tx1"/>
                </a:solidFill>
                <a:latin typeface="Calibri" panose="020F0502020204030204" pitchFamily="34" charset="0"/>
              </a:defRPr>
            </a:lvl8pPr>
            <a:lvl9pPr marL="3886200" indent="-228600" defTabSz="2138363" fontAlgn="base">
              <a:spcBef>
                <a:spcPct val="0"/>
              </a:spcBef>
              <a:spcAft>
                <a:spcPct val="0"/>
              </a:spcAft>
              <a:defRPr>
                <a:solidFill>
                  <a:schemeClr val="tx1"/>
                </a:solidFill>
                <a:latin typeface="Calibri" panose="020F0502020204030204" pitchFamily="34" charset="0"/>
              </a:defRPr>
            </a:lvl9pPr>
          </a:lstStyle>
          <a:p>
            <a:pPr marL="0" marR="0" lvl="0" indent="0" algn="l" defTabSz="2137029" rtl="0" eaLnBrk="0" fontAlgn="base" latinLnBrk="0" hangingPunct="0">
              <a:lnSpc>
                <a:spcPct val="100000"/>
              </a:lnSpc>
              <a:spcBef>
                <a:spcPct val="0"/>
              </a:spcBef>
              <a:spcAft>
                <a:spcPct val="0"/>
              </a:spcAft>
              <a:buClrTx/>
              <a:buSzTx/>
              <a:buFontTx/>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5" name="Google Shape;720;p10" descr="Recurso 31.png">
            <a:extLst>
              <a:ext uri="{FF2B5EF4-FFF2-40B4-BE49-F238E27FC236}">
                <a16:creationId xmlns:a16="http://schemas.microsoft.com/office/drawing/2014/main" id="{CC292885-0972-EA12-87FB-26052945BDDC}"/>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557214" y="1951270"/>
            <a:ext cx="158751"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Google Shape;6137;p257">
            <a:extLst>
              <a:ext uri="{FF2B5EF4-FFF2-40B4-BE49-F238E27FC236}">
                <a16:creationId xmlns:a16="http://schemas.microsoft.com/office/drawing/2014/main" id="{3BB84309-68B3-06D9-C949-21915910E641}"/>
              </a:ext>
            </a:extLst>
          </p:cNvPr>
          <p:cNvSpPr>
            <a:spLocks noChangeAspect="1" noChangeArrowheads="1"/>
          </p:cNvSpPr>
          <p:nvPr/>
        </p:nvSpPr>
        <p:spPr bwMode="auto">
          <a:xfrm>
            <a:off x="1524033" y="2624170"/>
            <a:ext cx="147639"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2138363">
              <a:defRPr>
                <a:solidFill>
                  <a:schemeClr val="tx1"/>
                </a:solidFill>
                <a:latin typeface="Calibri" panose="020F0502020204030204" pitchFamily="34" charset="0"/>
              </a:defRPr>
            </a:lvl1pPr>
            <a:lvl2pPr marL="742950" indent="-285750" defTabSz="2138363">
              <a:defRPr>
                <a:solidFill>
                  <a:schemeClr val="tx1"/>
                </a:solidFill>
                <a:latin typeface="Calibri" panose="020F0502020204030204" pitchFamily="34" charset="0"/>
              </a:defRPr>
            </a:lvl2pPr>
            <a:lvl3pPr marL="1143000" indent="-228600" defTabSz="2138363">
              <a:defRPr>
                <a:solidFill>
                  <a:schemeClr val="tx1"/>
                </a:solidFill>
                <a:latin typeface="Calibri" panose="020F0502020204030204" pitchFamily="34" charset="0"/>
              </a:defRPr>
            </a:lvl3pPr>
            <a:lvl4pPr marL="1600200" indent="-228600" defTabSz="2138363">
              <a:defRPr>
                <a:solidFill>
                  <a:schemeClr val="tx1"/>
                </a:solidFill>
                <a:latin typeface="Calibri" panose="020F0502020204030204" pitchFamily="34" charset="0"/>
              </a:defRPr>
            </a:lvl4pPr>
            <a:lvl5pPr marL="2057400" indent="-228600" defTabSz="2138363">
              <a:defRPr>
                <a:solidFill>
                  <a:schemeClr val="tx1"/>
                </a:solidFill>
                <a:latin typeface="Calibri" panose="020F0502020204030204" pitchFamily="34" charset="0"/>
              </a:defRPr>
            </a:lvl5pPr>
            <a:lvl6pPr marL="2514600" indent="-228600" defTabSz="2138363" fontAlgn="base">
              <a:spcBef>
                <a:spcPct val="0"/>
              </a:spcBef>
              <a:spcAft>
                <a:spcPct val="0"/>
              </a:spcAft>
              <a:defRPr>
                <a:solidFill>
                  <a:schemeClr val="tx1"/>
                </a:solidFill>
                <a:latin typeface="Calibri" panose="020F0502020204030204" pitchFamily="34" charset="0"/>
              </a:defRPr>
            </a:lvl6pPr>
            <a:lvl7pPr marL="2971800" indent="-228600" defTabSz="2138363" fontAlgn="base">
              <a:spcBef>
                <a:spcPct val="0"/>
              </a:spcBef>
              <a:spcAft>
                <a:spcPct val="0"/>
              </a:spcAft>
              <a:defRPr>
                <a:solidFill>
                  <a:schemeClr val="tx1"/>
                </a:solidFill>
                <a:latin typeface="Calibri" panose="020F0502020204030204" pitchFamily="34" charset="0"/>
              </a:defRPr>
            </a:lvl7pPr>
            <a:lvl8pPr marL="3429000" indent="-228600" defTabSz="2138363" fontAlgn="base">
              <a:spcBef>
                <a:spcPct val="0"/>
              </a:spcBef>
              <a:spcAft>
                <a:spcPct val="0"/>
              </a:spcAft>
              <a:defRPr>
                <a:solidFill>
                  <a:schemeClr val="tx1"/>
                </a:solidFill>
                <a:latin typeface="Calibri" panose="020F0502020204030204" pitchFamily="34" charset="0"/>
              </a:defRPr>
            </a:lvl8pPr>
            <a:lvl9pPr marL="3886200" indent="-228600" defTabSz="2138363" fontAlgn="base">
              <a:spcBef>
                <a:spcPct val="0"/>
              </a:spcBef>
              <a:spcAft>
                <a:spcPct val="0"/>
              </a:spcAft>
              <a:defRPr>
                <a:solidFill>
                  <a:schemeClr val="tx1"/>
                </a:solidFill>
                <a:latin typeface="Calibri" panose="020F0502020204030204" pitchFamily="34" charset="0"/>
              </a:defRPr>
            </a:lvl9pPr>
          </a:lstStyle>
          <a:p>
            <a:pPr marL="0" marR="0" lvl="0" indent="0" algn="l" defTabSz="2137029" rtl="0" eaLnBrk="0" fontAlgn="base" latinLnBrk="0" hangingPunct="0">
              <a:lnSpc>
                <a:spcPct val="100000"/>
              </a:lnSpc>
              <a:spcBef>
                <a:spcPct val="0"/>
              </a:spcBef>
              <a:spcAft>
                <a:spcPct val="0"/>
              </a:spcAft>
              <a:buClrTx/>
              <a:buSzTx/>
              <a:buFontTx/>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9" name="Google Shape;717;p10" descr="Recurso 32.png">
            <a:extLst>
              <a:ext uri="{FF2B5EF4-FFF2-40B4-BE49-F238E27FC236}">
                <a16:creationId xmlns:a16="http://schemas.microsoft.com/office/drawing/2014/main" id="{FC300A20-9376-6ECB-33D0-2E710EFFF371}"/>
              </a:ext>
            </a:extLst>
          </p:cNvPr>
          <p:cNvPicPr preferRelativeResize="0">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577850" y="2367677"/>
            <a:ext cx="166687"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Google Shape;742;p15">
            <a:extLst>
              <a:ext uri="{FF2B5EF4-FFF2-40B4-BE49-F238E27FC236}">
                <a16:creationId xmlns:a16="http://schemas.microsoft.com/office/drawing/2014/main" id="{AAB86CF9-7FB2-9329-9E15-3DB6363CF9A4}"/>
              </a:ext>
            </a:extLst>
          </p:cNvPr>
          <p:cNvPicPr preferRelativeResize="0">
            <a:picLocks noChangeAspect="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1795919" y="2397931"/>
            <a:ext cx="174625"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Google Shape;742;p15">
            <a:extLst>
              <a:ext uri="{FF2B5EF4-FFF2-40B4-BE49-F238E27FC236}">
                <a16:creationId xmlns:a16="http://schemas.microsoft.com/office/drawing/2014/main" id="{36518668-475E-B1E8-5299-81CE13FED185}"/>
              </a:ext>
            </a:extLst>
          </p:cNvPr>
          <p:cNvPicPr preferRelativeResize="0">
            <a:picLocks noChangeAspect="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1637856" y="2313914"/>
            <a:ext cx="174625"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2" name="Google Shape;3099;p17">
            <a:extLst>
              <a:ext uri="{FF2B5EF4-FFF2-40B4-BE49-F238E27FC236}">
                <a16:creationId xmlns:a16="http://schemas.microsoft.com/office/drawing/2014/main" id="{F1FE57A3-5809-3BC4-90C6-7371AA894BA4}"/>
              </a:ext>
            </a:extLst>
          </p:cNvPr>
          <p:cNvGraphicFramePr>
            <a:graphicFrameLocks noGrp="1"/>
          </p:cNvGraphicFramePr>
          <p:nvPr/>
        </p:nvGraphicFramePr>
        <p:xfrm>
          <a:off x="4449693" y="2512140"/>
          <a:ext cx="7428542" cy="1916021"/>
        </p:xfrm>
        <a:graphic>
          <a:graphicData uri="http://schemas.openxmlformats.org/drawingml/2006/table">
            <a:tbl>
              <a:tblPr/>
              <a:tblGrid>
                <a:gridCol w="1180143">
                  <a:extLst>
                    <a:ext uri="{9D8B030D-6E8A-4147-A177-3AD203B41FA5}">
                      <a16:colId xmlns:a16="http://schemas.microsoft.com/office/drawing/2014/main" val="20000"/>
                    </a:ext>
                  </a:extLst>
                </a:gridCol>
                <a:gridCol w="6248399">
                  <a:extLst>
                    <a:ext uri="{9D8B030D-6E8A-4147-A177-3AD203B41FA5}">
                      <a16:colId xmlns:a16="http://schemas.microsoft.com/office/drawing/2014/main" val="20001"/>
                    </a:ext>
                  </a:extLst>
                </a:gridCol>
              </a:tblGrid>
              <a:tr h="305558">
                <a:tc>
                  <a:txBody>
                    <a:bodyPr/>
                    <a:lstStyle>
                      <a:lvl1pPr defTabSz="912813">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defTabSz="912813">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defTabSz="912813">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defTabSz="912813">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defTabSz="912813">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defTabSz="912813"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defTabSz="912813"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defTabSz="912813"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defTabSz="912813"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ctr" defTabSz="912813" rtl="0" eaLnBrk="1" fontAlgn="base" latinLnBrk="0" hangingPunct="1">
                        <a:lnSpc>
                          <a:spcPct val="100000"/>
                        </a:lnSpc>
                        <a:spcBef>
                          <a:spcPct val="0"/>
                        </a:spcBef>
                        <a:spcAft>
                          <a:spcPct val="0"/>
                        </a:spcAft>
                        <a:buClr>
                          <a:srgbClr val="FFFFFF"/>
                        </a:buClr>
                        <a:buSzPts val="1200"/>
                        <a:buFont typeface="Arial" panose="020B0604020202020204" pitchFamily="34" charset="0"/>
                        <a:buNone/>
                        <a:tabLst/>
                      </a:pPr>
                      <a:r>
                        <a:rPr kumimoji="0" lang="es-CO" altLang="es-CO" sz="800" b="1" i="0" u="none" strike="noStrike" cap="none" normalizeH="0" baseline="0" dirty="0">
                          <a:ln>
                            <a:noFill/>
                          </a:ln>
                          <a:solidFill>
                            <a:srgbClr val="FFFFFF"/>
                          </a:solidFill>
                          <a:effectLst/>
                          <a:latin typeface="Verdana" panose="020B0604030504040204" pitchFamily="34" charset="0"/>
                          <a:cs typeface="Arial" panose="020B0604020202020204" pitchFamily="34" charset="0"/>
                          <a:sym typeface="Verdana" panose="020B0604030504040204" pitchFamily="34" charset="0"/>
                        </a:rPr>
                        <a:t>ÁREA HIDROGRÁFICA</a:t>
                      </a:r>
                      <a:endParaRPr kumimoji="0" lang="es-CO" altLang="es-CO" sz="800" b="0" i="0" u="none" strike="noStrike" cap="none" normalizeH="0" baseline="0" dirty="0">
                        <a:ln>
                          <a:noFill/>
                        </a:ln>
                        <a:solidFill>
                          <a:schemeClr val="tx1"/>
                        </a:solidFill>
                        <a:effectLst/>
                        <a:latin typeface="Calibri" panose="020F0502020204030204" pitchFamily="34" charset="0"/>
                        <a:cs typeface="Arial" panose="020B0604020202020204" pitchFamily="34" charset="0"/>
                        <a:sym typeface="Arial" panose="020B0604020202020204" pitchFamily="34" charset="0"/>
                      </a:endParaRPr>
                    </a:p>
                  </a:txBody>
                  <a:tcPr marL="16273" marR="16273" marT="8003" marB="8003" anchor="ctr" horzOverflow="overflow">
                    <a:lnL w="9525" cap="flat" cmpd="sng" algn="ctr">
                      <a:solidFill>
                        <a:srgbClr val="46AAC5"/>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46AAC5"/>
                      </a:solidFill>
                      <a:prstDash val="solid"/>
                      <a:round/>
                      <a:headEnd type="none" w="sm" len="sm"/>
                      <a:tailEnd type="none" w="sm" len="sm"/>
                    </a:lnT>
                    <a:lnB w="9525" cap="flat" cmpd="sng" algn="ctr">
                      <a:solidFill>
                        <a:srgbClr val="46AAC5"/>
                      </a:solidFill>
                      <a:prstDash val="solid"/>
                      <a:round/>
                      <a:headEnd type="none" w="sm" len="sm"/>
                      <a:tailEnd type="none" w="sm" len="sm"/>
                    </a:lnB>
                    <a:lnTlToBr>
                      <a:noFill/>
                    </a:lnTlToBr>
                    <a:lnBlToTr>
                      <a:noFill/>
                    </a:lnBlToTr>
                    <a:solidFill>
                      <a:srgbClr val="0070C0"/>
                    </a:solidFill>
                  </a:tcPr>
                </a:tc>
                <a:tc>
                  <a:txBody>
                    <a:bodyPr/>
                    <a:lstStyle>
                      <a:lvl1pPr defTabSz="912813">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defTabSz="912813">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defTabSz="912813">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defTabSz="912813">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defTabSz="912813">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defTabSz="912813"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defTabSz="912813"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defTabSz="912813"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defTabSz="912813"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ctr" defTabSz="912813" rtl="0" eaLnBrk="1" fontAlgn="base" latinLnBrk="0" hangingPunct="1">
                        <a:lnSpc>
                          <a:spcPct val="100000"/>
                        </a:lnSpc>
                        <a:spcBef>
                          <a:spcPct val="0"/>
                        </a:spcBef>
                        <a:spcAft>
                          <a:spcPct val="0"/>
                        </a:spcAft>
                        <a:buClr>
                          <a:srgbClr val="FFFFFF"/>
                        </a:buClr>
                        <a:buSzPts val="1200"/>
                        <a:buFont typeface="Arial" panose="020B0604020202020204" pitchFamily="34" charset="0"/>
                        <a:buNone/>
                        <a:tabLst/>
                      </a:pPr>
                      <a:r>
                        <a:rPr kumimoji="0" lang="es-ES" altLang="es-CO" sz="800" b="1" i="0" u="none" strike="noStrike" cap="none" normalizeH="0" baseline="0" dirty="0">
                          <a:ln>
                            <a:noFill/>
                          </a:ln>
                          <a:solidFill>
                            <a:schemeClr val="bg1"/>
                          </a:solidFill>
                          <a:effectLst/>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rPr>
                        <a:t>SE DESTACAN LAS SIGUIENTES ALERTAS ROJAS POR NIVELES ALTOS, CRECIENTES SÚBITAS, DESBORDAMIANETOS Y/O INUNDACIONES:</a:t>
                      </a:r>
                    </a:p>
                  </a:txBody>
                  <a:tcPr marL="16273" marR="16273" marT="8003" marB="8003" anchor="ctr" horzOverflow="overflow">
                    <a:lnL w="9525" cap="flat" cmpd="sng" algn="ctr">
                      <a:solidFill>
                        <a:srgbClr val="000000">
                          <a:alpha val="0"/>
                        </a:srgbClr>
                      </a:solidFill>
                      <a:prstDash val="solid"/>
                      <a:round/>
                      <a:headEnd type="none" w="sm" len="sm"/>
                      <a:tailEnd type="none" w="sm" len="sm"/>
                    </a:lnL>
                    <a:lnR w="9525" cap="flat" cmpd="sng" algn="ctr">
                      <a:solidFill>
                        <a:srgbClr val="46AAC5"/>
                      </a:solidFill>
                      <a:prstDash val="solid"/>
                      <a:round/>
                      <a:headEnd type="none" w="sm" len="sm"/>
                      <a:tailEnd type="none" w="sm" len="sm"/>
                    </a:lnR>
                    <a:lnT w="9525" cap="flat" cmpd="sng" algn="ctr">
                      <a:solidFill>
                        <a:srgbClr val="46AAC5"/>
                      </a:solidFill>
                      <a:prstDash val="solid"/>
                      <a:round/>
                      <a:headEnd type="none" w="sm" len="sm"/>
                      <a:tailEnd type="none" w="sm" len="sm"/>
                    </a:lnT>
                    <a:lnB w="9525" cap="flat" cmpd="sng" algn="ctr">
                      <a:solidFill>
                        <a:srgbClr val="46AAC5"/>
                      </a:solidFill>
                      <a:prstDash val="solid"/>
                      <a:round/>
                      <a:headEnd type="none" w="sm" len="sm"/>
                      <a:tailEnd type="none" w="sm" len="sm"/>
                    </a:lnB>
                    <a:lnTlToBr>
                      <a:noFill/>
                    </a:lnTlToBr>
                    <a:lnBlToTr>
                      <a:noFill/>
                    </a:lnBlToTr>
                    <a:solidFill>
                      <a:srgbClr val="0070C0"/>
                    </a:solidFill>
                  </a:tcPr>
                </a:tc>
                <a:extLst>
                  <a:ext uri="{0D108BD9-81ED-4DB2-BD59-A6C34878D82A}">
                    <a16:rowId xmlns:a16="http://schemas.microsoft.com/office/drawing/2014/main" val="10000"/>
                  </a:ext>
                </a:extLst>
              </a:tr>
              <a:tr h="1610463">
                <a:tc>
                  <a:txBody>
                    <a:bodyPr/>
                    <a:lstStyle/>
                    <a:p>
                      <a:pPr marL="0" marR="0" lvl="0" indent="0" algn="ctr" defTabSz="914400" rtl="0" eaLnBrk="1" fontAlgn="auto" latinLnBrk="0" hangingPunct="1">
                        <a:lnSpc>
                          <a:spcPct val="100000"/>
                        </a:lnSpc>
                        <a:spcBef>
                          <a:spcPts val="0"/>
                        </a:spcBef>
                        <a:spcAft>
                          <a:spcPts val="0"/>
                        </a:spcAft>
                        <a:buClr>
                          <a:srgbClr val="000000"/>
                        </a:buClr>
                        <a:buSzPts val="1200"/>
                        <a:buFont typeface="Arial"/>
                        <a:buNone/>
                        <a:tabLst/>
                        <a:defRPr/>
                      </a:pPr>
                      <a:r>
                        <a:rPr kumimoji="0" lang="es-ES" altLang="es-CO" sz="1100" b="0" i="0" u="none" strike="noStrike" cap="none" normalizeH="0" baseline="0" dirty="0">
                          <a:ln>
                            <a:noFill/>
                          </a:ln>
                          <a:solidFill>
                            <a:srgbClr val="000000"/>
                          </a:solidFill>
                          <a:effectLst/>
                          <a:latin typeface="Verdana" panose="020B0604030504040204" pitchFamily="34" charset="0"/>
                          <a:cs typeface="Arial" panose="020B0604020202020204" pitchFamily="34" charset="0"/>
                          <a:sym typeface="Arial" panose="020B0604020202020204" pitchFamily="34" charset="0"/>
                        </a:rPr>
                        <a:t>Magdalena – Cauca</a:t>
                      </a:r>
                    </a:p>
                  </a:txBody>
                  <a:tcPr marL="21723" marR="21723" marT="10659" marB="10659" anchor="ctr">
                    <a:lnL w="9525" cap="flat" cmpd="sng" algn="ctr">
                      <a:solidFill>
                        <a:srgbClr val="46AAC5"/>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46AAC5"/>
                      </a:solidFill>
                      <a:prstDash val="solid"/>
                      <a:round/>
                      <a:headEnd type="none" w="sm" len="sm"/>
                      <a:tailEnd type="none" w="sm" len="sm"/>
                    </a:lnT>
                    <a:lnB w="9525" cap="flat" cmpd="sng" algn="ctr">
                      <a:solidFill>
                        <a:srgbClr val="46AAC5"/>
                      </a:solidFill>
                      <a:prstDash val="solid"/>
                      <a:round/>
                      <a:headEnd type="none" w="sm" len="sm"/>
                      <a:tailEnd type="none" w="sm" len="sm"/>
                    </a:lnB>
                    <a:lnTlToBr>
                      <a:noFill/>
                    </a:lnTlToBr>
                    <a:lnBlToTr>
                      <a:noFill/>
                    </a:lnBlToTr>
                    <a:solidFill>
                      <a:schemeClr val="bg1"/>
                    </a:solidFill>
                  </a:tcPr>
                </a:tc>
                <a:tc>
                  <a:txBody>
                    <a:bodyPr/>
                    <a:lstStyle/>
                    <a:p>
                      <a:pPr marL="171450" marR="0" lvl="0" indent="-171450" algn="just" defTabSz="914354" rtl="0" eaLnBrk="1" fontAlgn="auto" latinLnBrk="0" hangingPunct="1">
                        <a:lnSpc>
                          <a:spcPct val="100000"/>
                        </a:lnSpc>
                        <a:spcBef>
                          <a:spcPts val="0"/>
                        </a:spcBef>
                        <a:spcAft>
                          <a:spcPts val="0"/>
                        </a:spcAft>
                        <a:buClr>
                          <a:srgbClr val="000000"/>
                        </a:buClr>
                        <a:buSzPts val="1100"/>
                        <a:buFont typeface="Arial" panose="020B0604020202020204" pitchFamily="34" charset="0"/>
                        <a:buChar char="•"/>
                        <a:tabLst/>
                        <a:defRPr/>
                      </a:pPr>
                      <a:r>
                        <a:rPr lang="es-ES" sz="1100" b="1" u="none" strike="noStrike" cap="none" dirty="0">
                          <a:latin typeface="Verdana" panose="020B0604030504040204" pitchFamily="34" charset="0"/>
                          <a:ea typeface="Verdana" panose="020B0604030504040204" pitchFamily="34" charset="0"/>
                          <a:cs typeface="Arial Narrow"/>
                          <a:sym typeface="Arial Narrow"/>
                        </a:rPr>
                        <a:t>Alerta puntual: </a:t>
                      </a:r>
                      <a:r>
                        <a:rPr lang="es-ES" sz="1100" b="0" u="none" strike="noStrike" cap="none" dirty="0">
                          <a:latin typeface="Verdana" panose="020B0604030504040204" pitchFamily="34" charset="0"/>
                          <a:ea typeface="Verdana" panose="020B0604030504040204" pitchFamily="34" charset="0"/>
                          <a:cs typeface="Arial Narrow"/>
                          <a:sym typeface="Arial Narrow"/>
                        </a:rPr>
                        <a:t>Afectaciones por rompimiento del dique marginal del río Cauca en el sector Caregato a la altura de San Jacinto del Cauca (Bolívar). Se recomienda especial atención en La Región de La Mojana por transvase del caudal del río Cauca (06/05/2024).</a:t>
                      </a:r>
                    </a:p>
                    <a:p>
                      <a:pPr marL="171450" marR="0" lvl="0" indent="-171450" algn="just" defTabSz="914354" rtl="0" eaLnBrk="1" fontAlgn="auto" latinLnBrk="0" hangingPunct="1">
                        <a:lnSpc>
                          <a:spcPct val="100000"/>
                        </a:lnSpc>
                        <a:spcBef>
                          <a:spcPts val="0"/>
                        </a:spcBef>
                        <a:spcAft>
                          <a:spcPts val="0"/>
                        </a:spcAft>
                        <a:buClr>
                          <a:srgbClr val="000000"/>
                        </a:buClr>
                        <a:buSzPts val="1100"/>
                        <a:buFont typeface="Arial" panose="020B0604020202020204" pitchFamily="34" charset="0"/>
                        <a:buChar char="•"/>
                        <a:tabLst/>
                        <a:defRPr/>
                      </a:pPr>
                      <a:r>
                        <a:rPr lang="es-ES" sz="1100" b="0" u="none" strike="noStrike" kern="1200" dirty="0">
                          <a:solidFill>
                            <a:schemeClr val="dk1"/>
                          </a:solidFill>
                          <a:latin typeface="Verdana" panose="020B0604030504040204" pitchFamily="34" charset="0"/>
                          <a:ea typeface="Verdana" panose="020B0604030504040204" pitchFamily="34" charset="0"/>
                          <a:cs typeface="Arial Narrow"/>
                          <a:sym typeface="Arial Narrow"/>
                        </a:rPr>
                        <a:t>Niveles altos del río San Jorge en el tramo Jegua - San Antonio y los sistemas de caños y ciénagas asociados. Adicionalmente, persisten las áreas inundadas en los municipios de Majagual, Caimito, Ayapel, Guaranda, San Benito Abad, San Marcos y Sucre, asociadas al ingreso de agua del río Cauca a través del boquete en </a:t>
                      </a:r>
                      <a:r>
                        <a:rPr lang="es-ES" sz="1100" b="0" u="none" strike="noStrike" kern="1200" dirty="0" err="1">
                          <a:solidFill>
                            <a:schemeClr val="dk1"/>
                          </a:solidFill>
                          <a:latin typeface="Verdana" panose="020B0604030504040204" pitchFamily="34" charset="0"/>
                          <a:ea typeface="Verdana" panose="020B0604030504040204" pitchFamily="34" charset="0"/>
                          <a:cs typeface="Arial Narrow"/>
                          <a:sym typeface="Arial Narrow"/>
                        </a:rPr>
                        <a:t>Caregato</a:t>
                      </a:r>
                      <a:r>
                        <a:rPr lang="es-ES" sz="1100" b="0" u="none" strike="noStrike" kern="1200" dirty="0">
                          <a:solidFill>
                            <a:schemeClr val="dk1"/>
                          </a:solidFill>
                          <a:latin typeface="Verdana" panose="020B0604030504040204" pitchFamily="34" charset="0"/>
                          <a:ea typeface="Verdana" panose="020B0604030504040204" pitchFamily="34" charset="0"/>
                          <a:cs typeface="Arial Narrow"/>
                          <a:sym typeface="Arial Narrow"/>
                        </a:rPr>
                        <a:t>.</a:t>
                      </a:r>
                    </a:p>
                  </a:txBody>
                  <a:tcPr marL="28947" marR="28947" marT="14207" marB="14207" anchor="ctr">
                    <a:lnL w="9525" cap="flat" cmpd="sng" algn="ctr">
                      <a:solidFill>
                        <a:srgbClr val="000000">
                          <a:alpha val="0"/>
                        </a:srgbClr>
                      </a:solidFill>
                      <a:prstDash val="solid"/>
                      <a:round/>
                      <a:headEnd type="none" w="sm" len="sm"/>
                      <a:tailEnd type="none" w="sm" len="sm"/>
                    </a:lnL>
                    <a:lnR w="9525" cap="flat" cmpd="sng" algn="ctr">
                      <a:solidFill>
                        <a:srgbClr val="46AAC5"/>
                      </a:solidFill>
                      <a:prstDash val="solid"/>
                      <a:round/>
                      <a:headEnd type="none" w="sm" len="sm"/>
                      <a:tailEnd type="none" w="sm" len="sm"/>
                    </a:lnR>
                    <a:lnT w="9525" cap="flat" cmpd="sng" algn="ctr">
                      <a:solidFill>
                        <a:srgbClr val="46AAC5"/>
                      </a:solidFill>
                      <a:prstDash val="solid"/>
                      <a:round/>
                      <a:headEnd type="none" w="sm" len="sm"/>
                      <a:tailEnd type="none" w="sm" len="sm"/>
                    </a:lnT>
                    <a:lnB w="9525" cap="flat" cmpd="sng" algn="ctr">
                      <a:solidFill>
                        <a:srgbClr val="46AAC5"/>
                      </a:solidFill>
                      <a:prstDash val="solid"/>
                      <a:round/>
                      <a:headEnd type="none" w="sm" len="sm"/>
                      <a:tailEnd type="none" w="sm" len="sm"/>
                    </a:lnB>
                    <a:lnTlToBr>
                      <a:noFill/>
                    </a:lnTlToBr>
                    <a:lnBlToTr>
                      <a:noFill/>
                    </a:lnBlToTr>
                    <a:solidFill>
                      <a:schemeClr val="bg1"/>
                    </a:solidFill>
                  </a:tcPr>
                </a:tc>
                <a:extLst>
                  <a:ext uri="{0D108BD9-81ED-4DB2-BD59-A6C34878D82A}">
                    <a16:rowId xmlns:a16="http://schemas.microsoft.com/office/drawing/2014/main" val="343421205"/>
                  </a:ext>
                </a:extLst>
              </a:tr>
            </a:tbl>
          </a:graphicData>
        </a:graphic>
      </p:graphicFrame>
      <p:sp>
        <p:nvSpPr>
          <p:cNvPr id="3" name="Google Shape;3036;p14">
            <a:extLst>
              <a:ext uri="{FF2B5EF4-FFF2-40B4-BE49-F238E27FC236}">
                <a16:creationId xmlns:a16="http://schemas.microsoft.com/office/drawing/2014/main" id="{9DFB24EC-E8AC-6E96-86CF-7D243B8484A2}"/>
              </a:ext>
            </a:extLst>
          </p:cNvPr>
          <p:cNvSpPr txBox="1">
            <a:spLocks noChangeArrowheads="1"/>
          </p:cNvSpPr>
          <p:nvPr/>
        </p:nvSpPr>
        <p:spPr bwMode="auto">
          <a:xfrm>
            <a:off x="3815556" y="719530"/>
            <a:ext cx="4708525" cy="376239"/>
          </a:xfrm>
          <a:prstGeom prst="rect">
            <a:avLst/>
          </a:prstGeom>
          <a:noFill/>
          <a:ln>
            <a:noFill/>
          </a:ln>
        </p:spPr>
        <p:txBody>
          <a:bodyPr lIns="91425" tIns="45700" rIns="91425" bIns="45700"/>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78"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ES"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rPr>
              <a:t>Actualización: 25 de enero de 2025 18:00 HLC</a:t>
            </a:r>
            <a:endParaRPr kumimoji="0" lang="es-CO"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endParaRPr>
          </a:p>
        </p:txBody>
      </p:sp>
    </p:spTree>
    <p:extLst>
      <p:ext uri="{BB962C8B-B14F-4D97-AF65-F5344CB8AC3E}">
        <p14:creationId xmlns:p14="http://schemas.microsoft.com/office/powerpoint/2010/main" val="50261624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42" name="Google Shape;746;p15" descr="Recurso 39.png">
            <a:extLst>
              <a:ext uri="{FF2B5EF4-FFF2-40B4-BE49-F238E27FC236}">
                <a16:creationId xmlns:a16="http://schemas.microsoft.com/office/drawing/2014/main" id="{37C5821D-54A2-6A19-AC13-FDFE61BCB6B2}"/>
              </a:ext>
            </a:extLst>
          </p:cNvPr>
          <p:cNvPicPr preferRelativeResize="0">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9011" y="6515101"/>
            <a:ext cx="1598612" cy="44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46" name="Google Shape;333;p8" descr="Recurso 18.png">
            <a:hlinkClick r:id="rId3" action="ppaction://hlinksldjump"/>
            <a:extLst>
              <a:ext uri="{FF2B5EF4-FFF2-40B4-BE49-F238E27FC236}">
                <a16:creationId xmlns:a16="http://schemas.microsoft.com/office/drawing/2014/main" id="{3AF20A29-0046-514A-30E6-39E864CA3FFA}"/>
              </a:ext>
            </a:extLst>
          </p:cNvPr>
          <p:cNvPicPr preferRelativeResize="0">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4663" y="6135688"/>
            <a:ext cx="1804987" cy="503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48" name="Google Shape;1204;p47" descr="Recurso 39.png">
            <a:extLst>
              <a:ext uri="{FF2B5EF4-FFF2-40B4-BE49-F238E27FC236}">
                <a16:creationId xmlns:a16="http://schemas.microsoft.com/office/drawing/2014/main" id="{ACC3BFD9-0B76-0283-16E8-7637E20B4968}"/>
              </a:ext>
            </a:extLst>
          </p:cNvPr>
          <p:cNvPicPr preferRelativeResize="0">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10338" y="3124200"/>
            <a:ext cx="3078162" cy="865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49" name="Google Shape;347;p9" descr="Recurso 25.png">
            <a:extLst>
              <a:ext uri="{FF2B5EF4-FFF2-40B4-BE49-F238E27FC236}">
                <a16:creationId xmlns:a16="http://schemas.microsoft.com/office/drawing/2014/main" id="{87EE6A4B-A715-768A-5DCD-34F88D2AE99C}"/>
              </a:ext>
            </a:extLst>
          </p:cNvPr>
          <p:cNvSpPr>
            <a:spLocks noChangeAspect="1" noChangeArrowheads="1"/>
          </p:cNvSpPr>
          <p:nvPr/>
        </p:nvSpPr>
        <p:spPr bwMode="auto">
          <a:xfrm>
            <a:off x="-1531938" y="4511675"/>
            <a:ext cx="471488" cy="47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endParaRPr lang="es-CO" altLang="es-CO" sz="1400">
              <a:solidFill>
                <a:srgbClr val="000000"/>
              </a:solidFill>
              <a:latin typeface="Arial" panose="020B0604020202020204" pitchFamily="34" charset="0"/>
              <a:cs typeface="Arial" panose="020B0604020202020204" pitchFamily="34" charset="0"/>
              <a:sym typeface="Arial" panose="020B0604020202020204" pitchFamily="34" charset="0"/>
            </a:endParaRPr>
          </a:p>
        </p:txBody>
      </p:sp>
      <p:sp>
        <p:nvSpPr>
          <p:cNvPr id="18457" name="Google Shape;357;p9">
            <a:extLst>
              <a:ext uri="{FF2B5EF4-FFF2-40B4-BE49-F238E27FC236}">
                <a16:creationId xmlns:a16="http://schemas.microsoft.com/office/drawing/2014/main" id="{235592A3-926A-C846-64DC-E551B9577E4B}"/>
              </a:ext>
            </a:extLst>
          </p:cNvPr>
          <p:cNvSpPr>
            <a:spLocks noChangeAspect="1" noChangeArrowheads="1"/>
          </p:cNvSpPr>
          <p:nvPr/>
        </p:nvSpPr>
        <p:spPr bwMode="auto">
          <a:xfrm>
            <a:off x="-1562100" y="5108575"/>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s-CO" altLang="es-CO" sz="1800"/>
          </a:p>
        </p:txBody>
      </p:sp>
      <p:sp>
        <p:nvSpPr>
          <p:cNvPr id="18458" name="Google Shape;358;p9">
            <a:extLst>
              <a:ext uri="{FF2B5EF4-FFF2-40B4-BE49-F238E27FC236}">
                <a16:creationId xmlns:a16="http://schemas.microsoft.com/office/drawing/2014/main" id="{3BDCF5F0-4B24-1676-F610-270F31116983}"/>
              </a:ext>
            </a:extLst>
          </p:cNvPr>
          <p:cNvSpPr>
            <a:spLocks noChangeAspect="1" noChangeArrowheads="1"/>
          </p:cNvSpPr>
          <p:nvPr/>
        </p:nvSpPr>
        <p:spPr bwMode="auto">
          <a:xfrm>
            <a:off x="-1541463" y="5702300"/>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s-CO" altLang="es-CO" sz="1800"/>
          </a:p>
        </p:txBody>
      </p:sp>
      <p:sp>
        <p:nvSpPr>
          <p:cNvPr id="18459" name="Google Shape;150;p1" descr="Recurso 25.png">
            <a:extLst>
              <a:ext uri="{FF2B5EF4-FFF2-40B4-BE49-F238E27FC236}">
                <a16:creationId xmlns:a16="http://schemas.microsoft.com/office/drawing/2014/main" id="{31417D54-2957-C728-5AE7-582168482D17}"/>
              </a:ext>
            </a:extLst>
          </p:cNvPr>
          <p:cNvSpPr>
            <a:spLocks noChangeAspect="1" noChangeArrowheads="1"/>
          </p:cNvSpPr>
          <p:nvPr/>
        </p:nvSpPr>
        <p:spPr bwMode="auto">
          <a:xfrm>
            <a:off x="-1549400" y="4540250"/>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s-CO" altLang="es-CO" sz="1800"/>
          </a:p>
        </p:txBody>
      </p:sp>
      <p:sp>
        <p:nvSpPr>
          <p:cNvPr id="18461" name="Google Shape;5325;p223">
            <a:extLst>
              <a:ext uri="{FF2B5EF4-FFF2-40B4-BE49-F238E27FC236}">
                <a16:creationId xmlns:a16="http://schemas.microsoft.com/office/drawing/2014/main" id="{CC075D2E-B9E1-3942-285A-41AB39494586}"/>
              </a:ext>
            </a:extLst>
          </p:cNvPr>
          <p:cNvSpPr>
            <a:spLocks noChangeAspect="1" noChangeArrowheads="1"/>
          </p:cNvSpPr>
          <p:nvPr/>
        </p:nvSpPr>
        <p:spPr bwMode="auto">
          <a:xfrm>
            <a:off x="-1565275" y="3863975"/>
            <a:ext cx="504825" cy="534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s-CO" altLang="es-CO" sz="1800"/>
          </a:p>
        </p:txBody>
      </p:sp>
      <p:sp>
        <p:nvSpPr>
          <p:cNvPr id="18462" name="Google Shape;347;p9" descr="Recurso 25.png">
            <a:extLst>
              <a:ext uri="{FF2B5EF4-FFF2-40B4-BE49-F238E27FC236}">
                <a16:creationId xmlns:a16="http://schemas.microsoft.com/office/drawing/2014/main" id="{48449DEA-D76F-F180-FC12-F973FDE571CC}"/>
              </a:ext>
            </a:extLst>
          </p:cNvPr>
          <p:cNvSpPr>
            <a:spLocks noChangeAspect="1" noChangeArrowheads="1"/>
          </p:cNvSpPr>
          <p:nvPr/>
        </p:nvSpPr>
        <p:spPr bwMode="auto">
          <a:xfrm>
            <a:off x="-1549400" y="4484688"/>
            <a:ext cx="471487"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endParaRPr lang="es-CO" altLang="es-CO" sz="1400">
              <a:solidFill>
                <a:srgbClr val="000000"/>
              </a:solidFill>
              <a:latin typeface="Arial" panose="020B0604020202020204" pitchFamily="34" charset="0"/>
              <a:cs typeface="Arial" panose="020B0604020202020204" pitchFamily="34" charset="0"/>
              <a:sym typeface="Arial" panose="020B0604020202020204" pitchFamily="34" charset="0"/>
            </a:endParaRPr>
          </a:p>
        </p:txBody>
      </p:sp>
      <p:pic>
        <p:nvPicPr>
          <p:cNvPr id="2" name="Google Shape;736;p15">
            <a:extLst>
              <a:ext uri="{FF2B5EF4-FFF2-40B4-BE49-F238E27FC236}">
                <a16:creationId xmlns:a16="http://schemas.microsoft.com/office/drawing/2014/main" id="{7B59CD49-E97A-822A-C69A-18DA712DB8B3}"/>
              </a:ext>
            </a:extLst>
          </p:cNvPr>
          <p:cNvPicPr preferRelativeResize="0">
            <a:picLocks noChangeAspect="1" noChangeArrowheads="1"/>
          </p:cNvPicPr>
          <p:nvPr/>
        </p:nvPicPr>
        <p:blipFill>
          <a:blip r:embed="rId5" r:link="rId6" cstate="hqprint">
            <a:extLst>
              <a:ext uri="{28A0092B-C50C-407E-A947-70E740481C1C}">
                <a14:useLocalDpi xmlns:a14="http://schemas.microsoft.com/office/drawing/2010/main" val="0"/>
              </a:ext>
            </a:extLst>
          </a:blip>
          <a:srcRect/>
          <a:stretch>
            <a:fillRect/>
          </a:stretch>
        </p:blipFill>
        <p:spPr bwMode="auto">
          <a:xfrm>
            <a:off x="370104" y="1003300"/>
            <a:ext cx="3952442" cy="5114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Google Shape;347;p9" descr="Recurso 25.png">
            <a:extLst>
              <a:ext uri="{FF2B5EF4-FFF2-40B4-BE49-F238E27FC236}">
                <a16:creationId xmlns:a16="http://schemas.microsoft.com/office/drawing/2014/main" id="{99E5CB46-CB32-B6B3-DD0C-C06E0FD9BC9D}"/>
              </a:ext>
            </a:extLst>
          </p:cNvPr>
          <p:cNvSpPr>
            <a:spLocks noChangeAspect="1" noChangeArrowheads="1"/>
          </p:cNvSpPr>
          <p:nvPr/>
        </p:nvSpPr>
        <p:spPr bwMode="auto">
          <a:xfrm>
            <a:off x="-617539" y="4735514"/>
            <a:ext cx="471488" cy="47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defTabSz="914377" eaLnBrk="1" fontAlgn="auto" hangingPunct="1">
              <a:lnSpc>
                <a:spcPct val="100000"/>
              </a:lnSpc>
              <a:spcBef>
                <a:spcPct val="0"/>
              </a:spcBef>
              <a:spcAft>
                <a:spcPts val="0"/>
              </a:spcAft>
              <a:buNone/>
              <a:defRPr/>
            </a:pPr>
            <a:endParaRPr lang="es-CO" altLang="es-CO" sz="1400">
              <a:solidFill>
                <a:srgbClr val="000000"/>
              </a:solidFill>
              <a:latin typeface="Arial" panose="020B0604020202020204" pitchFamily="34" charset="0"/>
              <a:cs typeface="Arial" panose="020B0604020202020204" pitchFamily="34" charset="0"/>
              <a:sym typeface="Arial" panose="020B0604020202020204" pitchFamily="34" charset="0"/>
            </a:endParaRPr>
          </a:p>
        </p:txBody>
      </p:sp>
      <p:pic>
        <p:nvPicPr>
          <p:cNvPr id="4" name="Google Shape;348;p9">
            <a:extLst>
              <a:ext uri="{FF2B5EF4-FFF2-40B4-BE49-F238E27FC236}">
                <a16:creationId xmlns:a16="http://schemas.microsoft.com/office/drawing/2014/main" id="{2976FC06-DB57-A856-18CE-531212864229}"/>
              </a:ext>
            </a:extLst>
          </p:cNvPr>
          <p:cNvPicPr preferRelativeResize="0">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25463" y="1004888"/>
            <a:ext cx="373063" cy="350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Google Shape;349;p9">
            <a:extLst>
              <a:ext uri="{FF2B5EF4-FFF2-40B4-BE49-F238E27FC236}">
                <a16:creationId xmlns:a16="http://schemas.microsoft.com/office/drawing/2014/main" id="{5147BADE-1E92-43DC-F4AD-A8D0F32D0A94}"/>
              </a:ext>
            </a:extLst>
          </p:cNvPr>
          <p:cNvPicPr preferRelativeResize="0">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25463" y="1441449"/>
            <a:ext cx="357188" cy="349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Google Shape;350;p9">
            <a:extLst>
              <a:ext uri="{FF2B5EF4-FFF2-40B4-BE49-F238E27FC236}">
                <a16:creationId xmlns:a16="http://schemas.microsoft.com/office/drawing/2014/main" id="{22D9170B-5272-D349-B478-166A6BB1AC8F}"/>
              </a:ext>
            </a:extLst>
          </p:cNvPr>
          <p:cNvPicPr preferRelativeResize="0">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58802" y="3035300"/>
            <a:ext cx="423863" cy="349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Google Shape;351;p9" descr="Recurso 32.png">
            <a:extLst>
              <a:ext uri="{FF2B5EF4-FFF2-40B4-BE49-F238E27FC236}">
                <a16:creationId xmlns:a16="http://schemas.microsoft.com/office/drawing/2014/main" id="{12A29CC0-7AD7-C56C-3A62-7B1AAB06BF0E}"/>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l="9357" r="2"/>
          <a:stretch>
            <a:fillRect/>
          </a:stretch>
        </p:blipFill>
        <p:spPr bwMode="auto">
          <a:xfrm>
            <a:off x="-547688" y="2625726"/>
            <a:ext cx="404813" cy="3508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Google Shape;352;p9">
            <a:extLst>
              <a:ext uri="{FF2B5EF4-FFF2-40B4-BE49-F238E27FC236}">
                <a16:creationId xmlns:a16="http://schemas.microsoft.com/office/drawing/2014/main" id="{DB55D35E-7175-9615-E077-F3A7422C8689}"/>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r="14565" b="27232"/>
          <a:stretch>
            <a:fillRect/>
          </a:stretch>
        </p:blipFill>
        <p:spPr bwMode="auto">
          <a:xfrm>
            <a:off x="-523875" y="2236788"/>
            <a:ext cx="379412"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Google Shape;353;p9" descr="Recurso 37.png">
            <a:extLst>
              <a:ext uri="{FF2B5EF4-FFF2-40B4-BE49-F238E27FC236}">
                <a16:creationId xmlns:a16="http://schemas.microsoft.com/office/drawing/2014/main" id="{242A9823-6F5B-A246-BD6C-F06FDB6A07A9}"/>
              </a:ext>
            </a:extLst>
          </p:cNvPr>
          <p:cNvSpPr>
            <a:spLocks noChangeAspect="1" noChangeArrowheads="1"/>
          </p:cNvSpPr>
          <p:nvPr/>
        </p:nvSpPr>
        <p:spPr bwMode="auto">
          <a:xfrm>
            <a:off x="-525463" y="603249"/>
            <a:ext cx="3556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defTabSz="914377" eaLnBrk="1" fontAlgn="auto" hangingPunct="1">
              <a:lnSpc>
                <a:spcPct val="100000"/>
              </a:lnSpc>
              <a:spcBef>
                <a:spcPct val="0"/>
              </a:spcBef>
              <a:spcAft>
                <a:spcPts val="0"/>
              </a:spcAft>
              <a:buNone/>
              <a:defRPr/>
            </a:pPr>
            <a:endParaRPr lang="es-CO" altLang="es-CO" sz="1400">
              <a:solidFill>
                <a:srgbClr val="000000"/>
              </a:solidFill>
              <a:latin typeface="Arial" panose="020B0604020202020204" pitchFamily="34" charset="0"/>
              <a:cs typeface="Arial" panose="020B0604020202020204" pitchFamily="34" charset="0"/>
              <a:sym typeface="Arial" panose="020B0604020202020204" pitchFamily="34" charset="0"/>
            </a:endParaRPr>
          </a:p>
        </p:txBody>
      </p:sp>
      <p:pic>
        <p:nvPicPr>
          <p:cNvPr id="10" name="Google Shape;354;p9" descr="Recurso 31.png">
            <a:extLst>
              <a:ext uri="{FF2B5EF4-FFF2-40B4-BE49-F238E27FC236}">
                <a16:creationId xmlns:a16="http://schemas.microsoft.com/office/drawing/2014/main" id="{864B4BF8-58FE-443F-8863-5FBF8204C942}"/>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l="11145" r="26974"/>
          <a:stretch>
            <a:fillRect/>
          </a:stretch>
        </p:blipFill>
        <p:spPr bwMode="auto">
          <a:xfrm>
            <a:off x="-547690" y="1847850"/>
            <a:ext cx="387351" cy="3508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Google Shape;357;p9">
            <a:extLst>
              <a:ext uri="{FF2B5EF4-FFF2-40B4-BE49-F238E27FC236}">
                <a16:creationId xmlns:a16="http://schemas.microsoft.com/office/drawing/2014/main" id="{F388CE8B-56B4-46FF-C0B7-931B26EB8259}"/>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647700" y="5332413"/>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Google Shape;358;p9">
            <a:extLst>
              <a:ext uri="{FF2B5EF4-FFF2-40B4-BE49-F238E27FC236}">
                <a16:creationId xmlns:a16="http://schemas.microsoft.com/office/drawing/2014/main" id="{FD6439A8-7A03-1841-5DB1-7D86C16B7505}"/>
              </a:ext>
            </a:extLst>
          </p:cNvPr>
          <p:cNvPicPr preferRelativeResize="0">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627064" y="5926139"/>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Google Shape;150;p1" descr="Recurso 25.png">
            <a:extLst>
              <a:ext uri="{FF2B5EF4-FFF2-40B4-BE49-F238E27FC236}">
                <a16:creationId xmlns:a16="http://schemas.microsoft.com/office/drawing/2014/main" id="{EDC225EE-13C9-71BD-9426-1DA3B9E243DC}"/>
              </a:ext>
            </a:extLst>
          </p:cNvPr>
          <p:cNvPicPr preferRelativeResize="0">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635000" y="4764088"/>
            <a:ext cx="473075" cy="476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Google Shape;158;p1" descr="Recurso 37.png">
            <a:extLst>
              <a:ext uri="{FF2B5EF4-FFF2-40B4-BE49-F238E27FC236}">
                <a16:creationId xmlns:a16="http://schemas.microsoft.com/office/drawing/2014/main" id="{278790EE-3DB3-EE8C-50DA-DA75EBA43E08}"/>
              </a:ext>
            </a:extLst>
          </p:cNvPr>
          <p:cNvPicPr preferRelativeResize="0">
            <a:picLocks noChangeAspect="1" noChangeArrowheads="1"/>
          </p:cNvPicPr>
          <p:nvPr/>
        </p:nvPicPr>
        <p:blipFill>
          <a:blip r:embed="rId16" cstate="print">
            <a:extLst>
              <a:ext uri="{28A0092B-C50C-407E-A947-70E740481C1C}">
                <a14:useLocalDpi xmlns:a14="http://schemas.microsoft.com/office/drawing/2010/main" val="0"/>
              </a:ext>
            </a:extLst>
          </a:blip>
          <a:srcRect b="18539"/>
          <a:stretch>
            <a:fillRect/>
          </a:stretch>
        </p:blipFill>
        <p:spPr bwMode="auto">
          <a:xfrm>
            <a:off x="-530226" y="573089"/>
            <a:ext cx="357187" cy="363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Google Shape;5325;p223">
            <a:extLst>
              <a:ext uri="{FF2B5EF4-FFF2-40B4-BE49-F238E27FC236}">
                <a16:creationId xmlns:a16="http://schemas.microsoft.com/office/drawing/2014/main" id="{44D40588-BBC6-D9EA-D645-ACA5D36D560D}"/>
              </a:ext>
            </a:extLst>
          </p:cNvPr>
          <p:cNvPicPr preferRelativeResize="0">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650876" y="4087813"/>
            <a:ext cx="504825" cy="534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Google Shape;3036;p14">
            <a:extLst>
              <a:ext uri="{FF2B5EF4-FFF2-40B4-BE49-F238E27FC236}">
                <a16:creationId xmlns:a16="http://schemas.microsoft.com/office/drawing/2014/main" id="{B5B4B013-8E03-CD9D-2B94-670C11F56248}"/>
              </a:ext>
            </a:extLst>
          </p:cNvPr>
          <p:cNvSpPr txBox="1">
            <a:spLocks noChangeArrowheads="1"/>
          </p:cNvSpPr>
          <p:nvPr/>
        </p:nvSpPr>
        <p:spPr bwMode="auto">
          <a:xfrm>
            <a:off x="3815556" y="719530"/>
            <a:ext cx="4708525" cy="376239"/>
          </a:xfrm>
          <a:prstGeom prst="rect">
            <a:avLst/>
          </a:prstGeom>
          <a:noFill/>
          <a:ln>
            <a:noFill/>
          </a:ln>
        </p:spPr>
        <p:txBody>
          <a:bodyPr lIns="91425" tIns="45700" rIns="91425" bIns="45700"/>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78"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ES"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rPr>
              <a:t>Actualización: 25 de enero de 2025 18:00 HLC</a:t>
            </a:r>
            <a:endParaRPr kumimoji="0" lang="es-CO"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endParaRPr>
          </a:p>
        </p:txBody>
      </p:sp>
    </p:spTree>
  </p:cSld>
  <p:clrMapOvr>
    <a:masterClrMapping/>
  </p:clrMapOvr>
  <p:transition spd="slow"/>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6810" name="Google Shape;746;p15" descr="Recurso 39.png">
            <a:extLst>
              <a:ext uri="{FF2B5EF4-FFF2-40B4-BE49-F238E27FC236}">
                <a16:creationId xmlns:a16="http://schemas.microsoft.com/office/drawing/2014/main" id="{D410C51A-7ECE-A6B9-7AD9-A851D96B712A}"/>
              </a:ext>
            </a:extLst>
          </p:cNvPr>
          <p:cNvPicPr preferRelativeResize="0">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20875" y="6176963"/>
            <a:ext cx="1598612" cy="44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6814" name="Google Shape;333;p8" descr="Recurso 18.png">
            <a:hlinkClick r:id="rId3" action="ppaction://hlinksldjump"/>
            <a:extLst>
              <a:ext uri="{FF2B5EF4-FFF2-40B4-BE49-F238E27FC236}">
                <a16:creationId xmlns:a16="http://schemas.microsoft.com/office/drawing/2014/main" id="{EDC53AAC-9D2D-9BED-60F4-0B55767099EC}"/>
              </a:ext>
            </a:extLst>
          </p:cNvPr>
          <p:cNvPicPr preferRelativeResize="0">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4663" y="6135688"/>
            <a:ext cx="1804987" cy="503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6816" name="Google Shape;1204;p47" descr="Recurso 39.png">
            <a:extLst>
              <a:ext uri="{FF2B5EF4-FFF2-40B4-BE49-F238E27FC236}">
                <a16:creationId xmlns:a16="http://schemas.microsoft.com/office/drawing/2014/main" id="{4B079F78-1046-3FFD-977A-19530197725F}"/>
              </a:ext>
            </a:extLst>
          </p:cNvPr>
          <p:cNvPicPr preferRelativeResize="0">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10338" y="3124200"/>
            <a:ext cx="3078162" cy="865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Google Shape;846;p19">
            <a:extLst>
              <a:ext uri="{FF2B5EF4-FFF2-40B4-BE49-F238E27FC236}">
                <a16:creationId xmlns:a16="http://schemas.microsoft.com/office/drawing/2014/main" id="{5882C06C-DF01-F998-EDF9-C19FD26352DA}"/>
              </a:ext>
            </a:extLst>
          </p:cNvPr>
          <p:cNvPicPr preferRelativeResize="0">
            <a:picLocks noChangeAspect="1" noChangeArrowheads="1"/>
          </p:cNvPicPr>
          <p:nvPr/>
        </p:nvPicPr>
        <p:blipFill>
          <a:blip r:embed="rId5" r:link="rId6" cstate="hqprint">
            <a:extLst>
              <a:ext uri="{28A0092B-C50C-407E-A947-70E740481C1C}">
                <a14:useLocalDpi xmlns:a14="http://schemas.microsoft.com/office/drawing/2010/main" val="0"/>
              </a:ext>
            </a:extLst>
          </a:blip>
          <a:srcRect/>
          <a:stretch>
            <a:fillRect/>
          </a:stretch>
        </p:blipFill>
        <p:spPr bwMode="auto">
          <a:xfrm>
            <a:off x="280194" y="960438"/>
            <a:ext cx="4021137" cy="5203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Google Shape;348;p9">
            <a:extLst>
              <a:ext uri="{FF2B5EF4-FFF2-40B4-BE49-F238E27FC236}">
                <a16:creationId xmlns:a16="http://schemas.microsoft.com/office/drawing/2014/main" id="{95291ACA-4E42-A108-5D23-C0B9CB09A8E0}"/>
              </a:ext>
            </a:extLst>
          </p:cNvPr>
          <p:cNvPicPr preferRelativeResize="0">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25463" y="1004888"/>
            <a:ext cx="373063" cy="350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Google Shape;349;p9">
            <a:extLst>
              <a:ext uri="{FF2B5EF4-FFF2-40B4-BE49-F238E27FC236}">
                <a16:creationId xmlns:a16="http://schemas.microsoft.com/office/drawing/2014/main" id="{848F3DF0-3DFE-AECB-6E7B-9A3FC6762EFC}"/>
              </a:ext>
            </a:extLst>
          </p:cNvPr>
          <p:cNvPicPr preferRelativeResize="0">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25463" y="1441449"/>
            <a:ext cx="357188" cy="349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Google Shape;350;p9">
            <a:extLst>
              <a:ext uri="{FF2B5EF4-FFF2-40B4-BE49-F238E27FC236}">
                <a16:creationId xmlns:a16="http://schemas.microsoft.com/office/drawing/2014/main" id="{05B05147-11D6-D9CA-673D-C7394597ECFC}"/>
              </a:ext>
            </a:extLst>
          </p:cNvPr>
          <p:cNvPicPr preferRelativeResize="0">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58802" y="3035300"/>
            <a:ext cx="423863" cy="349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Google Shape;351;p9" descr="Recurso 32.png">
            <a:extLst>
              <a:ext uri="{FF2B5EF4-FFF2-40B4-BE49-F238E27FC236}">
                <a16:creationId xmlns:a16="http://schemas.microsoft.com/office/drawing/2014/main" id="{B5037F35-056C-645D-00E9-75C655FCE69B}"/>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l="9357" r="2"/>
          <a:stretch>
            <a:fillRect/>
          </a:stretch>
        </p:blipFill>
        <p:spPr bwMode="auto">
          <a:xfrm>
            <a:off x="-547688" y="2625726"/>
            <a:ext cx="404813" cy="3508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Google Shape;352;p9">
            <a:extLst>
              <a:ext uri="{FF2B5EF4-FFF2-40B4-BE49-F238E27FC236}">
                <a16:creationId xmlns:a16="http://schemas.microsoft.com/office/drawing/2014/main" id="{F747312A-CB97-C5F1-AF06-FC81AA84111F}"/>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r="14565" b="27232"/>
          <a:stretch>
            <a:fillRect/>
          </a:stretch>
        </p:blipFill>
        <p:spPr bwMode="auto">
          <a:xfrm>
            <a:off x="-523875" y="2236788"/>
            <a:ext cx="379412"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Google Shape;353;p9" descr="Recurso 37.png">
            <a:extLst>
              <a:ext uri="{FF2B5EF4-FFF2-40B4-BE49-F238E27FC236}">
                <a16:creationId xmlns:a16="http://schemas.microsoft.com/office/drawing/2014/main" id="{8B55C1C4-8A2C-C268-09F2-A74B3C683C09}"/>
              </a:ext>
            </a:extLst>
          </p:cNvPr>
          <p:cNvSpPr>
            <a:spLocks noChangeAspect="1" noChangeArrowheads="1"/>
          </p:cNvSpPr>
          <p:nvPr/>
        </p:nvSpPr>
        <p:spPr bwMode="auto">
          <a:xfrm>
            <a:off x="-525463" y="603249"/>
            <a:ext cx="3556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defTabSz="914377" eaLnBrk="1" fontAlgn="auto" hangingPunct="1">
              <a:lnSpc>
                <a:spcPct val="100000"/>
              </a:lnSpc>
              <a:spcBef>
                <a:spcPct val="0"/>
              </a:spcBef>
              <a:spcAft>
                <a:spcPts val="0"/>
              </a:spcAft>
              <a:buNone/>
              <a:defRPr/>
            </a:pPr>
            <a:endParaRPr lang="es-CO" altLang="es-CO" sz="1400">
              <a:solidFill>
                <a:srgbClr val="000000"/>
              </a:solidFill>
              <a:latin typeface="Arial" panose="020B0604020202020204" pitchFamily="34" charset="0"/>
              <a:cs typeface="Arial" panose="020B0604020202020204" pitchFamily="34" charset="0"/>
              <a:sym typeface="Arial" panose="020B0604020202020204" pitchFamily="34" charset="0"/>
            </a:endParaRPr>
          </a:p>
        </p:txBody>
      </p:sp>
      <p:pic>
        <p:nvPicPr>
          <p:cNvPr id="9" name="Google Shape;354;p9" descr="Recurso 31.png">
            <a:extLst>
              <a:ext uri="{FF2B5EF4-FFF2-40B4-BE49-F238E27FC236}">
                <a16:creationId xmlns:a16="http://schemas.microsoft.com/office/drawing/2014/main" id="{5F90318A-5D06-DC02-F53F-0E2533199C88}"/>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l="11145" r="26974"/>
          <a:stretch>
            <a:fillRect/>
          </a:stretch>
        </p:blipFill>
        <p:spPr bwMode="auto">
          <a:xfrm>
            <a:off x="-547690" y="1847850"/>
            <a:ext cx="387351" cy="3508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Google Shape;357;p9">
            <a:extLst>
              <a:ext uri="{FF2B5EF4-FFF2-40B4-BE49-F238E27FC236}">
                <a16:creationId xmlns:a16="http://schemas.microsoft.com/office/drawing/2014/main" id="{C1B45D69-99BB-E812-ECB4-779072BE6C31}"/>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647700" y="5332413"/>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Google Shape;358;p9">
            <a:extLst>
              <a:ext uri="{FF2B5EF4-FFF2-40B4-BE49-F238E27FC236}">
                <a16:creationId xmlns:a16="http://schemas.microsoft.com/office/drawing/2014/main" id="{5E56F120-6F47-9439-835A-BEFB8A5CAE5E}"/>
              </a:ext>
            </a:extLst>
          </p:cNvPr>
          <p:cNvPicPr preferRelativeResize="0">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627064" y="5926139"/>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Google Shape;150;p1" descr="Recurso 25.png">
            <a:extLst>
              <a:ext uri="{FF2B5EF4-FFF2-40B4-BE49-F238E27FC236}">
                <a16:creationId xmlns:a16="http://schemas.microsoft.com/office/drawing/2014/main" id="{06D4D1FD-7A2C-318D-ACEC-00C28C27D01F}"/>
              </a:ext>
            </a:extLst>
          </p:cNvPr>
          <p:cNvPicPr preferRelativeResize="0">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635000" y="4764088"/>
            <a:ext cx="473075" cy="476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Google Shape;158;p1" descr="Recurso 37.png">
            <a:extLst>
              <a:ext uri="{FF2B5EF4-FFF2-40B4-BE49-F238E27FC236}">
                <a16:creationId xmlns:a16="http://schemas.microsoft.com/office/drawing/2014/main" id="{67FF4908-28C7-6C38-174C-F183FF6411F4}"/>
              </a:ext>
            </a:extLst>
          </p:cNvPr>
          <p:cNvPicPr preferRelativeResize="0">
            <a:picLocks noChangeAspect="1" noChangeArrowheads="1"/>
          </p:cNvPicPr>
          <p:nvPr/>
        </p:nvPicPr>
        <p:blipFill>
          <a:blip r:embed="rId16" cstate="print">
            <a:extLst>
              <a:ext uri="{28A0092B-C50C-407E-A947-70E740481C1C}">
                <a14:useLocalDpi xmlns:a14="http://schemas.microsoft.com/office/drawing/2010/main" val="0"/>
              </a:ext>
            </a:extLst>
          </a:blip>
          <a:srcRect b="18539"/>
          <a:stretch>
            <a:fillRect/>
          </a:stretch>
        </p:blipFill>
        <p:spPr bwMode="auto">
          <a:xfrm>
            <a:off x="-530226" y="573089"/>
            <a:ext cx="357187" cy="363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Google Shape;5325;p223">
            <a:extLst>
              <a:ext uri="{FF2B5EF4-FFF2-40B4-BE49-F238E27FC236}">
                <a16:creationId xmlns:a16="http://schemas.microsoft.com/office/drawing/2014/main" id="{8D5A6AA7-1EB7-4BB5-DFB4-2328E9D52C1E}"/>
              </a:ext>
            </a:extLst>
          </p:cNvPr>
          <p:cNvPicPr preferRelativeResize="0">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650876" y="4087813"/>
            <a:ext cx="504825" cy="534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Google Shape;3036;p14">
            <a:extLst>
              <a:ext uri="{FF2B5EF4-FFF2-40B4-BE49-F238E27FC236}">
                <a16:creationId xmlns:a16="http://schemas.microsoft.com/office/drawing/2014/main" id="{F67CD6D5-2F11-A2D9-3C33-E56E62BD8252}"/>
              </a:ext>
            </a:extLst>
          </p:cNvPr>
          <p:cNvSpPr txBox="1">
            <a:spLocks noChangeArrowheads="1"/>
          </p:cNvSpPr>
          <p:nvPr/>
        </p:nvSpPr>
        <p:spPr bwMode="auto">
          <a:xfrm>
            <a:off x="3815556" y="719530"/>
            <a:ext cx="4708525" cy="376239"/>
          </a:xfrm>
          <a:prstGeom prst="rect">
            <a:avLst/>
          </a:prstGeom>
          <a:noFill/>
          <a:ln>
            <a:noFill/>
          </a:ln>
        </p:spPr>
        <p:txBody>
          <a:bodyPr lIns="91425" tIns="45700" rIns="91425" bIns="45700"/>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78"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ES"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rPr>
              <a:t>Actualización: 25 de enero de 2025 18:00 HLC</a:t>
            </a:r>
            <a:endParaRPr kumimoji="0" lang="es-CO"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endParaRPr>
          </a:p>
        </p:txBody>
      </p:sp>
    </p:spTree>
  </p:cSld>
  <p:clrMapOvr>
    <a:masterClrMapping/>
  </p:clrMapOvr>
  <p:transition spd="slow"/>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oogle Shape;927;p22"/>
          <p:cNvPicPr preferRelativeResize="0">
            <a:picLocks noChangeAspect="1"/>
          </p:cNvPicPr>
          <p:nvPr/>
        </p:nvPicPr>
        <p:blipFill rotWithShape="1">
          <a:blip r:embed="rId2">
            <a:alphaModFix/>
          </a:blip>
          <a:srcRect/>
          <a:stretch/>
        </p:blipFill>
        <p:spPr>
          <a:xfrm>
            <a:off x="-519113" y="1724026"/>
            <a:ext cx="288000" cy="270843"/>
          </a:xfrm>
          <a:prstGeom prst="rect">
            <a:avLst/>
          </a:prstGeom>
          <a:noFill/>
          <a:ln>
            <a:noFill/>
          </a:ln>
        </p:spPr>
      </p:pic>
      <p:pic>
        <p:nvPicPr>
          <p:cNvPr id="3" name="Google Shape;928;p22"/>
          <p:cNvPicPr preferRelativeResize="0">
            <a:picLocks noChangeAspect="1"/>
          </p:cNvPicPr>
          <p:nvPr/>
        </p:nvPicPr>
        <p:blipFill rotWithShape="1">
          <a:blip r:embed="rId3">
            <a:alphaModFix/>
          </a:blip>
          <a:srcRect/>
          <a:stretch/>
        </p:blipFill>
        <p:spPr>
          <a:xfrm>
            <a:off x="-511175" y="2173288"/>
            <a:ext cx="288000" cy="281600"/>
          </a:xfrm>
          <a:prstGeom prst="rect">
            <a:avLst/>
          </a:prstGeom>
          <a:noFill/>
          <a:ln>
            <a:noFill/>
          </a:ln>
        </p:spPr>
      </p:pic>
      <p:pic>
        <p:nvPicPr>
          <p:cNvPr id="4" name="Google Shape;929;p22" descr="Recurso 32.png"/>
          <p:cNvPicPr preferRelativeResize="0">
            <a:picLocks noChangeAspect="1"/>
          </p:cNvPicPr>
          <p:nvPr/>
        </p:nvPicPr>
        <p:blipFill rotWithShape="1">
          <a:blip r:embed="rId4">
            <a:alphaModFix/>
          </a:blip>
          <a:srcRect l="9354"/>
          <a:stretch/>
        </p:blipFill>
        <p:spPr>
          <a:xfrm>
            <a:off x="-541338" y="3530601"/>
            <a:ext cx="288000" cy="249449"/>
          </a:xfrm>
          <a:prstGeom prst="rect">
            <a:avLst/>
          </a:prstGeom>
          <a:noFill/>
          <a:ln>
            <a:noFill/>
          </a:ln>
        </p:spPr>
      </p:pic>
      <p:pic>
        <p:nvPicPr>
          <p:cNvPr id="5" name="Google Shape;930;p22"/>
          <p:cNvPicPr preferRelativeResize="0">
            <a:picLocks noChangeAspect="1"/>
          </p:cNvPicPr>
          <p:nvPr/>
        </p:nvPicPr>
        <p:blipFill rotWithShape="1">
          <a:blip r:embed="rId5">
            <a:alphaModFix/>
          </a:blip>
          <a:srcRect r="14566" b="27230"/>
          <a:stretch/>
        </p:blipFill>
        <p:spPr>
          <a:xfrm>
            <a:off x="-519113" y="3067050"/>
            <a:ext cx="288000" cy="278360"/>
          </a:xfrm>
          <a:prstGeom prst="rect">
            <a:avLst/>
          </a:prstGeom>
          <a:noFill/>
          <a:ln>
            <a:noFill/>
          </a:ln>
        </p:spPr>
      </p:pic>
      <p:pic>
        <p:nvPicPr>
          <p:cNvPr id="6" name="Google Shape;931;p22" descr="Recurso 37.png"/>
          <p:cNvPicPr preferRelativeResize="0">
            <a:picLocks noChangeAspect="1"/>
          </p:cNvPicPr>
          <p:nvPr/>
        </p:nvPicPr>
        <p:blipFill rotWithShape="1">
          <a:blip r:embed="rId6">
            <a:alphaModFix/>
          </a:blip>
          <a:srcRect b="18540"/>
          <a:stretch/>
        </p:blipFill>
        <p:spPr>
          <a:xfrm>
            <a:off x="-511175" y="1258888"/>
            <a:ext cx="288000" cy="293120"/>
          </a:xfrm>
          <a:prstGeom prst="rect">
            <a:avLst/>
          </a:prstGeom>
          <a:noFill/>
          <a:ln>
            <a:noFill/>
          </a:ln>
        </p:spPr>
      </p:pic>
      <p:pic>
        <p:nvPicPr>
          <p:cNvPr id="7" name="Google Shape;932;p22" descr="Recurso 31.png"/>
          <p:cNvPicPr preferRelativeResize="0">
            <a:picLocks noChangeAspect="1"/>
          </p:cNvPicPr>
          <p:nvPr/>
        </p:nvPicPr>
        <p:blipFill rotWithShape="1">
          <a:blip r:embed="rId7">
            <a:alphaModFix/>
          </a:blip>
          <a:srcRect l="11144" r="26973"/>
          <a:stretch/>
        </p:blipFill>
        <p:spPr>
          <a:xfrm>
            <a:off x="-533400" y="2619376"/>
            <a:ext cx="288000" cy="260853"/>
          </a:xfrm>
          <a:prstGeom prst="rect">
            <a:avLst/>
          </a:prstGeom>
          <a:noFill/>
          <a:ln>
            <a:noFill/>
          </a:ln>
        </p:spPr>
      </p:pic>
      <p:pic>
        <p:nvPicPr>
          <p:cNvPr id="8" name="Google Shape;933;p22"/>
          <p:cNvPicPr preferRelativeResize="0">
            <a:picLocks noChangeAspect="1"/>
          </p:cNvPicPr>
          <p:nvPr/>
        </p:nvPicPr>
        <p:blipFill rotWithShape="1">
          <a:blip r:embed="rId8">
            <a:alphaModFix/>
          </a:blip>
          <a:srcRect/>
          <a:stretch/>
        </p:blipFill>
        <p:spPr>
          <a:xfrm>
            <a:off x="-557213" y="3962401"/>
            <a:ext cx="288000" cy="237303"/>
          </a:xfrm>
          <a:prstGeom prst="rect">
            <a:avLst/>
          </a:prstGeom>
          <a:noFill/>
          <a:ln>
            <a:noFill/>
          </a:ln>
        </p:spPr>
      </p:pic>
      <p:pic>
        <p:nvPicPr>
          <p:cNvPr id="9" name="Google Shape;934;p22" descr="Recurso 39.png"/>
          <p:cNvPicPr preferRelativeResize="0"/>
          <p:nvPr/>
        </p:nvPicPr>
        <p:blipFill rotWithShape="1">
          <a:blip r:embed="rId9">
            <a:alphaModFix/>
          </a:blip>
          <a:srcRect/>
          <a:stretch/>
        </p:blipFill>
        <p:spPr>
          <a:xfrm>
            <a:off x="-1747838" y="6360391"/>
            <a:ext cx="1598613" cy="449262"/>
          </a:xfrm>
          <a:prstGeom prst="rect">
            <a:avLst/>
          </a:prstGeom>
          <a:noFill/>
          <a:ln>
            <a:noFill/>
          </a:ln>
        </p:spPr>
      </p:pic>
      <p:pic>
        <p:nvPicPr>
          <p:cNvPr id="10" name="Google Shape;935;p22" descr="Recurso 32.png"/>
          <p:cNvPicPr preferRelativeResize="0">
            <a:picLocks noChangeAspect="1"/>
          </p:cNvPicPr>
          <p:nvPr/>
        </p:nvPicPr>
        <p:blipFill rotWithShape="1">
          <a:blip r:embed="rId4">
            <a:alphaModFix/>
          </a:blip>
          <a:srcRect l="9354"/>
          <a:stretch/>
        </p:blipFill>
        <p:spPr>
          <a:xfrm>
            <a:off x="-557213" y="4379914"/>
            <a:ext cx="288000" cy="249449"/>
          </a:xfrm>
          <a:prstGeom prst="rect">
            <a:avLst/>
          </a:prstGeom>
          <a:noFill/>
          <a:ln>
            <a:noFill/>
          </a:ln>
        </p:spPr>
      </p:pic>
      <p:pic>
        <p:nvPicPr>
          <p:cNvPr id="11" name="Google Shape;937;p22" descr="Recurso 25.png"/>
          <p:cNvPicPr preferRelativeResize="0"/>
          <p:nvPr/>
        </p:nvPicPr>
        <p:blipFill rotWithShape="1">
          <a:blip r:embed="rId10">
            <a:alphaModFix/>
          </a:blip>
          <a:srcRect/>
          <a:stretch/>
        </p:blipFill>
        <p:spPr>
          <a:xfrm>
            <a:off x="-652463" y="4752182"/>
            <a:ext cx="471488" cy="474662"/>
          </a:xfrm>
          <a:prstGeom prst="rect">
            <a:avLst/>
          </a:prstGeom>
          <a:noFill/>
          <a:ln>
            <a:noFill/>
          </a:ln>
        </p:spPr>
      </p:pic>
      <p:pic>
        <p:nvPicPr>
          <p:cNvPr id="12" name="Google Shape;938;p22"/>
          <p:cNvPicPr preferRelativeResize="0"/>
          <p:nvPr/>
        </p:nvPicPr>
        <p:blipFill rotWithShape="1">
          <a:blip r:embed="rId11">
            <a:alphaModFix/>
          </a:blip>
          <a:srcRect/>
          <a:stretch/>
        </p:blipFill>
        <p:spPr>
          <a:xfrm>
            <a:off x="-652463" y="5330032"/>
            <a:ext cx="492125" cy="474662"/>
          </a:xfrm>
          <a:prstGeom prst="rect">
            <a:avLst/>
          </a:prstGeom>
          <a:noFill/>
          <a:ln>
            <a:noFill/>
          </a:ln>
        </p:spPr>
      </p:pic>
      <p:pic>
        <p:nvPicPr>
          <p:cNvPr id="13" name="Google Shape;939;p22"/>
          <p:cNvPicPr preferRelativeResize="0"/>
          <p:nvPr/>
        </p:nvPicPr>
        <p:blipFill rotWithShape="1">
          <a:blip r:embed="rId12">
            <a:alphaModFix/>
          </a:blip>
          <a:srcRect/>
          <a:stretch/>
        </p:blipFill>
        <p:spPr>
          <a:xfrm>
            <a:off x="-630238" y="5867400"/>
            <a:ext cx="481013" cy="469900"/>
          </a:xfrm>
          <a:prstGeom prst="rect">
            <a:avLst/>
          </a:prstGeom>
          <a:noFill/>
          <a:ln>
            <a:noFill/>
          </a:ln>
        </p:spPr>
      </p:pic>
      <p:pic>
        <p:nvPicPr>
          <p:cNvPr id="14" name="Google Shape;926;p22"/>
          <p:cNvPicPr preferRelativeResize="0"/>
          <p:nvPr/>
        </p:nvPicPr>
        <p:blipFill>
          <a:blip r:embed="rId13" r:link="rId14">
            <a:extLst>
              <a:ext uri="{28A0092B-C50C-407E-A947-70E740481C1C}">
                <a14:useLocalDpi xmlns:a14="http://schemas.microsoft.com/office/drawing/2010/main" val="0"/>
              </a:ext>
            </a:extLst>
          </a:blip>
          <a:srcRect/>
          <a:stretch>
            <a:fillRect/>
          </a:stretch>
        </p:blipFill>
        <p:spPr>
          <a:xfrm>
            <a:off x="357615" y="962743"/>
            <a:ext cx="3968507" cy="5135715"/>
          </a:xfrm>
          <a:prstGeom prst="rect">
            <a:avLst/>
          </a:prstGeom>
          <a:noFill/>
          <a:ln>
            <a:noFill/>
          </a:ln>
        </p:spPr>
      </p:pic>
      <p:pic>
        <p:nvPicPr>
          <p:cNvPr id="20" name="Google Shape;5325;p223"/>
          <p:cNvPicPr preferRelativeResize="0">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1413923" y="4691857"/>
            <a:ext cx="504825" cy="534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Google Shape;1204;p47" descr="Recurso 39.png">
            <a:extLst>
              <a:ext uri="{FF2B5EF4-FFF2-40B4-BE49-F238E27FC236}">
                <a16:creationId xmlns:a16="http://schemas.microsoft.com/office/drawing/2014/main" id="{F755E464-EC82-7365-CFC7-76D3455C213D}"/>
              </a:ext>
            </a:extLst>
          </p:cNvPr>
          <p:cNvPicPr preferRelativeResize="0">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326798" y="2996405"/>
            <a:ext cx="3809577" cy="10707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Google Shape;3036;p14">
            <a:extLst>
              <a:ext uri="{FF2B5EF4-FFF2-40B4-BE49-F238E27FC236}">
                <a16:creationId xmlns:a16="http://schemas.microsoft.com/office/drawing/2014/main" id="{75FCE94E-3867-8A95-4A75-4F506CCCC0EA}"/>
              </a:ext>
            </a:extLst>
          </p:cNvPr>
          <p:cNvSpPr txBox="1">
            <a:spLocks noChangeArrowheads="1"/>
          </p:cNvSpPr>
          <p:nvPr/>
        </p:nvSpPr>
        <p:spPr bwMode="auto">
          <a:xfrm>
            <a:off x="3815556" y="719530"/>
            <a:ext cx="4708525" cy="376239"/>
          </a:xfrm>
          <a:prstGeom prst="rect">
            <a:avLst/>
          </a:prstGeom>
          <a:noFill/>
          <a:ln>
            <a:noFill/>
          </a:ln>
        </p:spPr>
        <p:txBody>
          <a:bodyPr lIns="91425" tIns="45700" rIns="91425" bIns="45700"/>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78"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ES"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rPr>
              <a:t>Actualización: 25 de enero de 2025 18:00 HLC</a:t>
            </a:r>
            <a:endParaRPr kumimoji="0" lang="es-CO"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endParaRPr>
          </a:p>
        </p:txBody>
      </p:sp>
    </p:spTree>
    <p:extLst>
      <p:ext uri="{BB962C8B-B14F-4D97-AF65-F5344CB8AC3E}">
        <p14:creationId xmlns:p14="http://schemas.microsoft.com/office/powerpoint/2010/main" val="4714713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ángulo redondeado 8">
            <a:extLst>
              <a:ext uri="{FF2B5EF4-FFF2-40B4-BE49-F238E27FC236}">
                <a16:creationId xmlns:a16="http://schemas.microsoft.com/office/drawing/2014/main" id="{859AA2D0-3C6A-2A02-C7F5-0A7FD4AAD7AC}"/>
              </a:ext>
            </a:extLst>
          </p:cNvPr>
          <p:cNvSpPr/>
          <p:nvPr/>
        </p:nvSpPr>
        <p:spPr>
          <a:xfrm>
            <a:off x="5154613" y="1604963"/>
            <a:ext cx="5892800" cy="1884362"/>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a:p>
        </p:txBody>
      </p:sp>
      <p:sp>
        <p:nvSpPr>
          <p:cNvPr id="4" name="Marcador de contenido 3">
            <a:extLst>
              <a:ext uri="{FF2B5EF4-FFF2-40B4-BE49-F238E27FC236}">
                <a16:creationId xmlns:a16="http://schemas.microsoft.com/office/drawing/2014/main" id="{13F9281C-46DF-ADDD-921D-F9661D92482D}"/>
              </a:ext>
            </a:extLst>
          </p:cNvPr>
          <p:cNvSpPr>
            <a:spLocks noGrp="1"/>
          </p:cNvSpPr>
          <p:nvPr>
            <p:ph sz="half" idx="1"/>
          </p:nvPr>
        </p:nvSpPr>
        <p:spPr>
          <a:xfrm>
            <a:off x="422278" y="2220068"/>
            <a:ext cx="3586160" cy="1719263"/>
          </a:xfrm>
        </p:spPr>
        <p:txBody>
          <a:bodyPr rtlCol="0">
            <a:normAutofit/>
          </a:bodyPr>
          <a:lstStyle/>
          <a:p>
            <a:pPr marL="0" indent="0" defTabSz="914377" fontAlgn="auto">
              <a:spcAft>
                <a:spcPts val="0"/>
              </a:spcAft>
              <a:buFont typeface="Arial" panose="020B0604020202020204" pitchFamily="34" charset="0"/>
              <a:buNone/>
              <a:defRPr/>
            </a:pPr>
            <a:r>
              <a:rPr lang="es-MX" sz="1400" dirty="0">
                <a:cs typeface="Arial Narrow"/>
                <a:sym typeface="Arial Narrow"/>
              </a:rPr>
              <a:t>IDEAM</a:t>
            </a:r>
            <a:r>
              <a:rPr lang="es-MX" sz="1400" dirty="0">
                <a:cs typeface="Times New Roman"/>
                <a:sym typeface="Times New Roman"/>
              </a:rPr>
              <a:t>  </a:t>
            </a:r>
            <a:r>
              <a:rPr lang="es-MX" sz="1400" dirty="0">
                <a:cs typeface="Arial Narrow"/>
                <a:sym typeface="Arial Narrow"/>
              </a:rPr>
              <a:t>comunica</a:t>
            </a:r>
            <a:r>
              <a:rPr lang="es-MX" sz="1400" dirty="0">
                <a:cs typeface="Times New Roman"/>
                <a:sym typeface="Times New Roman"/>
              </a:rPr>
              <a:t> </a:t>
            </a:r>
            <a:r>
              <a:rPr lang="es-MX" sz="1400" dirty="0">
                <a:cs typeface="Arial Narrow"/>
                <a:sym typeface="Arial Narrow"/>
              </a:rPr>
              <a:t>al</a:t>
            </a:r>
            <a:r>
              <a:rPr lang="es-MX" sz="1400" dirty="0">
                <a:cs typeface="Times New Roman"/>
                <a:sym typeface="Times New Roman"/>
              </a:rPr>
              <a:t> </a:t>
            </a:r>
            <a:r>
              <a:rPr lang="es-MX" sz="1400" dirty="0">
                <a:cs typeface="Arial Narrow"/>
                <a:sym typeface="Arial Narrow"/>
              </a:rPr>
              <a:t>Sistema</a:t>
            </a:r>
            <a:r>
              <a:rPr lang="es-MX" sz="1400" dirty="0">
                <a:cs typeface="Times New Roman"/>
                <a:sym typeface="Times New Roman"/>
              </a:rPr>
              <a:t> </a:t>
            </a:r>
            <a:r>
              <a:rPr lang="es-MX" sz="1400" dirty="0">
                <a:cs typeface="Arial Narrow"/>
                <a:sym typeface="Arial Narrow"/>
              </a:rPr>
              <a:t>Nacional</a:t>
            </a:r>
            <a:r>
              <a:rPr lang="es-MX" sz="1400" dirty="0">
                <a:cs typeface="Times New Roman"/>
                <a:sym typeface="Times New Roman"/>
              </a:rPr>
              <a:t> </a:t>
            </a:r>
            <a:r>
              <a:rPr lang="es-MX" sz="1400" dirty="0">
                <a:cs typeface="Arial Narrow"/>
                <a:sym typeface="Arial Narrow"/>
              </a:rPr>
              <a:t>para</a:t>
            </a:r>
            <a:r>
              <a:rPr lang="es-MX" sz="1400" dirty="0">
                <a:cs typeface="Times New Roman"/>
                <a:sym typeface="Times New Roman"/>
              </a:rPr>
              <a:t> </a:t>
            </a:r>
            <a:r>
              <a:rPr lang="es-MX" sz="1400" dirty="0">
                <a:cs typeface="Arial Narrow"/>
                <a:sym typeface="Arial Narrow"/>
              </a:rPr>
              <a:t>la</a:t>
            </a:r>
            <a:r>
              <a:rPr lang="es-MX" sz="1400" dirty="0">
                <a:cs typeface="Times New Roman"/>
                <a:sym typeface="Times New Roman"/>
              </a:rPr>
              <a:t> </a:t>
            </a:r>
            <a:r>
              <a:rPr lang="es-MX" sz="1400" dirty="0">
                <a:cs typeface="Arial Narrow"/>
                <a:sym typeface="Arial Narrow"/>
              </a:rPr>
              <a:t>Gestión</a:t>
            </a:r>
            <a:r>
              <a:rPr lang="es-MX" sz="1400" dirty="0">
                <a:cs typeface="Times New Roman"/>
                <a:sym typeface="Times New Roman"/>
              </a:rPr>
              <a:t> </a:t>
            </a:r>
            <a:r>
              <a:rPr lang="es-MX" sz="1400" dirty="0">
                <a:cs typeface="Arial Narrow"/>
                <a:sym typeface="Arial Narrow"/>
              </a:rPr>
              <a:t>del</a:t>
            </a:r>
            <a:r>
              <a:rPr lang="es-MX" sz="1400" dirty="0">
                <a:cs typeface="Times New Roman"/>
                <a:sym typeface="Times New Roman"/>
              </a:rPr>
              <a:t> </a:t>
            </a:r>
            <a:r>
              <a:rPr lang="es-MX" sz="1400" dirty="0">
                <a:cs typeface="Arial Narrow"/>
                <a:sym typeface="Arial Narrow"/>
              </a:rPr>
              <a:t>Riesgo</a:t>
            </a:r>
            <a:r>
              <a:rPr lang="es-MX" sz="1400" dirty="0">
                <a:cs typeface="Times New Roman"/>
                <a:sym typeface="Times New Roman"/>
              </a:rPr>
              <a:t> </a:t>
            </a:r>
            <a:r>
              <a:rPr lang="es-MX" sz="1400" dirty="0">
                <a:cs typeface="Arial Narrow"/>
                <a:sym typeface="Arial Narrow"/>
              </a:rPr>
              <a:t>de</a:t>
            </a:r>
            <a:r>
              <a:rPr lang="es-MX" sz="1400" dirty="0">
                <a:cs typeface="Times New Roman"/>
                <a:sym typeface="Times New Roman"/>
              </a:rPr>
              <a:t> </a:t>
            </a:r>
            <a:r>
              <a:rPr lang="es-MX" sz="1400" dirty="0">
                <a:cs typeface="Arial Narrow"/>
                <a:sym typeface="Arial Narrow"/>
              </a:rPr>
              <a:t>Desastres</a:t>
            </a:r>
            <a:r>
              <a:rPr lang="es-MX" sz="1400" dirty="0">
                <a:cs typeface="Times New Roman"/>
                <a:sym typeface="Times New Roman"/>
              </a:rPr>
              <a:t> </a:t>
            </a:r>
            <a:r>
              <a:rPr lang="es-MX" sz="1400" dirty="0">
                <a:cs typeface="Arial Narrow"/>
                <a:sym typeface="Arial Narrow"/>
              </a:rPr>
              <a:t>(SNGRD)</a:t>
            </a:r>
            <a:r>
              <a:rPr lang="es-MX" sz="1400" dirty="0">
                <a:cs typeface="Times New Roman"/>
                <a:sym typeface="Times New Roman"/>
              </a:rPr>
              <a:t> </a:t>
            </a:r>
            <a:r>
              <a:rPr lang="es-MX" sz="1400" dirty="0">
                <a:cs typeface="Arial Narrow"/>
                <a:sym typeface="Arial Narrow"/>
              </a:rPr>
              <a:t>y</a:t>
            </a:r>
            <a:r>
              <a:rPr lang="es-MX" sz="1400" dirty="0">
                <a:cs typeface="Times New Roman"/>
                <a:sym typeface="Times New Roman"/>
              </a:rPr>
              <a:t> </a:t>
            </a:r>
            <a:r>
              <a:rPr lang="es-MX" sz="1400" dirty="0">
                <a:cs typeface="Arial Narrow"/>
                <a:sym typeface="Arial Narrow"/>
              </a:rPr>
              <a:t>al</a:t>
            </a:r>
            <a:r>
              <a:rPr lang="es-MX" sz="1400" dirty="0">
                <a:cs typeface="Times New Roman"/>
                <a:sym typeface="Times New Roman"/>
              </a:rPr>
              <a:t> </a:t>
            </a:r>
            <a:r>
              <a:rPr lang="es-MX" sz="1400" dirty="0">
                <a:cs typeface="Arial Narrow"/>
                <a:sym typeface="Arial Narrow"/>
              </a:rPr>
              <a:t>Sistema</a:t>
            </a:r>
            <a:r>
              <a:rPr lang="es-MX" sz="1400" dirty="0">
                <a:cs typeface="Times New Roman"/>
                <a:sym typeface="Times New Roman"/>
              </a:rPr>
              <a:t> </a:t>
            </a:r>
            <a:r>
              <a:rPr lang="es-MX" sz="1400" dirty="0">
                <a:cs typeface="Arial Narrow"/>
                <a:sym typeface="Arial Narrow"/>
              </a:rPr>
              <a:t>Nacional</a:t>
            </a:r>
            <a:r>
              <a:rPr lang="es-MX" sz="1400" dirty="0">
                <a:cs typeface="Times New Roman"/>
                <a:sym typeface="Times New Roman"/>
              </a:rPr>
              <a:t> </a:t>
            </a:r>
            <a:r>
              <a:rPr lang="es-MX" sz="1400" dirty="0">
                <a:cs typeface="Arial Narrow"/>
                <a:sym typeface="Arial Narrow"/>
              </a:rPr>
              <a:t>Ambiental</a:t>
            </a:r>
            <a:r>
              <a:rPr lang="es-MX" sz="1400" dirty="0">
                <a:cs typeface="Times New Roman"/>
                <a:sym typeface="Times New Roman"/>
              </a:rPr>
              <a:t> </a:t>
            </a:r>
            <a:r>
              <a:rPr lang="es-MX" sz="1400" dirty="0">
                <a:cs typeface="Arial Narrow"/>
                <a:sym typeface="Arial Narrow"/>
              </a:rPr>
              <a:t>(SINA).</a:t>
            </a:r>
          </a:p>
          <a:p>
            <a:pPr marL="0" indent="0" defTabSz="914377" fontAlgn="auto">
              <a:spcAft>
                <a:spcPts val="0"/>
              </a:spcAft>
              <a:buFont typeface="Arial" panose="020B0604020202020204" pitchFamily="34" charset="0"/>
              <a:buNone/>
              <a:defRPr/>
            </a:pPr>
            <a:endParaRPr lang="es-CO" sz="1400" dirty="0">
              <a:cs typeface="Arial Narrow"/>
              <a:sym typeface="Arial Narrow"/>
            </a:endParaRPr>
          </a:p>
          <a:p>
            <a:pPr marL="12700" indent="0" defTabSz="914377" fontAlgn="auto">
              <a:lnSpc>
                <a:spcPct val="100000"/>
              </a:lnSpc>
              <a:spcBef>
                <a:spcPts val="0"/>
              </a:spcBef>
              <a:spcAft>
                <a:spcPts val="0"/>
              </a:spcAft>
              <a:buClr>
                <a:srgbClr val="000000"/>
              </a:buClr>
              <a:buSzPts val="1400"/>
              <a:buFont typeface="Arial" panose="020B0604020202020204" pitchFamily="34" charset="0"/>
              <a:buNone/>
              <a:defRPr/>
            </a:pPr>
            <a:r>
              <a:rPr lang="es-MX" sz="1200" b="1" dirty="0">
                <a:cs typeface="Arial Narrow"/>
                <a:sym typeface="Arial Narrow"/>
              </a:rPr>
              <a:t>Bogotá D.C., 25 de enero de 2025</a:t>
            </a:r>
            <a:endParaRPr lang="es-MX" sz="1200" b="1" dirty="0">
              <a:cs typeface="Arial"/>
              <a:sym typeface="Arial"/>
            </a:endParaRPr>
          </a:p>
          <a:p>
            <a:pPr marL="12700" indent="0" defTabSz="914377" fontAlgn="auto">
              <a:lnSpc>
                <a:spcPct val="100000"/>
              </a:lnSpc>
              <a:spcBef>
                <a:spcPts val="0"/>
              </a:spcBef>
              <a:spcAft>
                <a:spcPts val="0"/>
              </a:spcAft>
              <a:buClr>
                <a:srgbClr val="000000"/>
              </a:buClr>
              <a:buSzPts val="1400"/>
              <a:buFont typeface="Arial" panose="020B0604020202020204" pitchFamily="34" charset="0"/>
              <a:buNone/>
              <a:defRPr/>
            </a:pPr>
            <a:r>
              <a:rPr lang="es-MX" sz="1200" b="1" dirty="0">
                <a:cs typeface="Arial Narrow"/>
                <a:sym typeface="Arial Narrow"/>
              </a:rPr>
              <a:t>Hora de actualización 18:00 HLC</a:t>
            </a:r>
          </a:p>
        </p:txBody>
      </p:sp>
      <p:sp>
        <p:nvSpPr>
          <p:cNvPr id="5" name="Marcador de contenido 4">
            <a:extLst>
              <a:ext uri="{FF2B5EF4-FFF2-40B4-BE49-F238E27FC236}">
                <a16:creationId xmlns:a16="http://schemas.microsoft.com/office/drawing/2014/main" id="{5DB67511-7F38-9F99-2C0D-A6F84DABB955}"/>
              </a:ext>
            </a:extLst>
          </p:cNvPr>
          <p:cNvSpPr>
            <a:spLocks noGrp="1"/>
          </p:cNvSpPr>
          <p:nvPr>
            <p:ph sz="half" idx="2"/>
          </p:nvPr>
        </p:nvSpPr>
        <p:spPr>
          <a:xfrm>
            <a:off x="5283200" y="1744663"/>
            <a:ext cx="5546725" cy="1671637"/>
          </a:xfrm>
        </p:spPr>
        <p:txBody>
          <a:bodyPr rtlCol="0"/>
          <a:lstStyle/>
          <a:p>
            <a:pPr marL="0" indent="0" defTabSz="914377" fontAlgn="auto">
              <a:spcAft>
                <a:spcPts val="0"/>
              </a:spcAft>
              <a:buFont typeface="Arial" panose="020B0604020202020204" pitchFamily="34" charset="0"/>
              <a:buNone/>
              <a:defRPr/>
            </a:pPr>
            <a:r>
              <a:rPr lang="es-CO" sz="1200" b="1" dirty="0">
                <a:solidFill>
                  <a:srgbClr val="96BE53"/>
                </a:solidFill>
              </a:rPr>
              <a:t>CONTENIDO</a:t>
            </a:r>
          </a:p>
          <a:p>
            <a:pPr marL="755632" lvl="1" indent="-285744" defTabSz="914377" fontAlgn="auto">
              <a:lnSpc>
                <a:spcPct val="100000"/>
              </a:lnSpc>
              <a:spcBef>
                <a:spcPts val="0"/>
              </a:spcBef>
              <a:spcAft>
                <a:spcPts val="0"/>
              </a:spcAft>
              <a:buClr>
                <a:srgbClr val="000000"/>
              </a:buClr>
              <a:buSzPts val="1400"/>
              <a:defRPr/>
            </a:pPr>
            <a:r>
              <a:rPr lang="es-MX" sz="1100" dirty="0">
                <a:cs typeface="Arial Narrow"/>
                <a:sym typeface="Arial Narrow"/>
              </a:rPr>
              <a:t>Condiciones Meteorológicas.</a:t>
            </a:r>
          </a:p>
          <a:p>
            <a:pPr marL="755632" lvl="1" indent="-285744" defTabSz="914377" fontAlgn="auto">
              <a:lnSpc>
                <a:spcPct val="100000"/>
              </a:lnSpc>
              <a:spcBef>
                <a:spcPts val="0"/>
              </a:spcBef>
              <a:spcAft>
                <a:spcPts val="0"/>
              </a:spcAft>
              <a:buClr>
                <a:srgbClr val="000000"/>
              </a:buClr>
              <a:buSzPts val="1400"/>
              <a:defRPr/>
            </a:pPr>
            <a:r>
              <a:rPr lang="es-MX" sz="1100" dirty="0">
                <a:cs typeface="Arial Narrow"/>
                <a:sym typeface="Arial Narrow"/>
              </a:rPr>
              <a:t>Pronóstico de precipitación para las próximas seis (6) horas.</a:t>
            </a:r>
          </a:p>
          <a:p>
            <a:pPr marL="755632" lvl="1" indent="-285744" defTabSz="914377" fontAlgn="auto">
              <a:lnSpc>
                <a:spcPct val="100000"/>
              </a:lnSpc>
              <a:spcBef>
                <a:spcPts val="0"/>
              </a:spcBef>
              <a:spcAft>
                <a:spcPts val="0"/>
              </a:spcAft>
              <a:buClr>
                <a:srgbClr val="000000"/>
              </a:buClr>
              <a:buSzPts val="1400"/>
              <a:defRPr/>
            </a:pPr>
            <a:r>
              <a:rPr lang="es-MX" sz="1100" dirty="0">
                <a:cs typeface="Arial Narrow"/>
                <a:sym typeface="Arial Narrow"/>
              </a:rPr>
              <a:t>Alertas Hidrológicas.</a:t>
            </a:r>
          </a:p>
          <a:p>
            <a:pPr marL="685783" lvl="1" indent="-228594" defTabSz="914377" fontAlgn="auto">
              <a:spcAft>
                <a:spcPts val="0"/>
              </a:spcAft>
              <a:buSzPts val="1400"/>
              <a:defRPr/>
            </a:pPr>
            <a:r>
              <a:rPr lang="es-MX" sz="1100" dirty="0">
                <a:cs typeface="Arial Narrow"/>
                <a:sym typeface="Arial Narrow"/>
              </a:rPr>
              <a:t>Seguimiento y Pronóstico de las Amenazas por Deslizamientos</a:t>
            </a:r>
          </a:p>
          <a:p>
            <a:pPr marL="685783" lvl="1" indent="-228594" defTabSz="914377" fontAlgn="auto">
              <a:spcAft>
                <a:spcPts val="0"/>
              </a:spcAft>
              <a:buSzPts val="1400"/>
              <a:defRPr/>
            </a:pPr>
            <a:r>
              <a:rPr lang="es-MX" sz="1100" dirty="0">
                <a:cs typeface="Arial Narrow"/>
                <a:sym typeface="Arial Narrow"/>
              </a:rPr>
              <a:t>Seguimiento y Pronóstico de las Amenazas por Incendios Alertas.</a:t>
            </a:r>
          </a:p>
          <a:p>
            <a:pPr marL="685783" lvl="1" indent="-228594" defTabSz="914377" fontAlgn="auto">
              <a:spcAft>
                <a:spcPts val="0"/>
              </a:spcAft>
              <a:buSzPts val="1400"/>
              <a:defRPr/>
            </a:pPr>
            <a:r>
              <a:rPr lang="es-MX" sz="1100" dirty="0">
                <a:cs typeface="Arial Narrow"/>
                <a:sym typeface="Arial Narrow"/>
              </a:rPr>
              <a:t>Meteomarinas vigentes Mar Caribe Colombiano.</a:t>
            </a:r>
          </a:p>
          <a:p>
            <a:pPr marL="685783" lvl="1" indent="-228594" defTabSz="914377" fontAlgn="auto">
              <a:spcAft>
                <a:spcPts val="0"/>
              </a:spcAft>
              <a:buSzPts val="1400"/>
              <a:defRPr/>
            </a:pPr>
            <a:r>
              <a:rPr lang="es-MX" sz="1100" dirty="0">
                <a:cs typeface="Arial Narrow"/>
                <a:sym typeface="Arial Narrow"/>
              </a:rPr>
              <a:t>Meteomarinas vigentes Océano Pacífico Nacional.</a:t>
            </a:r>
            <a:endParaRPr lang="es-MX" sz="1100" b="1" dirty="0"/>
          </a:p>
        </p:txBody>
      </p:sp>
      <p:sp>
        <p:nvSpPr>
          <p:cNvPr id="2" name="Título 1">
            <a:extLst>
              <a:ext uri="{FF2B5EF4-FFF2-40B4-BE49-F238E27FC236}">
                <a16:creationId xmlns:a16="http://schemas.microsoft.com/office/drawing/2014/main" id="{843151ED-AFCF-04DF-9CEC-4F69188CC0D7}"/>
              </a:ext>
            </a:extLst>
          </p:cNvPr>
          <p:cNvSpPr>
            <a:spLocks noGrp="1"/>
          </p:cNvSpPr>
          <p:nvPr>
            <p:ph type="title"/>
          </p:nvPr>
        </p:nvSpPr>
        <p:spPr>
          <a:xfrm>
            <a:off x="3271838" y="519113"/>
            <a:ext cx="6080125" cy="581025"/>
          </a:xfrm>
        </p:spPr>
        <p:txBody>
          <a:bodyPr rtlCol="0">
            <a:normAutofit fontScale="90000"/>
          </a:bodyPr>
          <a:lstStyle/>
          <a:p>
            <a:pPr algn="ctr" defTabSz="914377" fontAlgn="auto">
              <a:spcAft>
                <a:spcPts val="0"/>
              </a:spcAft>
              <a:defRPr/>
            </a:pPr>
            <a:r>
              <a:rPr lang="es-CO" sz="2400" b="1" dirty="0"/>
              <a:t>CONDICIONES HIDROMETEOROLÓGICAS ACTUALES</a:t>
            </a:r>
            <a:endParaRPr lang="es-MX" sz="2400" b="1" dirty="0"/>
          </a:p>
        </p:txBody>
      </p:sp>
      <p:sp>
        <p:nvSpPr>
          <p:cNvPr id="6" name="Rectángulo 5">
            <a:extLst>
              <a:ext uri="{FF2B5EF4-FFF2-40B4-BE49-F238E27FC236}">
                <a16:creationId xmlns:a16="http://schemas.microsoft.com/office/drawing/2014/main" id="{230EE1E1-2B19-8CE4-FD17-E7B5B6479FD6}"/>
              </a:ext>
            </a:extLst>
          </p:cNvPr>
          <p:cNvSpPr/>
          <p:nvPr/>
        </p:nvSpPr>
        <p:spPr>
          <a:xfrm>
            <a:off x="814388" y="4962525"/>
            <a:ext cx="2774950" cy="544513"/>
          </a:xfrm>
          <a:prstGeom prst="rect">
            <a:avLst/>
          </a:prstGeom>
          <a:solidFill>
            <a:srgbClr val="96BE5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a:p>
        </p:txBody>
      </p:sp>
      <p:sp>
        <p:nvSpPr>
          <p:cNvPr id="425991" name="CuadroTexto 6">
            <a:extLst>
              <a:ext uri="{FF2B5EF4-FFF2-40B4-BE49-F238E27FC236}">
                <a16:creationId xmlns:a16="http://schemas.microsoft.com/office/drawing/2014/main" id="{2D2BD161-BA7E-FBE6-26EE-0A82964E1B31}"/>
              </a:ext>
            </a:extLst>
          </p:cNvPr>
          <p:cNvSpPr txBox="1">
            <a:spLocks noChangeArrowheads="1"/>
          </p:cNvSpPr>
          <p:nvPr/>
        </p:nvSpPr>
        <p:spPr bwMode="auto">
          <a:xfrm>
            <a:off x="990600" y="4467225"/>
            <a:ext cx="242252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2000" b="1">
                <a:solidFill>
                  <a:srgbClr val="96BE53"/>
                </a:solidFill>
                <a:latin typeface="Verdana" panose="020B0604030504040204" pitchFamily="34" charset="0"/>
                <a:ea typeface="Verdana" panose="020B0604030504040204" pitchFamily="34" charset="0"/>
                <a:cs typeface="Verdana" panose="020B0604030504040204" pitchFamily="34" charset="0"/>
              </a:rPr>
              <a:t>Boletín No.</a:t>
            </a:r>
            <a:endParaRPr lang="es-MX" altLang="es-CO" sz="2000" b="1">
              <a:solidFill>
                <a:srgbClr val="96BE53"/>
              </a:solidFill>
              <a:latin typeface="Verdana" panose="020B0604030504040204" pitchFamily="34" charset="0"/>
              <a:ea typeface="Verdana" panose="020B0604030504040204" pitchFamily="34" charset="0"/>
              <a:cs typeface="Verdana" panose="020B0604030504040204" pitchFamily="34" charset="0"/>
            </a:endParaRPr>
          </a:p>
        </p:txBody>
      </p:sp>
      <p:sp>
        <p:nvSpPr>
          <p:cNvPr id="425992" name="CuadroTexto 7">
            <a:extLst>
              <a:ext uri="{FF2B5EF4-FFF2-40B4-BE49-F238E27FC236}">
                <a16:creationId xmlns:a16="http://schemas.microsoft.com/office/drawing/2014/main" id="{81846EF3-3ACA-B5CC-8A5B-3A83991A75FB}"/>
              </a:ext>
            </a:extLst>
          </p:cNvPr>
          <p:cNvSpPr txBox="1">
            <a:spLocks noChangeArrowheads="1"/>
          </p:cNvSpPr>
          <p:nvPr/>
        </p:nvSpPr>
        <p:spPr bwMode="auto">
          <a:xfrm>
            <a:off x="990600" y="5003800"/>
            <a:ext cx="242252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2400" b="1" dirty="0">
                <a:solidFill>
                  <a:schemeClr val="bg1"/>
                </a:solidFill>
                <a:latin typeface="Verdana" panose="020B0604030504040204" pitchFamily="34" charset="0"/>
                <a:ea typeface="Verdana" panose="020B0604030504040204" pitchFamily="34" charset="0"/>
                <a:cs typeface="Verdana" panose="020B0604030504040204" pitchFamily="34" charset="0"/>
              </a:rPr>
              <a:t>0027</a:t>
            </a:r>
            <a:endParaRPr lang="es-MX" altLang="es-CO" sz="24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425993" name="Google Shape;482;p1">
            <a:extLst>
              <a:ext uri="{FF2B5EF4-FFF2-40B4-BE49-F238E27FC236}">
                <a16:creationId xmlns:a16="http://schemas.microsoft.com/office/drawing/2014/main" id="{BC9944A5-2067-D619-8782-321E8A823EFE}"/>
              </a:ext>
            </a:extLst>
          </p:cNvPr>
          <p:cNvSpPr>
            <a:spLocks noChangeArrowheads="1"/>
          </p:cNvSpPr>
          <p:nvPr/>
        </p:nvSpPr>
        <p:spPr bwMode="auto">
          <a:xfrm>
            <a:off x="4557713" y="3825875"/>
            <a:ext cx="1216025" cy="523875"/>
          </a:xfrm>
          <a:prstGeom prst="rect">
            <a:avLst/>
          </a:prstGeom>
          <a:blipFill dpi="0" rotWithShape="1">
            <a:blip r:embed="rId3"/>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buClr>
                <a:srgbClr val="000000"/>
              </a:buClr>
              <a:buSzPts val="1800"/>
            </a:pPr>
            <a:endParaRPr lang="es-CO" altLang="es-CO">
              <a:solidFill>
                <a:srgbClr val="000000"/>
              </a:solidFill>
              <a:cs typeface="Calibri" panose="020F0502020204030204" pitchFamily="34" charset="0"/>
              <a:sym typeface="Calibri" panose="020F0502020204030204" pitchFamily="34" charset="0"/>
            </a:endParaRPr>
          </a:p>
        </p:txBody>
      </p:sp>
      <p:sp>
        <p:nvSpPr>
          <p:cNvPr id="425994" name="Google Shape;485;p1">
            <a:extLst>
              <a:ext uri="{FF2B5EF4-FFF2-40B4-BE49-F238E27FC236}">
                <a16:creationId xmlns:a16="http://schemas.microsoft.com/office/drawing/2014/main" id="{9084ED2D-846E-43AC-1D30-0D5A2D5DA38E}"/>
              </a:ext>
            </a:extLst>
          </p:cNvPr>
          <p:cNvSpPr>
            <a:spLocks/>
          </p:cNvSpPr>
          <p:nvPr/>
        </p:nvSpPr>
        <p:spPr bwMode="auto">
          <a:xfrm>
            <a:off x="5995988" y="3722688"/>
            <a:ext cx="0" cy="746125"/>
          </a:xfrm>
          <a:custGeom>
            <a:avLst/>
            <a:gdLst>
              <a:gd name="T0" fmla="*/ 0 w 120000"/>
              <a:gd name="T1" fmla="*/ 0 h 746760"/>
              <a:gd name="T2" fmla="*/ 0 w 120000"/>
              <a:gd name="T3" fmla="*/ 746628 h 746760"/>
            </a:gdLst>
            <a:ahLst/>
            <a:cxnLst>
              <a:cxn ang="0">
                <a:pos x="T0" y="T1"/>
              </a:cxn>
              <a:cxn ang="0">
                <a:pos x="T2" y="T3"/>
              </a:cxn>
            </a:cxnLst>
            <a:rect l="0" t="0" r="r" b="b"/>
            <a:pathLst>
              <a:path w="120000" h="746760" extrusionOk="0">
                <a:moveTo>
                  <a:pt x="0" y="0"/>
                </a:moveTo>
                <a:lnTo>
                  <a:pt x="0" y="746628"/>
                </a:lnTo>
              </a:path>
            </a:pathLst>
          </a:custGeom>
          <a:noFill/>
          <a:ln w="28950" cap="flat" cmpd="sng">
            <a:solidFill>
              <a:srgbClr val="D80530"/>
            </a:solidFill>
            <a:prstDash val="solid"/>
            <a:round/>
            <a:headEnd type="none" w="sm" len="sm"/>
            <a:tailEnd type="none" w="sm" len="sm"/>
          </a:ln>
          <a:extLst>
            <a:ext uri="{909E8E84-426E-40DD-AFC4-6F175D3DCCD1}">
              <a14:hiddenFill xmlns:a14="http://schemas.microsoft.com/office/drawing/2010/main">
                <a:solidFill>
                  <a:srgbClr val="FFFFFF"/>
                </a:solidFill>
              </a14:hiddenFill>
            </a:ext>
          </a:extLst>
        </p:spPr>
        <p:txBody>
          <a:bodyPr lIns="0" tIns="0" rIns="0" bIns="0"/>
          <a:lstStyle/>
          <a:p>
            <a:endParaRPr lang="es-CO"/>
          </a:p>
        </p:txBody>
      </p:sp>
      <p:sp>
        <p:nvSpPr>
          <p:cNvPr id="425995" name="CuadroTexto 11">
            <a:extLst>
              <a:ext uri="{FF2B5EF4-FFF2-40B4-BE49-F238E27FC236}">
                <a16:creationId xmlns:a16="http://schemas.microsoft.com/office/drawing/2014/main" id="{82D0EA52-158F-D6FC-911D-AADF62E655D6}"/>
              </a:ext>
            </a:extLst>
          </p:cNvPr>
          <p:cNvSpPr txBox="1">
            <a:spLocks noChangeArrowheads="1"/>
          </p:cNvSpPr>
          <p:nvPr/>
        </p:nvSpPr>
        <p:spPr bwMode="auto">
          <a:xfrm>
            <a:off x="6172200" y="3722688"/>
            <a:ext cx="5491163"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just" eaLnBrk="1" hangingPunct="1"/>
            <a:r>
              <a:rPr lang="es-MX" altLang="es-CO" sz="800" b="1" dirty="0">
                <a:solidFill>
                  <a:srgbClr val="E1233F"/>
                </a:solidFill>
                <a:latin typeface="Verdana" panose="020B0604030504040204" pitchFamily="34" charset="0"/>
                <a:ea typeface="Verdana" panose="020B0604030504040204" pitchFamily="34" charset="0"/>
                <a:cs typeface="Arial Narrow" panose="020B0606020202030204" pitchFamily="34" charset="0"/>
                <a:sym typeface="Arial Narrow" panose="020B0606020202030204" pitchFamily="34" charset="0"/>
              </a:rPr>
              <a:t>PARA TOMAR ACCIÓN </a:t>
            </a:r>
            <a:r>
              <a:rPr lang="es-MX" altLang="es-CO" sz="800" dirty="0">
                <a:solidFill>
                  <a:srgbClr val="171616"/>
                </a:solidFill>
                <a:latin typeface="Verdana" panose="020B0604030504040204" pitchFamily="34" charset="0"/>
                <a:ea typeface="Verdana" panose="020B0604030504040204" pitchFamily="34" charset="0"/>
                <a:cs typeface="Arial Narrow" panose="020B0606020202030204" pitchFamily="34" charset="0"/>
                <a:sym typeface="Arial Narrow" panose="020B0606020202030204" pitchFamily="34" charset="0"/>
              </a:rPr>
              <a:t>Advierte a los sistemas de prevención y atención de desastres sobre la amenaza que puede  ocasionar  un  fenómeno  con  efectos  adversos  sobre  la  población,  el  cual  requiere  la  atención inmediata por parte de la población y de los cuerpos de atención y socorro. Se emite una alerta sólo cuando la  identificación  de  un  evento  extraordinario  indique  la  probabilidad  de  amenaza  inminente  y  cuando  la gravedad del fenómeno implique la movilización de personas y equipos, interrumpiendo el normal desarrollo de sus actividades cotidianas.</a:t>
            </a:r>
            <a:endParaRPr lang="es-MX" altLang="es-CO" sz="800" dirty="0">
              <a:solidFill>
                <a:srgbClr val="000000"/>
              </a:solidFill>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endParaRPr>
          </a:p>
        </p:txBody>
      </p:sp>
      <p:sp>
        <p:nvSpPr>
          <p:cNvPr id="425996" name="Google Shape;483;p1">
            <a:extLst>
              <a:ext uri="{FF2B5EF4-FFF2-40B4-BE49-F238E27FC236}">
                <a16:creationId xmlns:a16="http://schemas.microsoft.com/office/drawing/2014/main" id="{24D4C122-14BC-3261-0FF8-DAE1B578CA09}"/>
              </a:ext>
            </a:extLst>
          </p:cNvPr>
          <p:cNvSpPr>
            <a:spLocks noChangeArrowheads="1"/>
          </p:cNvSpPr>
          <p:nvPr/>
        </p:nvSpPr>
        <p:spPr bwMode="auto">
          <a:xfrm>
            <a:off x="4557713" y="4611688"/>
            <a:ext cx="1216025" cy="509587"/>
          </a:xfrm>
          <a:prstGeom prst="rect">
            <a:avLst/>
          </a:prstGeom>
          <a:blipFill dpi="0" rotWithShape="1">
            <a:blip r:embed="rId4"/>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buClr>
                <a:srgbClr val="000000"/>
              </a:buClr>
              <a:buSzPts val="1800"/>
            </a:pPr>
            <a:endParaRPr lang="es-CO" altLang="es-CO">
              <a:solidFill>
                <a:srgbClr val="000000"/>
              </a:solidFill>
              <a:cs typeface="Calibri" panose="020F0502020204030204" pitchFamily="34" charset="0"/>
              <a:sym typeface="Calibri" panose="020F0502020204030204" pitchFamily="34" charset="0"/>
            </a:endParaRPr>
          </a:p>
        </p:txBody>
      </p:sp>
      <p:sp>
        <p:nvSpPr>
          <p:cNvPr id="425997" name="Google Shape;486;p1">
            <a:extLst>
              <a:ext uri="{FF2B5EF4-FFF2-40B4-BE49-F238E27FC236}">
                <a16:creationId xmlns:a16="http://schemas.microsoft.com/office/drawing/2014/main" id="{95C7B266-3843-F2AD-9023-06B40B9C34BE}"/>
              </a:ext>
            </a:extLst>
          </p:cNvPr>
          <p:cNvSpPr>
            <a:spLocks/>
          </p:cNvSpPr>
          <p:nvPr/>
        </p:nvSpPr>
        <p:spPr bwMode="auto">
          <a:xfrm flipH="1">
            <a:off x="5949950" y="4640263"/>
            <a:ext cx="46038" cy="481012"/>
          </a:xfrm>
          <a:custGeom>
            <a:avLst/>
            <a:gdLst>
              <a:gd name="T0" fmla="*/ 0 w 120000"/>
              <a:gd name="T1" fmla="*/ 0 h 346710"/>
              <a:gd name="T2" fmla="*/ 0 w 120000"/>
              <a:gd name="T3" fmla="*/ 346328 h 346710"/>
            </a:gdLst>
            <a:ahLst/>
            <a:cxnLst>
              <a:cxn ang="0">
                <a:pos x="T0" y="T1"/>
              </a:cxn>
              <a:cxn ang="0">
                <a:pos x="T2" y="T3"/>
              </a:cxn>
            </a:cxnLst>
            <a:rect l="0" t="0" r="r" b="b"/>
            <a:pathLst>
              <a:path w="120000" h="346710" extrusionOk="0">
                <a:moveTo>
                  <a:pt x="0" y="0"/>
                </a:moveTo>
                <a:lnTo>
                  <a:pt x="0" y="346328"/>
                </a:lnTo>
              </a:path>
            </a:pathLst>
          </a:custGeom>
          <a:noFill/>
          <a:ln w="28950" cap="flat" cmpd="sng">
            <a:solidFill>
              <a:srgbClr val="FC6131"/>
            </a:solidFill>
            <a:prstDash val="solid"/>
            <a:round/>
            <a:headEnd type="none" w="sm" len="sm"/>
            <a:tailEnd type="none" w="sm" len="sm"/>
          </a:ln>
          <a:extLst>
            <a:ext uri="{909E8E84-426E-40DD-AFC4-6F175D3DCCD1}">
              <a14:hiddenFill xmlns:a14="http://schemas.microsoft.com/office/drawing/2010/main">
                <a:solidFill>
                  <a:srgbClr val="FFFFFF"/>
                </a:solidFill>
              </a14:hiddenFill>
            </a:ext>
          </a:extLst>
        </p:spPr>
        <p:txBody>
          <a:bodyPr lIns="0" tIns="0" rIns="0" bIns="0"/>
          <a:lstStyle/>
          <a:p>
            <a:endParaRPr lang="es-CO"/>
          </a:p>
        </p:txBody>
      </p:sp>
      <p:sp>
        <p:nvSpPr>
          <p:cNvPr id="425998" name="CuadroTexto 14">
            <a:extLst>
              <a:ext uri="{FF2B5EF4-FFF2-40B4-BE49-F238E27FC236}">
                <a16:creationId xmlns:a16="http://schemas.microsoft.com/office/drawing/2014/main" id="{856B5A82-2392-E75C-B54C-4A91F3C88804}"/>
              </a:ext>
            </a:extLst>
          </p:cNvPr>
          <p:cNvSpPr txBox="1">
            <a:spLocks noChangeArrowheads="1"/>
          </p:cNvSpPr>
          <p:nvPr/>
        </p:nvSpPr>
        <p:spPr bwMode="auto">
          <a:xfrm>
            <a:off x="6172200" y="4573588"/>
            <a:ext cx="5491163"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27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just" eaLnBrk="1" hangingPunct="1">
              <a:buClr>
                <a:srgbClr val="000000"/>
              </a:buClr>
              <a:buSzPts val="900"/>
            </a:pPr>
            <a:r>
              <a:rPr lang="es-MX" altLang="es-CO" sz="800" b="1" dirty="0">
                <a:solidFill>
                  <a:srgbClr val="FE793F"/>
                </a:solidFill>
                <a:latin typeface="Verdana" panose="020B0604030504040204" pitchFamily="34" charset="0"/>
                <a:ea typeface="Verdana" panose="020B0604030504040204" pitchFamily="34" charset="0"/>
                <a:cs typeface="Arial Narrow" panose="020B0606020202030204" pitchFamily="34" charset="0"/>
                <a:sym typeface="Arial Narrow" panose="020B0606020202030204" pitchFamily="34" charset="0"/>
              </a:rPr>
              <a:t>PARA PREPARARSE </a:t>
            </a:r>
            <a:r>
              <a:rPr lang="es-MX" altLang="es-CO" sz="800" dirty="0">
                <a:solidFill>
                  <a:srgbClr val="171616"/>
                </a:solidFill>
                <a:latin typeface="Verdana" panose="020B0604030504040204" pitchFamily="34" charset="0"/>
                <a:ea typeface="Verdana" panose="020B0604030504040204" pitchFamily="34" charset="0"/>
                <a:cs typeface="Arial Narrow" panose="020B0606020202030204" pitchFamily="34" charset="0"/>
                <a:sym typeface="Arial Narrow" panose="020B0606020202030204" pitchFamily="34" charset="0"/>
              </a:rPr>
              <a:t>Indica la presencia de un fenómeno. No implica amenaza inmediata y como tanto es catalogado como un mensaje para informarse y prepararse. El aviso implica vigilancia continua ya que las condiciones son propicias para el desarrollo de un fenómeno, sin que se requiera permanecer alerta.</a:t>
            </a:r>
            <a:endParaRPr lang="es-MX" altLang="es-CO" sz="800" dirty="0">
              <a:solidFill>
                <a:srgbClr val="000000"/>
              </a:solidFill>
              <a:latin typeface="Verdana" panose="020B0604030504040204" pitchFamily="34" charset="0"/>
              <a:ea typeface="Verdana" panose="020B0604030504040204" pitchFamily="34" charset="0"/>
              <a:cs typeface="Arial Narrow" panose="020B0606020202030204" pitchFamily="34" charset="0"/>
              <a:sym typeface="Arial Narrow" panose="020B0606020202030204" pitchFamily="34" charset="0"/>
            </a:endParaRPr>
          </a:p>
        </p:txBody>
      </p:sp>
      <p:sp>
        <p:nvSpPr>
          <p:cNvPr id="425999" name="Google Shape;484;p1">
            <a:extLst>
              <a:ext uri="{FF2B5EF4-FFF2-40B4-BE49-F238E27FC236}">
                <a16:creationId xmlns:a16="http://schemas.microsoft.com/office/drawing/2014/main" id="{A438AC61-C3C9-0AA1-4BCB-B89A78C7F61B}"/>
              </a:ext>
            </a:extLst>
          </p:cNvPr>
          <p:cNvSpPr>
            <a:spLocks noChangeArrowheads="1"/>
          </p:cNvSpPr>
          <p:nvPr/>
        </p:nvSpPr>
        <p:spPr bwMode="auto">
          <a:xfrm>
            <a:off x="4541838" y="5291138"/>
            <a:ext cx="1216025" cy="504825"/>
          </a:xfrm>
          <a:prstGeom prst="rect">
            <a:avLst/>
          </a:prstGeom>
          <a:blipFill dpi="0" rotWithShape="1">
            <a:blip r:embed="rId5"/>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buClr>
                <a:srgbClr val="000000"/>
              </a:buClr>
              <a:buSzPts val="1800"/>
            </a:pPr>
            <a:endParaRPr lang="es-CO" altLang="es-CO">
              <a:solidFill>
                <a:srgbClr val="000000"/>
              </a:solidFill>
              <a:cs typeface="Calibri" panose="020F0502020204030204" pitchFamily="34" charset="0"/>
              <a:sym typeface="Calibri" panose="020F0502020204030204" pitchFamily="34" charset="0"/>
            </a:endParaRPr>
          </a:p>
        </p:txBody>
      </p:sp>
      <p:sp>
        <p:nvSpPr>
          <p:cNvPr id="426000" name="Google Shape;487;p1">
            <a:extLst>
              <a:ext uri="{FF2B5EF4-FFF2-40B4-BE49-F238E27FC236}">
                <a16:creationId xmlns:a16="http://schemas.microsoft.com/office/drawing/2014/main" id="{C10E154E-864B-7172-94F5-6DED2D006885}"/>
              </a:ext>
            </a:extLst>
          </p:cNvPr>
          <p:cNvSpPr>
            <a:spLocks/>
          </p:cNvSpPr>
          <p:nvPr/>
        </p:nvSpPr>
        <p:spPr bwMode="auto">
          <a:xfrm>
            <a:off x="5980113" y="5302250"/>
            <a:ext cx="0" cy="473075"/>
          </a:xfrm>
          <a:custGeom>
            <a:avLst/>
            <a:gdLst>
              <a:gd name="T0" fmla="*/ 0 w 120000"/>
              <a:gd name="T1" fmla="*/ 0 h 473075"/>
              <a:gd name="T2" fmla="*/ 0 w 120000"/>
              <a:gd name="T3" fmla="*/ 472738 h 473075"/>
            </a:gdLst>
            <a:ahLst/>
            <a:cxnLst>
              <a:cxn ang="0">
                <a:pos x="T0" y="T1"/>
              </a:cxn>
              <a:cxn ang="0">
                <a:pos x="T2" y="T3"/>
              </a:cxn>
            </a:cxnLst>
            <a:rect l="0" t="0" r="r" b="b"/>
            <a:pathLst>
              <a:path w="120000" h="473075" extrusionOk="0">
                <a:moveTo>
                  <a:pt x="0" y="0"/>
                </a:moveTo>
                <a:lnTo>
                  <a:pt x="0" y="472738"/>
                </a:lnTo>
              </a:path>
            </a:pathLst>
          </a:custGeom>
          <a:noFill/>
          <a:ln w="28950" cap="flat" cmpd="sng">
            <a:solidFill>
              <a:srgbClr val="FEAF31"/>
            </a:solidFill>
            <a:prstDash val="solid"/>
            <a:round/>
            <a:headEnd type="none" w="sm" len="sm"/>
            <a:tailEnd type="none" w="sm" len="sm"/>
          </a:ln>
          <a:extLst>
            <a:ext uri="{909E8E84-426E-40DD-AFC4-6F175D3DCCD1}">
              <a14:hiddenFill xmlns:a14="http://schemas.microsoft.com/office/drawing/2010/main">
                <a:solidFill>
                  <a:srgbClr val="FFFFFF"/>
                </a:solidFill>
              </a14:hiddenFill>
            </a:ext>
          </a:extLst>
        </p:spPr>
        <p:txBody>
          <a:bodyPr lIns="0" tIns="0" rIns="0" bIns="0"/>
          <a:lstStyle/>
          <a:p>
            <a:endParaRPr lang="es-CO"/>
          </a:p>
        </p:txBody>
      </p:sp>
      <p:sp>
        <p:nvSpPr>
          <p:cNvPr id="426001" name="CuadroTexto 17">
            <a:extLst>
              <a:ext uri="{FF2B5EF4-FFF2-40B4-BE49-F238E27FC236}">
                <a16:creationId xmlns:a16="http://schemas.microsoft.com/office/drawing/2014/main" id="{C9208792-586D-C55F-B597-8B925679DDCD}"/>
              </a:ext>
            </a:extLst>
          </p:cNvPr>
          <p:cNvSpPr txBox="1">
            <a:spLocks noChangeArrowheads="1"/>
          </p:cNvSpPr>
          <p:nvPr/>
        </p:nvSpPr>
        <p:spPr bwMode="auto">
          <a:xfrm>
            <a:off x="6172200" y="5251450"/>
            <a:ext cx="5491163"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27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just" eaLnBrk="1" hangingPunct="1">
              <a:buClr>
                <a:srgbClr val="000000"/>
              </a:buClr>
              <a:buSzPts val="900"/>
            </a:pPr>
            <a:r>
              <a:rPr lang="es-CO" altLang="es-CO" sz="800" b="1" dirty="0">
                <a:solidFill>
                  <a:srgbClr val="FEBB3F"/>
                </a:solidFill>
                <a:latin typeface="Verdana" panose="020B0604030504040204" pitchFamily="34" charset="0"/>
                <a:ea typeface="Verdana" panose="020B0604030504040204" pitchFamily="34" charset="0"/>
                <a:cs typeface="Arial Narrow" panose="020B0606020202030204" pitchFamily="34" charset="0"/>
                <a:sym typeface="Arial Narrow" panose="020B0606020202030204" pitchFamily="34" charset="0"/>
              </a:rPr>
              <a:t>PARA  INFORMARSE  </a:t>
            </a:r>
            <a:r>
              <a:rPr lang="es-CO" altLang="es-CO" sz="800" dirty="0">
                <a:solidFill>
                  <a:srgbClr val="171616"/>
                </a:solidFill>
                <a:latin typeface="Verdana" panose="020B0604030504040204" pitchFamily="34" charset="0"/>
                <a:ea typeface="Verdana" panose="020B0604030504040204" pitchFamily="34" charset="0"/>
                <a:cs typeface="Arial Narrow" panose="020B0606020202030204" pitchFamily="34" charset="0"/>
                <a:sym typeface="Arial Narrow" panose="020B0606020202030204" pitchFamily="34" charset="0"/>
              </a:rPr>
              <a:t>Es  un  mensaje  oficial  por  el  cual  se  difunde  información.  Por  lo  regular  se  refiere  a eventos observados, registrados o registrados y puede contener algunos elementos de pronóstico a manera de orientación. Por sus características pretéritas y futuras difiere del aviso y de la alerta, y por lo general no está encaminado a alertar sino a informar</a:t>
            </a:r>
            <a:endParaRPr lang="es-MX" altLang="es-CO" sz="800" dirty="0">
              <a:solidFill>
                <a:srgbClr val="000000"/>
              </a:solidFill>
              <a:latin typeface="Verdana" panose="020B0604030504040204" pitchFamily="34" charset="0"/>
              <a:ea typeface="Verdana" panose="020B0604030504040204" pitchFamily="34" charset="0"/>
              <a:cs typeface="Arial Narrow" panose="020B0606020202030204" pitchFamily="34" charset="0"/>
              <a:sym typeface="Arial Narrow" panose="020B0606020202030204" pitchFamily="34" charset="0"/>
            </a:endParaRPr>
          </a:p>
        </p:txBody>
      </p:sp>
      <p:sp>
        <p:nvSpPr>
          <p:cNvPr id="426002" name="Google Shape;488;p1">
            <a:extLst>
              <a:ext uri="{FF2B5EF4-FFF2-40B4-BE49-F238E27FC236}">
                <a16:creationId xmlns:a16="http://schemas.microsoft.com/office/drawing/2014/main" id="{068F553E-889B-5F81-B1C1-E33317E73478}"/>
              </a:ext>
            </a:extLst>
          </p:cNvPr>
          <p:cNvSpPr>
            <a:spLocks/>
          </p:cNvSpPr>
          <p:nvPr/>
        </p:nvSpPr>
        <p:spPr bwMode="auto">
          <a:xfrm>
            <a:off x="5980113" y="5924550"/>
            <a:ext cx="0" cy="279400"/>
          </a:xfrm>
          <a:custGeom>
            <a:avLst/>
            <a:gdLst>
              <a:gd name="T0" fmla="*/ 0 w 120000"/>
              <a:gd name="T1" fmla="*/ 0 h 280035"/>
              <a:gd name="T2" fmla="*/ 0 w 120000"/>
              <a:gd name="T3" fmla="*/ 279797 h 280035"/>
            </a:gdLst>
            <a:ahLst/>
            <a:cxnLst>
              <a:cxn ang="0">
                <a:pos x="T0" y="T1"/>
              </a:cxn>
              <a:cxn ang="0">
                <a:pos x="T2" y="T3"/>
              </a:cxn>
            </a:cxnLst>
            <a:rect l="0" t="0" r="r" b="b"/>
            <a:pathLst>
              <a:path w="120000" h="280035" extrusionOk="0">
                <a:moveTo>
                  <a:pt x="0" y="0"/>
                </a:moveTo>
                <a:lnTo>
                  <a:pt x="0" y="279797"/>
                </a:lnTo>
              </a:path>
            </a:pathLst>
          </a:custGeom>
          <a:noFill/>
          <a:ln w="28950" cap="flat" cmpd="sng">
            <a:solidFill>
              <a:srgbClr val="98ECF5"/>
            </a:solidFill>
            <a:prstDash val="solid"/>
            <a:round/>
            <a:headEnd type="none" w="sm" len="sm"/>
            <a:tailEnd type="none" w="sm" len="sm"/>
          </a:ln>
          <a:extLst>
            <a:ext uri="{909E8E84-426E-40DD-AFC4-6F175D3DCCD1}">
              <a14:hiddenFill xmlns:a14="http://schemas.microsoft.com/office/drawing/2010/main">
                <a:solidFill>
                  <a:srgbClr val="FFFFFF"/>
                </a:solidFill>
              </a14:hiddenFill>
            </a:ext>
          </a:extLst>
        </p:spPr>
        <p:txBody>
          <a:bodyPr lIns="0" tIns="0" rIns="0" bIns="0"/>
          <a:lstStyle/>
          <a:p>
            <a:endParaRPr lang="es-CO"/>
          </a:p>
        </p:txBody>
      </p:sp>
      <p:sp>
        <p:nvSpPr>
          <p:cNvPr id="426003" name="CuadroTexto 19">
            <a:extLst>
              <a:ext uri="{FF2B5EF4-FFF2-40B4-BE49-F238E27FC236}">
                <a16:creationId xmlns:a16="http://schemas.microsoft.com/office/drawing/2014/main" id="{08AD08D2-DC0E-BF82-084B-B747EF708594}"/>
              </a:ext>
            </a:extLst>
          </p:cNvPr>
          <p:cNvSpPr txBox="1">
            <a:spLocks noChangeArrowheads="1"/>
          </p:cNvSpPr>
          <p:nvPr/>
        </p:nvSpPr>
        <p:spPr bwMode="auto">
          <a:xfrm>
            <a:off x="6172200" y="5881688"/>
            <a:ext cx="5491163"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27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just" eaLnBrk="1" hangingPunct="1">
              <a:buClr>
                <a:srgbClr val="000000"/>
              </a:buClr>
              <a:buSzPts val="900"/>
            </a:pPr>
            <a:r>
              <a:rPr lang="es-MX" altLang="es-CO" sz="800" b="1" dirty="0">
                <a:solidFill>
                  <a:srgbClr val="98ECF5"/>
                </a:solidFill>
                <a:latin typeface="Verdana" panose="020B0604030504040204" pitchFamily="34" charset="0"/>
                <a:ea typeface="Verdana" panose="020B0604030504040204" pitchFamily="34" charset="0"/>
                <a:cs typeface="Arial Narrow" panose="020B0606020202030204" pitchFamily="34" charset="0"/>
                <a:sym typeface="Arial Narrow" panose="020B0606020202030204" pitchFamily="34" charset="0"/>
              </a:rPr>
              <a:t>CONDICIONES NORMALES </a:t>
            </a:r>
            <a:r>
              <a:rPr lang="es-MX" altLang="es-CO" sz="800" dirty="0">
                <a:solidFill>
                  <a:srgbClr val="171616"/>
                </a:solidFill>
                <a:latin typeface="Verdana" panose="020B0604030504040204" pitchFamily="34" charset="0"/>
                <a:ea typeface="Verdana" panose="020B0604030504040204" pitchFamily="34" charset="0"/>
                <a:cs typeface="Arial Narrow" panose="020B0606020202030204" pitchFamily="34" charset="0"/>
                <a:sym typeface="Arial Narrow" panose="020B0606020202030204" pitchFamily="34" charset="0"/>
              </a:rPr>
              <a:t>La información que se suministra se encuentra dentro de los rangos normales.</a:t>
            </a:r>
            <a:endParaRPr lang="es-MX" altLang="es-CO" sz="800" dirty="0">
              <a:solidFill>
                <a:srgbClr val="000000"/>
              </a:solidFill>
              <a:latin typeface="Verdana" panose="020B0604030504040204" pitchFamily="34" charset="0"/>
              <a:ea typeface="Verdana" panose="020B0604030504040204" pitchFamily="34" charset="0"/>
              <a:cs typeface="Arial Narrow" panose="020B0606020202030204" pitchFamily="34" charset="0"/>
              <a:sym typeface="Arial Narrow" panose="020B0606020202030204" pitchFamily="34" charset="0"/>
            </a:endParaRPr>
          </a:p>
        </p:txBody>
      </p:sp>
      <p:sp>
        <p:nvSpPr>
          <p:cNvPr id="21" name="Rectángulo 20">
            <a:extLst>
              <a:ext uri="{FF2B5EF4-FFF2-40B4-BE49-F238E27FC236}">
                <a16:creationId xmlns:a16="http://schemas.microsoft.com/office/drawing/2014/main" id="{9FE101CD-1A38-71A4-E44E-81628DCF05EA}"/>
              </a:ext>
            </a:extLst>
          </p:cNvPr>
          <p:cNvSpPr/>
          <p:nvPr/>
        </p:nvSpPr>
        <p:spPr>
          <a:xfrm>
            <a:off x="2816225" y="6396138"/>
            <a:ext cx="6535738" cy="296862"/>
          </a:xfrm>
          <a:prstGeom prst="rect">
            <a:avLst/>
          </a:prstGeom>
          <a:solidFill>
            <a:srgbClr val="96BE5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s-CO" sz="1100" b="1" dirty="0">
                <a:solidFill>
                  <a:srgbClr val="FFFFFF"/>
                </a:solidFill>
                <a:latin typeface="Verdana" panose="020B0604030504040204" pitchFamily="34" charset="0"/>
                <a:ea typeface="Verdana" panose="020B0604030504040204" pitchFamily="34" charset="0"/>
                <a:cs typeface="Arial Narrow"/>
                <a:sym typeface="Arial Narrow"/>
              </a:rPr>
              <a:t>Alertas vigentes hasta: 26</a:t>
            </a:r>
            <a:r>
              <a:rPr lang="pt-BR" sz="1100" b="1" dirty="0">
                <a:solidFill>
                  <a:srgbClr val="FFFFFF"/>
                </a:solidFill>
                <a:latin typeface="Verdana" panose="020B0604030504040204" pitchFamily="34" charset="0"/>
                <a:ea typeface="Verdana" panose="020B0604030504040204" pitchFamily="34" charset="0"/>
                <a:cs typeface="Arial Narrow"/>
                <a:sym typeface="Arial Narrow"/>
              </a:rPr>
              <a:t> de </a:t>
            </a:r>
            <a:r>
              <a:rPr lang="es-CO" sz="1100" b="1" dirty="0">
                <a:solidFill>
                  <a:srgbClr val="FFFFFF"/>
                </a:solidFill>
                <a:latin typeface="Verdana" panose="020B0604030504040204" pitchFamily="34" charset="0"/>
                <a:ea typeface="Verdana" panose="020B0604030504040204" pitchFamily="34" charset="0"/>
                <a:cs typeface="Arial Narrow"/>
                <a:sym typeface="Arial Narrow"/>
              </a:rPr>
              <a:t>enero </a:t>
            </a:r>
            <a:r>
              <a:rPr lang="pt-BR" sz="1100" b="1" dirty="0">
                <a:solidFill>
                  <a:srgbClr val="FFFFFF"/>
                </a:solidFill>
                <a:latin typeface="Verdana" panose="020B0604030504040204" pitchFamily="34" charset="0"/>
                <a:ea typeface="Verdana" panose="020B0604030504040204" pitchFamily="34" charset="0"/>
                <a:cs typeface="Arial Narrow"/>
                <a:sym typeface="Arial Narrow"/>
              </a:rPr>
              <a:t>de 2025 07:00 HLC</a:t>
            </a:r>
            <a:endParaRPr lang="es-CO" sz="1100" dirty="0">
              <a:solidFill>
                <a:srgbClr val="000000"/>
              </a:solidFill>
              <a:latin typeface="Verdana" panose="020B0604030504040204" pitchFamily="34" charset="0"/>
              <a:ea typeface="Verdana" panose="020B0604030504040204" pitchFamily="34" charset="0"/>
              <a:cs typeface="Arial Narrow"/>
              <a:sym typeface="Arial Narrow"/>
            </a:endParaRPr>
          </a:p>
        </p:txBody>
      </p:sp>
      <p:cxnSp>
        <p:nvCxnSpPr>
          <p:cNvPr id="23" name="Conector recto 22">
            <a:extLst>
              <a:ext uri="{FF2B5EF4-FFF2-40B4-BE49-F238E27FC236}">
                <a16:creationId xmlns:a16="http://schemas.microsoft.com/office/drawing/2014/main" id="{313B82AC-DB03-5257-04A4-8FCD5DC79587}"/>
              </a:ext>
            </a:extLst>
          </p:cNvPr>
          <p:cNvCxnSpPr/>
          <p:nvPr/>
        </p:nvCxnSpPr>
        <p:spPr>
          <a:xfrm>
            <a:off x="4283075" y="1604963"/>
            <a:ext cx="0" cy="4410075"/>
          </a:xfrm>
          <a:prstGeom prst="line">
            <a:avLst/>
          </a:prstGeom>
          <a:ln w="19050">
            <a:solidFill>
              <a:srgbClr val="96BE53"/>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Google Shape;948;p24">
            <a:extLst>
              <a:ext uri="{FF2B5EF4-FFF2-40B4-BE49-F238E27FC236}">
                <a16:creationId xmlns:a16="http://schemas.microsoft.com/office/drawing/2014/main" id="{23A7C828-7AA5-F15E-E636-2A60773B2591}"/>
              </a:ext>
            </a:extLst>
          </p:cNvPr>
          <p:cNvPicPr preferRelativeResize="0">
            <a:picLocks noChangeAspect="1" noChangeArrowheads="1"/>
          </p:cNvPicPr>
          <p:nvPr/>
        </p:nvPicPr>
        <p:blipFill>
          <a:blip r:embed="rId2" r:link="rId3" cstate="hqprint">
            <a:extLst>
              <a:ext uri="{28A0092B-C50C-407E-A947-70E740481C1C}">
                <a14:useLocalDpi xmlns:a14="http://schemas.microsoft.com/office/drawing/2010/main" val="0"/>
              </a:ext>
            </a:extLst>
          </a:blip>
          <a:srcRect/>
          <a:stretch>
            <a:fillRect/>
          </a:stretch>
        </p:blipFill>
        <p:spPr bwMode="auto">
          <a:xfrm>
            <a:off x="409647" y="865188"/>
            <a:ext cx="4043218" cy="523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843" name="Google Shape;333;p8" descr="Recurso 18.png">
            <a:hlinkClick r:id="rId4" action="ppaction://hlinksldjump"/>
            <a:extLst>
              <a:ext uri="{FF2B5EF4-FFF2-40B4-BE49-F238E27FC236}">
                <a16:creationId xmlns:a16="http://schemas.microsoft.com/office/drawing/2014/main" id="{9B8FFCD7-427F-7857-06AB-71908464D7FB}"/>
              </a:ext>
            </a:extLst>
          </p:cNvPr>
          <p:cNvPicPr preferRelativeResize="0">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4663" y="6135688"/>
            <a:ext cx="1804987" cy="503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844" name="Google Shape;347;p9" descr="Recurso 25.png">
            <a:extLst>
              <a:ext uri="{FF2B5EF4-FFF2-40B4-BE49-F238E27FC236}">
                <a16:creationId xmlns:a16="http://schemas.microsoft.com/office/drawing/2014/main" id="{215C6091-A447-2382-37F3-358647DA92EC}"/>
              </a:ext>
            </a:extLst>
          </p:cNvPr>
          <p:cNvSpPr>
            <a:spLocks noChangeAspect="1" noChangeArrowheads="1"/>
          </p:cNvSpPr>
          <p:nvPr/>
        </p:nvSpPr>
        <p:spPr bwMode="auto">
          <a:xfrm>
            <a:off x="-617538" y="4735513"/>
            <a:ext cx="471488"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163845" name="Google Shape;348;p9">
            <a:extLst>
              <a:ext uri="{FF2B5EF4-FFF2-40B4-BE49-F238E27FC236}">
                <a16:creationId xmlns:a16="http://schemas.microsoft.com/office/drawing/2014/main" id="{2938B238-4E89-61DC-C0F8-1EB71D3D163F}"/>
              </a:ext>
            </a:extLst>
          </p:cNvPr>
          <p:cNvSpPr>
            <a:spLocks noChangeAspect="1" noChangeArrowheads="1"/>
          </p:cNvSpPr>
          <p:nvPr/>
        </p:nvSpPr>
        <p:spPr bwMode="auto">
          <a:xfrm>
            <a:off x="-525463" y="1004888"/>
            <a:ext cx="373063" cy="350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63846" name="Google Shape;349;p9">
            <a:extLst>
              <a:ext uri="{FF2B5EF4-FFF2-40B4-BE49-F238E27FC236}">
                <a16:creationId xmlns:a16="http://schemas.microsoft.com/office/drawing/2014/main" id="{9D9A6005-366D-CF4C-BD4E-252392C92DBD}"/>
              </a:ext>
            </a:extLst>
          </p:cNvPr>
          <p:cNvSpPr>
            <a:spLocks noChangeAspect="1" noChangeArrowheads="1"/>
          </p:cNvSpPr>
          <p:nvPr/>
        </p:nvSpPr>
        <p:spPr bwMode="auto">
          <a:xfrm>
            <a:off x="-525463" y="1441450"/>
            <a:ext cx="357188" cy="34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63847" name="Google Shape;350;p9">
            <a:extLst>
              <a:ext uri="{FF2B5EF4-FFF2-40B4-BE49-F238E27FC236}">
                <a16:creationId xmlns:a16="http://schemas.microsoft.com/office/drawing/2014/main" id="{12675767-2E98-D81F-4989-40B53FBF4B93}"/>
              </a:ext>
            </a:extLst>
          </p:cNvPr>
          <p:cNvSpPr>
            <a:spLocks noChangeAspect="1" noChangeArrowheads="1"/>
          </p:cNvSpPr>
          <p:nvPr/>
        </p:nvSpPr>
        <p:spPr bwMode="auto">
          <a:xfrm>
            <a:off x="-558800" y="3035300"/>
            <a:ext cx="423862" cy="34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63848" name="Google Shape;351;p9" descr="Recurso 32.png">
            <a:extLst>
              <a:ext uri="{FF2B5EF4-FFF2-40B4-BE49-F238E27FC236}">
                <a16:creationId xmlns:a16="http://schemas.microsoft.com/office/drawing/2014/main" id="{E25DCDC2-3964-1297-6B09-3B3C3115A6F0}"/>
              </a:ext>
            </a:extLst>
          </p:cNvPr>
          <p:cNvSpPr>
            <a:spLocks noChangeAspect="1" noChangeArrowheads="1"/>
          </p:cNvSpPr>
          <p:nvPr/>
        </p:nvSpPr>
        <p:spPr bwMode="auto">
          <a:xfrm>
            <a:off x="-547688" y="2625725"/>
            <a:ext cx="404813" cy="350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63849" name="Google Shape;352;p9">
            <a:extLst>
              <a:ext uri="{FF2B5EF4-FFF2-40B4-BE49-F238E27FC236}">
                <a16:creationId xmlns:a16="http://schemas.microsoft.com/office/drawing/2014/main" id="{7FAE27A5-7CF3-B906-48FE-4B603AA35F1F}"/>
              </a:ext>
            </a:extLst>
          </p:cNvPr>
          <p:cNvSpPr>
            <a:spLocks noChangeAspect="1" noChangeArrowheads="1"/>
          </p:cNvSpPr>
          <p:nvPr/>
        </p:nvSpPr>
        <p:spPr bwMode="auto">
          <a:xfrm>
            <a:off x="-523875" y="2236788"/>
            <a:ext cx="379412"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63850" name="Google Shape;353;p9" descr="Recurso 37.png">
            <a:extLst>
              <a:ext uri="{FF2B5EF4-FFF2-40B4-BE49-F238E27FC236}">
                <a16:creationId xmlns:a16="http://schemas.microsoft.com/office/drawing/2014/main" id="{9A990A49-4947-7DEE-85A0-C886372F81E9}"/>
              </a:ext>
            </a:extLst>
          </p:cNvPr>
          <p:cNvSpPr>
            <a:spLocks noChangeAspect="1" noChangeArrowheads="1"/>
          </p:cNvSpPr>
          <p:nvPr/>
        </p:nvSpPr>
        <p:spPr bwMode="auto">
          <a:xfrm>
            <a:off x="-525463" y="603250"/>
            <a:ext cx="355600"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163851" name="Google Shape;354;p9" descr="Recurso 31.png">
            <a:extLst>
              <a:ext uri="{FF2B5EF4-FFF2-40B4-BE49-F238E27FC236}">
                <a16:creationId xmlns:a16="http://schemas.microsoft.com/office/drawing/2014/main" id="{F60EC875-14DF-2C40-51C4-79E18497FAB6}"/>
              </a:ext>
            </a:extLst>
          </p:cNvPr>
          <p:cNvSpPr>
            <a:spLocks noChangeAspect="1" noChangeArrowheads="1"/>
          </p:cNvSpPr>
          <p:nvPr/>
        </p:nvSpPr>
        <p:spPr bwMode="auto">
          <a:xfrm>
            <a:off x="-547688" y="1847850"/>
            <a:ext cx="387350" cy="350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63852" name="Google Shape;357;p9">
            <a:extLst>
              <a:ext uri="{FF2B5EF4-FFF2-40B4-BE49-F238E27FC236}">
                <a16:creationId xmlns:a16="http://schemas.microsoft.com/office/drawing/2014/main" id="{0907A850-BDDA-A446-E3B2-5E065E30F215}"/>
              </a:ext>
            </a:extLst>
          </p:cNvPr>
          <p:cNvSpPr>
            <a:spLocks noChangeAspect="1" noChangeArrowheads="1"/>
          </p:cNvSpPr>
          <p:nvPr/>
        </p:nvSpPr>
        <p:spPr bwMode="auto">
          <a:xfrm>
            <a:off x="-647700" y="5332413"/>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63853" name="Google Shape;358;p9">
            <a:extLst>
              <a:ext uri="{FF2B5EF4-FFF2-40B4-BE49-F238E27FC236}">
                <a16:creationId xmlns:a16="http://schemas.microsoft.com/office/drawing/2014/main" id="{468942C3-9E3B-BA52-8E36-90A8380CB38A}"/>
              </a:ext>
            </a:extLst>
          </p:cNvPr>
          <p:cNvSpPr>
            <a:spLocks noChangeAspect="1" noChangeArrowheads="1"/>
          </p:cNvSpPr>
          <p:nvPr/>
        </p:nvSpPr>
        <p:spPr bwMode="auto">
          <a:xfrm>
            <a:off x="-627063" y="5926138"/>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63854" name="Google Shape;150;p1" descr="Recurso 25.png">
            <a:extLst>
              <a:ext uri="{FF2B5EF4-FFF2-40B4-BE49-F238E27FC236}">
                <a16:creationId xmlns:a16="http://schemas.microsoft.com/office/drawing/2014/main" id="{40BBCFB8-2C66-5602-FAD3-A4236C86E72E}"/>
              </a:ext>
            </a:extLst>
          </p:cNvPr>
          <p:cNvSpPr>
            <a:spLocks noChangeAspect="1" noChangeArrowheads="1"/>
          </p:cNvSpPr>
          <p:nvPr/>
        </p:nvSpPr>
        <p:spPr bwMode="auto">
          <a:xfrm>
            <a:off x="-635000" y="4764088"/>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63855" name="Google Shape;158;p1" descr="Recurso 37.png">
            <a:extLst>
              <a:ext uri="{FF2B5EF4-FFF2-40B4-BE49-F238E27FC236}">
                <a16:creationId xmlns:a16="http://schemas.microsoft.com/office/drawing/2014/main" id="{F5DAEC1F-2992-57F7-D96C-BF780646272B}"/>
              </a:ext>
            </a:extLst>
          </p:cNvPr>
          <p:cNvSpPr>
            <a:spLocks noChangeAspect="1" noChangeArrowheads="1"/>
          </p:cNvSpPr>
          <p:nvPr/>
        </p:nvSpPr>
        <p:spPr bwMode="auto">
          <a:xfrm>
            <a:off x="-530225" y="573088"/>
            <a:ext cx="357187" cy="363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63856" name="Google Shape;5325;p223">
            <a:extLst>
              <a:ext uri="{FF2B5EF4-FFF2-40B4-BE49-F238E27FC236}">
                <a16:creationId xmlns:a16="http://schemas.microsoft.com/office/drawing/2014/main" id="{1083AF5D-5C8C-884D-1BE0-871D8E2861F7}"/>
              </a:ext>
            </a:extLst>
          </p:cNvPr>
          <p:cNvSpPr>
            <a:spLocks noChangeAspect="1" noChangeArrowheads="1"/>
          </p:cNvSpPr>
          <p:nvPr/>
        </p:nvSpPr>
        <p:spPr bwMode="auto">
          <a:xfrm>
            <a:off x="-647700" y="4108450"/>
            <a:ext cx="504825" cy="534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pic>
        <p:nvPicPr>
          <p:cNvPr id="163857" name="Google Shape;1838;p74" descr="Recurso 39.png">
            <a:extLst>
              <a:ext uri="{FF2B5EF4-FFF2-40B4-BE49-F238E27FC236}">
                <a16:creationId xmlns:a16="http://schemas.microsoft.com/office/drawing/2014/main" id="{98E572D3-7A13-11D4-D1B6-1543A416D176}"/>
              </a:ext>
            </a:extLst>
          </p:cNvPr>
          <p:cNvPicPr preferRelativeResize="0">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853702" y="3035301"/>
            <a:ext cx="3976098" cy="11155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Google Shape;348;p9">
            <a:extLst>
              <a:ext uri="{FF2B5EF4-FFF2-40B4-BE49-F238E27FC236}">
                <a16:creationId xmlns:a16="http://schemas.microsoft.com/office/drawing/2014/main" id="{A26AF74D-02FD-BB90-94CD-43C5B9DBB40C}"/>
              </a:ext>
            </a:extLst>
          </p:cNvPr>
          <p:cNvPicPr preferRelativeResize="0">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25463" y="1004888"/>
            <a:ext cx="373063" cy="350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Google Shape;349;p9">
            <a:extLst>
              <a:ext uri="{FF2B5EF4-FFF2-40B4-BE49-F238E27FC236}">
                <a16:creationId xmlns:a16="http://schemas.microsoft.com/office/drawing/2014/main" id="{93A71A0A-72D7-686A-CE5D-804E655526CD}"/>
              </a:ext>
            </a:extLst>
          </p:cNvPr>
          <p:cNvPicPr preferRelativeResize="0">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25463" y="1441449"/>
            <a:ext cx="357188" cy="349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Google Shape;350;p9">
            <a:extLst>
              <a:ext uri="{FF2B5EF4-FFF2-40B4-BE49-F238E27FC236}">
                <a16:creationId xmlns:a16="http://schemas.microsoft.com/office/drawing/2014/main" id="{6F35793C-2A38-0ED8-2F2E-42F48C9900CD}"/>
              </a:ext>
            </a:extLst>
          </p:cNvPr>
          <p:cNvPicPr preferRelativeResize="0">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58802" y="3035300"/>
            <a:ext cx="423863" cy="349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Google Shape;351;p9" descr="Recurso 32.png">
            <a:extLst>
              <a:ext uri="{FF2B5EF4-FFF2-40B4-BE49-F238E27FC236}">
                <a16:creationId xmlns:a16="http://schemas.microsoft.com/office/drawing/2014/main" id="{40EBF89C-2F17-43C6-78B6-91C6EF01BCC4}"/>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l="9357" r="2"/>
          <a:stretch>
            <a:fillRect/>
          </a:stretch>
        </p:blipFill>
        <p:spPr bwMode="auto">
          <a:xfrm>
            <a:off x="-547688" y="2625726"/>
            <a:ext cx="404813" cy="3508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Google Shape;352;p9">
            <a:extLst>
              <a:ext uri="{FF2B5EF4-FFF2-40B4-BE49-F238E27FC236}">
                <a16:creationId xmlns:a16="http://schemas.microsoft.com/office/drawing/2014/main" id="{6E03EEE2-E263-8159-D851-B3AAB67C3C27}"/>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r="14565" b="27232"/>
          <a:stretch>
            <a:fillRect/>
          </a:stretch>
        </p:blipFill>
        <p:spPr bwMode="auto">
          <a:xfrm>
            <a:off x="-523875" y="2236788"/>
            <a:ext cx="379412"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Google Shape;353;p9" descr="Recurso 37.png">
            <a:extLst>
              <a:ext uri="{FF2B5EF4-FFF2-40B4-BE49-F238E27FC236}">
                <a16:creationId xmlns:a16="http://schemas.microsoft.com/office/drawing/2014/main" id="{408A53CE-0D41-319F-5A0E-9BCBF3702C54}"/>
              </a:ext>
            </a:extLst>
          </p:cNvPr>
          <p:cNvSpPr>
            <a:spLocks noChangeAspect="1" noChangeArrowheads="1"/>
          </p:cNvSpPr>
          <p:nvPr/>
        </p:nvSpPr>
        <p:spPr bwMode="auto">
          <a:xfrm>
            <a:off x="-525463" y="603249"/>
            <a:ext cx="3556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8" name="Google Shape;354;p9" descr="Recurso 31.png">
            <a:extLst>
              <a:ext uri="{FF2B5EF4-FFF2-40B4-BE49-F238E27FC236}">
                <a16:creationId xmlns:a16="http://schemas.microsoft.com/office/drawing/2014/main" id="{75D70D28-84AA-4AD0-226C-D36BBD720BF2}"/>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l="11145" r="26974"/>
          <a:stretch>
            <a:fillRect/>
          </a:stretch>
        </p:blipFill>
        <p:spPr bwMode="auto">
          <a:xfrm>
            <a:off x="-547690" y="1847850"/>
            <a:ext cx="387351" cy="3508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Google Shape;357;p9">
            <a:extLst>
              <a:ext uri="{FF2B5EF4-FFF2-40B4-BE49-F238E27FC236}">
                <a16:creationId xmlns:a16="http://schemas.microsoft.com/office/drawing/2014/main" id="{CA3DEE57-20C1-8CC3-7CA6-196D65A20E5C}"/>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647700" y="5332413"/>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Google Shape;358;p9">
            <a:extLst>
              <a:ext uri="{FF2B5EF4-FFF2-40B4-BE49-F238E27FC236}">
                <a16:creationId xmlns:a16="http://schemas.microsoft.com/office/drawing/2014/main" id="{4329644F-DCE6-1473-8A59-BDF1AFBFD98C}"/>
              </a:ext>
            </a:extLst>
          </p:cNvPr>
          <p:cNvPicPr preferRelativeResize="0">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627064" y="5926139"/>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Google Shape;150;p1" descr="Recurso 25.png">
            <a:extLst>
              <a:ext uri="{FF2B5EF4-FFF2-40B4-BE49-F238E27FC236}">
                <a16:creationId xmlns:a16="http://schemas.microsoft.com/office/drawing/2014/main" id="{9D675925-F651-652C-3904-A3715146103D}"/>
              </a:ext>
            </a:extLst>
          </p:cNvPr>
          <p:cNvPicPr preferRelativeResize="0">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635000" y="4764088"/>
            <a:ext cx="473075" cy="476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Google Shape;158;p1" descr="Recurso 37.png">
            <a:extLst>
              <a:ext uri="{FF2B5EF4-FFF2-40B4-BE49-F238E27FC236}">
                <a16:creationId xmlns:a16="http://schemas.microsoft.com/office/drawing/2014/main" id="{EF3BC033-E726-D5ED-B72F-7910AF232FE7}"/>
              </a:ext>
            </a:extLst>
          </p:cNvPr>
          <p:cNvPicPr preferRelativeResize="0">
            <a:picLocks noChangeAspect="1" noChangeArrowheads="1"/>
          </p:cNvPicPr>
          <p:nvPr/>
        </p:nvPicPr>
        <p:blipFill>
          <a:blip r:embed="rId16" cstate="print">
            <a:extLst>
              <a:ext uri="{28A0092B-C50C-407E-A947-70E740481C1C}">
                <a14:useLocalDpi xmlns:a14="http://schemas.microsoft.com/office/drawing/2010/main" val="0"/>
              </a:ext>
            </a:extLst>
          </a:blip>
          <a:srcRect b="18539"/>
          <a:stretch>
            <a:fillRect/>
          </a:stretch>
        </p:blipFill>
        <p:spPr bwMode="auto">
          <a:xfrm>
            <a:off x="-530226" y="573089"/>
            <a:ext cx="357187" cy="363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Google Shape;5325;p223">
            <a:extLst>
              <a:ext uri="{FF2B5EF4-FFF2-40B4-BE49-F238E27FC236}">
                <a16:creationId xmlns:a16="http://schemas.microsoft.com/office/drawing/2014/main" id="{04CCE8A0-ABCE-AB42-5A92-0F0DD2737937}"/>
              </a:ext>
            </a:extLst>
          </p:cNvPr>
          <p:cNvPicPr preferRelativeResize="0">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650876" y="4087813"/>
            <a:ext cx="504825" cy="534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Google Shape;3036;p14">
            <a:extLst>
              <a:ext uri="{FF2B5EF4-FFF2-40B4-BE49-F238E27FC236}">
                <a16:creationId xmlns:a16="http://schemas.microsoft.com/office/drawing/2014/main" id="{DB9B1B8F-8436-BCEF-1383-37BC5AC5F3F6}"/>
              </a:ext>
            </a:extLst>
          </p:cNvPr>
          <p:cNvSpPr txBox="1">
            <a:spLocks noChangeArrowheads="1"/>
          </p:cNvSpPr>
          <p:nvPr/>
        </p:nvSpPr>
        <p:spPr bwMode="auto">
          <a:xfrm>
            <a:off x="3815556" y="719530"/>
            <a:ext cx="4708525" cy="376239"/>
          </a:xfrm>
          <a:prstGeom prst="rect">
            <a:avLst/>
          </a:prstGeom>
          <a:noFill/>
          <a:ln>
            <a:noFill/>
          </a:ln>
        </p:spPr>
        <p:txBody>
          <a:bodyPr lIns="91425" tIns="45700" rIns="91425" bIns="45700"/>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78"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ES"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rPr>
              <a:t>Actualización: 25 de enero de 2025 18:00 HLC</a:t>
            </a:r>
            <a:endParaRPr kumimoji="0" lang="es-CO"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endParaRPr>
          </a:p>
        </p:txBody>
      </p:sp>
    </p:spTree>
  </p:cSld>
  <p:clrMapOvr>
    <a:masterClrMapping/>
  </p:clrMapOvr>
  <p:transition spd="slow"/>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A78F77-337F-1220-A313-8F7EF5F306EE}"/>
            </a:ext>
          </a:extLst>
        </p:cNvPr>
        <p:cNvGrpSpPr/>
        <p:nvPr/>
      </p:nvGrpSpPr>
      <p:grpSpPr>
        <a:xfrm>
          <a:off x="0" y="0"/>
          <a:ext cx="0" cy="0"/>
          <a:chOff x="0" y="0"/>
          <a:chExt cx="0" cy="0"/>
        </a:xfrm>
      </p:grpSpPr>
      <p:pic>
        <p:nvPicPr>
          <p:cNvPr id="11" name="Google Shape;3328;p26">
            <a:extLst>
              <a:ext uri="{FF2B5EF4-FFF2-40B4-BE49-F238E27FC236}">
                <a16:creationId xmlns:a16="http://schemas.microsoft.com/office/drawing/2014/main" id="{DB29FAE2-8BDD-6308-5A38-60D0ED97478D}"/>
              </a:ext>
            </a:extLst>
          </p:cNvPr>
          <p:cNvPicPr preferRelativeResize="0">
            <a:picLocks noChangeAspect="1" noChangeArrowheads="1"/>
          </p:cNvPicPr>
          <p:nvPr/>
        </p:nvPicPr>
        <p:blipFill>
          <a:blip r:embed="rId3" r:link="rId4" cstate="print">
            <a:extLst>
              <a:ext uri="{28A0092B-C50C-407E-A947-70E740481C1C}">
                <a14:useLocalDpi xmlns:a14="http://schemas.microsoft.com/office/drawing/2010/main" val="0"/>
              </a:ext>
            </a:extLst>
          </a:blip>
          <a:srcRect/>
          <a:stretch>
            <a:fillRect/>
          </a:stretch>
        </p:blipFill>
        <p:spPr bwMode="auto">
          <a:xfrm>
            <a:off x="62123" y="1058688"/>
            <a:ext cx="4176712" cy="54051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9779" name="Google Shape;3330;p26" descr="Recurso 37.png">
            <a:extLst>
              <a:ext uri="{FF2B5EF4-FFF2-40B4-BE49-F238E27FC236}">
                <a16:creationId xmlns:a16="http://schemas.microsoft.com/office/drawing/2014/main" id="{D6ED4D60-66CB-BBA4-53D8-801589E0AC18}"/>
              </a:ext>
            </a:extLst>
          </p:cNvPr>
          <p:cNvSpPr>
            <a:spLocks noChangeArrowheads="1"/>
          </p:cNvSpPr>
          <p:nvPr/>
        </p:nvSpPr>
        <p:spPr bwMode="auto">
          <a:xfrm>
            <a:off x="-525463" y="603250"/>
            <a:ext cx="355600"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Pts val="1400"/>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459780" name="Google Shape;3180;p20" descr="Recurso 39.png">
            <a:extLst>
              <a:ext uri="{FF2B5EF4-FFF2-40B4-BE49-F238E27FC236}">
                <a16:creationId xmlns:a16="http://schemas.microsoft.com/office/drawing/2014/main" id="{7FDBC8EF-A63F-98A2-D64C-7B4174E211D0}"/>
              </a:ext>
            </a:extLst>
          </p:cNvPr>
          <p:cNvPicPr preferRelativeResize="0">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95999" y="3008313"/>
            <a:ext cx="3323576" cy="9340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9781" name="Google Shape;3182;p20">
            <a:extLst>
              <a:ext uri="{FF2B5EF4-FFF2-40B4-BE49-F238E27FC236}">
                <a16:creationId xmlns:a16="http://schemas.microsoft.com/office/drawing/2014/main" id="{F95ACCB3-D066-AFB7-F981-EFE16756AB29}"/>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11200" y="5081588"/>
            <a:ext cx="493712"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9782" name="Google Shape;3183;p20">
            <a:extLst>
              <a:ext uri="{FF2B5EF4-FFF2-40B4-BE49-F238E27FC236}">
                <a16:creationId xmlns:a16="http://schemas.microsoft.com/office/drawing/2014/main" id="{5B111240-15C4-E862-6ECD-EF921E8FC8A5}"/>
              </a:ext>
            </a:extLst>
          </p:cNvPr>
          <p:cNvPicPr preferRelativeResize="0">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27075" y="5657850"/>
            <a:ext cx="481012"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9783" name="Google Shape;3203;p21" descr="Recurso 25.png">
            <a:extLst>
              <a:ext uri="{FF2B5EF4-FFF2-40B4-BE49-F238E27FC236}">
                <a16:creationId xmlns:a16="http://schemas.microsoft.com/office/drawing/2014/main" id="{DD3EC4AF-600D-4FEF-C1B6-47C6AF5BF403}"/>
              </a:ext>
            </a:extLst>
          </p:cNvPr>
          <p:cNvPicPr preferRelativeResize="0">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66750" y="4529138"/>
            <a:ext cx="471487"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9784" name="Google Shape;5325;p223">
            <a:extLst>
              <a:ext uri="{FF2B5EF4-FFF2-40B4-BE49-F238E27FC236}">
                <a16:creationId xmlns:a16="http://schemas.microsoft.com/office/drawing/2014/main" id="{645184FA-C730-47BC-8E22-E8C59C618F37}"/>
              </a:ext>
            </a:extLst>
          </p:cNvPr>
          <p:cNvPicPr preferRelativeResize="0">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66750" y="3862388"/>
            <a:ext cx="504825" cy="534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9785" name="Google Shape;349;p9">
            <a:extLst>
              <a:ext uri="{FF2B5EF4-FFF2-40B4-BE49-F238E27FC236}">
                <a16:creationId xmlns:a16="http://schemas.microsoft.com/office/drawing/2014/main" id="{BE260643-5835-23CE-EE3C-391FA4869073}"/>
              </a:ext>
            </a:extLst>
          </p:cNvPr>
          <p:cNvSpPr>
            <a:spLocks noChangeAspect="1" noChangeArrowheads="1"/>
          </p:cNvSpPr>
          <p:nvPr/>
        </p:nvSpPr>
        <p:spPr bwMode="auto">
          <a:xfrm>
            <a:off x="-525463" y="1441450"/>
            <a:ext cx="357188" cy="34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8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sym typeface="Arial" panose="020B0604020202020204" pitchFamily="34" charset="0"/>
            </a:endParaRPr>
          </a:p>
        </p:txBody>
      </p:sp>
      <p:sp>
        <p:nvSpPr>
          <p:cNvPr id="459786" name="Google Shape;353;p9" descr="Recurso 37.png">
            <a:extLst>
              <a:ext uri="{FF2B5EF4-FFF2-40B4-BE49-F238E27FC236}">
                <a16:creationId xmlns:a16="http://schemas.microsoft.com/office/drawing/2014/main" id="{CBD51DE9-9BD2-DA3C-CAAB-A619182AA649}"/>
              </a:ext>
            </a:extLst>
          </p:cNvPr>
          <p:cNvSpPr>
            <a:spLocks noChangeAspect="1" noChangeArrowheads="1"/>
          </p:cNvSpPr>
          <p:nvPr/>
        </p:nvSpPr>
        <p:spPr bwMode="auto">
          <a:xfrm>
            <a:off x="-525463" y="603250"/>
            <a:ext cx="355600"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459787" name="Google Shape;158;p1" descr="Recurso 37.png">
            <a:extLst>
              <a:ext uri="{FF2B5EF4-FFF2-40B4-BE49-F238E27FC236}">
                <a16:creationId xmlns:a16="http://schemas.microsoft.com/office/drawing/2014/main" id="{DF23D388-49CC-1BAB-9A18-4F73E99778C5}"/>
              </a:ext>
            </a:extLst>
          </p:cNvPr>
          <p:cNvSpPr>
            <a:spLocks noChangeAspect="1" noChangeArrowheads="1"/>
          </p:cNvSpPr>
          <p:nvPr/>
        </p:nvSpPr>
        <p:spPr bwMode="auto">
          <a:xfrm>
            <a:off x="-530225" y="573088"/>
            <a:ext cx="357187" cy="363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8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sym typeface="Arial" panose="020B0604020202020204" pitchFamily="34" charset="0"/>
            </a:endParaRPr>
          </a:p>
        </p:txBody>
      </p:sp>
      <p:pic>
        <p:nvPicPr>
          <p:cNvPr id="459788" name="Google Shape;348;p9">
            <a:extLst>
              <a:ext uri="{FF2B5EF4-FFF2-40B4-BE49-F238E27FC236}">
                <a16:creationId xmlns:a16="http://schemas.microsoft.com/office/drawing/2014/main" id="{A4FEEFE6-7ECE-7D37-4F20-D9D014FFA0EC}"/>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42925" y="977900"/>
            <a:ext cx="287337"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9789" name="Google Shape;349;p9">
            <a:extLst>
              <a:ext uri="{FF2B5EF4-FFF2-40B4-BE49-F238E27FC236}">
                <a16:creationId xmlns:a16="http://schemas.microsoft.com/office/drawing/2014/main" id="{D784D470-496C-3AC0-6475-B82043CDA994}"/>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542925" y="1414463"/>
            <a:ext cx="276225"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9790" name="Google Shape;350;p9">
            <a:extLst>
              <a:ext uri="{FF2B5EF4-FFF2-40B4-BE49-F238E27FC236}">
                <a16:creationId xmlns:a16="http://schemas.microsoft.com/office/drawing/2014/main" id="{2028D50D-5F09-5D75-B6DD-59046C2D0BC7}"/>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576263" y="3008313"/>
            <a:ext cx="327025"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9791" name="Google Shape;351;p9" descr="Recurso 32.png">
            <a:extLst>
              <a:ext uri="{FF2B5EF4-FFF2-40B4-BE49-F238E27FC236}">
                <a16:creationId xmlns:a16="http://schemas.microsoft.com/office/drawing/2014/main" id="{3D39DD6F-D38A-2B02-8C93-A476ABE95030}"/>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l="9357" r="2"/>
          <a:stretch>
            <a:fillRect/>
          </a:stretch>
        </p:blipFill>
        <p:spPr bwMode="auto">
          <a:xfrm>
            <a:off x="-565150" y="2598738"/>
            <a:ext cx="311150"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9792" name="Google Shape;352;p9">
            <a:extLst>
              <a:ext uri="{FF2B5EF4-FFF2-40B4-BE49-F238E27FC236}">
                <a16:creationId xmlns:a16="http://schemas.microsoft.com/office/drawing/2014/main" id="{CEDEA755-5B50-5D36-AE67-B2811C126A9A}"/>
              </a:ext>
            </a:extLst>
          </p:cNvPr>
          <p:cNvPicPr preferRelativeResize="0">
            <a:picLocks noChangeAspect="1" noChangeArrowheads="1"/>
          </p:cNvPicPr>
          <p:nvPr/>
        </p:nvPicPr>
        <p:blipFill>
          <a:blip r:embed="rId14" cstate="print">
            <a:extLst>
              <a:ext uri="{28A0092B-C50C-407E-A947-70E740481C1C}">
                <a14:useLocalDpi xmlns:a14="http://schemas.microsoft.com/office/drawing/2010/main" val="0"/>
              </a:ext>
            </a:extLst>
          </a:blip>
          <a:srcRect r="14565" b="27232"/>
          <a:stretch>
            <a:fillRect/>
          </a:stretch>
        </p:blipFill>
        <p:spPr bwMode="auto">
          <a:xfrm>
            <a:off x="-541338" y="2209800"/>
            <a:ext cx="279400"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9793" name="Google Shape;353;p9" descr="Recurso 37.png">
            <a:extLst>
              <a:ext uri="{FF2B5EF4-FFF2-40B4-BE49-F238E27FC236}">
                <a16:creationId xmlns:a16="http://schemas.microsoft.com/office/drawing/2014/main" id="{9C4B5B2D-2BC0-2490-1D79-9979BCF0BF58}"/>
              </a:ext>
            </a:extLst>
          </p:cNvPr>
          <p:cNvSpPr>
            <a:spLocks noChangeAspect="1" noChangeArrowheads="1"/>
          </p:cNvSpPr>
          <p:nvPr/>
        </p:nvSpPr>
        <p:spPr bwMode="auto">
          <a:xfrm>
            <a:off x="-542925" y="576263"/>
            <a:ext cx="355600" cy="363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459794" name="Google Shape;354;p9" descr="Recurso 31.png">
            <a:extLst>
              <a:ext uri="{FF2B5EF4-FFF2-40B4-BE49-F238E27FC236}">
                <a16:creationId xmlns:a16="http://schemas.microsoft.com/office/drawing/2014/main" id="{7C10C15C-9A8B-66A1-A09E-E8587711839C}"/>
              </a:ext>
            </a:extLst>
          </p:cNvPr>
          <p:cNvPicPr preferRelativeResize="0">
            <a:picLocks noChangeAspect="1" noChangeArrowheads="1"/>
          </p:cNvPicPr>
          <p:nvPr/>
        </p:nvPicPr>
        <p:blipFill>
          <a:blip r:embed="rId15" cstate="print">
            <a:extLst>
              <a:ext uri="{28A0092B-C50C-407E-A947-70E740481C1C}">
                <a14:useLocalDpi xmlns:a14="http://schemas.microsoft.com/office/drawing/2010/main" val="0"/>
              </a:ext>
            </a:extLst>
          </a:blip>
          <a:srcRect l="11145" r="26974"/>
          <a:stretch>
            <a:fillRect/>
          </a:stretch>
        </p:blipFill>
        <p:spPr bwMode="auto">
          <a:xfrm>
            <a:off x="-565150" y="1820863"/>
            <a:ext cx="298450"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9795" name="Google Shape;158;p1" descr="Recurso 37.png">
            <a:extLst>
              <a:ext uri="{FF2B5EF4-FFF2-40B4-BE49-F238E27FC236}">
                <a16:creationId xmlns:a16="http://schemas.microsoft.com/office/drawing/2014/main" id="{C5ACAFE5-E7C2-A26A-1CB5-0ACDBD7CD5F8}"/>
              </a:ext>
            </a:extLst>
          </p:cNvPr>
          <p:cNvPicPr preferRelativeResize="0">
            <a:picLocks noChangeAspect="1" noChangeArrowheads="1"/>
          </p:cNvPicPr>
          <p:nvPr/>
        </p:nvPicPr>
        <p:blipFill>
          <a:blip r:embed="rId16" cstate="print">
            <a:extLst>
              <a:ext uri="{28A0092B-C50C-407E-A947-70E740481C1C}">
                <a14:useLocalDpi xmlns:a14="http://schemas.microsoft.com/office/drawing/2010/main" val="0"/>
              </a:ext>
            </a:extLst>
          </a:blip>
          <a:srcRect b="18539"/>
          <a:stretch>
            <a:fillRect/>
          </a:stretch>
        </p:blipFill>
        <p:spPr bwMode="auto">
          <a:xfrm>
            <a:off x="-547688" y="546100"/>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9796" name="Imagen 9">
            <a:extLst>
              <a:ext uri="{FF2B5EF4-FFF2-40B4-BE49-F238E27FC236}">
                <a16:creationId xmlns:a16="http://schemas.microsoft.com/office/drawing/2014/main" id="{91FA9290-82D7-89CE-7CF9-B94338DF7B83}"/>
              </a:ext>
            </a:extLst>
          </p:cNvP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0" y="190500"/>
            <a:ext cx="5648325" cy="608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Google Shape;3036;p14">
            <a:extLst>
              <a:ext uri="{FF2B5EF4-FFF2-40B4-BE49-F238E27FC236}">
                <a16:creationId xmlns:a16="http://schemas.microsoft.com/office/drawing/2014/main" id="{E17C3B6A-4C20-9D81-50FE-2207E2B5431B}"/>
              </a:ext>
            </a:extLst>
          </p:cNvPr>
          <p:cNvSpPr txBox="1">
            <a:spLocks noChangeArrowheads="1"/>
          </p:cNvSpPr>
          <p:nvPr/>
        </p:nvSpPr>
        <p:spPr bwMode="auto">
          <a:xfrm>
            <a:off x="3815556" y="719530"/>
            <a:ext cx="4708525" cy="376239"/>
          </a:xfrm>
          <a:prstGeom prst="rect">
            <a:avLst/>
          </a:prstGeom>
          <a:noFill/>
          <a:ln>
            <a:noFill/>
          </a:ln>
        </p:spPr>
        <p:txBody>
          <a:bodyPr lIns="91425" tIns="45700" rIns="91425" bIns="45700"/>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78"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ES"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rPr>
              <a:t>Actualización: 25 de enero de 2025 18:00 HLC</a:t>
            </a:r>
            <a:endParaRPr kumimoji="0" lang="es-CO"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endParaRPr>
          </a:p>
        </p:txBody>
      </p:sp>
    </p:spTree>
    <p:extLst>
      <p:ext uri="{BB962C8B-B14F-4D97-AF65-F5344CB8AC3E}">
        <p14:creationId xmlns:p14="http://schemas.microsoft.com/office/powerpoint/2010/main" val="146796198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5E6ADA-2E23-BC74-B746-B11E8D13592A}"/>
            </a:ext>
          </a:extLst>
        </p:cNvPr>
        <p:cNvGrpSpPr/>
        <p:nvPr/>
      </p:nvGrpSpPr>
      <p:grpSpPr>
        <a:xfrm>
          <a:off x="0" y="0"/>
          <a:ext cx="0" cy="0"/>
          <a:chOff x="0" y="0"/>
          <a:chExt cx="0" cy="0"/>
        </a:xfrm>
      </p:grpSpPr>
      <p:pic>
        <p:nvPicPr>
          <p:cNvPr id="461826" name="Google Shape;3354;p27">
            <a:extLst>
              <a:ext uri="{FF2B5EF4-FFF2-40B4-BE49-F238E27FC236}">
                <a16:creationId xmlns:a16="http://schemas.microsoft.com/office/drawing/2014/main" id="{CF97131D-17BD-9892-FDCA-2DB3FAD6C95F}"/>
              </a:ext>
            </a:extLst>
          </p:cNvPr>
          <p:cNvPicPr preferRelativeResize="0">
            <a:picLocks noChangeAspect="1" noChangeArrowheads="1"/>
          </p:cNvPicPr>
          <p:nvPr/>
        </p:nvPicPr>
        <p:blipFill>
          <a:blip r:embed="rId3" r:link="rId4" cstate="print">
            <a:extLst>
              <a:ext uri="{28A0092B-C50C-407E-A947-70E740481C1C}">
                <a14:useLocalDpi xmlns:a14="http://schemas.microsoft.com/office/drawing/2010/main" val="0"/>
              </a:ext>
            </a:extLst>
          </a:blip>
          <a:srcRect/>
          <a:stretch>
            <a:fillRect/>
          </a:stretch>
        </p:blipFill>
        <p:spPr bwMode="auto">
          <a:xfrm>
            <a:off x="167894" y="1209036"/>
            <a:ext cx="4138613" cy="53558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1828" name="Google Shape;3180;p20" descr="Recurso 39.png">
            <a:extLst>
              <a:ext uri="{FF2B5EF4-FFF2-40B4-BE49-F238E27FC236}">
                <a16:creationId xmlns:a16="http://schemas.microsoft.com/office/drawing/2014/main" id="{AA500FC8-DEFF-4F86-4719-7C80EFB3878C}"/>
              </a:ext>
            </a:extLst>
          </p:cNvPr>
          <p:cNvPicPr preferRelativeResize="0">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25369" y="3149472"/>
            <a:ext cx="4440423" cy="12479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1829" name="Google Shape;3182;p20">
            <a:extLst>
              <a:ext uri="{FF2B5EF4-FFF2-40B4-BE49-F238E27FC236}">
                <a16:creationId xmlns:a16="http://schemas.microsoft.com/office/drawing/2014/main" id="{3DBE775C-D38A-0A80-1A29-E4F37F4AC4EF}"/>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11200" y="5081588"/>
            <a:ext cx="493712"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1831" name="Google Shape;3203;p21" descr="Recurso 25.png">
            <a:extLst>
              <a:ext uri="{FF2B5EF4-FFF2-40B4-BE49-F238E27FC236}">
                <a16:creationId xmlns:a16="http://schemas.microsoft.com/office/drawing/2014/main" id="{522842C0-3F9E-AFE7-27F4-E9BD6CBF2BD9}"/>
              </a:ext>
            </a:extLst>
          </p:cNvPr>
          <p:cNvPicPr preferRelativeResize="0">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66750" y="4529138"/>
            <a:ext cx="471487"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1832" name="Google Shape;5325;p223">
            <a:extLst>
              <a:ext uri="{FF2B5EF4-FFF2-40B4-BE49-F238E27FC236}">
                <a16:creationId xmlns:a16="http://schemas.microsoft.com/office/drawing/2014/main" id="{0F50FA1F-460C-A42D-98E5-1DF5F721538D}"/>
              </a:ext>
            </a:extLst>
          </p:cNvPr>
          <p:cNvPicPr preferRelativeResize="0">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66750" y="3862388"/>
            <a:ext cx="504825" cy="534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1833" name="Google Shape;349;p9">
            <a:extLst>
              <a:ext uri="{FF2B5EF4-FFF2-40B4-BE49-F238E27FC236}">
                <a16:creationId xmlns:a16="http://schemas.microsoft.com/office/drawing/2014/main" id="{C02AA74D-48AD-881B-CEDB-FD23A3B97155}"/>
              </a:ext>
            </a:extLst>
          </p:cNvPr>
          <p:cNvSpPr>
            <a:spLocks noChangeAspect="1" noChangeArrowheads="1"/>
          </p:cNvSpPr>
          <p:nvPr/>
        </p:nvSpPr>
        <p:spPr bwMode="auto">
          <a:xfrm>
            <a:off x="-525463" y="1441450"/>
            <a:ext cx="357188" cy="34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8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sym typeface="Arial" panose="020B0604020202020204" pitchFamily="34" charset="0"/>
            </a:endParaRPr>
          </a:p>
        </p:txBody>
      </p:sp>
      <p:sp>
        <p:nvSpPr>
          <p:cNvPr id="461834" name="Google Shape;353;p9" descr="Recurso 37.png">
            <a:extLst>
              <a:ext uri="{FF2B5EF4-FFF2-40B4-BE49-F238E27FC236}">
                <a16:creationId xmlns:a16="http://schemas.microsoft.com/office/drawing/2014/main" id="{CFA6A3A9-5FBE-D432-4756-F2299BCC60DE}"/>
              </a:ext>
            </a:extLst>
          </p:cNvPr>
          <p:cNvSpPr>
            <a:spLocks noChangeAspect="1" noChangeArrowheads="1"/>
          </p:cNvSpPr>
          <p:nvPr/>
        </p:nvSpPr>
        <p:spPr bwMode="auto">
          <a:xfrm>
            <a:off x="-525463" y="603250"/>
            <a:ext cx="355600"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461835" name="Google Shape;158;p1" descr="Recurso 37.png">
            <a:extLst>
              <a:ext uri="{FF2B5EF4-FFF2-40B4-BE49-F238E27FC236}">
                <a16:creationId xmlns:a16="http://schemas.microsoft.com/office/drawing/2014/main" id="{3047821F-581E-7C13-807D-B17A67347D53}"/>
              </a:ext>
            </a:extLst>
          </p:cNvPr>
          <p:cNvSpPr>
            <a:spLocks noChangeAspect="1" noChangeArrowheads="1"/>
          </p:cNvSpPr>
          <p:nvPr/>
        </p:nvSpPr>
        <p:spPr bwMode="auto">
          <a:xfrm>
            <a:off x="-530225" y="573088"/>
            <a:ext cx="357187" cy="363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8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sym typeface="Arial" panose="020B0604020202020204" pitchFamily="34" charset="0"/>
            </a:endParaRPr>
          </a:p>
        </p:txBody>
      </p:sp>
      <p:pic>
        <p:nvPicPr>
          <p:cNvPr id="461836" name="Google Shape;348;p9">
            <a:extLst>
              <a:ext uri="{FF2B5EF4-FFF2-40B4-BE49-F238E27FC236}">
                <a16:creationId xmlns:a16="http://schemas.microsoft.com/office/drawing/2014/main" id="{F48311BC-4582-27D8-243D-82FC3DEDD78F}"/>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42925" y="977900"/>
            <a:ext cx="287337"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1837" name="Google Shape;349;p9">
            <a:extLst>
              <a:ext uri="{FF2B5EF4-FFF2-40B4-BE49-F238E27FC236}">
                <a16:creationId xmlns:a16="http://schemas.microsoft.com/office/drawing/2014/main" id="{628676C2-7A83-A488-E0B3-01199BEDFCFB}"/>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42925" y="1414463"/>
            <a:ext cx="276225"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1838" name="Google Shape;350;p9">
            <a:extLst>
              <a:ext uri="{FF2B5EF4-FFF2-40B4-BE49-F238E27FC236}">
                <a16:creationId xmlns:a16="http://schemas.microsoft.com/office/drawing/2014/main" id="{1A440096-3614-1D09-2004-194A759D0A78}"/>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576263" y="3008313"/>
            <a:ext cx="327025"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1839" name="Google Shape;351;p9" descr="Recurso 32.png">
            <a:extLst>
              <a:ext uri="{FF2B5EF4-FFF2-40B4-BE49-F238E27FC236}">
                <a16:creationId xmlns:a16="http://schemas.microsoft.com/office/drawing/2014/main" id="{D0BCDF3D-C690-7469-1144-A64255878E01}"/>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l="9357" r="2"/>
          <a:stretch>
            <a:fillRect/>
          </a:stretch>
        </p:blipFill>
        <p:spPr bwMode="auto">
          <a:xfrm>
            <a:off x="-565150" y="2598738"/>
            <a:ext cx="311150"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1840" name="Google Shape;352;p9">
            <a:extLst>
              <a:ext uri="{FF2B5EF4-FFF2-40B4-BE49-F238E27FC236}">
                <a16:creationId xmlns:a16="http://schemas.microsoft.com/office/drawing/2014/main" id="{FEBB5D5E-75E0-D153-1A0E-AAFDE2A7791B}"/>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r="14565" b="27232"/>
          <a:stretch>
            <a:fillRect/>
          </a:stretch>
        </p:blipFill>
        <p:spPr bwMode="auto">
          <a:xfrm>
            <a:off x="-541338" y="2209800"/>
            <a:ext cx="279400"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1841" name="Google Shape;353;p9" descr="Recurso 37.png">
            <a:extLst>
              <a:ext uri="{FF2B5EF4-FFF2-40B4-BE49-F238E27FC236}">
                <a16:creationId xmlns:a16="http://schemas.microsoft.com/office/drawing/2014/main" id="{08052439-5A71-D382-C4EF-D1507A66F6E7}"/>
              </a:ext>
            </a:extLst>
          </p:cNvPr>
          <p:cNvSpPr>
            <a:spLocks noChangeAspect="1" noChangeArrowheads="1"/>
          </p:cNvSpPr>
          <p:nvPr/>
        </p:nvSpPr>
        <p:spPr bwMode="auto">
          <a:xfrm>
            <a:off x="-542925" y="576263"/>
            <a:ext cx="355600" cy="363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461842" name="Google Shape;354;p9" descr="Recurso 31.png">
            <a:extLst>
              <a:ext uri="{FF2B5EF4-FFF2-40B4-BE49-F238E27FC236}">
                <a16:creationId xmlns:a16="http://schemas.microsoft.com/office/drawing/2014/main" id="{F142E0BA-AFFD-3395-7459-E2BEA5EDD816}"/>
              </a:ext>
            </a:extLst>
          </p:cNvPr>
          <p:cNvPicPr preferRelativeResize="0">
            <a:picLocks noChangeAspect="1" noChangeArrowheads="1"/>
          </p:cNvPicPr>
          <p:nvPr/>
        </p:nvPicPr>
        <p:blipFill>
          <a:blip r:embed="rId14" cstate="print">
            <a:extLst>
              <a:ext uri="{28A0092B-C50C-407E-A947-70E740481C1C}">
                <a14:useLocalDpi xmlns:a14="http://schemas.microsoft.com/office/drawing/2010/main" val="0"/>
              </a:ext>
            </a:extLst>
          </a:blip>
          <a:srcRect l="11145" r="26974"/>
          <a:stretch>
            <a:fillRect/>
          </a:stretch>
        </p:blipFill>
        <p:spPr bwMode="auto">
          <a:xfrm>
            <a:off x="-565150" y="1820863"/>
            <a:ext cx="298450"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1843" name="Google Shape;158;p1" descr="Recurso 37.png">
            <a:extLst>
              <a:ext uri="{FF2B5EF4-FFF2-40B4-BE49-F238E27FC236}">
                <a16:creationId xmlns:a16="http://schemas.microsoft.com/office/drawing/2014/main" id="{6EA35368-2C7D-2C61-9111-D3BA6BAABB84}"/>
              </a:ext>
            </a:extLst>
          </p:cNvPr>
          <p:cNvPicPr preferRelativeResize="0">
            <a:picLocks noChangeAspect="1" noChangeArrowheads="1"/>
          </p:cNvPicPr>
          <p:nvPr/>
        </p:nvPicPr>
        <p:blipFill>
          <a:blip r:embed="rId15" cstate="print">
            <a:extLst>
              <a:ext uri="{28A0092B-C50C-407E-A947-70E740481C1C}">
                <a14:useLocalDpi xmlns:a14="http://schemas.microsoft.com/office/drawing/2010/main" val="0"/>
              </a:ext>
            </a:extLst>
          </a:blip>
          <a:srcRect b="18539"/>
          <a:stretch>
            <a:fillRect/>
          </a:stretch>
        </p:blipFill>
        <p:spPr bwMode="auto">
          <a:xfrm>
            <a:off x="-547688" y="546100"/>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1862" name="Imagen 7">
            <a:extLst>
              <a:ext uri="{FF2B5EF4-FFF2-40B4-BE49-F238E27FC236}">
                <a16:creationId xmlns:a16="http://schemas.microsoft.com/office/drawing/2014/main" id="{770B7134-D325-E8C1-74A4-C810498E7A0E}"/>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0" y="190500"/>
            <a:ext cx="5648325" cy="608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1863" name="Imagen 9">
            <a:extLst>
              <a:ext uri="{FF2B5EF4-FFF2-40B4-BE49-F238E27FC236}">
                <a16:creationId xmlns:a16="http://schemas.microsoft.com/office/drawing/2014/main" id="{7B153205-6762-1104-F212-92A5A898894A}"/>
              </a:ext>
            </a:extLst>
          </p:cNvP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0" y="204788"/>
            <a:ext cx="5648325" cy="569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Google Shape;3183;p20">
            <a:extLst>
              <a:ext uri="{FF2B5EF4-FFF2-40B4-BE49-F238E27FC236}">
                <a16:creationId xmlns:a16="http://schemas.microsoft.com/office/drawing/2014/main" id="{2DED4054-5569-0D79-4F89-794639E01E90}"/>
              </a:ext>
            </a:extLst>
          </p:cNvPr>
          <p:cNvPicPr preferRelativeResize="0">
            <a:picLocks noChangeAspect="1" noChangeArrowheads="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730250" y="5645150"/>
            <a:ext cx="481012"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Google Shape;3036;p14">
            <a:extLst>
              <a:ext uri="{FF2B5EF4-FFF2-40B4-BE49-F238E27FC236}">
                <a16:creationId xmlns:a16="http://schemas.microsoft.com/office/drawing/2014/main" id="{A75815C8-05B6-60BF-4B9A-BBC253FF3185}"/>
              </a:ext>
            </a:extLst>
          </p:cNvPr>
          <p:cNvSpPr txBox="1">
            <a:spLocks noChangeArrowheads="1"/>
          </p:cNvSpPr>
          <p:nvPr/>
        </p:nvSpPr>
        <p:spPr bwMode="auto">
          <a:xfrm>
            <a:off x="3967956" y="871930"/>
            <a:ext cx="4708525" cy="376239"/>
          </a:xfrm>
          <a:prstGeom prst="rect">
            <a:avLst/>
          </a:prstGeom>
          <a:noFill/>
          <a:ln>
            <a:noFill/>
          </a:ln>
        </p:spPr>
        <p:txBody>
          <a:bodyPr lIns="91425" tIns="45700" rIns="91425" bIns="45700"/>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78"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ES"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rPr>
              <a:t>Actualización: 25 de enero de 2025 18:00 HLC</a:t>
            </a:r>
            <a:endParaRPr kumimoji="0" lang="es-CO"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endParaRPr>
          </a:p>
        </p:txBody>
      </p:sp>
    </p:spTree>
    <p:extLst>
      <p:ext uri="{BB962C8B-B14F-4D97-AF65-F5344CB8AC3E}">
        <p14:creationId xmlns:p14="http://schemas.microsoft.com/office/powerpoint/2010/main" val="243907027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74D959-2378-A877-4280-5A40897127E7}"/>
            </a:ext>
          </a:extLst>
        </p:cNvPr>
        <p:cNvGrpSpPr/>
        <p:nvPr/>
      </p:nvGrpSpPr>
      <p:grpSpPr>
        <a:xfrm>
          <a:off x="0" y="0"/>
          <a:ext cx="0" cy="0"/>
          <a:chOff x="0" y="0"/>
          <a:chExt cx="0" cy="0"/>
        </a:xfrm>
      </p:grpSpPr>
      <p:pic>
        <p:nvPicPr>
          <p:cNvPr id="465922" name="Google Shape;3373;p28" descr="O:\Mi unidad\OSPA\01. Tematicas\02. Hidrologia\01. Productos\01.Mapas_Alertas_Hidrologicas\temporales\jpg\Cuenca_baja_rio_Cauca.jpg">
            <a:extLst>
              <a:ext uri="{FF2B5EF4-FFF2-40B4-BE49-F238E27FC236}">
                <a16:creationId xmlns:a16="http://schemas.microsoft.com/office/drawing/2014/main" id="{BCBED1D5-4116-9AF1-0CA6-9FA9D82F0730}"/>
              </a:ext>
            </a:extLst>
          </p:cNvPr>
          <p:cNvPicPr preferRelativeResize="0">
            <a:picLocks noChangeAspect="1" noChangeArrowheads="1"/>
          </p:cNvPicPr>
          <p:nvPr/>
        </p:nvPicPr>
        <p:blipFill>
          <a:blip r:embed="rId3" r:link="rId4" cstate="print">
            <a:extLst>
              <a:ext uri="{28A0092B-C50C-407E-A947-70E740481C1C}">
                <a14:useLocalDpi xmlns:a14="http://schemas.microsoft.com/office/drawing/2010/main" val="0"/>
              </a:ext>
            </a:extLst>
          </a:blip>
          <a:srcRect/>
          <a:stretch>
            <a:fillRect/>
          </a:stretch>
        </p:blipFill>
        <p:spPr bwMode="auto">
          <a:xfrm>
            <a:off x="143591" y="1230126"/>
            <a:ext cx="4138613" cy="535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5923" name="Google Shape;3180;p20" descr="Recurso 39.png">
            <a:extLst>
              <a:ext uri="{FF2B5EF4-FFF2-40B4-BE49-F238E27FC236}">
                <a16:creationId xmlns:a16="http://schemas.microsoft.com/office/drawing/2014/main" id="{F3F9ABC4-9504-600B-2EDE-FAF12865836A}"/>
              </a:ext>
            </a:extLst>
          </p:cNvPr>
          <p:cNvPicPr preferRelativeResize="0">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20875" y="6176963"/>
            <a:ext cx="1598612" cy="44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5924" name="Google Shape;3182;p20">
            <a:extLst>
              <a:ext uri="{FF2B5EF4-FFF2-40B4-BE49-F238E27FC236}">
                <a16:creationId xmlns:a16="http://schemas.microsoft.com/office/drawing/2014/main" id="{A7A190E7-4FC2-103E-8093-088A5830E317}"/>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11200" y="5110163"/>
            <a:ext cx="493712"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5925" name="Google Shape;3183;p20">
            <a:extLst>
              <a:ext uri="{FF2B5EF4-FFF2-40B4-BE49-F238E27FC236}">
                <a16:creationId xmlns:a16="http://schemas.microsoft.com/office/drawing/2014/main" id="{18D38D7C-63A8-C6CD-BAD5-99E36AE88F76}"/>
              </a:ext>
            </a:extLst>
          </p:cNvPr>
          <p:cNvPicPr preferRelativeResize="0">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30250" y="5683441"/>
            <a:ext cx="481012"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5926" name="Google Shape;3203;p21" descr="Recurso 25.png">
            <a:extLst>
              <a:ext uri="{FF2B5EF4-FFF2-40B4-BE49-F238E27FC236}">
                <a16:creationId xmlns:a16="http://schemas.microsoft.com/office/drawing/2014/main" id="{6E26D4E5-D741-8D6C-C1E4-5E7A5DACA185}"/>
              </a:ext>
            </a:extLst>
          </p:cNvPr>
          <p:cNvPicPr preferRelativeResize="0">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66750" y="4529138"/>
            <a:ext cx="471487"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5927" name="Google Shape;5325;p223">
            <a:extLst>
              <a:ext uri="{FF2B5EF4-FFF2-40B4-BE49-F238E27FC236}">
                <a16:creationId xmlns:a16="http://schemas.microsoft.com/office/drawing/2014/main" id="{49483760-E8F9-4C9D-166E-AE2C9D12CB67}"/>
              </a:ext>
            </a:extLst>
          </p:cNvPr>
          <p:cNvPicPr preferRelativeResize="0">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66750" y="3862388"/>
            <a:ext cx="504825" cy="534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5928" name="Google Shape;349;p9">
            <a:extLst>
              <a:ext uri="{FF2B5EF4-FFF2-40B4-BE49-F238E27FC236}">
                <a16:creationId xmlns:a16="http://schemas.microsoft.com/office/drawing/2014/main" id="{3EAF892E-B3C3-DD01-4F4E-770A3B6F6ED0}"/>
              </a:ext>
            </a:extLst>
          </p:cNvPr>
          <p:cNvSpPr>
            <a:spLocks noChangeAspect="1" noChangeArrowheads="1"/>
          </p:cNvSpPr>
          <p:nvPr/>
        </p:nvSpPr>
        <p:spPr bwMode="auto">
          <a:xfrm>
            <a:off x="-525463" y="1441450"/>
            <a:ext cx="357188" cy="34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8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sym typeface="Arial" panose="020B0604020202020204" pitchFamily="34" charset="0"/>
            </a:endParaRPr>
          </a:p>
        </p:txBody>
      </p:sp>
      <p:sp>
        <p:nvSpPr>
          <p:cNvPr id="465929" name="Google Shape;353;p9" descr="Recurso 37.png">
            <a:extLst>
              <a:ext uri="{FF2B5EF4-FFF2-40B4-BE49-F238E27FC236}">
                <a16:creationId xmlns:a16="http://schemas.microsoft.com/office/drawing/2014/main" id="{38C9C6AE-4044-A8B4-7748-04A9ECC8DB56}"/>
              </a:ext>
            </a:extLst>
          </p:cNvPr>
          <p:cNvSpPr>
            <a:spLocks noChangeAspect="1" noChangeArrowheads="1"/>
          </p:cNvSpPr>
          <p:nvPr/>
        </p:nvSpPr>
        <p:spPr bwMode="auto">
          <a:xfrm>
            <a:off x="-525463" y="603250"/>
            <a:ext cx="355600"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465930" name="Google Shape;158;p1" descr="Recurso 37.png">
            <a:extLst>
              <a:ext uri="{FF2B5EF4-FFF2-40B4-BE49-F238E27FC236}">
                <a16:creationId xmlns:a16="http://schemas.microsoft.com/office/drawing/2014/main" id="{159769E6-E65B-E148-08E1-06DC69104E33}"/>
              </a:ext>
            </a:extLst>
          </p:cNvPr>
          <p:cNvSpPr>
            <a:spLocks noChangeAspect="1" noChangeArrowheads="1"/>
          </p:cNvSpPr>
          <p:nvPr/>
        </p:nvSpPr>
        <p:spPr bwMode="auto">
          <a:xfrm>
            <a:off x="-530225" y="573088"/>
            <a:ext cx="357187" cy="363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8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sym typeface="Arial" panose="020B0604020202020204" pitchFamily="34" charset="0"/>
            </a:endParaRPr>
          </a:p>
        </p:txBody>
      </p:sp>
      <p:pic>
        <p:nvPicPr>
          <p:cNvPr id="465931" name="Google Shape;348;p9">
            <a:extLst>
              <a:ext uri="{FF2B5EF4-FFF2-40B4-BE49-F238E27FC236}">
                <a16:creationId xmlns:a16="http://schemas.microsoft.com/office/drawing/2014/main" id="{E1CCD233-9005-556A-7043-6C4438E9F776}"/>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42925" y="977900"/>
            <a:ext cx="287337"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5932" name="Google Shape;349;p9">
            <a:extLst>
              <a:ext uri="{FF2B5EF4-FFF2-40B4-BE49-F238E27FC236}">
                <a16:creationId xmlns:a16="http://schemas.microsoft.com/office/drawing/2014/main" id="{DC78402C-8D71-8BD9-9715-DD017809A556}"/>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542925" y="1414463"/>
            <a:ext cx="276225"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5933" name="Google Shape;350;p9">
            <a:extLst>
              <a:ext uri="{FF2B5EF4-FFF2-40B4-BE49-F238E27FC236}">
                <a16:creationId xmlns:a16="http://schemas.microsoft.com/office/drawing/2014/main" id="{A9463D10-10DD-F45E-80D8-7B881ECD4275}"/>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576263" y="3008313"/>
            <a:ext cx="327025"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5934" name="Google Shape;351;p9" descr="Recurso 32.png">
            <a:extLst>
              <a:ext uri="{FF2B5EF4-FFF2-40B4-BE49-F238E27FC236}">
                <a16:creationId xmlns:a16="http://schemas.microsoft.com/office/drawing/2014/main" id="{A028E409-3FC3-E2AF-773E-20AD33771585}"/>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l="9357" r="2"/>
          <a:stretch>
            <a:fillRect/>
          </a:stretch>
        </p:blipFill>
        <p:spPr bwMode="auto">
          <a:xfrm>
            <a:off x="-565150" y="2598738"/>
            <a:ext cx="311150"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5935" name="Google Shape;352;p9">
            <a:extLst>
              <a:ext uri="{FF2B5EF4-FFF2-40B4-BE49-F238E27FC236}">
                <a16:creationId xmlns:a16="http://schemas.microsoft.com/office/drawing/2014/main" id="{74002B1A-067A-901D-9CC2-43B875618A67}"/>
              </a:ext>
            </a:extLst>
          </p:cNvPr>
          <p:cNvPicPr preferRelativeResize="0">
            <a:picLocks noChangeAspect="1" noChangeArrowheads="1"/>
          </p:cNvPicPr>
          <p:nvPr/>
        </p:nvPicPr>
        <p:blipFill>
          <a:blip r:embed="rId14" cstate="print">
            <a:extLst>
              <a:ext uri="{28A0092B-C50C-407E-A947-70E740481C1C}">
                <a14:useLocalDpi xmlns:a14="http://schemas.microsoft.com/office/drawing/2010/main" val="0"/>
              </a:ext>
            </a:extLst>
          </a:blip>
          <a:srcRect r="14565" b="27232"/>
          <a:stretch>
            <a:fillRect/>
          </a:stretch>
        </p:blipFill>
        <p:spPr bwMode="auto">
          <a:xfrm>
            <a:off x="-541338" y="2209800"/>
            <a:ext cx="279400"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5936" name="Google Shape;353;p9" descr="Recurso 37.png">
            <a:extLst>
              <a:ext uri="{FF2B5EF4-FFF2-40B4-BE49-F238E27FC236}">
                <a16:creationId xmlns:a16="http://schemas.microsoft.com/office/drawing/2014/main" id="{C792ACE9-1C8A-C2CC-7933-4BA442A3D180}"/>
              </a:ext>
            </a:extLst>
          </p:cNvPr>
          <p:cNvSpPr>
            <a:spLocks noChangeAspect="1" noChangeArrowheads="1"/>
          </p:cNvSpPr>
          <p:nvPr/>
        </p:nvSpPr>
        <p:spPr bwMode="auto">
          <a:xfrm>
            <a:off x="-542925" y="576263"/>
            <a:ext cx="355600" cy="363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465937" name="Google Shape;354;p9" descr="Recurso 31.png">
            <a:extLst>
              <a:ext uri="{FF2B5EF4-FFF2-40B4-BE49-F238E27FC236}">
                <a16:creationId xmlns:a16="http://schemas.microsoft.com/office/drawing/2014/main" id="{ED884432-F3D6-C315-B744-B68E940A8697}"/>
              </a:ext>
            </a:extLst>
          </p:cNvPr>
          <p:cNvPicPr preferRelativeResize="0">
            <a:picLocks noChangeAspect="1" noChangeArrowheads="1"/>
          </p:cNvPicPr>
          <p:nvPr/>
        </p:nvPicPr>
        <p:blipFill>
          <a:blip r:embed="rId15" cstate="print">
            <a:extLst>
              <a:ext uri="{28A0092B-C50C-407E-A947-70E740481C1C}">
                <a14:useLocalDpi xmlns:a14="http://schemas.microsoft.com/office/drawing/2010/main" val="0"/>
              </a:ext>
            </a:extLst>
          </a:blip>
          <a:srcRect l="11145" r="26974"/>
          <a:stretch>
            <a:fillRect/>
          </a:stretch>
        </p:blipFill>
        <p:spPr bwMode="auto">
          <a:xfrm>
            <a:off x="-565150" y="1820863"/>
            <a:ext cx="298450"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5985" name="Imagen 1">
            <a:extLst>
              <a:ext uri="{FF2B5EF4-FFF2-40B4-BE49-F238E27FC236}">
                <a16:creationId xmlns:a16="http://schemas.microsoft.com/office/drawing/2014/main" id="{1C9613D0-4751-2EE8-9D9E-1F0805F8093B}"/>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0" y="225425"/>
            <a:ext cx="560705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5" name="Google Shape;3394;p29">
            <a:extLst>
              <a:ext uri="{FF2B5EF4-FFF2-40B4-BE49-F238E27FC236}">
                <a16:creationId xmlns:a16="http://schemas.microsoft.com/office/drawing/2014/main" id="{B7A392BE-F4B8-DE82-0F96-4BB5131B66E9}"/>
              </a:ext>
            </a:extLst>
          </p:cNvPr>
          <p:cNvGraphicFramePr/>
          <p:nvPr/>
        </p:nvGraphicFramePr>
        <p:xfrm>
          <a:off x="4282204" y="3111266"/>
          <a:ext cx="7527600" cy="1143152"/>
        </p:xfrm>
        <a:graphic>
          <a:graphicData uri="http://schemas.openxmlformats.org/drawingml/2006/table">
            <a:tbl>
              <a:tblPr>
                <a:noFill/>
              </a:tblPr>
              <a:tblGrid>
                <a:gridCol w="686725">
                  <a:extLst>
                    <a:ext uri="{9D8B030D-6E8A-4147-A177-3AD203B41FA5}">
                      <a16:colId xmlns:a16="http://schemas.microsoft.com/office/drawing/2014/main" val="20000"/>
                    </a:ext>
                  </a:extLst>
                </a:gridCol>
                <a:gridCol w="1142318">
                  <a:extLst>
                    <a:ext uri="{9D8B030D-6E8A-4147-A177-3AD203B41FA5}">
                      <a16:colId xmlns:a16="http://schemas.microsoft.com/office/drawing/2014/main" val="20001"/>
                    </a:ext>
                  </a:extLst>
                </a:gridCol>
                <a:gridCol w="1422151">
                  <a:extLst>
                    <a:ext uri="{9D8B030D-6E8A-4147-A177-3AD203B41FA5}">
                      <a16:colId xmlns:a16="http://schemas.microsoft.com/office/drawing/2014/main" val="20002"/>
                    </a:ext>
                  </a:extLst>
                </a:gridCol>
                <a:gridCol w="4276406">
                  <a:extLst>
                    <a:ext uri="{9D8B030D-6E8A-4147-A177-3AD203B41FA5}">
                      <a16:colId xmlns:a16="http://schemas.microsoft.com/office/drawing/2014/main" val="20003"/>
                    </a:ext>
                  </a:extLst>
                </a:gridCol>
              </a:tblGrid>
              <a:tr h="490429">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Alerta</a:t>
                      </a:r>
                      <a:endParaRPr sz="900" b="1" u="none" strike="noStrike" cap="none" dirty="0">
                        <a:solidFill>
                          <a:schemeClr val="lt1"/>
                        </a:solidFill>
                        <a:latin typeface="Verdana"/>
                        <a:ea typeface="Verdana"/>
                        <a:cs typeface="Verdana"/>
                        <a:sym typeface="Verdana"/>
                      </a:endParaRPr>
                    </a:p>
                  </a:txBody>
                  <a:tcPr marL="91439" marR="91439" marT="45709" marB="45709" anchor="ctr">
                    <a:lnL w="12700" cap="flat" cmpd="sng">
                      <a:solidFill>
                        <a:srgbClr val="0070C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Zona Hidrográfica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Subzona o </a:t>
                      </a:r>
                      <a:endParaRPr sz="900" b="1" u="none" strike="noStrike" cap="none" dirty="0">
                        <a:solidFill>
                          <a:schemeClr val="lt1"/>
                        </a:solidFill>
                        <a:latin typeface="Verdana"/>
                        <a:ea typeface="Verdana"/>
                        <a:cs typeface="Verdana"/>
                        <a:sym typeface="Verdana"/>
                      </a:endParaRPr>
                    </a:p>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Cuenca Hidrográfica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Descripción de la alerta hidrológica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12700" cap="flat" cmpd="sng">
                      <a:solidFill>
                        <a:srgbClr val="0070C0"/>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extLst>
                  <a:ext uri="{0D108BD9-81ED-4DB2-BD59-A6C34878D82A}">
                    <a16:rowId xmlns:a16="http://schemas.microsoft.com/office/drawing/2014/main" val="10000"/>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a:buNone/>
                      </a:pPr>
                      <a:r>
                        <a:rPr lang="es-CO"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rPr>
                        <a:t>Cauca</a:t>
                      </a:r>
                      <a:endParaRPr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3" marR="91443" marT="45838" marB="4583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Bajo río Cauca</a:t>
                      </a:r>
                      <a:endPar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3" marR="91443" marT="45838" marB="4583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None/>
                        <a:tabLst/>
                        <a:defRPr/>
                      </a:pPr>
                      <a:r>
                        <a:rPr lang="es-ES" sz="900" b="1" u="none" strike="noStrike" cap="none" dirty="0">
                          <a:latin typeface="Verdana" panose="020B0604030504040204" pitchFamily="34" charset="0"/>
                          <a:ea typeface="Verdana" panose="020B0604030504040204" pitchFamily="34" charset="0"/>
                          <a:cs typeface="Arial Narrow"/>
                          <a:sym typeface="Arial Narrow"/>
                        </a:rPr>
                        <a:t>Alerta puntual: </a:t>
                      </a:r>
                      <a:r>
                        <a:rPr lang="es-ES" sz="900" b="0" u="none" strike="noStrike" cap="none" dirty="0">
                          <a:latin typeface="Verdana" panose="020B0604030504040204" pitchFamily="34" charset="0"/>
                          <a:ea typeface="Verdana" panose="020B0604030504040204" pitchFamily="34" charset="0"/>
                          <a:cs typeface="Arial Narrow"/>
                          <a:sym typeface="Arial Narrow"/>
                        </a:rPr>
                        <a:t>Afectaciones por rompimiento del dique marginal del río Cauca en el sector Caregato a la altura de San Jacinto del Cauca (Bolívar). Se recomienda especial atención en La Región de La Mojana por transvase del caudal del río Cauca (06/05/2024).</a:t>
                      </a:r>
                    </a:p>
                  </a:txBody>
                  <a:tcPr marL="91444" marR="91444" marT="45807" marB="45807"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46156507"/>
                  </a:ext>
                </a:extLst>
              </a:tr>
            </a:tbl>
          </a:graphicData>
        </a:graphic>
      </p:graphicFrame>
      <p:pic>
        <p:nvPicPr>
          <p:cNvPr id="2" name="Google Shape;3203;p21" descr="Recurso 25.png">
            <a:extLst>
              <a:ext uri="{FF2B5EF4-FFF2-40B4-BE49-F238E27FC236}">
                <a16:creationId xmlns:a16="http://schemas.microsoft.com/office/drawing/2014/main" id="{3ECF2316-F05C-0FC6-E27B-94800EED5353}"/>
              </a:ext>
            </a:extLst>
          </p:cNvPr>
          <p:cNvPicPr preferRelativeResize="0">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446551" y="3685572"/>
            <a:ext cx="471487"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Google Shape;350;p9">
            <a:extLst>
              <a:ext uri="{FF2B5EF4-FFF2-40B4-BE49-F238E27FC236}">
                <a16:creationId xmlns:a16="http://schemas.microsoft.com/office/drawing/2014/main" id="{432D0BC4-5C87-0D89-4824-63E2E6EDCFEB}"/>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2559482" y="2463800"/>
            <a:ext cx="327025"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Google Shape;3036;p14">
            <a:extLst>
              <a:ext uri="{FF2B5EF4-FFF2-40B4-BE49-F238E27FC236}">
                <a16:creationId xmlns:a16="http://schemas.microsoft.com/office/drawing/2014/main" id="{D758F8A4-DFC1-F1BC-BFAF-4E6530FB8D0C}"/>
              </a:ext>
            </a:extLst>
          </p:cNvPr>
          <p:cNvSpPr txBox="1">
            <a:spLocks noChangeArrowheads="1"/>
          </p:cNvSpPr>
          <p:nvPr/>
        </p:nvSpPr>
        <p:spPr bwMode="auto">
          <a:xfrm>
            <a:off x="3815556" y="719530"/>
            <a:ext cx="4708525" cy="376239"/>
          </a:xfrm>
          <a:prstGeom prst="rect">
            <a:avLst/>
          </a:prstGeom>
          <a:noFill/>
          <a:ln>
            <a:noFill/>
          </a:ln>
        </p:spPr>
        <p:txBody>
          <a:bodyPr lIns="91425" tIns="45700" rIns="91425" bIns="45700"/>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78"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ES"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rPr>
              <a:t>Actualización: 25 de enero de 2025 18:00 HLC</a:t>
            </a:r>
            <a:endParaRPr kumimoji="0" lang="es-CO"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endParaRPr>
          </a:p>
        </p:txBody>
      </p:sp>
    </p:spTree>
    <p:extLst>
      <p:ext uri="{BB962C8B-B14F-4D97-AF65-F5344CB8AC3E}">
        <p14:creationId xmlns:p14="http://schemas.microsoft.com/office/powerpoint/2010/main" val="119660867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Google Shape;3394;p29">
            <a:extLst>
              <a:ext uri="{FF2B5EF4-FFF2-40B4-BE49-F238E27FC236}">
                <a16:creationId xmlns:a16="http://schemas.microsoft.com/office/drawing/2014/main" id="{1B0A3741-0E02-EF77-8348-345CDDC799D9}"/>
              </a:ext>
            </a:extLst>
          </p:cNvPr>
          <p:cNvGraphicFramePr/>
          <p:nvPr/>
        </p:nvGraphicFramePr>
        <p:xfrm>
          <a:off x="4229481" y="3087799"/>
          <a:ext cx="7721727" cy="1244529"/>
        </p:xfrm>
        <a:graphic>
          <a:graphicData uri="http://schemas.openxmlformats.org/drawingml/2006/table">
            <a:tbl>
              <a:tblPr>
                <a:noFill/>
              </a:tblPr>
              <a:tblGrid>
                <a:gridCol w="581099">
                  <a:extLst>
                    <a:ext uri="{9D8B030D-6E8A-4147-A177-3AD203B41FA5}">
                      <a16:colId xmlns:a16="http://schemas.microsoft.com/office/drawing/2014/main" val="20000"/>
                    </a:ext>
                  </a:extLst>
                </a:gridCol>
                <a:gridCol w="1152672">
                  <a:extLst>
                    <a:ext uri="{9D8B030D-6E8A-4147-A177-3AD203B41FA5}">
                      <a16:colId xmlns:a16="http://schemas.microsoft.com/office/drawing/2014/main" val="20001"/>
                    </a:ext>
                  </a:extLst>
                </a:gridCol>
                <a:gridCol w="1595835">
                  <a:extLst>
                    <a:ext uri="{9D8B030D-6E8A-4147-A177-3AD203B41FA5}">
                      <a16:colId xmlns:a16="http://schemas.microsoft.com/office/drawing/2014/main" val="20002"/>
                    </a:ext>
                  </a:extLst>
                </a:gridCol>
                <a:gridCol w="4392121">
                  <a:extLst>
                    <a:ext uri="{9D8B030D-6E8A-4147-A177-3AD203B41FA5}">
                      <a16:colId xmlns:a16="http://schemas.microsoft.com/office/drawing/2014/main" val="20003"/>
                    </a:ext>
                  </a:extLst>
                </a:gridCol>
              </a:tblGrid>
              <a:tr h="467619">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Alerta</a:t>
                      </a:r>
                    </a:p>
                  </a:txBody>
                  <a:tcPr marL="91439" marR="91439" marT="45709" marB="45709" anchor="ctr">
                    <a:lnL w="12700" cap="flat" cmpd="sng">
                      <a:solidFill>
                        <a:srgbClr val="0070C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Zona Hidrográfica</a:t>
                      </a:r>
                    </a:p>
                  </a:txBody>
                  <a:tcPr marL="91439" marR="91439" marT="45709" marB="45709"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Subzona o </a:t>
                      </a:r>
                    </a:p>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Cuenca Hidrográfica</a:t>
                      </a:r>
                    </a:p>
                  </a:txBody>
                  <a:tcPr marL="91439" marR="91439" marT="45709" marB="45709" anchor="ctr">
                    <a:lnL w="9525" cap="flat" cmpd="sng" algn="ctr">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ES" sz="900" b="1" u="none" strike="noStrike" cap="none" dirty="0">
                          <a:solidFill>
                            <a:schemeClr val="lt1"/>
                          </a:solidFill>
                          <a:latin typeface="Verdana"/>
                          <a:ea typeface="Verdana"/>
                          <a:cs typeface="Verdana"/>
                          <a:sym typeface="Verdana"/>
                        </a:rPr>
                        <a:t>Descripción de la alerta hidrológica</a:t>
                      </a:r>
                    </a:p>
                  </a:txBody>
                  <a:tcPr marL="91439" marR="91439" marT="45709" marB="45709" anchor="ctr">
                    <a:lnL w="9525" cap="flat" cmpd="sng" algn="ctr">
                      <a:solidFill>
                        <a:srgbClr val="000000">
                          <a:alpha val="0"/>
                        </a:srgbClr>
                      </a:solidFill>
                      <a:prstDash val="solid"/>
                      <a:round/>
                      <a:headEnd type="none" w="sm" len="sm"/>
                      <a:tailEnd type="none" w="sm" len="sm"/>
                    </a:lnL>
                    <a:lnR w="12700" cap="flat" cmpd="sng">
                      <a:solidFill>
                        <a:srgbClr val="0070C0"/>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extLst>
                  <a:ext uri="{0D108BD9-81ED-4DB2-BD59-A6C34878D82A}">
                    <a16:rowId xmlns:a16="http://schemas.microsoft.com/office/drawing/2014/main" val="10000"/>
                  </a:ext>
                </a:extLst>
              </a:tr>
              <a:tr h="720829">
                <a:tc>
                  <a:txBody>
                    <a:bodyPr/>
                    <a:lstStyle/>
                    <a:p>
                      <a:pPr marL="0" marR="0" lvl="0" indent="0" algn="ctr" rtl="0">
                        <a:lnSpc>
                          <a:spcPct val="107000"/>
                        </a:lnSpc>
                        <a:spcBef>
                          <a:spcPts val="0"/>
                        </a:spcBef>
                        <a:spcAft>
                          <a:spcPts val="0"/>
                        </a:spcAft>
                        <a:buClr>
                          <a:schemeClr val="dk1"/>
                        </a:buClr>
                        <a:buSzPts val="1050"/>
                        <a:buFont typeface="Noto Sans Symbols"/>
                        <a:buNone/>
                      </a:pPr>
                      <a:endParaRPr lang="es-CO" sz="800" b="1"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37" marR="91437" marT="45702" marB="45702"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Clr>
                          <a:schemeClr val="dk1"/>
                        </a:buClr>
                        <a:buSzPts val="900"/>
                        <a:buFont typeface="Verdana"/>
                        <a:buNone/>
                      </a:pPr>
                      <a:r>
                        <a:rPr lang="es-CO" sz="900" b="0" u="none" strike="noStrike" cap="none" dirty="0">
                          <a:solidFill>
                            <a:schemeClr val="dk1"/>
                          </a:solidFill>
                          <a:latin typeface="Verdana" panose="020B0604030504040204" pitchFamily="34" charset="0"/>
                          <a:ea typeface="Verdana" panose="020B0604030504040204" pitchFamily="34" charset="0"/>
                          <a:cs typeface="Verdana"/>
                          <a:sym typeface="Verdana"/>
                        </a:rPr>
                        <a:t>Bajo Magdalena – Cauca – San Jorge</a:t>
                      </a:r>
                      <a:endParaRPr sz="900" b="0" u="none" strike="noStrike" cap="none" dirty="0">
                        <a:solidFill>
                          <a:schemeClr val="dk1"/>
                        </a:solidFill>
                        <a:latin typeface="Verdana" panose="020B0604030504040204" pitchFamily="34" charset="0"/>
                        <a:ea typeface="Verdana" panose="020B0604030504040204" pitchFamily="34" charset="0"/>
                        <a:cs typeface="Verdana"/>
                        <a:sym typeface="Verdana"/>
                      </a:endParaRPr>
                    </a:p>
                  </a:txBody>
                  <a:tcPr marL="91444" marR="91444" marT="45530" marB="4553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u="none" strike="noStrike" cap="none" dirty="0">
                          <a:solidFill>
                            <a:schemeClr val="dk1"/>
                          </a:solidFill>
                          <a:latin typeface="Verdana" panose="020B0604030504040204" pitchFamily="34" charset="0"/>
                          <a:ea typeface="Verdana" panose="020B0604030504040204" pitchFamily="34" charset="0"/>
                          <a:cs typeface="Verdana"/>
                          <a:sym typeface="Verdana"/>
                        </a:rPr>
                        <a:t>Bajo San Jorge – La Mojana</a:t>
                      </a:r>
                      <a:endParaRPr sz="900" b="0" u="none" strike="noStrike" cap="none" dirty="0">
                        <a:solidFill>
                          <a:schemeClr val="dk1"/>
                        </a:solidFill>
                        <a:latin typeface="Verdana" panose="020B0604030504040204" pitchFamily="34" charset="0"/>
                        <a:ea typeface="Verdana" panose="020B0604030504040204" pitchFamily="34" charset="0"/>
                        <a:cs typeface="Verdana"/>
                        <a:sym typeface="Verdana"/>
                      </a:endParaRPr>
                    </a:p>
                  </a:txBody>
                  <a:tcPr marL="91444" marR="91444" marT="45530" marB="4553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1100"/>
                        <a:buFont typeface="Noto Sans Symbols"/>
                        <a:buNone/>
                        <a:tabLst/>
                        <a:defRPr/>
                      </a:pPr>
                      <a:r>
                        <a:rPr lang="es-ES" sz="900" b="0" u="none" strike="noStrike" kern="1200" dirty="0">
                          <a:solidFill>
                            <a:schemeClr val="dk1"/>
                          </a:solidFill>
                          <a:latin typeface="Verdana" panose="020B0604030504040204" pitchFamily="34" charset="0"/>
                          <a:ea typeface="Verdana" panose="020B0604030504040204" pitchFamily="34" charset="0"/>
                          <a:cs typeface="Arial Narrow"/>
                          <a:sym typeface="Arial Narrow"/>
                        </a:rPr>
                        <a:t>Niveles altos del río San Jorge en el tramo Jegua - San Antonio y los sistemas de caños y ciénagas asociados. Adicionalmente, persisten las áreas inundadas en los municipios de San Jacinto del Cauca, Caimito, San Benito Abad, Ayapel, Guaranda, San Marcos y Sucre, asociadas al ingreso de agua del río Cauca a través del boquete en Caregato.</a:t>
                      </a:r>
                      <a:endParaRPr lang="es-ES" sz="900" b="1" u="none" strike="noStrike" kern="1200" dirty="0">
                        <a:solidFill>
                          <a:schemeClr val="dk1"/>
                        </a:solidFill>
                        <a:latin typeface="Verdana" panose="020B0604030504040204" pitchFamily="34" charset="0"/>
                        <a:ea typeface="Verdana" panose="020B0604030504040204" pitchFamily="34" charset="0"/>
                        <a:cs typeface="Arial Narrow"/>
                        <a:sym typeface="Arial Narrow"/>
                      </a:endParaRPr>
                    </a:p>
                  </a:txBody>
                  <a:tcPr marL="91444" marR="91444" marT="45555" marB="45555"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34671604"/>
                  </a:ext>
                </a:extLst>
              </a:tr>
            </a:tbl>
          </a:graphicData>
        </a:graphic>
      </p:graphicFrame>
      <p:pic>
        <p:nvPicPr>
          <p:cNvPr id="468000" name="Google Shape;3393;p29" descr="O:\Mi unidad\OSPA\01. Tematicas\02. Hidrologia\01. Productos\01.Mapas_Alertas_Hidrologicas\temporales\jpg\Cuenca_baja_Magdalena.jpg">
            <a:extLst>
              <a:ext uri="{FF2B5EF4-FFF2-40B4-BE49-F238E27FC236}">
                <a16:creationId xmlns:a16="http://schemas.microsoft.com/office/drawing/2014/main" id="{11FAE4CC-5815-76DC-8945-CD30F044CC15}"/>
              </a:ext>
            </a:extLst>
          </p:cNvPr>
          <p:cNvPicPr preferRelativeResize="0">
            <a:picLocks noChangeAspect="1" noChangeArrowheads="1"/>
          </p:cNvPicPr>
          <p:nvPr/>
        </p:nvPicPr>
        <p:blipFill>
          <a:blip r:embed="rId3" r:link="rId4" cstate="print">
            <a:extLst>
              <a:ext uri="{28A0092B-C50C-407E-A947-70E740481C1C}">
                <a14:useLocalDpi xmlns:a14="http://schemas.microsoft.com/office/drawing/2010/main" val="0"/>
              </a:ext>
            </a:extLst>
          </a:blip>
          <a:srcRect/>
          <a:stretch>
            <a:fillRect/>
          </a:stretch>
        </p:blipFill>
        <p:spPr bwMode="auto">
          <a:xfrm>
            <a:off x="47689" y="1131095"/>
            <a:ext cx="4070350" cy="5267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8001" name="Google Shape;3180;p20" descr="Recurso 39.png">
            <a:extLst>
              <a:ext uri="{FF2B5EF4-FFF2-40B4-BE49-F238E27FC236}">
                <a16:creationId xmlns:a16="http://schemas.microsoft.com/office/drawing/2014/main" id="{93A40526-2903-526B-42BA-EC2B1EEC14D4}"/>
              </a:ext>
            </a:extLst>
          </p:cNvPr>
          <p:cNvPicPr preferRelativeResize="0">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20875" y="6176963"/>
            <a:ext cx="1598612" cy="44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8002" name="Google Shape;3182;p20">
            <a:extLst>
              <a:ext uri="{FF2B5EF4-FFF2-40B4-BE49-F238E27FC236}">
                <a16:creationId xmlns:a16="http://schemas.microsoft.com/office/drawing/2014/main" id="{2B7C7584-A5A6-A8B7-D826-173CC72007C8}"/>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83652" y="5114132"/>
            <a:ext cx="493712"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8003" name="Google Shape;3203;p21" descr="Recurso 25.png">
            <a:extLst>
              <a:ext uri="{FF2B5EF4-FFF2-40B4-BE49-F238E27FC236}">
                <a16:creationId xmlns:a16="http://schemas.microsoft.com/office/drawing/2014/main" id="{A0910ABB-5525-C8D3-6A9E-C86E5585FAC0}"/>
              </a:ext>
            </a:extLst>
          </p:cNvPr>
          <p:cNvPicPr preferRelativeResize="0">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66750" y="4529138"/>
            <a:ext cx="471487"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8004" name="Google Shape;5325;p223">
            <a:extLst>
              <a:ext uri="{FF2B5EF4-FFF2-40B4-BE49-F238E27FC236}">
                <a16:creationId xmlns:a16="http://schemas.microsoft.com/office/drawing/2014/main" id="{A61AC811-2C75-810C-F5F5-6AA98928EC4F}"/>
              </a:ext>
            </a:extLst>
          </p:cNvPr>
          <p:cNvPicPr preferRelativeResize="0">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66750" y="3862388"/>
            <a:ext cx="504825" cy="534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8005" name="Google Shape;349;p9">
            <a:extLst>
              <a:ext uri="{FF2B5EF4-FFF2-40B4-BE49-F238E27FC236}">
                <a16:creationId xmlns:a16="http://schemas.microsoft.com/office/drawing/2014/main" id="{6E1F2A69-0005-D1EF-B8E6-C7FC4484E558}"/>
              </a:ext>
            </a:extLst>
          </p:cNvPr>
          <p:cNvSpPr>
            <a:spLocks noChangeAspect="1" noChangeArrowheads="1"/>
          </p:cNvSpPr>
          <p:nvPr/>
        </p:nvSpPr>
        <p:spPr bwMode="auto">
          <a:xfrm>
            <a:off x="-525463" y="1441450"/>
            <a:ext cx="357188" cy="34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8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sym typeface="Arial" panose="020B0604020202020204" pitchFamily="34" charset="0"/>
            </a:endParaRPr>
          </a:p>
        </p:txBody>
      </p:sp>
      <p:sp>
        <p:nvSpPr>
          <p:cNvPr id="468006" name="Google Shape;353;p9" descr="Recurso 37.png">
            <a:extLst>
              <a:ext uri="{FF2B5EF4-FFF2-40B4-BE49-F238E27FC236}">
                <a16:creationId xmlns:a16="http://schemas.microsoft.com/office/drawing/2014/main" id="{E3FCC442-CEF9-B4A4-83ED-AFB8AB1780AD}"/>
              </a:ext>
            </a:extLst>
          </p:cNvPr>
          <p:cNvSpPr>
            <a:spLocks noChangeAspect="1" noChangeArrowheads="1"/>
          </p:cNvSpPr>
          <p:nvPr/>
        </p:nvSpPr>
        <p:spPr bwMode="auto">
          <a:xfrm>
            <a:off x="-525463" y="603250"/>
            <a:ext cx="355600"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468007" name="Google Shape;158;p1" descr="Recurso 37.png">
            <a:extLst>
              <a:ext uri="{FF2B5EF4-FFF2-40B4-BE49-F238E27FC236}">
                <a16:creationId xmlns:a16="http://schemas.microsoft.com/office/drawing/2014/main" id="{D6198E99-6C74-5871-6E0C-9A4E50738C3C}"/>
              </a:ext>
            </a:extLst>
          </p:cNvPr>
          <p:cNvSpPr>
            <a:spLocks noChangeAspect="1" noChangeArrowheads="1"/>
          </p:cNvSpPr>
          <p:nvPr/>
        </p:nvSpPr>
        <p:spPr bwMode="auto">
          <a:xfrm>
            <a:off x="-530225" y="573088"/>
            <a:ext cx="357187" cy="363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8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sym typeface="Arial" panose="020B0604020202020204" pitchFamily="34" charset="0"/>
            </a:endParaRPr>
          </a:p>
        </p:txBody>
      </p:sp>
      <p:pic>
        <p:nvPicPr>
          <p:cNvPr id="468008" name="Google Shape;348;p9">
            <a:extLst>
              <a:ext uri="{FF2B5EF4-FFF2-40B4-BE49-F238E27FC236}">
                <a16:creationId xmlns:a16="http://schemas.microsoft.com/office/drawing/2014/main" id="{96A52143-2B32-365C-6D55-FA913CEABD97}"/>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42925" y="977900"/>
            <a:ext cx="287337"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8009" name="Google Shape;349;p9">
            <a:extLst>
              <a:ext uri="{FF2B5EF4-FFF2-40B4-BE49-F238E27FC236}">
                <a16:creationId xmlns:a16="http://schemas.microsoft.com/office/drawing/2014/main" id="{8B8BF3EB-642F-1016-B091-60AC12104FE0}"/>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42925" y="1414463"/>
            <a:ext cx="276225"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8010" name="Google Shape;351;p9" descr="Recurso 32.png">
            <a:extLst>
              <a:ext uri="{FF2B5EF4-FFF2-40B4-BE49-F238E27FC236}">
                <a16:creationId xmlns:a16="http://schemas.microsoft.com/office/drawing/2014/main" id="{96E90A95-B4EE-A75E-4C10-F106BE0ED594}"/>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l="9357" r="2"/>
          <a:stretch>
            <a:fillRect/>
          </a:stretch>
        </p:blipFill>
        <p:spPr bwMode="auto">
          <a:xfrm>
            <a:off x="-565150" y="2598738"/>
            <a:ext cx="311150"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8011" name="Google Shape;352;p9">
            <a:extLst>
              <a:ext uri="{FF2B5EF4-FFF2-40B4-BE49-F238E27FC236}">
                <a16:creationId xmlns:a16="http://schemas.microsoft.com/office/drawing/2014/main" id="{68F18BB4-2E98-5F3D-C415-8A5B904AA659}"/>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r="14565" b="27232"/>
          <a:stretch>
            <a:fillRect/>
          </a:stretch>
        </p:blipFill>
        <p:spPr bwMode="auto">
          <a:xfrm>
            <a:off x="-541338" y="2209800"/>
            <a:ext cx="279400"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8012" name="Google Shape;353;p9" descr="Recurso 37.png">
            <a:extLst>
              <a:ext uri="{FF2B5EF4-FFF2-40B4-BE49-F238E27FC236}">
                <a16:creationId xmlns:a16="http://schemas.microsoft.com/office/drawing/2014/main" id="{7893EC40-D0FA-C81B-D8B3-0CCF69F41DB9}"/>
              </a:ext>
            </a:extLst>
          </p:cNvPr>
          <p:cNvSpPr>
            <a:spLocks noChangeAspect="1" noChangeArrowheads="1"/>
          </p:cNvSpPr>
          <p:nvPr/>
        </p:nvSpPr>
        <p:spPr bwMode="auto">
          <a:xfrm>
            <a:off x="-542925" y="576263"/>
            <a:ext cx="355600" cy="363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468016" name="Google Shape;350;p9">
            <a:extLst>
              <a:ext uri="{FF2B5EF4-FFF2-40B4-BE49-F238E27FC236}">
                <a16:creationId xmlns:a16="http://schemas.microsoft.com/office/drawing/2014/main" id="{97288FB8-5CF1-8983-4617-C2A7F1285BC1}"/>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564324" y="3061494"/>
            <a:ext cx="327025"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Google Shape;3183;p20">
            <a:extLst>
              <a:ext uri="{FF2B5EF4-FFF2-40B4-BE49-F238E27FC236}">
                <a16:creationId xmlns:a16="http://schemas.microsoft.com/office/drawing/2014/main" id="{723299B2-053E-5AC3-D9F7-733A8D004480}"/>
              </a:ext>
            </a:extLst>
          </p:cNvPr>
          <p:cNvPicPr preferRelativeResize="0">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650081" y="5665788"/>
            <a:ext cx="481012"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Google Shape;158;p1" descr="Recurso 37.png">
            <a:extLst>
              <a:ext uri="{FF2B5EF4-FFF2-40B4-BE49-F238E27FC236}">
                <a16:creationId xmlns:a16="http://schemas.microsoft.com/office/drawing/2014/main" id="{92175D17-A2CF-5F76-EB13-39FAD0E8B2B0}"/>
              </a:ext>
            </a:extLst>
          </p:cNvPr>
          <p:cNvPicPr preferRelativeResize="0">
            <a:picLocks noChangeAspect="1" noChangeArrowheads="1"/>
          </p:cNvPicPr>
          <p:nvPr/>
        </p:nvPicPr>
        <p:blipFill>
          <a:blip r:embed="rId15" cstate="print">
            <a:extLst>
              <a:ext uri="{28A0092B-C50C-407E-A947-70E740481C1C}">
                <a14:useLocalDpi xmlns:a14="http://schemas.microsoft.com/office/drawing/2010/main" val="0"/>
              </a:ext>
            </a:extLst>
          </a:blip>
          <a:srcRect b="18539"/>
          <a:stretch>
            <a:fillRect/>
          </a:stretch>
        </p:blipFill>
        <p:spPr bwMode="auto">
          <a:xfrm>
            <a:off x="-520301" y="567532"/>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Google Shape;3203;p21" descr="Recurso 25.png">
            <a:extLst>
              <a:ext uri="{FF2B5EF4-FFF2-40B4-BE49-F238E27FC236}">
                <a16:creationId xmlns:a16="http://schemas.microsoft.com/office/drawing/2014/main" id="{E179DA81-D990-B8BE-1753-7526BF1F3B3E}"/>
              </a:ext>
            </a:extLst>
          </p:cNvPr>
          <p:cNvPicPr preferRelativeResize="0">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300221" y="3697933"/>
            <a:ext cx="471487"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Google Shape;354;p9" descr="Recurso 31.png">
            <a:extLst>
              <a:ext uri="{FF2B5EF4-FFF2-40B4-BE49-F238E27FC236}">
                <a16:creationId xmlns:a16="http://schemas.microsoft.com/office/drawing/2014/main" id="{1D5E4001-959C-89AF-BDEA-FD2A996214B6}"/>
              </a:ext>
            </a:extLst>
          </p:cNvPr>
          <p:cNvPicPr preferRelativeResize="0">
            <a:picLocks noChangeAspect="1" noChangeArrowheads="1"/>
          </p:cNvPicPr>
          <p:nvPr/>
        </p:nvPicPr>
        <p:blipFill>
          <a:blip r:embed="rId16" cstate="print">
            <a:extLst>
              <a:ext uri="{28A0092B-C50C-407E-A947-70E740481C1C}">
                <a14:useLocalDpi xmlns:a14="http://schemas.microsoft.com/office/drawing/2010/main" val="0"/>
              </a:ext>
            </a:extLst>
          </a:blip>
          <a:srcRect l="11145" r="26974"/>
          <a:stretch>
            <a:fillRect/>
          </a:stretch>
        </p:blipFill>
        <p:spPr bwMode="auto">
          <a:xfrm>
            <a:off x="-519113" y="3438525"/>
            <a:ext cx="298450"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Google Shape;350;p9">
            <a:extLst>
              <a:ext uri="{FF2B5EF4-FFF2-40B4-BE49-F238E27FC236}">
                <a16:creationId xmlns:a16="http://schemas.microsoft.com/office/drawing/2014/main" id="{203933B2-210D-F850-01CC-0C9AE89BD54D}"/>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1244598" y="4259263"/>
            <a:ext cx="327025"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Google Shape;3036;p14">
            <a:extLst>
              <a:ext uri="{FF2B5EF4-FFF2-40B4-BE49-F238E27FC236}">
                <a16:creationId xmlns:a16="http://schemas.microsoft.com/office/drawing/2014/main" id="{BB45C5EB-B422-2156-7283-7A4E8C540645}"/>
              </a:ext>
            </a:extLst>
          </p:cNvPr>
          <p:cNvSpPr txBox="1">
            <a:spLocks noChangeArrowheads="1"/>
          </p:cNvSpPr>
          <p:nvPr/>
        </p:nvSpPr>
        <p:spPr bwMode="auto">
          <a:xfrm>
            <a:off x="3815556" y="719530"/>
            <a:ext cx="4708525" cy="376239"/>
          </a:xfrm>
          <a:prstGeom prst="rect">
            <a:avLst/>
          </a:prstGeom>
          <a:noFill/>
          <a:ln>
            <a:noFill/>
          </a:ln>
        </p:spPr>
        <p:txBody>
          <a:bodyPr lIns="91425" tIns="45700" rIns="91425" bIns="45700"/>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78"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ES"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rPr>
              <a:t>Actualización: 25 de enero de 2025 18:00 HLC</a:t>
            </a:r>
            <a:endParaRPr kumimoji="0" lang="es-CO"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endParaRPr>
          </a:p>
        </p:txBody>
      </p:sp>
    </p:spTree>
    <p:extLst>
      <p:ext uri="{BB962C8B-B14F-4D97-AF65-F5344CB8AC3E}">
        <p14:creationId xmlns:p14="http://schemas.microsoft.com/office/powerpoint/2010/main" val="143002068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C19DF5-BA71-6861-544C-F0677858CAFD}"/>
            </a:ext>
          </a:extLst>
        </p:cNvPr>
        <p:cNvGrpSpPr/>
        <p:nvPr/>
      </p:nvGrpSpPr>
      <p:grpSpPr>
        <a:xfrm>
          <a:off x="0" y="0"/>
          <a:ext cx="0" cy="0"/>
          <a:chOff x="0" y="0"/>
          <a:chExt cx="0" cy="0"/>
        </a:xfrm>
      </p:grpSpPr>
      <p:pic>
        <p:nvPicPr>
          <p:cNvPr id="472066" name="Google Shape;3417;p30" descr="O:\Mi unidad\OSPA\01. Tematicas\02. Hidrologia\01. Productos\01.Mapas_Alertas_Hidrologicas\temporales\jpg\AH_Orinoco.jpg">
            <a:extLst>
              <a:ext uri="{FF2B5EF4-FFF2-40B4-BE49-F238E27FC236}">
                <a16:creationId xmlns:a16="http://schemas.microsoft.com/office/drawing/2014/main" id="{1A86F772-7139-DEED-C10C-DF1F2BDE7C44}"/>
              </a:ext>
            </a:extLst>
          </p:cNvPr>
          <p:cNvPicPr preferRelativeResize="0">
            <a:picLocks noChangeAspect="1" noChangeArrowheads="1"/>
          </p:cNvPicPr>
          <p:nvPr/>
        </p:nvPicPr>
        <p:blipFill>
          <a:blip r:embed="rId3" r:link="rId4" cstate="print">
            <a:extLst>
              <a:ext uri="{28A0092B-C50C-407E-A947-70E740481C1C}">
                <a14:useLocalDpi xmlns:a14="http://schemas.microsoft.com/office/drawing/2010/main" val="0"/>
              </a:ext>
            </a:extLst>
          </a:blip>
          <a:srcRect/>
          <a:stretch>
            <a:fillRect/>
          </a:stretch>
        </p:blipFill>
        <p:spPr bwMode="auto">
          <a:xfrm>
            <a:off x="65088" y="1759141"/>
            <a:ext cx="5324475"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2092" name="Google Shape;3182;p20">
            <a:extLst>
              <a:ext uri="{FF2B5EF4-FFF2-40B4-BE49-F238E27FC236}">
                <a16:creationId xmlns:a16="http://schemas.microsoft.com/office/drawing/2014/main" id="{45934D2B-7036-E945-1522-5ACA8E05A732}"/>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11200" y="5081588"/>
            <a:ext cx="493712"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2093" name="Google Shape;3203;p21" descr="Recurso 25.png">
            <a:extLst>
              <a:ext uri="{FF2B5EF4-FFF2-40B4-BE49-F238E27FC236}">
                <a16:creationId xmlns:a16="http://schemas.microsoft.com/office/drawing/2014/main" id="{4A4EC4AF-DCDD-98C1-3550-921358B9BAFD}"/>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66750" y="4529138"/>
            <a:ext cx="471487"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2094" name="Google Shape;5325;p223">
            <a:extLst>
              <a:ext uri="{FF2B5EF4-FFF2-40B4-BE49-F238E27FC236}">
                <a16:creationId xmlns:a16="http://schemas.microsoft.com/office/drawing/2014/main" id="{4AA3CA6B-0F15-8C84-9A20-8A94E407C308}"/>
              </a:ext>
            </a:extLst>
          </p:cNvPr>
          <p:cNvPicPr preferRelativeResize="0">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66750" y="3862388"/>
            <a:ext cx="504825" cy="534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2095" name="Google Shape;349;p9">
            <a:extLst>
              <a:ext uri="{FF2B5EF4-FFF2-40B4-BE49-F238E27FC236}">
                <a16:creationId xmlns:a16="http://schemas.microsoft.com/office/drawing/2014/main" id="{D76E164A-E8F4-E377-3423-DFB2A523B499}"/>
              </a:ext>
            </a:extLst>
          </p:cNvPr>
          <p:cNvSpPr>
            <a:spLocks noChangeAspect="1" noChangeArrowheads="1"/>
          </p:cNvSpPr>
          <p:nvPr/>
        </p:nvSpPr>
        <p:spPr bwMode="auto">
          <a:xfrm>
            <a:off x="-525463" y="1441450"/>
            <a:ext cx="357188" cy="34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8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sym typeface="Arial" panose="020B0604020202020204" pitchFamily="34" charset="0"/>
            </a:endParaRPr>
          </a:p>
        </p:txBody>
      </p:sp>
      <p:sp>
        <p:nvSpPr>
          <p:cNvPr id="472096" name="Google Shape;353;p9" descr="Recurso 37.png">
            <a:extLst>
              <a:ext uri="{FF2B5EF4-FFF2-40B4-BE49-F238E27FC236}">
                <a16:creationId xmlns:a16="http://schemas.microsoft.com/office/drawing/2014/main" id="{C00DC226-86B4-D808-2400-B20A61587BE4}"/>
              </a:ext>
            </a:extLst>
          </p:cNvPr>
          <p:cNvSpPr>
            <a:spLocks noChangeAspect="1" noChangeArrowheads="1"/>
          </p:cNvSpPr>
          <p:nvPr/>
        </p:nvSpPr>
        <p:spPr bwMode="auto">
          <a:xfrm>
            <a:off x="-525463" y="603250"/>
            <a:ext cx="355600"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472097" name="Google Shape;158;p1" descr="Recurso 37.png">
            <a:extLst>
              <a:ext uri="{FF2B5EF4-FFF2-40B4-BE49-F238E27FC236}">
                <a16:creationId xmlns:a16="http://schemas.microsoft.com/office/drawing/2014/main" id="{E3E87446-8620-E776-66C9-BA8C54AFCD2B}"/>
              </a:ext>
            </a:extLst>
          </p:cNvPr>
          <p:cNvSpPr>
            <a:spLocks noChangeAspect="1" noChangeArrowheads="1"/>
          </p:cNvSpPr>
          <p:nvPr/>
        </p:nvSpPr>
        <p:spPr bwMode="auto">
          <a:xfrm>
            <a:off x="-530225" y="573088"/>
            <a:ext cx="357187" cy="363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8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sym typeface="Arial" panose="020B0604020202020204" pitchFamily="34" charset="0"/>
            </a:endParaRPr>
          </a:p>
        </p:txBody>
      </p:sp>
      <p:pic>
        <p:nvPicPr>
          <p:cNvPr id="472098" name="Google Shape;348;p9">
            <a:extLst>
              <a:ext uri="{FF2B5EF4-FFF2-40B4-BE49-F238E27FC236}">
                <a16:creationId xmlns:a16="http://schemas.microsoft.com/office/drawing/2014/main" id="{1206FC89-7FC8-0F4C-0A47-45E5DABAFE6E}"/>
              </a:ext>
            </a:extLst>
          </p:cNvPr>
          <p:cNvPicPr preferRelativeResize="0">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42925" y="977900"/>
            <a:ext cx="287337"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2099" name="Google Shape;349;p9">
            <a:extLst>
              <a:ext uri="{FF2B5EF4-FFF2-40B4-BE49-F238E27FC236}">
                <a16:creationId xmlns:a16="http://schemas.microsoft.com/office/drawing/2014/main" id="{684A584D-BED6-AA62-2C7B-B21F3A31C006}"/>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42925" y="1414463"/>
            <a:ext cx="276225"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2100" name="Google Shape;350;p9">
            <a:extLst>
              <a:ext uri="{FF2B5EF4-FFF2-40B4-BE49-F238E27FC236}">
                <a16:creationId xmlns:a16="http://schemas.microsoft.com/office/drawing/2014/main" id="{622828F6-71F4-1A3E-65F3-0EDB4B52BC82}"/>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76263" y="3008313"/>
            <a:ext cx="327025"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2101" name="Google Shape;351;p9" descr="Recurso 32.png">
            <a:extLst>
              <a:ext uri="{FF2B5EF4-FFF2-40B4-BE49-F238E27FC236}">
                <a16:creationId xmlns:a16="http://schemas.microsoft.com/office/drawing/2014/main" id="{33606C22-1F6E-09E4-7F08-A3C6864DE13F}"/>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l="9357" r="2"/>
          <a:stretch>
            <a:fillRect/>
          </a:stretch>
        </p:blipFill>
        <p:spPr bwMode="auto">
          <a:xfrm>
            <a:off x="-565150" y="2598738"/>
            <a:ext cx="311150"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2102" name="Google Shape;352;p9">
            <a:extLst>
              <a:ext uri="{FF2B5EF4-FFF2-40B4-BE49-F238E27FC236}">
                <a16:creationId xmlns:a16="http://schemas.microsoft.com/office/drawing/2014/main" id="{4191E9CB-AA02-0F4E-D427-3BFD6FF10E37}"/>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r="14565" b="27232"/>
          <a:stretch>
            <a:fillRect/>
          </a:stretch>
        </p:blipFill>
        <p:spPr bwMode="auto">
          <a:xfrm>
            <a:off x="-541338" y="2209800"/>
            <a:ext cx="279400"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2103" name="Google Shape;353;p9" descr="Recurso 37.png">
            <a:extLst>
              <a:ext uri="{FF2B5EF4-FFF2-40B4-BE49-F238E27FC236}">
                <a16:creationId xmlns:a16="http://schemas.microsoft.com/office/drawing/2014/main" id="{683E9EDC-9A76-380F-9D52-16E979C6E76B}"/>
              </a:ext>
            </a:extLst>
          </p:cNvPr>
          <p:cNvSpPr>
            <a:spLocks noChangeAspect="1" noChangeArrowheads="1"/>
          </p:cNvSpPr>
          <p:nvPr/>
        </p:nvSpPr>
        <p:spPr bwMode="auto">
          <a:xfrm>
            <a:off x="-542925" y="576263"/>
            <a:ext cx="355600" cy="363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Tx/>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12" name="Google Shape;158;p1" descr="Recurso 37.png">
            <a:extLst>
              <a:ext uri="{FF2B5EF4-FFF2-40B4-BE49-F238E27FC236}">
                <a16:creationId xmlns:a16="http://schemas.microsoft.com/office/drawing/2014/main" id="{A960D71F-5362-EA9D-4EE1-B18F9A13B14D}"/>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b="18539"/>
          <a:stretch>
            <a:fillRect/>
          </a:stretch>
        </p:blipFill>
        <p:spPr bwMode="auto">
          <a:xfrm>
            <a:off x="-525463" y="472281"/>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Google Shape;354;p9" descr="Recurso 31.png">
            <a:extLst>
              <a:ext uri="{FF2B5EF4-FFF2-40B4-BE49-F238E27FC236}">
                <a16:creationId xmlns:a16="http://schemas.microsoft.com/office/drawing/2014/main" id="{E7434961-6369-77CA-31C6-70AE1C1FFA58}"/>
              </a:ext>
            </a:extLst>
          </p:cNvPr>
          <p:cNvPicPr preferRelativeResize="0">
            <a:picLocks noChangeAspect="1" noChangeArrowheads="1"/>
          </p:cNvPicPr>
          <p:nvPr/>
        </p:nvPicPr>
        <p:blipFill>
          <a:blip r:embed="rId14" cstate="print">
            <a:extLst>
              <a:ext uri="{28A0092B-C50C-407E-A947-70E740481C1C}">
                <a14:useLocalDpi xmlns:a14="http://schemas.microsoft.com/office/drawing/2010/main" val="0"/>
              </a:ext>
            </a:extLst>
          </a:blip>
          <a:srcRect l="11145" r="26974"/>
          <a:stretch>
            <a:fillRect/>
          </a:stretch>
        </p:blipFill>
        <p:spPr bwMode="auto">
          <a:xfrm>
            <a:off x="-501650" y="1782763"/>
            <a:ext cx="298450"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Google Shape;3183;p20">
            <a:extLst>
              <a:ext uri="{FF2B5EF4-FFF2-40B4-BE49-F238E27FC236}">
                <a16:creationId xmlns:a16="http://schemas.microsoft.com/office/drawing/2014/main" id="{2258402C-2AFD-B506-33B3-9F9E7901928B}"/>
              </a:ext>
            </a:extLst>
          </p:cNvPr>
          <p:cNvPicPr preferRelativeResize="0">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735013" y="5652013"/>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Google Shape;3180;p20" descr="Recurso 39.png">
            <a:extLst>
              <a:ext uri="{FF2B5EF4-FFF2-40B4-BE49-F238E27FC236}">
                <a16:creationId xmlns:a16="http://schemas.microsoft.com/office/drawing/2014/main" id="{DE95C121-B15A-5484-3C0E-B17A4631E1BF}"/>
              </a:ext>
            </a:extLst>
          </p:cNvPr>
          <p:cNvPicPr preferRelativeResize="0">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1470400" y="6284361"/>
            <a:ext cx="1314450" cy="3694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Google Shape;3180;p20" descr="Recurso 39.png">
            <a:extLst>
              <a:ext uri="{FF2B5EF4-FFF2-40B4-BE49-F238E27FC236}">
                <a16:creationId xmlns:a16="http://schemas.microsoft.com/office/drawing/2014/main" id="{37C1DA51-618B-2416-D780-FFF164DDF0F9}"/>
              </a:ext>
            </a:extLst>
          </p:cNvPr>
          <p:cNvPicPr preferRelativeResize="0">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6243170" y="3008313"/>
            <a:ext cx="3753633" cy="10548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Google Shape;3036;p14">
            <a:extLst>
              <a:ext uri="{FF2B5EF4-FFF2-40B4-BE49-F238E27FC236}">
                <a16:creationId xmlns:a16="http://schemas.microsoft.com/office/drawing/2014/main" id="{A9675901-4B40-1D09-462D-9BD6CCBE77FE}"/>
              </a:ext>
            </a:extLst>
          </p:cNvPr>
          <p:cNvSpPr txBox="1">
            <a:spLocks noChangeArrowheads="1"/>
          </p:cNvSpPr>
          <p:nvPr/>
        </p:nvSpPr>
        <p:spPr bwMode="auto">
          <a:xfrm>
            <a:off x="3815556" y="719530"/>
            <a:ext cx="4708525" cy="376239"/>
          </a:xfrm>
          <a:prstGeom prst="rect">
            <a:avLst/>
          </a:prstGeom>
          <a:noFill/>
          <a:ln>
            <a:noFill/>
          </a:ln>
        </p:spPr>
        <p:txBody>
          <a:bodyPr lIns="91425" tIns="45700" rIns="91425" bIns="45700"/>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78"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ES"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rPr>
              <a:t>Actualización: 25 de enero de 2025 18:00 HLC</a:t>
            </a:r>
            <a:endParaRPr kumimoji="0" lang="es-CO"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endParaRPr>
          </a:p>
        </p:txBody>
      </p:sp>
    </p:spTree>
    <p:extLst>
      <p:ext uri="{BB962C8B-B14F-4D97-AF65-F5344CB8AC3E}">
        <p14:creationId xmlns:p14="http://schemas.microsoft.com/office/powerpoint/2010/main" val="120024539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E9B1AA-8E38-04A6-2007-EF808DED8A7F}"/>
            </a:ext>
          </a:extLst>
        </p:cNvPr>
        <p:cNvGrpSpPr/>
        <p:nvPr/>
      </p:nvGrpSpPr>
      <p:grpSpPr>
        <a:xfrm>
          <a:off x="0" y="0"/>
          <a:ext cx="0" cy="0"/>
          <a:chOff x="0" y="0"/>
          <a:chExt cx="0" cy="0"/>
        </a:xfrm>
      </p:grpSpPr>
      <p:pic>
        <p:nvPicPr>
          <p:cNvPr id="369666" name="Google Shape;7439;p316">
            <a:extLst>
              <a:ext uri="{FF2B5EF4-FFF2-40B4-BE49-F238E27FC236}">
                <a16:creationId xmlns:a16="http://schemas.microsoft.com/office/drawing/2014/main" id="{FBA9C845-A1E8-FDED-619D-84B8C3C5EAEE}"/>
              </a:ext>
            </a:extLst>
          </p:cNvPr>
          <p:cNvPicPr preferRelativeResize="0">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175750" y="1668679"/>
            <a:ext cx="5324475" cy="41143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Google Shape;353;p9" descr="Recurso 37.png">
            <a:extLst>
              <a:ext uri="{FF2B5EF4-FFF2-40B4-BE49-F238E27FC236}">
                <a16:creationId xmlns:a16="http://schemas.microsoft.com/office/drawing/2014/main" id="{2266BB00-31E5-AD08-AEE0-3C035FDE742E}"/>
              </a:ext>
            </a:extLst>
          </p:cNvPr>
          <p:cNvSpPr>
            <a:spLocks noChangeAspect="1" noChangeArrowheads="1"/>
          </p:cNvSpPr>
          <p:nvPr/>
        </p:nvSpPr>
        <p:spPr bwMode="auto">
          <a:xfrm>
            <a:off x="-525463" y="603249"/>
            <a:ext cx="3556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11" name="Google Shape;357;p9">
            <a:extLst>
              <a:ext uri="{FF2B5EF4-FFF2-40B4-BE49-F238E27FC236}">
                <a16:creationId xmlns:a16="http://schemas.microsoft.com/office/drawing/2014/main" id="{F09C4612-D79C-C2D5-C9EA-9E97317AAC25}"/>
              </a:ext>
            </a:extLst>
          </p:cNvPr>
          <p:cNvPicPr preferRelativeResize="0">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47700" y="5332413"/>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Google Shape;150;p1" descr="Recurso 25.png">
            <a:extLst>
              <a:ext uri="{FF2B5EF4-FFF2-40B4-BE49-F238E27FC236}">
                <a16:creationId xmlns:a16="http://schemas.microsoft.com/office/drawing/2014/main" id="{BB6262E9-66E9-7F43-6ACC-3172EAD98CB0}"/>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35000" y="4764088"/>
            <a:ext cx="473075" cy="476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Google Shape;5325;p223">
            <a:extLst>
              <a:ext uri="{FF2B5EF4-FFF2-40B4-BE49-F238E27FC236}">
                <a16:creationId xmlns:a16="http://schemas.microsoft.com/office/drawing/2014/main" id="{591BAB5F-FE5B-BB9A-488A-AD6F8FFFC8C3}"/>
              </a:ext>
            </a:extLst>
          </p:cNvPr>
          <p:cNvPicPr preferRelativeResize="0">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50876" y="4087813"/>
            <a:ext cx="504825" cy="534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Google Shape;358;p9">
            <a:extLst>
              <a:ext uri="{FF2B5EF4-FFF2-40B4-BE49-F238E27FC236}">
                <a16:creationId xmlns:a16="http://schemas.microsoft.com/office/drawing/2014/main" id="{C2589EC3-5C6B-361A-62DB-3874578FD022}"/>
              </a:ext>
            </a:extLst>
          </p:cNvPr>
          <p:cNvPicPr preferRelativeResize="0">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27063" y="5926138"/>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2" name="Google Shape;348;p9">
            <a:extLst>
              <a:ext uri="{FF2B5EF4-FFF2-40B4-BE49-F238E27FC236}">
                <a16:creationId xmlns:a16="http://schemas.microsoft.com/office/drawing/2014/main" id="{B360F203-429B-0ED1-D213-D2F4925AFFD9}"/>
              </a:ext>
            </a:extLst>
          </p:cNvPr>
          <p:cNvPicPr preferRelativeResize="0">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47663" y="1058862"/>
            <a:ext cx="287337"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 name="Google Shape;349;p9">
            <a:extLst>
              <a:ext uri="{FF2B5EF4-FFF2-40B4-BE49-F238E27FC236}">
                <a16:creationId xmlns:a16="http://schemas.microsoft.com/office/drawing/2014/main" id="{729C6BC7-CE82-6DE0-0B73-9BAA2CA56AFA}"/>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347663" y="1533741"/>
            <a:ext cx="276225"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 name="Google Shape;351;p9" descr="Recurso 32.png">
            <a:extLst>
              <a:ext uri="{FF2B5EF4-FFF2-40B4-BE49-F238E27FC236}">
                <a16:creationId xmlns:a16="http://schemas.microsoft.com/office/drawing/2014/main" id="{64DC6A3F-4E95-EC1B-C5A8-B596B0EB0E87}"/>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l="9357" r="2"/>
          <a:stretch>
            <a:fillRect/>
          </a:stretch>
        </p:blipFill>
        <p:spPr bwMode="auto">
          <a:xfrm>
            <a:off x="-394312" y="3054934"/>
            <a:ext cx="311150"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 name="Google Shape;352;p9">
            <a:extLst>
              <a:ext uri="{FF2B5EF4-FFF2-40B4-BE49-F238E27FC236}">
                <a16:creationId xmlns:a16="http://schemas.microsoft.com/office/drawing/2014/main" id="{5FB41CC6-898E-83AB-4A86-36E19538465D}"/>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r="14565" b="27232"/>
          <a:stretch>
            <a:fillRect/>
          </a:stretch>
        </p:blipFill>
        <p:spPr bwMode="auto">
          <a:xfrm>
            <a:off x="-346075" y="2478884"/>
            <a:ext cx="279400"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 name="Google Shape;158;p1" descr="Recurso 37.png">
            <a:extLst>
              <a:ext uri="{FF2B5EF4-FFF2-40B4-BE49-F238E27FC236}">
                <a16:creationId xmlns:a16="http://schemas.microsoft.com/office/drawing/2014/main" id="{0A717CF4-72B1-37A1-F8CE-7F0A12F99F33}"/>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b="18539"/>
          <a:stretch>
            <a:fillRect/>
          </a:stretch>
        </p:blipFill>
        <p:spPr bwMode="auto">
          <a:xfrm>
            <a:off x="-348275" y="574566"/>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8" name="Google Shape;354;p9" descr="Recurso 31.png">
            <a:extLst>
              <a:ext uri="{FF2B5EF4-FFF2-40B4-BE49-F238E27FC236}">
                <a16:creationId xmlns:a16="http://schemas.microsoft.com/office/drawing/2014/main" id="{23A9A0C6-2BF5-C4F5-AEA7-5AF70E4C6B60}"/>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l="11145" r="26974"/>
          <a:stretch>
            <a:fillRect/>
          </a:stretch>
        </p:blipFill>
        <p:spPr bwMode="auto">
          <a:xfrm>
            <a:off x="-349133" y="2008620"/>
            <a:ext cx="298450"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Google Shape;3180;p20" descr="Recurso 39.png">
            <a:extLst>
              <a:ext uri="{FF2B5EF4-FFF2-40B4-BE49-F238E27FC236}">
                <a16:creationId xmlns:a16="http://schemas.microsoft.com/office/drawing/2014/main" id="{81602732-C4FB-29B4-9B79-8DE89DFBC4C9}"/>
              </a:ext>
            </a:extLst>
          </p:cNvPr>
          <p:cNvPicPr preferRelativeResize="0">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6294717" y="3224442"/>
            <a:ext cx="3568409" cy="10028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Google Shape;3036;p14">
            <a:extLst>
              <a:ext uri="{FF2B5EF4-FFF2-40B4-BE49-F238E27FC236}">
                <a16:creationId xmlns:a16="http://schemas.microsoft.com/office/drawing/2014/main" id="{F69CA503-B911-7F22-8B49-1E8739FA3798}"/>
              </a:ext>
            </a:extLst>
          </p:cNvPr>
          <p:cNvSpPr txBox="1">
            <a:spLocks noChangeArrowheads="1"/>
          </p:cNvSpPr>
          <p:nvPr/>
        </p:nvSpPr>
        <p:spPr bwMode="auto">
          <a:xfrm>
            <a:off x="3815556" y="719530"/>
            <a:ext cx="4708525" cy="376239"/>
          </a:xfrm>
          <a:prstGeom prst="rect">
            <a:avLst/>
          </a:prstGeom>
          <a:noFill/>
          <a:ln>
            <a:noFill/>
          </a:ln>
        </p:spPr>
        <p:txBody>
          <a:bodyPr lIns="91425" tIns="45700" rIns="91425" bIns="45700"/>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78"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ES"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rPr>
              <a:t>Actualización: 25 de enero de 2025 18:00 HLC</a:t>
            </a:r>
            <a:endParaRPr kumimoji="0" lang="es-CO"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endParaRPr>
          </a:p>
        </p:txBody>
      </p:sp>
    </p:spTree>
    <p:extLst>
      <p:ext uri="{BB962C8B-B14F-4D97-AF65-F5344CB8AC3E}">
        <p14:creationId xmlns:p14="http://schemas.microsoft.com/office/powerpoint/2010/main" val="506884947"/>
      </p:ext>
    </p:extLst>
  </p:cSld>
  <p:clrMapOvr>
    <a:masterClrMapping/>
  </p:clrMapOvr>
  <p:transition spd="slow"/>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redondeado 2"/>
          <p:cNvSpPr/>
          <p:nvPr/>
        </p:nvSpPr>
        <p:spPr>
          <a:xfrm>
            <a:off x="7842142" y="1084183"/>
            <a:ext cx="3828082" cy="5440605"/>
          </a:xfrm>
          <a:prstGeom prst="roundRect">
            <a:avLst>
              <a:gd name="adj" fmla="val 614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Marcador de texto 1"/>
          <p:cNvSpPr txBox="1">
            <a:spLocks/>
          </p:cNvSpPr>
          <p:nvPr/>
        </p:nvSpPr>
        <p:spPr>
          <a:xfrm>
            <a:off x="1773145" y="1469993"/>
            <a:ext cx="4708525" cy="376237"/>
          </a:xfrm>
          <a:prstGeom prst="rect">
            <a:avLst/>
          </a:prstGeom>
        </p:spPr>
        <p:txBody>
          <a:bodyPr vert="horz" lIns="91440" tIns="45720" rIns="91440" bIns="45720"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200" b="0" i="0" u="none" strike="noStrike" cap="none">
                <a:solidFill>
                  <a:schemeClr val="tx1">
                    <a:tint val="75000"/>
                  </a:schemeClr>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CO" sz="1600" b="1" i="0" u="none" strike="noStrike" kern="1200" cap="none" spc="0" normalizeH="0" baseline="0" noProof="0" dirty="0">
                <a:ln>
                  <a:noFill/>
                </a:ln>
                <a:solidFill>
                  <a:srgbClr val="70AD47">
                    <a:lumMod val="50000"/>
                  </a:srgbClr>
                </a:solidFill>
                <a:effectLst/>
                <a:uLnTx/>
                <a:uFillTx/>
                <a:latin typeface="Verdana" panose="020B0604030504040204" pitchFamily="34" charset="0"/>
                <a:ea typeface="Verdana" panose="020B0604030504040204" pitchFamily="34" charset="0"/>
                <a:cs typeface="Arial"/>
                <a:sym typeface="Arial"/>
              </a:rPr>
              <a:t>RESUMEN</a:t>
            </a:r>
            <a:endParaRPr kumimoji="0" lang="es-MX" sz="1600" b="1" i="0" u="none" strike="noStrike" kern="1200" cap="none" spc="0" normalizeH="0" baseline="0" noProof="0" dirty="0">
              <a:ln>
                <a:noFill/>
              </a:ln>
              <a:solidFill>
                <a:srgbClr val="70AD47">
                  <a:lumMod val="50000"/>
                </a:srgbClr>
              </a:solidFill>
              <a:effectLst/>
              <a:uLnTx/>
              <a:uFillTx/>
              <a:latin typeface="Verdana" panose="020B0604030504040204" pitchFamily="34" charset="0"/>
              <a:ea typeface="Verdana" panose="020B0604030504040204" pitchFamily="34" charset="0"/>
              <a:cs typeface="Arial"/>
              <a:sym typeface="Arial"/>
            </a:endParaRPr>
          </a:p>
        </p:txBody>
      </p:sp>
      <p:pic>
        <p:nvPicPr>
          <p:cNvPr id="5" name="Google Shape;110;p6"/>
          <p:cNvPicPr preferRelativeResize="0"/>
          <p:nvPr/>
        </p:nvPicPr>
        <p:blipFill>
          <a:blip r:embed="rId2" r:link="rId3">
            <a:extLst>
              <a:ext uri="{28A0092B-C50C-407E-A947-70E740481C1C}">
                <a14:useLocalDpi xmlns:a14="http://schemas.microsoft.com/office/drawing/2010/main" val="0"/>
              </a:ext>
            </a:extLst>
          </a:blip>
          <a:srcRect/>
          <a:stretch>
            <a:fillRect/>
          </a:stretch>
        </p:blipFill>
        <p:spPr>
          <a:xfrm>
            <a:off x="8100032" y="1658112"/>
            <a:ext cx="3308466" cy="4678659"/>
          </a:xfrm>
          <a:prstGeom prst="rect">
            <a:avLst/>
          </a:prstGeom>
          <a:noFill/>
          <a:ln>
            <a:noFill/>
          </a:ln>
        </p:spPr>
      </p:pic>
      <p:sp>
        <p:nvSpPr>
          <p:cNvPr id="6" name="Google Shape;108;p6"/>
          <p:cNvSpPr txBox="1"/>
          <p:nvPr/>
        </p:nvSpPr>
        <p:spPr>
          <a:xfrm>
            <a:off x="948580" y="2058717"/>
            <a:ext cx="6357655" cy="3293169"/>
          </a:xfrm>
          <a:prstGeom prst="rect">
            <a:avLst/>
          </a:prstGeom>
          <a:noFill/>
          <a:ln>
            <a:noFill/>
          </a:ln>
        </p:spPr>
        <p:txBody>
          <a:bodyPr spcFirstLastPara="1" wrap="square" lIns="91425" tIns="45700" rIns="91425" bIns="45700" anchor="t" anchorCtr="0">
            <a:spAutoFit/>
          </a:bodyPr>
          <a:lstStyle/>
          <a:p>
            <a:pPr marL="0" marR="0" lvl="0" indent="0" algn="just"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s-ES" sz="1300" b="0" i="0" u="none" strike="noStrike" kern="0" cap="none" spc="0" normalizeH="0" baseline="0" noProof="0" dirty="0">
                <a:ln>
                  <a:noFill/>
                </a:ln>
                <a:solidFill>
                  <a:prstClr val="black">
                    <a:lumMod val="50000"/>
                    <a:lumOff val="50000"/>
                  </a:prstClr>
                </a:solidFill>
                <a:effectLst/>
                <a:uLnTx/>
                <a:uFillTx/>
                <a:latin typeface="Verdana" panose="020B0604030504040204" pitchFamily="34" charset="0"/>
                <a:ea typeface="Verdana" panose="020B0604030504040204" pitchFamily="34" charset="0"/>
                <a:cs typeface="Arial Narrow"/>
                <a:sym typeface="Arial Narrow"/>
              </a:rPr>
              <a:t>Debido a las precipitaciones de los últimos días, se presenta saturación de humedad en los suelos, que dan origen a diferentes niveles de probabilidad para la ocurrencia de deslizamientos de tierra, en zonas de ladera y alta pendiente:</a:t>
            </a:r>
            <a:endParaRPr kumimoji="0" sz="1300" b="0" i="0" u="none" strike="noStrike" kern="0" cap="none" spc="0" normalizeH="0" baseline="0" noProof="0" dirty="0">
              <a:ln>
                <a:noFill/>
              </a:ln>
              <a:solidFill>
                <a:prstClr val="black">
                  <a:lumMod val="50000"/>
                  <a:lumOff val="50000"/>
                </a:prstClr>
              </a:solidFill>
              <a:effectLst/>
              <a:uLnTx/>
              <a:uFillTx/>
              <a:latin typeface="Verdana" panose="020B0604030504040204" pitchFamily="34" charset="0"/>
              <a:ea typeface="Verdana" panose="020B0604030504040204" pitchFamily="34" charset="0"/>
              <a:cs typeface="Arial"/>
              <a:sym typeface="Arial"/>
            </a:endParaRPr>
          </a:p>
          <a:p>
            <a:pPr marL="0" marR="0" lvl="0" indent="0" algn="just"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300" b="0" i="0" u="none" strike="noStrike" kern="0" cap="none" spc="0" normalizeH="0" baseline="0" noProof="0" dirty="0">
              <a:ln>
                <a:noFill/>
              </a:ln>
              <a:solidFill>
                <a:prstClr val="black">
                  <a:lumMod val="50000"/>
                  <a:lumOff val="50000"/>
                </a:prstClr>
              </a:solidFill>
              <a:effectLst/>
              <a:uLnTx/>
              <a:uFillTx/>
              <a:latin typeface="Verdana" panose="020B0604030504040204" pitchFamily="34" charset="0"/>
              <a:ea typeface="Verdana" panose="020B0604030504040204" pitchFamily="34" charset="0"/>
              <a:cs typeface="Arial Narrow"/>
              <a:sym typeface="Arial Narrow"/>
            </a:endParaRPr>
          </a:p>
          <a:p>
            <a:pPr marL="0" marR="0" lvl="0" indent="0" algn="just"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s-ES" sz="1300" b="1" i="0" u="none" strike="noStrike" kern="0" cap="none" spc="0" normalizeH="0" baseline="0" noProof="0" dirty="0">
                <a:ln>
                  <a:noFill/>
                </a:ln>
                <a:solidFill>
                  <a:prstClr val="black">
                    <a:lumMod val="50000"/>
                    <a:lumOff val="50000"/>
                  </a:prstClr>
                </a:solidFill>
                <a:effectLst/>
                <a:uLnTx/>
                <a:uFillTx/>
                <a:latin typeface="Verdana" panose="020B0604030504040204" pitchFamily="34" charset="0"/>
                <a:ea typeface="Verdana" panose="020B0604030504040204" pitchFamily="34" charset="0"/>
                <a:cs typeface="Arial Narrow"/>
                <a:sym typeface="Arial Narrow"/>
              </a:rPr>
              <a:t>Alta: </a:t>
            </a:r>
            <a:r>
              <a:rPr kumimoji="0" lang="es-ES" sz="1300" b="0" i="0" u="none" strike="noStrike" kern="0" cap="none" spc="0" normalizeH="0" baseline="0" noProof="0" dirty="0">
                <a:ln>
                  <a:noFill/>
                </a:ln>
                <a:solidFill>
                  <a:prstClr val="black">
                    <a:lumMod val="50000"/>
                    <a:lumOff val="50000"/>
                  </a:prstClr>
                </a:solidFill>
                <a:effectLst/>
                <a:uLnTx/>
                <a:uFillTx/>
                <a:latin typeface="Verdana" panose="020B0604030504040204" pitchFamily="34" charset="0"/>
                <a:ea typeface="Verdana" panose="020B0604030504040204" pitchFamily="34" charset="0"/>
                <a:cs typeface="Arial Narrow"/>
                <a:sym typeface="Arial Narrow"/>
              </a:rPr>
              <a:t>Para algunos municipios de los departamentos de </a:t>
            </a:r>
            <a:r>
              <a:rPr kumimoji="0" lang="it-IT" sz="1300" b="0" i="0" u="none" strike="noStrike" kern="0" cap="none" spc="0" normalizeH="0" baseline="0" noProof="0" dirty="0">
                <a:ln>
                  <a:noFill/>
                </a:ln>
                <a:solidFill>
                  <a:prstClr val="black">
                    <a:lumMod val="50000"/>
                    <a:lumOff val="50000"/>
                  </a:prstClr>
                </a:solidFill>
                <a:effectLst/>
                <a:uLnTx/>
                <a:uFillTx/>
                <a:latin typeface="Verdana" panose="020B0604030504040204" pitchFamily="34" charset="0"/>
                <a:ea typeface="Verdana" panose="020B0604030504040204" pitchFamily="34" charset="0"/>
                <a:cs typeface="Arial Narrow"/>
                <a:sym typeface="Arial Narrow"/>
              </a:rPr>
              <a:t>Cauca, Nariño y Valle Del Cauca.</a:t>
            </a:r>
            <a:endParaRPr kumimoji="0" lang="es-ES" sz="1300" b="0" i="0" u="none" strike="noStrike" kern="0" cap="none" spc="0" normalizeH="0" baseline="0" noProof="0" dirty="0">
              <a:ln>
                <a:noFill/>
              </a:ln>
              <a:solidFill>
                <a:prstClr val="black">
                  <a:lumMod val="50000"/>
                  <a:lumOff val="50000"/>
                </a:prstClr>
              </a:solidFill>
              <a:effectLst/>
              <a:uLnTx/>
              <a:uFillTx/>
              <a:latin typeface="Verdana" panose="020B0604030504040204" pitchFamily="34" charset="0"/>
              <a:ea typeface="Verdana" panose="020B0604030504040204" pitchFamily="34" charset="0"/>
              <a:cs typeface="Arial Narrow"/>
              <a:sym typeface="Arial Narrow"/>
            </a:endParaRPr>
          </a:p>
          <a:p>
            <a:pPr marL="0" marR="0" lvl="0" indent="0" algn="just"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lang="es-CO" sz="1300" b="1" i="0" u="none" strike="noStrike" kern="0" cap="none" spc="0" normalizeH="0" baseline="0" noProof="0" dirty="0">
              <a:ln>
                <a:noFill/>
              </a:ln>
              <a:solidFill>
                <a:prstClr val="black">
                  <a:lumMod val="50000"/>
                  <a:lumOff val="50000"/>
                </a:prstClr>
              </a:solidFill>
              <a:effectLst/>
              <a:uLnTx/>
              <a:uFillTx/>
              <a:latin typeface="Verdana" panose="020B0604030504040204" pitchFamily="34" charset="0"/>
              <a:ea typeface="Verdana" panose="020B0604030504040204" pitchFamily="34" charset="0"/>
              <a:cs typeface="Arial Narrow"/>
              <a:sym typeface="Arial Narrow"/>
            </a:endParaRPr>
          </a:p>
          <a:p>
            <a:pPr marL="0" marR="0" lvl="0" indent="0" algn="just" defTabSz="914400" rtl="0" eaLnBrk="1" fontAlgn="auto" latinLnBrk="0" hangingPunct="1">
              <a:lnSpc>
                <a:spcPct val="100000"/>
              </a:lnSpc>
              <a:spcBef>
                <a:spcPts val="0"/>
              </a:spcBef>
              <a:spcAft>
                <a:spcPts val="0"/>
              </a:spcAft>
              <a:buClr>
                <a:srgbClr val="000000"/>
              </a:buClr>
              <a:buSzPts val="1400"/>
              <a:buFontTx/>
              <a:buNone/>
              <a:tabLst/>
              <a:defRPr/>
            </a:pPr>
            <a:r>
              <a:rPr kumimoji="0" lang="es-CO" sz="1300" b="1" i="0" u="none" strike="noStrike" kern="0" cap="none" spc="0" normalizeH="0" baseline="0" noProof="0" dirty="0">
                <a:ln>
                  <a:noFill/>
                </a:ln>
                <a:solidFill>
                  <a:prstClr val="black">
                    <a:lumMod val="50000"/>
                    <a:lumOff val="50000"/>
                  </a:prstClr>
                </a:solidFill>
                <a:effectLst/>
                <a:uLnTx/>
                <a:uFillTx/>
                <a:latin typeface="Verdana" panose="020B0604030504040204" pitchFamily="34" charset="0"/>
                <a:ea typeface="Verdana" panose="020B0604030504040204" pitchFamily="34" charset="0"/>
                <a:cs typeface="Arial Narrow"/>
                <a:sym typeface="Arial Narrow"/>
              </a:rPr>
              <a:t>Moderada</a:t>
            </a:r>
            <a:r>
              <a:rPr kumimoji="0" lang="es-CO" sz="1300" b="0" i="0" u="none" strike="noStrike" kern="0" cap="none" spc="0" normalizeH="0" baseline="0" noProof="0" dirty="0">
                <a:ln>
                  <a:noFill/>
                </a:ln>
                <a:solidFill>
                  <a:prstClr val="black">
                    <a:lumMod val="50000"/>
                    <a:lumOff val="50000"/>
                  </a:prstClr>
                </a:solidFill>
                <a:effectLst/>
                <a:uLnTx/>
                <a:uFillTx/>
                <a:latin typeface="Verdana" panose="020B0604030504040204" pitchFamily="34" charset="0"/>
                <a:ea typeface="Verdana" panose="020B0604030504040204" pitchFamily="34" charset="0"/>
                <a:cs typeface="Arial Narrow"/>
                <a:sym typeface="Arial Narrow"/>
              </a:rPr>
              <a:t>: </a:t>
            </a:r>
            <a:r>
              <a:rPr kumimoji="0" lang="es-ES" sz="1300" b="0" i="0" u="none" strike="noStrike" kern="0" cap="none" spc="0" normalizeH="0" baseline="0" noProof="0" dirty="0">
                <a:ln>
                  <a:noFill/>
                </a:ln>
                <a:solidFill>
                  <a:prstClr val="black">
                    <a:lumMod val="50000"/>
                    <a:lumOff val="50000"/>
                  </a:prstClr>
                </a:solidFill>
                <a:effectLst/>
                <a:uLnTx/>
                <a:uFillTx/>
                <a:latin typeface="Verdana" panose="020B0604030504040204" pitchFamily="34" charset="0"/>
                <a:ea typeface="Verdana" panose="020B0604030504040204" pitchFamily="34" charset="0"/>
                <a:cs typeface="Arial Narrow"/>
                <a:sym typeface="Arial Narrow"/>
              </a:rPr>
              <a:t>Para algunos municipios de los departamentos de Boyacá, Cauca, Chocó y Nariño. </a:t>
            </a:r>
          </a:p>
          <a:p>
            <a:pPr marL="0" marR="0" lvl="0" indent="0" algn="just" defTabSz="914400" rtl="0" eaLnBrk="1" fontAlgn="auto" latinLnBrk="0" hangingPunct="1">
              <a:lnSpc>
                <a:spcPct val="100000"/>
              </a:lnSpc>
              <a:spcBef>
                <a:spcPts val="0"/>
              </a:spcBef>
              <a:spcAft>
                <a:spcPts val="0"/>
              </a:spcAft>
              <a:buClr>
                <a:srgbClr val="000000"/>
              </a:buClr>
              <a:buSzPts val="1400"/>
              <a:buFontTx/>
              <a:buNone/>
              <a:tabLst/>
              <a:defRPr/>
            </a:pPr>
            <a:endParaRPr kumimoji="0" lang="es-CO" sz="1300" b="1" i="0" u="none" strike="noStrike" kern="0" cap="none" spc="0" normalizeH="0" baseline="0" noProof="0" dirty="0">
              <a:ln>
                <a:noFill/>
              </a:ln>
              <a:solidFill>
                <a:prstClr val="black">
                  <a:lumMod val="50000"/>
                  <a:lumOff val="50000"/>
                </a:prstClr>
              </a:solidFill>
              <a:effectLst/>
              <a:uLnTx/>
              <a:uFillTx/>
              <a:latin typeface="Verdana" panose="020B0604030504040204" pitchFamily="34" charset="0"/>
              <a:ea typeface="Verdana" panose="020B0604030504040204" pitchFamily="34" charset="0"/>
              <a:cs typeface="Arial Narrow"/>
              <a:sym typeface="Arial Narrow"/>
            </a:endParaRPr>
          </a:p>
          <a:p>
            <a:pPr marL="0" marR="0" lvl="0" indent="0" algn="just"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s-CO" sz="1300" b="1" i="0" u="none" strike="noStrike" kern="0" cap="none" spc="0" normalizeH="0" baseline="0" noProof="0" dirty="0">
                <a:ln>
                  <a:noFill/>
                </a:ln>
                <a:solidFill>
                  <a:prstClr val="black">
                    <a:lumMod val="50000"/>
                    <a:lumOff val="50000"/>
                  </a:prstClr>
                </a:solidFill>
                <a:effectLst/>
                <a:uLnTx/>
                <a:uFillTx/>
                <a:latin typeface="Verdana" panose="020B0604030504040204" pitchFamily="34" charset="0"/>
                <a:ea typeface="Verdana" panose="020B0604030504040204" pitchFamily="34" charset="0"/>
                <a:cs typeface="Arial Narrow"/>
                <a:sym typeface="Arial Narrow"/>
              </a:rPr>
              <a:t>Baja</a:t>
            </a:r>
            <a:r>
              <a:rPr kumimoji="0" lang="es-CO" sz="1300" b="0" i="0" u="none" strike="noStrike" kern="0" cap="none" spc="0" normalizeH="0" baseline="0" noProof="0" dirty="0">
                <a:ln>
                  <a:noFill/>
                </a:ln>
                <a:solidFill>
                  <a:prstClr val="black">
                    <a:lumMod val="50000"/>
                    <a:lumOff val="50000"/>
                  </a:prstClr>
                </a:solidFill>
                <a:effectLst/>
                <a:uLnTx/>
                <a:uFillTx/>
                <a:latin typeface="Verdana" panose="020B0604030504040204" pitchFamily="34" charset="0"/>
                <a:ea typeface="Verdana" panose="020B0604030504040204" pitchFamily="34" charset="0"/>
                <a:cs typeface="Arial Narrow"/>
                <a:sym typeface="Arial Narrow"/>
              </a:rPr>
              <a:t>: Para algunos municipios de la región Pacífica y Andina.</a:t>
            </a:r>
          </a:p>
          <a:p>
            <a:pPr marL="0" marR="0" lvl="0" indent="0" algn="just"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300" b="0" i="0" u="none" strike="noStrike" kern="0" cap="none" spc="0" normalizeH="0" baseline="0" noProof="0" dirty="0">
              <a:ln>
                <a:noFill/>
              </a:ln>
              <a:solidFill>
                <a:prstClr val="black">
                  <a:lumMod val="50000"/>
                  <a:lumOff val="50000"/>
                </a:prstClr>
              </a:solidFill>
              <a:effectLst/>
              <a:uLnTx/>
              <a:uFillTx/>
              <a:latin typeface="Verdana" panose="020B0604030504040204" pitchFamily="34" charset="0"/>
              <a:ea typeface="Verdana" panose="020B0604030504040204" pitchFamily="34" charset="0"/>
              <a:cs typeface="Arial Narrow"/>
              <a:sym typeface="Arial Narrow"/>
            </a:endParaRPr>
          </a:p>
          <a:p>
            <a:pPr marL="0" marR="0" lvl="0" indent="0" algn="just" defTabSz="914400" rtl="0" eaLnBrk="1" fontAlgn="auto" latinLnBrk="0" hangingPunct="1">
              <a:lnSpc>
                <a:spcPct val="100000"/>
              </a:lnSpc>
              <a:spcBef>
                <a:spcPts val="0"/>
              </a:spcBef>
              <a:spcAft>
                <a:spcPts val="0"/>
              </a:spcAft>
              <a:buClr>
                <a:srgbClr val="000000"/>
              </a:buClr>
              <a:buSzPts val="1200"/>
              <a:buFont typeface="Arial"/>
              <a:buNone/>
              <a:tabLst/>
              <a:defRPr/>
            </a:pPr>
            <a:r>
              <a:rPr kumimoji="0" lang="es-ES" sz="1300" b="0" i="0" u="none" strike="noStrike" kern="0" cap="none" spc="0" normalizeH="0" baseline="0" noProof="0" dirty="0">
                <a:ln>
                  <a:noFill/>
                </a:ln>
                <a:solidFill>
                  <a:prstClr val="black">
                    <a:lumMod val="50000"/>
                    <a:lumOff val="50000"/>
                  </a:prstClr>
                </a:solidFill>
                <a:effectLst/>
                <a:uLnTx/>
                <a:uFillTx/>
                <a:latin typeface="Verdana" panose="020B0604030504040204" pitchFamily="34" charset="0"/>
                <a:ea typeface="Verdana" panose="020B0604030504040204" pitchFamily="34" charset="0"/>
                <a:cs typeface="Arial Narrow"/>
                <a:sym typeface="Arial Narrow"/>
              </a:rPr>
              <a:t>En el apartado específico de este informe para cada región, se encuentra información detallada de los niveles de alerta en cada municipio. </a:t>
            </a:r>
            <a:endParaRPr kumimoji="0" sz="1300" b="0" i="0" u="none" strike="noStrike" kern="0" cap="none" spc="0" normalizeH="0" baseline="0" noProof="0" dirty="0">
              <a:ln>
                <a:noFill/>
              </a:ln>
              <a:solidFill>
                <a:prstClr val="black">
                  <a:lumMod val="50000"/>
                  <a:lumOff val="50000"/>
                </a:prstClr>
              </a:solidFill>
              <a:effectLst/>
              <a:uLnTx/>
              <a:uFillTx/>
              <a:latin typeface="Verdana" panose="020B0604030504040204" pitchFamily="34" charset="0"/>
              <a:ea typeface="Verdana" panose="020B0604030504040204" pitchFamily="34" charset="0"/>
              <a:cs typeface="Arial Narrow"/>
              <a:sym typeface="Arial Narrow"/>
            </a:endParaRPr>
          </a:p>
          <a:p>
            <a:pPr marL="0" marR="0" lvl="0" indent="0" algn="just" defTabSz="914400" rtl="0" eaLnBrk="1" fontAlgn="auto" latinLnBrk="0" hangingPunct="1">
              <a:lnSpc>
                <a:spcPct val="100000"/>
              </a:lnSpc>
              <a:spcBef>
                <a:spcPts val="0"/>
              </a:spcBef>
              <a:spcAft>
                <a:spcPts val="0"/>
              </a:spcAft>
              <a:buClr>
                <a:srgbClr val="000000"/>
              </a:buClr>
              <a:buSzPts val="1200"/>
              <a:buFont typeface="Arial"/>
              <a:buNone/>
              <a:tabLst/>
              <a:defRPr/>
            </a:pPr>
            <a:endParaRPr kumimoji="0" sz="1300" b="0" i="0" u="none" strike="noStrike" kern="0" cap="none" spc="0" normalizeH="0" baseline="0" noProof="0" dirty="0">
              <a:ln>
                <a:noFill/>
              </a:ln>
              <a:solidFill>
                <a:prstClr val="black">
                  <a:lumMod val="50000"/>
                  <a:lumOff val="50000"/>
                </a:prstClr>
              </a:solidFill>
              <a:effectLst/>
              <a:uLnTx/>
              <a:uFillTx/>
              <a:latin typeface="Verdana" panose="020B0604030504040204" pitchFamily="34" charset="0"/>
              <a:ea typeface="Verdana" panose="020B0604030504040204" pitchFamily="34" charset="0"/>
              <a:cs typeface="Arial Narrow"/>
              <a:sym typeface="Arial Narrow"/>
            </a:endParaRPr>
          </a:p>
        </p:txBody>
      </p:sp>
      <p:sp>
        <p:nvSpPr>
          <p:cNvPr id="7" name="CuadroTexto 6"/>
          <p:cNvSpPr txBox="1"/>
          <p:nvPr/>
        </p:nvSpPr>
        <p:spPr>
          <a:xfrm>
            <a:off x="8090116" y="1177875"/>
            <a:ext cx="3328298"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1200" b="1" i="0" u="none" strike="noStrike" kern="0" cap="none" spc="0" normalizeH="0" baseline="0" noProof="0" dirty="0">
                <a:ln>
                  <a:noFill/>
                </a:ln>
                <a:solidFill>
                  <a:srgbClr val="70AD47">
                    <a:lumMod val="50000"/>
                  </a:srgbClr>
                </a:solidFill>
                <a:effectLst/>
                <a:uLnTx/>
                <a:uFillTx/>
                <a:latin typeface="Verdana" panose="020B0604030504040204" pitchFamily="34" charset="0"/>
                <a:ea typeface="Verdana" panose="020B0604030504040204" pitchFamily="34" charset="0"/>
                <a:cs typeface="Arial Black"/>
                <a:sym typeface="Arial Black"/>
              </a:rPr>
              <a:t>Mapa de Pronóstico de la Amenaza por Deslizamientos de Tierra</a:t>
            </a:r>
            <a:endParaRPr kumimoji="0" lang="es-MX" sz="1200" b="1" i="0" u="none" strike="noStrike" kern="1200" cap="none" spc="0" normalizeH="0" baseline="0" noProof="0" dirty="0">
              <a:ln>
                <a:noFill/>
              </a:ln>
              <a:solidFill>
                <a:srgbClr val="70AD47">
                  <a:lumMod val="50000"/>
                </a:srgbClr>
              </a:solidFill>
              <a:effectLst/>
              <a:uLnTx/>
              <a:uFillTx/>
              <a:latin typeface="Verdana" panose="020B0604030504040204" pitchFamily="34" charset="0"/>
              <a:ea typeface="Verdana" panose="020B0604030504040204" pitchFamily="34" charset="0"/>
              <a:cs typeface="+mn-cs"/>
            </a:endParaRPr>
          </a:p>
        </p:txBody>
      </p:sp>
    </p:spTree>
    <p:extLst>
      <p:ext uri="{BB962C8B-B14F-4D97-AF65-F5344CB8AC3E}">
        <p14:creationId xmlns:p14="http://schemas.microsoft.com/office/powerpoint/2010/main" val="315138241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117;p16">
            <a:extLst>
              <a:ext uri="{FF2B5EF4-FFF2-40B4-BE49-F238E27FC236}">
                <a16:creationId xmlns:a16="http://schemas.microsoft.com/office/drawing/2014/main" id="{BF5CE7A6-24B5-D3BF-4423-C071EC56FD09}"/>
              </a:ext>
            </a:extLst>
          </p:cNvPr>
          <p:cNvSpPr/>
          <p:nvPr/>
        </p:nvSpPr>
        <p:spPr>
          <a:xfrm>
            <a:off x="996120" y="918040"/>
            <a:ext cx="10199759" cy="5149413"/>
          </a:xfrm>
          <a:prstGeom prst="roundRect">
            <a:avLst>
              <a:gd name="adj" fmla="val 6141"/>
            </a:avLst>
          </a:prstGeom>
          <a:solidFill>
            <a:srgbClr val="F2F2F2"/>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400" b="0" i="0" u="none" strike="noStrike" kern="1200" cap="none" spc="0" normalizeH="0" baseline="0" noProof="0">
              <a:ln>
                <a:noFill/>
              </a:ln>
              <a:solidFill>
                <a:prstClr val="white"/>
              </a:solidFill>
              <a:effectLst/>
              <a:uLnTx/>
              <a:uFillTx/>
              <a:latin typeface="Arial"/>
              <a:ea typeface="Arial"/>
              <a:cs typeface="Arial"/>
              <a:sym typeface="Arial"/>
            </a:endParaRPr>
          </a:p>
        </p:txBody>
      </p:sp>
      <p:sp>
        <p:nvSpPr>
          <p:cNvPr id="8" name="CuadroTexto 7">
            <a:extLst>
              <a:ext uri="{FF2B5EF4-FFF2-40B4-BE49-F238E27FC236}">
                <a16:creationId xmlns:a16="http://schemas.microsoft.com/office/drawing/2014/main" id="{B8BCCE06-B1F1-DACC-A218-EFAEBC8F3DE2}"/>
              </a:ext>
            </a:extLst>
          </p:cNvPr>
          <p:cNvSpPr txBox="1"/>
          <p:nvPr/>
        </p:nvSpPr>
        <p:spPr>
          <a:xfrm>
            <a:off x="1552755" y="1036930"/>
            <a:ext cx="9221637" cy="58477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0" cap="none" spc="0" normalizeH="0" baseline="0" noProof="0" dirty="0">
                <a:ln>
                  <a:noFill/>
                </a:ln>
                <a:solidFill>
                  <a:srgbClr val="70AD47">
                    <a:lumMod val="50000"/>
                  </a:srgbClr>
                </a:solidFill>
                <a:effectLst/>
                <a:uLnTx/>
                <a:uFillTx/>
                <a:latin typeface="Verdana" panose="020B0604030504040204" pitchFamily="34" charset="0"/>
                <a:ea typeface="Verdana" panose="020B0604030504040204" pitchFamily="34" charset="0"/>
                <a:cs typeface="Arial Black"/>
                <a:sym typeface="Arial Black"/>
              </a:rPr>
              <a:t>Gráfica de seguimiento de </a:t>
            </a:r>
            <a:r>
              <a:rPr kumimoji="0" lang="es-MX" sz="1600" b="1" i="0" u="none" strike="noStrike" kern="1200" cap="none" spc="0" normalizeH="0" baseline="0" noProof="0" dirty="0">
                <a:ln>
                  <a:noFill/>
                </a:ln>
                <a:solidFill>
                  <a:srgbClr val="70AD47">
                    <a:lumMod val="50000"/>
                  </a:srgbClr>
                </a:solidFill>
                <a:effectLst/>
                <a:uLnTx/>
                <a:uFillTx/>
                <a:latin typeface="Verdana" panose="020B0604030504040204" pitchFamily="34" charset="0"/>
                <a:ea typeface="Verdana" panose="020B0604030504040204" pitchFamily="34" charset="0"/>
                <a:cs typeface="Arial Black"/>
                <a:sym typeface="Arial Black"/>
              </a:rPr>
              <a:t>alertas por </a:t>
            </a:r>
            <a:r>
              <a:rPr kumimoji="0" lang="es-MX" sz="1600" b="1" i="0" u="none" strike="noStrike" kern="0" cap="none" spc="0" normalizeH="0" baseline="0" noProof="0" dirty="0">
                <a:ln>
                  <a:noFill/>
                </a:ln>
                <a:solidFill>
                  <a:srgbClr val="70AD47">
                    <a:lumMod val="50000"/>
                  </a:srgbClr>
                </a:solidFill>
                <a:effectLst/>
                <a:uLnTx/>
                <a:uFillTx/>
                <a:latin typeface="Verdana" panose="020B0604030504040204" pitchFamily="34" charset="0"/>
                <a:ea typeface="Verdana" panose="020B0604030504040204" pitchFamily="34" charset="0"/>
                <a:cs typeface="Arial Black"/>
                <a:sym typeface="Arial Black"/>
              </a:rPr>
              <a:t>pronóstico de la amenaza de </a:t>
            </a:r>
            <a:r>
              <a:rPr kumimoji="0" lang="es-MX" sz="1600" b="1" i="0" u="none" strike="noStrike" kern="1200" cap="none" spc="0" normalizeH="0" baseline="0" noProof="0" dirty="0">
                <a:ln>
                  <a:noFill/>
                </a:ln>
                <a:solidFill>
                  <a:srgbClr val="70AD47">
                    <a:lumMod val="50000"/>
                  </a:srgbClr>
                </a:solidFill>
                <a:effectLst/>
                <a:uLnTx/>
                <a:uFillTx/>
                <a:latin typeface="Verdana" panose="020B0604030504040204" pitchFamily="34" charset="0"/>
                <a:ea typeface="Verdana" panose="020B0604030504040204" pitchFamily="34" charset="0"/>
                <a:cs typeface="Arial Black"/>
                <a:sym typeface="Arial Black"/>
              </a:rPr>
              <a:t>d</a:t>
            </a:r>
            <a:r>
              <a:rPr kumimoji="0" lang="es-MX" sz="1600" b="1" i="0" u="none" strike="noStrike" kern="0" cap="none" spc="0" normalizeH="0" baseline="0" noProof="0" dirty="0">
                <a:ln>
                  <a:noFill/>
                </a:ln>
                <a:solidFill>
                  <a:srgbClr val="70AD47">
                    <a:lumMod val="50000"/>
                  </a:srgbClr>
                </a:solidFill>
                <a:effectLst/>
                <a:uLnTx/>
                <a:uFillTx/>
                <a:latin typeface="Verdana" panose="020B0604030504040204" pitchFamily="34" charset="0"/>
                <a:ea typeface="Verdana" panose="020B0604030504040204" pitchFamily="34" charset="0"/>
                <a:cs typeface="Arial Black"/>
                <a:sym typeface="Arial Black"/>
              </a:rPr>
              <a:t>eslizamientos de tierra </a:t>
            </a:r>
            <a:r>
              <a:rPr kumimoji="0" lang="es-ES" sz="1600" b="1" i="0" u="none" strike="noStrike" kern="0" cap="none" spc="0" normalizeH="0" baseline="0" noProof="0" dirty="0">
                <a:ln>
                  <a:noFill/>
                </a:ln>
                <a:solidFill>
                  <a:srgbClr val="70AD47">
                    <a:lumMod val="50000"/>
                  </a:srgbClr>
                </a:solidFill>
                <a:effectLst/>
                <a:uLnTx/>
                <a:uFillTx/>
                <a:latin typeface="Verdana" panose="020B0604030504040204" pitchFamily="34" charset="0"/>
                <a:ea typeface="Verdana" panose="020B0604030504040204" pitchFamily="34" charset="0"/>
                <a:cs typeface="Arial Black"/>
                <a:sym typeface="Arial Black"/>
              </a:rPr>
              <a:t>para Colombia durante los últimos 30 días</a:t>
            </a:r>
            <a:endParaRPr kumimoji="0" lang="es-MX" sz="1600" b="1" i="0" u="none" strike="noStrike" kern="0" cap="none" spc="0" normalizeH="0" baseline="0" noProof="0" dirty="0">
              <a:ln>
                <a:noFill/>
              </a:ln>
              <a:solidFill>
                <a:srgbClr val="70AD47">
                  <a:lumMod val="50000"/>
                </a:srgbClr>
              </a:solidFill>
              <a:effectLst/>
              <a:uLnTx/>
              <a:uFillTx/>
              <a:latin typeface="Verdana" panose="020B0604030504040204" pitchFamily="34" charset="0"/>
              <a:ea typeface="Verdana" panose="020B0604030504040204" pitchFamily="34" charset="0"/>
              <a:cs typeface="Arial Black"/>
              <a:sym typeface="Arial Black"/>
            </a:endParaRPr>
          </a:p>
        </p:txBody>
      </p:sp>
      <p:pic>
        <p:nvPicPr>
          <p:cNvPr id="9" name="Imagen 8">
            <a:extLst>
              <a:ext uri="{FF2B5EF4-FFF2-40B4-BE49-F238E27FC236}">
                <a16:creationId xmlns:a16="http://schemas.microsoft.com/office/drawing/2014/main" id="{1E4915EE-D0C6-DD6F-D652-8083FC438498}"/>
              </a:ext>
            </a:extLst>
          </p:cNvPr>
          <p:cNvPicPr>
            <a:picLocks noChangeAspect="1"/>
          </p:cNvPicPr>
          <p:nvPr/>
        </p:nvPicPr>
        <p:blipFill>
          <a:blip r:embed="rId2" r:link="rId3">
            <a:extLst>
              <a:ext uri="{28A0092B-C50C-407E-A947-70E740481C1C}">
                <a14:useLocalDpi xmlns:a14="http://schemas.microsoft.com/office/drawing/2010/main" val="0"/>
              </a:ext>
            </a:extLst>
          </a:blip>
          <a:srcRect/>
          <a:stretch>
            <a:fillRect/>
          </a:stretch>
        </p:blipFill>
        <p:spPr>
          <a:xfrm>
            <a:off x="1454432" y="1648864"/>
            <a:ext cx="8924418" cy="4296942"/>
          </a:xfrm>
          <a:prstGeom prst="rect">
            <a:avLst/>
          </a:prstGeom>
        </p:spPr>
      </p:pic>
      <p:sp>
        <p:nvSpPr>
          <p:cNvPr id="10" name="CuadroTexto 9">
            <a:extLst>
              <a:ext uri="{FF2B5EF4-FFF2-40B4-BE49-F238E27FC236}">
                <a16:creationId xmlns:a16="http://schemas.microsoft.com/office/drawing/2014/main" id="{584F0D31-1FA2-DF01-E2BA-3EC797DC5B8C}"/>
              </a:ext>
            </a:extLst>
          </p:cNvPr>
          <p:cNvSpPr txBox="1"/>
          <p:nvPr/>
        </p:nvSpPr>
        <p:spPr>
          <a:xfrm>
            <a:off x="996120" y="6094612"/>
            <a:ext cx="10199759" cy="492443"/>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ES" sz="900" b="0" i="0" u="none" strike="noStrike" kern="1200" cap="none" spc="0" normalizeH="0" baseline="0" noProof="0" dirty="0">
                <a:ln>
                  <a:noFill/>
                </a:ln>
                <a:solidFill>
                  <a:prstClr val="black"/>
                </a:solidFill>
                <a:effectLst/>
                <a:uLnTx/>
                <a:uFillTx/>
                <a:latin typeface="Calibri" panose="020F0502020204030204"/>
                <a:ea typeface="+mn-ea"/>
                <a:cs typeface="+mn-cs"/>
              </a:rPr>
              <a:t>El eje horizontal presenta la fecha de evaluación de las alertas, el eje vertical izquierdo el porcentaje de municipios* en alerta y el eje vertical derecho el número total de éstos; categorizando las alertas en una barra apilada según su nivel de amenaza: alta (rojo), moderada (naranja) y baja (amarillo).</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ES" sz="800" b="0" i="1" u="none" strike="noStrike" kern="1200" cap="none" spc="0" normalizeH="0" baseline="0" noProof="0" dirty="0">
                <a:ln>
                  <a:noFill/>
                </a:ln>
                <a:solidFill>
                  <a:prstClr val="black"/>
                </a:solidFill>
                <a:effectLst/>
                <a:uLnTx/>
                <a:uFillTx/>
                <a:latin typeface="Calibri" panose="020F0502020204030204"/>
                <a:ea typeface="+mn-ea"/>
                <a:cs typeface="+mn-cs"/>
              </a:rPr>
              <a:t>* Municipios oficiales registrados por el DANE representado el 100% (1121 municipios) a la fecha.</a:t>
            </a:r>
          </a:p>
        </p:txBody>
      </p:sp>
    </p:spTree>
    <p:extLst>
      <p:ext uri="{BB962C8B-B14F-4D97-AF65-F5344CB8AC3E}">
        <p14:creationId xmlns:p14="http://schemas.microsoft.com/office/powerpoint/2010/main" val="238292530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Marcador de texto 1">
            <a:extLst>
              <a:ext uri="{FF2B5EF4-FFF2-40B4-BE49-F238E27FC236}">
                <a16:creationId xmlns:a16="http://schemas.microsoft.com/office/drawing/2014/main" id="{6BFC6FF6-9EA3-2AF8-EBFB-1B6BBBD1FADE}"/>
              </a:ext>
            </a:extLst>
          </p:cNvPr>
          <p:cNvSpPr txBox="1">
            <a:spLocks/>
          </p:cNvSpPr>
          <p:nvPr/>
        </p:nvSpPr>
        <p:spPr>
          <a:xfrm>
            <a:off x="624508" y="910258"/>
            <a:ext cx="4917233" cy="37623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s-MX" sz="1200" b="1" i="0" u="none" strike="noStrike" kern="0" cap="none" spc="0" normalizeH="0" baseline="0" noProof="0" dirty="0">
                <a:ln>
                  <a:noFill/>
                </a:ln>
                <a:solidFill>
                  <a:srgbClr val="70AD47">
                    <a:lumMod val="50000"/>
                  </a:srgbClr>
                </a:solidFill>
                <a:effectLst/>
                <a:uLnTx/>
                <a:uFillTx/>
                <a:latin typeface="Verdana" panose="020B0604030504040204" pitchFamily="34" charset="0"/>
                <a:ea typeface="Verdana" panose="020B0604030504040204" pitchFamily="34" charset="0"/>
                <a:cs typeface="Arial"/>
                <a:sym typeface="Arial"/>
              </a:rPr>
              <a:t>Actualización: 25 de enero de 2025| 18:00 HLC</a:t>
            </a:r>
          </a:p>
        </p:txBody>
      </p:sp>
      <p:pic>
        <p:nvPicPr>
          <p:cNvPr id="11" name="Google Shape;119;p7">
            <a:extLst>
              <a:ext uri="{FF2B5EF4-FFF2-40B4-BE49-F238E27FC236}">
                <a16:creationId xmlns:a16="http://schemas.microsoft.com/office/drawing/2014/main" id="{ED2181F9-5C8D-D09C-3796-7E66B3480F09}"/>
              </a:ext>
            </a:extLst>
          </p:cNvPr>
          <p:cNvPicPr preferRelativeResize="0"/>
          <p:nvPr/>
        </p:nvPicPr>
        <p:blipFill>
          <a:blip r:embed="rId2" r:link="rId3">
            <a:extLst>
              <a:ext uri="{28A0092B-C50C-407E-A947-70E740481C1C}">
                <a14:useLocalDpi xmlns:a14="http://schemas.microsoft.com/office/drawing/2010/main" val="0"/>
              </a:ext>
            </a:extLst>
          </a:blip>
          <a:srcRect/>
          <a:stretch>
            <a:fillRect/>
          </a:stretch>
        </p:blipFill>
        <p:spPr>
          <a:xfrm>
            <a:off x="338169" y="1242881"/>
            <a:ext cx="3540218" cy="5006391"/>
          </a:xfrm>
          <a:prstGeom prst="rect">
            <a:avLst/>
          </a:prstGeom>
          <a:noFill/>
          <a:ln>
            <a:noFill/>
          </a:ln>
        </p:spPr>
      </p:pic>
      <p:pic>
        <p:nvPicPr>
          <p:cNvPr id="12" name="Imagen 11">
            <a:extLst>
              <a:ext uri="{FF2B5EF4-FFF2-40B4-BE49-F238E27FC236}">
                <a16:creationId xmlns:a16="http://schemas.microsoft.com/office/drawing/2014/main" id="{A08848B3-A16C-4873-3481-EAAEBB1126EB}"/>
              </a:ext>
            </a:extLst>
          </p:cNvPr>
          <p:cNvPicPr>
            <a:picLocks noChangeAspect="1"/>
          </p:cNvPicPr>
          <p:nvPr/>
        </p:nvPicPr>
        <p:blipFill>
          <a:blip r:embed="rId4" r:link="rId5">
            <a:extLst>
              <a:ext uri="{28A0092B-C50C-407E-A947-70E740481C1C}">
                <a14:useLocalDpi xmlns:a14="http://schemas.microsoft.com/office/drawing/2010/main" val="0"/>
              </a:ext>
            </a:extLst>
          </a:blip>
          <a:srcRect/>
          <a:stretch>
            <a:fillRect/>
          </a:stretch>
        </p:blipFill>
        <p:spPr>
          <a:xfrm>
            <a:off x="3864301" y="2158842"/>
            <a:ext cx="2463698" cy="2681786"/>
          </a:xfrm>
          <a:prstGeom prst="rect">
            <a:avLst/>
          </a:prstGeom>
        </p:spPr>
      </p:pic>
      <p:pic>
        <p:nvPicPr>
          <p:cNvPr id="2" name="Imagen 1">
            <a:extLst>
              <a:ext uri="{FF2B5EF4-FFF2-40B4-BE49-F238E27FC236}">
                <a16:creationId xmlns:a16="http://schemas.microsoft.com/office/drawing/2014/main" id="{58E4FA4D-05B9-5B1D-A8EB-44E2FAF84958}"/>
              </a:ext>
            </a:extLst>
          </p:cNvPr>
          <p:cNvPicPr>
            <a:picLocks noChangeAspect="1"/>
          </p:cNvPicPr>
          <p:nvPr/>
        </p:nvPicPr>
        <p:blipFill>
          <a:blip r:embed="rId6" r:link="rId7">
            <a:extLst>
              <a:ext uri="{28A0092B-C50C-407E-A947-70E740481C1C}">
                <a14:useLocalDpi xmlns:a14="http://schemas.microsoft.com/office/drawing/2010/main" val="0"/>
              </a:ext>
            </a:extLst>
          </a:blip>
          <a:srcRect/>
          <a:stretch>
            <a:fillRect/>
          </a:stretch>
        </p:blipFill>
        <p:spPr>
          <a:xfrm>
            <a:off x="9953942" y="2237528"/>
            <a:ext cx="1730719" cy="1191472"/>
          </a:xfrm>
          <a:prstGeom prst="rect">
            <a:avLst/>
          </a:prstGeom>
        </p:spPr>
      </p:pic>
      <p:pic>
        <p:nvPicPr>
          <p:cNvPr id="3" name="Imagen 2">
            <a:extLst>
              <a:ext uri="{FF2B5EF4-FFF2-40B4-BE49-F238E27FC236}">
                <a16:creationId xmlns:a16="http://schemas.microsoft.com/office/drawing/2014/main" id="{378D28B0-BDCC-0E94-9643-C1DF8CC1E977}"/>
              </a:ext>
            </a:extLst>
          </p:cNvPr>
          <p:cNvPicPr>
            <a:picLocks noChangeAspect="1"/>
          </p:cNvPicPr>
          <p:nvPr/>
        </p:nvPicPr>
        <p:blipFill>
          <a:blip r:embed="rId8" r:link="rId9">
            <a:extLst>
              <a:ext uri="{28A0092B-C50C-407E-A947-70E740481C1C}">
                <a14:useLocalDpi xmlns:a14="http://schemas.microsoft.com/office/drawing/2010/main" val="0"/>
              </a:ext>
            </a:extLst>
          </a:blip>
          <a:srcRect/>
          <a:stretch>
            <a:fillRect/>
          </a:stretch>
        </p:blipFill>
        <p:spPr>
          <a:xfrm>
            <a:off x="8158530" y="2237528"/>
            <a:ext cx="1695600" cy="1762972"/>
          </a:xfrm>
          <a:prstGeom prst="rect">
            <a:avLst/>
          </a:prstGeom>
        </p:spPr>
      </p:pic>
      <p:pic>
        <p:nvPicPr>
          <p:cNvPr id="4" name="Imagen 3">
            <a:extLst>
              <a:ext uri="{FF2B5EF4-FFF2-40B4-BE49-F238E27FC236}">
                <a16:creationId xmlns:a16="http://schemas.microsoft.com/office/drawing/2014/main" id="{48C8EB35-CB83-D6EB-CF18-DE25543578B7}"/>
              </a:ext>
            </a:extLst>
          </p:cNvPr>
          <p:cNvPicPr>
            <a:picLocks noChangeAspect="1"/>
          </p:cNvPicPr>
          <p:nvPr/>
        </p:nvPicPr>
        <p:blipFill>
          <a:blip r:embed="rId10" r:link="rId11">
            <a:extLst>
              <a:ext uri="{28A0092B-C50C-407E-A947-70E740481C1C}">
                <a14:useLocalDpi xmlns:a14="http://schemas.microsoft.com/office/drawing/2010/main" val="0"/>
              </a:ext>
            </a:extLst>
          </a:blip>
          <a:srcRect/>
          <a:stretch>
            <a:fillRect/>
          </a:stretch>
        </p:blipFill>
        <p:spPr>
          <a:xfrm>
            <a:off x="6363118" y="2237529"/>
            <a:ext cx="1695600" cy="1435312"/>
          </a:xfrm>
          <a:prstGeom prst="rect">
            <a:avLst/>
          </a:prstGeom>
        </p:spPr>
      </p:pic>
    </p:spTree>
    <p:extLst>
      <p:ext uri="{BB962C8B-B14F-4D97-AF65-F5344CB8AC3E}">
        <p14:creationId xmlns:p14="http://schemas.microsoft.com/office/powerpoint/2010/main" val="10617457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27013" name="Imagen 4">
            <a:extLst>
              <a:ext uri="{FF2B5EF4-FFF2-40B4-BE49-F238E27FC236}">
                <a16:creationId xmlns:a16="http://schemas.microsoft.com/office/drawing/2014/main" id="{FFA34EA7-1D25-35EC-A63D-63FD079AE0D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80697" y="4527904"/>
            <a:ext cx="741362" cy="996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Marcador de texto 1">
            <a:extLst>
              <a:ext uri="{FF2B5EF4-FFF2-40B4-BE49-F238E27FC236}">
                <a16:creationId xmlns:a16="http://schemas.microsoft.com/office/drawing/2014/main" id="{8BD2CCC1-0D49-67CB-0076-2D0BD0285A75}"/>
              </a:ext>
            </a:extLst>
          </p:cNvPr>
          <p:cNvSpPr>
            <a:spLocks noGrp="1"/>
          </p:cNvSpPr>
          <p:nvPr>
            <p:ph type="body" sz="quarter" idx="10"/>
          </p:nvPr>
        </p:nvSpPr>
        <p:spPr>
          <a:xfrm>
            <a:off x="6822141" y="5599113"/>
            <a:ext cx="4099768" cy="361950"/>
          </a:xfrm>
        </p:spPr>
        <p:txBody>
          <a:bodyPr rtlCol="0"/>
          <a:lstStyle/>
          <a:p>
            <a:pPr lvl="1" algn="ctr" fontAlgn="auto">
              <a:lnSpc>
                <a:spcPct val="100000"/>
              </a:lnSpc>
              <a:spcBef>
                <a:spcPct val="0"/>
              </a:spcBef>
              <a:buClr>
                <a:srgbClr val="000000"/>
              </a:buClr>
              <a:buSzPts val="1200"/>
              <a:buFont typeface="Arial" panose="020B0604020202020204" pitchFamily="34" charset="0"/>
              <a:buNone/>
              <a:defRPr/>
            </a:pPr>
            <a:r>
              <a:rPr lang="es-CO" altLang="es-CO" sz="1000" b="1" dirty="0">
                <a:latin typeface="Arial Narrow" panose="020B0606020202030204" pitchFamily="34" charset="0"/>
                <a:cs typeface="Arial" panose="020B0604020202020204" pitchFamily="34" charset="0"/>
                <a:sym typeface="Arial Narrow" panose="020B0606020202030204" pitchFamily="34" charset="0"/>
              </a:rPr>
              <a:t>Descargas eléctricas en las últimas 3 horas</a:t>
            </a:r>
            <a:endParaRPr lang="es-CO" altLang="es-CO" sz="1000" dirty="0">
              <a:latin typeface="Arial Narrow" panose="020B0606020202030204" pitchFamily="34" charset="0"/>
              <a:cs typeface="Arial" panose="020B0604020202020204" pitchFamily="34" charset="0"/>
            </a:endParaRPr>
          </a:p>
          <a:p>
            <a:pPr lvl="1" algn="ctr" fontAlgn="auto">
              <a:lnSpc>
                <a:spcPct val="100000"/>
              </a:lnSpc>
              <a:spcBef>
                <a:spcPct val="0"/>
              </a:spcBef>
              <a:buClr>
                <a:srgbClr val="000000"/>
              </a:buClr>
              <a:buSzPts val="1200"/>
              <a:buFont typeface="Arial" panose="020B0604020202020204" pitchFamily="34" charset="0"/>
              <a:buNone/>
              <a:defRPr/>
            </a:pPr>
            <a:r>
              <a:rPr lang="es-CO" altLang="es-CO" sz="1000" b="1" dirty="0">
                <a:latin typeface="Arial Narrow" panose="020B0606020202030204" pitchFamily="34" charset="0"/>
                <a:cs typeface="Arial" panose="020B0604020202020204" pitchFamily="34" charset="0"/>
                <a:sym typeface="Arial Narrow" panose="020B0606020202030204" pitchFamily="34" charset="0"/>
              </a:rPr>
              <a:t>Fuente: https://www.blitzortung.org</a:t>
            </a:r>
            <a:endParaRPr lang="es-MX" dirty="0"/>
          </a:p>
        </p:txBody>
      </p:sp>
      <p:sp>
        <p:nvSpPr>
          <p:cNvPr id="8" name="CuadroTexto 7">
            <a:extLst>
              <a:ext uri="{FF2B5EF4-FFF2-40B4-BE49-F238E27FC236}">
                <a16:creationId xmlns:a16="http://schemas.microsoft.com/office/drawing/2014/main" id="{F70CED85-EDE0-E7AC-E575-042E014E59BB}"/>
              </a:ext>
            </a:extLst>
          </p:cNvPr>
          <p:cNvSpPr txBox="1"/>
          <p:nvPr/>
        </p:nvSpPr>
        <p:spPr>
          <a:xfrm>
            <a:off x="1567500" y="5524854"/>
            <a:ext cx="4099768" cy="553998"/>
          </a:xfrm>
          <a:prstGeom prst="rect">
            <a:avLst/>
          </a:prstGeom>
          <a:noFill/>
        </p:spPr>
        <p:txBody>
          <a:bodyPr wrap="square">
            <a:spAutoFit/>
          </a:bodyPr>
          <a:lstStyle/>
          <a:p>
            <a:pPr marL="684213" marR="0" lvl="1" indent="-227013" algn="ctr" defTabSz="912813" rtl="0" eaLnBrk="1" fontAlgn="auto" latinLnBrk="0" hangingPunct="1">
              <a:lnSpc>
                <a:spcPct val="100000"/>
              </a:lnSpc>
              <a:spcBef>
                <a:spcPct val="0"/>
              </a:spcBef>
              <a:spcAft>
                <a:spcPct val="0"/>
              </a:spcAft>
              <a:buClr>
                <a:srgbClr val="000000"/>
              </a:buClr>
              <a:buSzPts val="1200"/>
              <a:buFont typeface="Arial" panose="020B0604020202020204" pitchFamily="34" charset="0"/>
              <a:buNone/>
              <a:tabLst/>
              <a:defRPr/>
            </a:pPr>
            <a:r>
              <a:rPr kumimoji="0" lang="es-CO" altLang="es-CO" sz="10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Arial" panose="020B0604020202020204" pitchFamily="34" charset="0"/>
              </a:rPr>
              <a:t>Imagen GOES 16 (East) Canal Infrarrojo </a:t>
            </a:r>
          </a:p>
          <a:p>
            <a:pPr marL="684213" marR="0" lvl="1" indent="-227013" algn="ctr" defTabSz="912813" rtl="0" eaLnBrk="1" fontAlgn="auto" latinLnBrk="0" hangingPunct="1">
              <a:lnSpc>
                <a:spcPct val="100000"/>
              </a:lnSpc>
              <a:spcBef>
                <a:spcPct val="0"/>
              </a:spcBef>
              <a:spcAft>
                <a:spcPct val="0"/>
              </a:spcAft>
              <a:buClr>
                <a:srgbClr val="000000"/>
              </a:buClr>
              <a:buSzPts val="1200"/>
              <a:buFont typeface="Arial" panose="020B0604020202020204" pitchFamily="34" charset="0"/>
              <a:buNone/>
              <a:tabLst/>
              <a:defRPr/>
            </a:pPr>
            <a:fld id="{7D9CE02D-D0A6-491A-904C-6BC1963DEC2E}" type="datetime4">
              <a:rPr kumimoji="0" lang="es-CO" altLang="es-CO" sz="1000" b="1" i="0" u="none" strike="noStrike" kern="1200" cap="none" spc="0" normalizeH="0" baseline="0" noProof="0" smtClean="0">
                <a:ln>
                  <a:noFill/>
                </a:ln>
                <a:solidFill>
                  <a:prstClr val="black"/>
                </a:solidFill>
                <a:effectLst/>
                <a:uLnTx/>
                <a:uFillTx/>
                <a:latin typeface="Arial Narrow" panose="020B0606020202030204" pitchFamily="34" charset="0"/>
                <a:ea typeface="+mn-ea"/>
                <a:cs typeface="Arial" panose="020B0604020202020204" pitchFamily="34" charset="0"/>
              </a:rPr>
              <a:pPr marL="684213" marR="0" lvl="1" indent="-227013" algn="ctr" defTabSz="912813" rtl="0" eaLnBrk="1" fontAlgn="auto" latinLnBrk="0" hangingPunct="1">
                <a:lnSpc>
                  <a:spcPct val="100000"/>
                </a:lnSpc>
                <a:spcBef>
                  <a:spcPct val="0"/>
                </a:spcBef>
                <a:spcAft>
                  <a:spcPct val="0"/>
                </a:spcAft>
                <a:buClr>
                  <a:srgbClr val="000000"/>
                </a:buClr>
                <a:buSzPts val="1200"/>
                <a:buFont typeface="Arial" panose="020B0604020202020204" pitchFamily="34" charset="0"/>
                <a:buNone/>
                <a:tabLst/>
                <a:defRPr/>
              </a:pPr>
              <a:t>25 de enero de 2025</a:t>
            </a:fld>
            <a:r>
              <a:rPr kumimoji="0" lang="es-CO" altLang="es-CO" sz="10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Arial" panose="020B0604020202020204" pitchFamily="34" charset="0"/>
              </a:rPr>
              <a:t> - Hora 1</a:t>
            </a:r>
            <a:r>
              <a:rPr lang="es-CO" altLang="es-CO" sz="1000" b="1" dirty="0">
                <a:solidFill>
                  <a:prstClr val="black"/>
                </a:solidFill>
                <a:latin typeface="Arial Narrow" panose="020B0606020202030204" pitchFamily="34" charset="0"/>
                <a:cs typeface="Arial" panose="020B0604020202020204" pitchFamily="34" charset="0"/>
              </a:rPr>
              <a:t>7</a:t>
            </a:r>
            <a:r>
              <a:rPr kumimoji="0" lang="es-CO" altLang="es-CO" sz="10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Arial" panose="020B0604020202020204" pitchFamily="34" charset="0"/>
              </a:rPr>
              <a:t>:40 HLC</a:t>
            </a:r>
          </a:p>
          <a:p>
            <a:pPr marL="684213" marR="0" lvl="1" indent="-227013" algn="ctr" defTabSz="912813" rtl="0" eaLnBrk="1" fontAlgn="auto" latinLnBrk="0" hangingPunct="1">
              <a:lnSpc>
                <a:spcPct val="100000"/>
              </a:lnSpc>
              <a:spcBef>
                <a:spcPct val="0"/>
              </a:spcBef>
              <a:spcAft>
                <a:spcPct val="0"/>
              </a:spcAft>
              <a:buClr>
                <a:srgbClr val="000000"/>
              </a:buClr>
              <a:buSzPts val="1200"/>
              <a:buFontTx/>
              <a:buNone/>
              <a:tabLst/>
              <a:defRPr/>
            </a:pPr>
            <a:r>
              <a:rPr kumimoji="0" lang="es-CO" altLang="es-CO" sz="10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Arial" panose="020B0604020202020204" pitchFamily="34" charset="0"/>
              </a:rPr>
              <a:t>Fuente: IDEAM</a:t>
            </a:r>
          </a:p>
        </p:txBody>
      </p:sp>
      <p:sp>
        <p:nvSpPr>
          <p:cNvPr id="3" name="AutoShape 2">
            <a:extLst>
              <a:ext uri="{FF2B5EF4-FFF2-40B4-BE49-F238E27FC236}">
                <a16:creationId xmlns:a16="http://schemas.microsoft.com/office/drawing/2014/main" id="{D480EB1C-C294-4D86-1075-AC01C9948333}"/>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pic>
        <p:nvPicPr>
          <p:cNvPr id="5" name="Imagen 4">
            <a:extLst>
              <a:ext uri="{FF2B5EF4-FFF2-40B4-BE49-F238E27FC236}">
                <a16:creationId xmlns:a16="http://schemas.microsoft.com/office/drawing/2014/main" id="{74006E43-9C41-B542-E59C-B10E6E677693}"/>
              </a:ext>
            </a:extLst>
          </p:cNvPr>
          <p:cNvPicPr>
            <a:picLocks noChangeAspect="1"/>
          </p:cNvPicPr>
          <p:nvPr/>
        </p:nvPicPr>
        <p:blipFill>
          <a:blip r:embed="rId4" r:link="rId5">
            <a:extLst>
              <a:ext uri="{28A0092B-C50C-407E-A947-70E740481C1C}">
                <a14:useLocalDpi xmlns:a14="http://schemas.microsoft.com/office/drawing/2010/main" val="0"/>
              </a:ext>
            </a:extLst>
          </a:blip>
          <a:srcRect l="13717" t="8854" r="40529" b="21722"/>
          <a:stretch>
            <a:fillRect/>
          </a:stretch>
        </p:blipFill>
        <p:spPr>
          <a:xfrm>
            <a:off x="1771650" y="1096344"/>
            <a:ext cx="3867150" cy="4482925"/>
          </a:xfrm>
          <a:prstGeom prst="rect">
            <a:avLst/>
          </a:prstGeom>
        </p:spPr>
      </p:pic>
      <p:pic>
        <p:nvPicPr>
          <p:cNvPr id="7" name="Imagen 6">
            <a:extLst>
              <a:ext uri="{FF2B5EF4-FFF2-40B4-BE49-F238E27FC236}">
                <a16:creationId xmlns:a16="http://schemas.microsoft.com/office/drawing/2014/main" id="{51EB37E9-4BCC-5A40-654A-5CD1F8C853BA}"/>
              </a:ext>
            </a:extLst>
          </p:cNvPr>
          <p:cNvPicPr>
            <a:picLocks noChangeAspect="1"/>
          </p:cNvPicPr>
          <p:nvPr/>
        </p:nvPicPr>
        <p:blipFill>
          <a:blip r:embed="rId6"/>
          <a:stretch>
            <a:fillRect/>
          </a:stretch>
        </p:blipFill>
        <p:spPr>
          <a:xfrm>
            <a:off x="1743182" y="1116187"/>
            <a:ext cx="3924086" cy="4482926"/>
          </a:xfrm>
          <a:prstGeom prst="rect">
            <a:avLst/>
          </a:prstGeom>
        </p:spPr>
      </p:pic>
      <p:pic>
        <p:nvPicPr>
          <p:cNvPr id="10" name="Imagen 9">
            <a:extLst>
              <a:ext uri="{FF2B5EF4-FFF2-40B4-BE49-F238E27FC236}">
                <a16:creationId xmlns:a16="http://schemas.microsoft.com/office/drawing/2014/main" id="{734774DA-1780-7C0B-F18B-94915D590C12}"/>
              </a:ext>
            </a:extLst>
          </p:cNvPr>
          <p:cNvPicPr>
            <a:picLocks noChangeAspect="1"/>
          </p:cNvPicPr>
          <p:nvPr/>
        </p:nvPicPr>
        <p:blipFill>
          <a:blip r:embed="rId7"/>
          <a:stretch>
            <a:fillRect/>
          </a:stretch>
        </p:blipFill>
        <p:spPr>
          <a:xfrm>
            <a:off x="6879401" y="896937"/>
            <a:ext cx="3924086" cy="4702176"/>
          </a:xfrm>
          <a:prstGeom prst="rect">
            <a:avLst/>
          </a:prstGeom>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0" name="Imagen 9">
            <a:extLst>
              <a:ext uri="{FF2B5EF4-FFF2-40B4-BE49-F238E27FC236}">
                <a16:creationId xmlns:a16="http://schemas.microsoft.com/office/drawing/2014/main" id="{804B9D8A-8A61-4D0F-5587-B8B9B22548A4}"/>
              </a:ext>
            </a:extLst>
          </p:cNvPr>
          <p:cNvPicPr>
            <a:picLocks noChangeAspect="1"/>
          </p:cNvPicPr>
          <p:nvPr/>
        </p:nvPicPr>
        <p:blipFill>
          <a:blip r:embed="rId2" r:link="rId3">
            <a:extLst>
              <a:ext uri="{28A0092B-C50C-407E-A947-70E740481C1C}">
                <a14:useLocalDpi xmlns:a14="http://schemas.microsoft.com/office/drawing/2010/main" val="0"/>
              </a:ext>
            </a:extLst>
          </a:blip>
          <a:srcRect/>
          <a:stretch>
            <a:fillRect/>
          </a:stretch>
        </p:blipFill>
        <p:spPr>
          <a:xfrm>
            <a:off x="3878387" y="2179464"/>
            <a:ext cx="2463698" cy="2681786"/>
          </a:xfrm>
          <a:prstGeom prst="rect">
            <a:avLst/>
          </a:prstGeom>
        </p:spPr>
      </p:pic>
      <p:sp>
        <p:nvSpPr>
          <p:cNvPr id="8" name="Marcador de texto 1">
            <a:extLst>
              <a:ext uri="{FF2B5EF4-FFF2-40B4-BE49-F238E27FC236}">
                <a16:creationId xmlns:a16="http://schemas.microsoft.com/office/drawing/2014/main" id="{6BFC6FF6-9EA3-2AF8-EBFB-1B6BBBD1FADE}"/>
              </a:ext>
            </a:extLst>
          </p:cNvPr>
          <p:cNvSpPr txBox="1">
            <a:spLocks/>
          </p:cNvSpPr>
          <p:nvPr/>
        </p:nvSpPr>
        <p:spPr>
          <a:xfrm>
            <a:off x="981286" y="890708"/>
            <a:ext cx="4803694" cy="37623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s-MX" sz="1200" b="1" i="0" u="none" strike="noStrike" kern="0" cap="none" spc="0" normalizeH="0" baseline="0" noProof="0" dirty="0">
                <a:ln>
                  <a:noFill/>
                </a:ln>
                <a:solidFill>
                  <a:srgbClr val="70AD47">
                    <a:lumMod val="50000"/>
                  </a:srgbClr>
                </a:solidFill>
                <a:effectLst/>
                <a:uLnTx/>
                <a:uFillTx/>
                <a:latin typeface="Verdana" panose="020B0604030504040204" pitchFamily="34" charset="0"/>
                <a:ea typeface="Verdana" panose="020B0604030504040204" pitchFamily="34" charset="0"/>
                <a:cs typeface="Arial"/>
                <a:sym typeface="Arial"/>
              </a:rPr>
              <a:t>Actualización: </a:t>
            </a:r>
            <a:fld id="{A7BEFE61-7643-4659-8F3A-2A33A74E1787}" type="datetime4">
              <a:rPr kumimoji="0" lang="es-MX" sz="1200" b="1" i="0" u="none" strike="noStrike" kern="0" cap="none" spc="0" normalizeH="0" baseline="0" noProof="0" smtClean="0">
                <a:ln>
                  <a:noFill/>
                </a:ln>
                <a:solidFill>
                  <a:srgbClr val="70AD47">
                    <a:lumMod val="50000"/>
                  </a:srgbClr>
                </a:solidFill>
                <a:effectLst/>
                <a:uLnTx/>
                <a:uFillTx/>
                <a:latin typeface="Verdana" panose="020B0604030504040204" pitchFamily="34" charset="0"/>
                <a:ea typeface="Verdana" panose="020B0604030504040204" pitchFamily="34" charset="0"/>
                <a:cs typeface="Arial"/>
                <a:sym typeface="Arial"/>
              </a:rPr>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t>25 de enero de 2025</a:t>
            </a:fld>
            <a:endParaRPr kumimoji="0" lang="es-MX" sz="1200" b="1" i="0" u="none" strike="noStrike" kern="0" cap="none" spc="0" normalizeH="0" baseline="0" noProof="0" dirty="0">
              <a:ln>
                <a:noFill/>
              </a:ln>
              <a:solidFill>
                <a:srgbClr val="70AD47">
                  <a:lumMod val="50000"/>
                </a:srgbClr>
              </a:solidFill>
              <a:effectLst/>
              <a:uLnTx/>
              <a:uFillTx/>
              <a:latin typeface="Verdana" panose="020B0604030504040204" pitchFamily="34" charset="0"/>
              <a:ea typeface="Verdana" panose="020B0604030504040204" pitchFamily="34" charset="0"/>
              <a:cs typeface="Arial"/>
              <a:sym typeface="Arial"/>
            </a:endParaRPr>
          </a:p>
        </p:txBody>
      </p:sp>
      <p:pic>
        <p:nvPicPr>
          <p:cNvPr id="9" name="Google Shape;119;p7">
            <a:extLst>
              <a:ext uri="{FF2B5EF4-FFF2-40B4-BE49-F238E27FC236}">
                <a16:creationId xmlns:a16="http://schemas.microsoft.com/office/drawing/2014/main" id="{2AFDA4D2-6C50-D709-17F5-3B4BC930A452}"/>
              </a:ext>
            </a:extLst>
          </p:cNvPr>
          <p:cNvPicPr preferRelativeResize="0"/>
          <p:nvPr/>
        </p:nvPicPr>
        <p:blipFill>
          <a:blip r:embed="rId4" r:link="rId5">
            <a:extLst>
              <a:ext uri="{28A0092B-C50C-407E-A947-70E740481C1C}">
                <a14:useLocalDpi xmlns:a14="http://schemas.microsoft.com/office/drawing/2010/main" val="0"/>
              </a:ext>
            </a:extLst>
          </a:blip>
          <a:srcRect/>
          <a:stretch>
            <a:fillRect/>
          </a:stretch>
        </p:blipFill>
        <p:spPr>
          <a:xfrm>
            <a:off x="338169" y="1266945"/>
            <a:ext cx="3540218" cy="5006391"/>
          </a:xfrm>
          <a:prstGeom prst="rect">
            <a:avLst/>
          </a:prstGeom>
          <a:noFill/>
          <a:ln>
            <a:noFill/>
          </a:ln>
        </p:spPr>
      </p:pic>
      <p:pic>
        <p:nvPicPr>
          <p:cNvPr id="2" name="Imagen 1">
            <a:extLst>
              <a:ext uri="{FF2B5EF4-FFF2-40B4-BE49-F238E27FC236}">
                <a16:creationId xmlns:a16="http://schemas.microsoft.com/office/drawing/2014/main" id="{9B4403E1-0DB6-DC52-A1C4-5294B1CD31A8}"/>
              </a:ext>
            </a:extLst>
          </p:cNvPr>
          <p:cNvPicPr>
            <a:picLocks noChangeAspect="1"/>
          </p:cNvPicPr>
          <p:nvPr/>
        </p:nvPicPr>
        <p:blipFill>
          <a:blip r:embed="rId6" r:link="rId7">
            <a:extLst>
              <a:ext uri="{28A0092B-C50C-407E-A947-70E740481C1C}">
                <a14:useLocalDpi xmlns:a14="http://schemas.microsoft.com/office/drawing/2010/main" val="0"/>
              </a:ext>
            </a:extLst>
          </a:blip>
          <a:srcRect/>
          <a:stretch>
            <a:fillRect/>
          </a:stretch>
        </p:blipFill>
        <p:spPr>
          <a:xfrm>
            <a:off x="9953942" y="2237528"/>
            <a:ext cx="1730719" cy="1191472"/>
          </a:xfrm>
          <a:prstGeom prst="rect">
            <a:avLst/>
          </a:prstGeom>
        </p:spPr>
      </p:pic>
      <p:pic>
        <p:nvPicPr>
          <p:cNvPr id="3" name="Imagen 2">
            <a:extLst>
              <a:ext uri="{FF2B5EF4-FFF2-40B4-BE49-F238E27FC236}">
                <a16:creationId xmlns:a16="http://schemas.microsoft.com/office/drawing/2014/main" id="{93B90342-76A7-C504-1F43-43E1ECC45FAD}"/>
              </a:ext>
            </a:extLst>
          </p:cNvPr>
          <p:cNvPicPr>
            <a:picLocks noChangeAspect="1"/>
          </p:cNvPicPr>
          <p:nvPr/>
        </p:nvPicPr>
        <p:blipFill>
          <a:blip r:embed="rId8" r:link="rId9">
            <a:extLst>
              <a:ext uri="{28A0092B-C50C-407E-A947-70E740481C1C}">
                <a14:useLocalDpi xmlns:a14="http://schemas.microsoft.com/office/drawing/2010/main" val="0"/>
              </a:ext>
            </a:extLst>
          </a:blip>
          <a:srcRect/>
          <a:stretch>
            <a:fillRect/>
          </a:stretch>
        </p:blipFill>
        <p:spPr>
          <a:xfrm>
            <a:off x="8158530" y="2237528"/>
            <a:ext cx="1695600" cy="1762972"/>
          </a:xfrm>
          <a:prstGeom prst="rect">
            <a:avLst/>
          </a:prstGeom>
        </p:spPr>
      </p:pic>
      <p:pic>
        <p:nvPicPr>
          <p:cNvPr id="4" name="Imagen 3">
            <a:extLst>
              <a:ext uri="{FF2B5EF4-FFF2-40B4-BE49-F238E27FC236}">
                <a16:creationId xmlns:a16="http://schemas.microsoft.com/office/drawing/2014/main" id="{78425B68-5175-C5BB-865A-94225F1CD406}"/>
              </a:ext>
            </a:extLst>
          </p:cNvPr>
          <p:cNvPicPr>
            <a:picLocks noChangeAspect="1"/>
          </p:cNvPicPr>
          <p:nvPr/>
        </p:nvPicPr>
        <p:blipFill>
          <a:blip r:embed="rId10" r:link="rId11">
            <a:extLst>
              <a:ext uri="{28A0092B-C50C-407E-A947-70E740481C1C}">
                <a14:useLocalDpi xmlns:a14="http://schemas.microsoft.com/office/drawing/2010/main" val="0"/>
              </a:ext>
            </a:extLst>
          </a:blip>
          <a:srcRect/>
          <a:stretch>
            <a:fillRect/>
          </a:stretch>
        </p:blipFill>
        <p:spPr>
          <a:xfrm>
            <a:off x="6363118" y="2237529"/>
            <a:ext cx="1695600" cy="1435312"/>
          </a:xfrm>
          <a:prstGeom prst="rect">
            <a:avLst/>
          </a:prstGeom>
        </p:spPr>
      </p:pic>
    </p:spTree>
    <p:extLst>
      <p:ext uri="{BB962C8B-B14F-4D97-AF65-F5344CB8AC3E}">
        <p14:creationId xmlns:p14="http://schemas.microsoft.com/office/powerpoint/2010/main" val="32554271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p:cNvSpPr>
            <a:spLocks noGrp="1"/>
          </p:cNvSpPr>
          <p:nvPr>
            <p:ph type="body" sz="quarter" idx="4294967295"/>
          </p:nvPr>
        </p:nvSpPr>
        <p:spPr>
          <a:xfrm>
            <a:off x="5714465" y="328743"/>
            <a:ext cx="2659062" cy="376237"/>
          </a:xfrm>
        </p:spPr>
        <p:txBody>
          <a:bodyPr>
            <a:normAutofit/>
          </a:bodyPr>
          <a:lstStyle/>
          <a:p>
            <a:pPr marL="0" indent="0">
              <a:buNone/>
            </a:pPr>
            <a:r>
              <a:rPr lang="es-CO" sz="2000" b="1" dirty="0">
                <a:solidFill>
                  <a:schemeClr val="accent6">
                    <a:lumMod val="50000"/>
                  </a:schemeClr>
                </a:solidFill>
                <a:latin typeface="Verdana" panose="020B0604030504040204" pitchFamily="34" charset="0"/>
                <a:ea typeface="Verdana" panose="020B0604030504040204" pitchFamily="34" charset="0"/>
              </a:rPr>
              <a:t>REGIÓN CARIBE</a:t>
            </a:r>
            <a:endParaRPr lang="es-MX" sz="2000" b="1" dirty="0">
              <a:solidFill>
                <a:schemeClr val="accent6">
                  <a:lumMod val="50000"/>
                </a:schemeClr>
              </a:solidFill>
              <a:latin typeface="Verdana" panose="020B0604030504040204" pitchFamily="34" charset="0"/>
              <a:ea typeface="Verdana" panose="020B0604030504040204" pitchFamily="34" charset="0"/>
            </a:endParaRPr>
          </a:p>
        </p:txBody>
      </p:sp>
      <p:graphicFrame>
        <p:nvGraphicFramePr>
          <p:cNvPr id="3" name="Google Shape;135;p3"/>
          <p:cNvGraphicFramePr/>
          <p:nvPr/>
        </p:nvGraphicFramePr>
        <p:xfrm>
          <a:off x="13760452" y="6603451"/>
          <a:ext cx="6115045" cy="1132119"/>
        </p:xfrm>
        <a:graphic>
          <a:graphicData uri="http://schemas.openxmlformats.org/drawingml/2006/table">
            <a:tbl>
              <a:tblPr>
                <a:noFill/>
              </a:tblPr>
              <a:tblGrid>
                <a:gridCol w="942367">
                  <a:extLst>
                    <a:ext uri="{9D8B030D-6E8A-4147-A177-3AD203B41FA5}">
                      <a16:colId xmlns:a16="http://schemas.microsoft.com/office/drawing/2014/main" val="20000"/>
                    </a:ext>
                  </a:extLst>
                </a:gridCol>
                <a:gridCol w="5172678">
                  <a:extLst>
                    <a:ext uri="{9D8B030D-6E8A-4147-A177-3AD203B41FA5}">
                      <a16:colId xmlns:a16="http://schemas.microsoft.com/office/drawing/2014/main" val="20001"/>
                    </a:ext>
                  </a:extLst>
                </a:gridCol>
              </a:tblGrid>
              <a:tr h="398127">
                <a:tc>
                  <a:txBody>
                    <a:bodyPr/>
                    <a:lstStyle/>
                    <a:p>
                      <a:pPr marL="0" marR="0" lvl="0" indent="0" algn="ctr" rtl="0">
                        <a:lnSpc>
                          <a:spcPct val="100000"/>
                        </a:lnSpc>
                        <a:spcBef>
                          <a:spcPts val="0"/>
                        </a:spcBef>
                        <a:spcAft>
                          <a:spcPts val="0"/>
                        </a:spcAft>
                        <a:buClr>
                          <a:schemeClr val="dk1"/>
                        </a:buClr>
                        <a:buSzPts val="900"/>
                        <a:buFont typeface="Arial Narrow"/>
                        <a:buNone/>
                      </a:pPr>
                      <a:r>
                        <a:rPr lang="es-ES" sz="1050" b="1" i="0" u="none" strike="noStrike" cap="none" dirty="0">
                          <a:solidFill>
                            <a:schemeClr val="lt1"/>
                          </a:solidFill>
                          <a:latin typeface="Verdana" panose="020B0604030504040204" pitchFamily="34" charset="0"/>
                          <a:ea typeface="Verdana" panose="020B0604030504040204" pitchFamily="34" charset="0"/>
                          <a:cs typeface="Arial Narrow"/>
                          <a:sym typeface="Arial Narrow"/>
                        </a:rPr>
                        <a:t>ALERTA</a:t>
                      </a:r>
                      <a:endParaRPr sz="1050" b="1" i="0" u="none" strike="noStrike" cap="none" dirty="0">
                        <a:solidFill>
                          <a:schemeClr val="lt1"/>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chemeClr val="accent6">
                          <a:lumMod val="50000"/>
                        </a:schemeClr>
                      </a:solidFill>
                      <a:prstDash val="solid"/>
                      <a:round/>
                      <a:headEnd type="none" w="med" len="med"/>
                      <a:tailEnd type="none" w="med" len="med"/>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rgbClr val="385623"/>
                    </a:solidFill>
                  </a:tcPr>
                </a:tc>
                <a:tc>
                  <a:txBody>
                    <a:bodyPr/>
                    <a:lstStyle/>
                    <a:p>
                      <a:pPr marL="0" marR="0" lvl="0" indent="0" algn="ctr" rtl="0">
                        <a:lnSpc>
                          <a:spcPct val="100000"/>
                        </a:lnSpc>
                        <a:spcBef>
                          <a:spcPts val="0"/>
                        </a:spcBef>
                        <a:spcAft>
                          <a:spcPts val="0"/>
                        </a:spcAft>
                        <a:buClr>
                          <a:schemeClr val="dk1"/>
                        </a:buClr>
                        <a:buSzPts val="900"/>
                        <a:buFont typeface="Arial Narrow"/>
                        <a:buNone/>
                      </a:pPr>
                      <a:r>
                        <a:rPr lang="es-ES" sz="1050" b="1" i="0" u="none" strike="noStrike" cap="none" dirty="0">
                          <a:solidFill>
                            <a:schemeClr val="lt1"/>
                          </a:solidFill>
                          <a:latin typeface="Verdana" panose="020B0604030504040204" pitchFamily="34" charset="0"/>
                          <a:ea typeface="Verdana" panose="020B0604030504040204" pitchFamily="34" charset="0"/>
                          <a:cs typeface="Arial Narrow"/>
                          <a:sym typeface="Arial Narrow"/>
                        </a:rPr>
                        <a:t>SITIOS PARA LOS CUALES SE GENERA LA ALERTA</a:t>
                      </a:r>
                      <a:endParaRPr sz="1050" b="1" i="0" u="none" strike="noStrike" cap="none" dirty="0">
                        <a:solidFill>
                          <a:schemeClr val="lt1"/>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12700" cap="flat" cmpd="sng" algn="ctr">
                      <a:solidFill>
                        <a:schemeClr val="accent6">
                          <a:lumMod val="50000"/>
                        </a:schemeClr>
                      </a:solidFill>
                      <a:prstDash val="solid"/>
                      <a:round/>
                      <a:headEnd type="none" w="med" len="med"/>
                      <a:tailEnd type="none" w="med" len="med"/>
                    </a:lnL>
                    <a:lnR w="9525" cap="flat" cmpd="sng">
                      <a:noFill/>
                      <a:prstDash val="solid"/>
                      <a:round/>
                      <a:headEnd type="none" w="sm" len="sm"/>
                      <a:tailEnd type="none" w="sm" len="sm"/>
                    </a:lnR>
                    <a:lnT w="9525" cap="flat" cmpd="sng">
                      <a:noFill/>
                      <a:prstDash val="solid"/>
                      <a:round/>
                      <a:headEnd type="none" w="sm" len="sm"/>
                      <a:tailEnd type="none" w="sm" len="sm"/>
                    </a:lnT>
                    <a:lnB w="9525" cap="flat" cmpd="sng" algn="ctr">
                      <a:noFill/>
                      <a:prstDash val="solid"/>
                      <a:round/>
                      <a:headEnd type="none" w="sm" len="sm"/>
                      <a:tailEnd type="none" w="sm" len="sm"/>
                    </a:lnB>
                    <a:lnTlToBr w="12700" cmpd="sng">
                      <a:noFill/>
                      <a:prstDash val="solid"/>
                    </a:lnTlToBr>
                    <a:lnBlToTr w="12700" cmpd="sng">
                      <a:noFill/>
                      <a:prstDash val="solid"/>
                    </a:lnBlToTr>
                    <a:solidFill>
                      <a:srgbClr val="385623"/>
                    </a:solidFill>
                  </a:tcPr>
                </a:tc>
                <a:extLst>
                  <a:ext uri="{0D108BD9-81ED-4DB2-BD59-A6C34878D82A}">
                    <a16:rowId xmlns:a16="http://schemas.microsoft.com/office/drawing/2014/main" val="10000"/>
                  </a:ext>
                </a:extLst>
              </a:tr>
              <a:tr h="697779">
                <a:tc>
                  <a:txBody>
                    <a:bodyPr/>
                    <a:lstStyle/>
                    <a:p>
                      <a:pPr marL="88900" marR="0" lvl="0" indent="0" algn="ctr" rtl="0">
                        <a:lnSpc>
                          <a:spcPct val="107000"/>
                        </a:lnSpc>
                        <a:spcBef>
                          <a:spcPts val="0"/>
                        </a:spcBef>
                        <a:spcAft>
                          <a:spcPts val="0"/>
                        </a:spcAft>
                        <a:buClr>
                          <a:schemeClr val="dk1"/>
                        </a:buClr>
                        <a:buSzPts val="1000"/>
                        <a:buFont typeface="Calibri"/>
                        <a:buNone/>
                      </a:pPr>
                      <a:endParaRPr sz="1050" b="1"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chemeClr val="accent6">
                          <a:lumMod val="50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accent6">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l" fontAlgn="b"/>
                      <a:r>
                        <a:rPr lang="it-IT" sz="1000" b="0" i="0" u="none" strike="noStrike" kern="1200" dirty="0">
                          <a:solidFill>
                            <a:srgbClr val="000000"/>
                          </a:solidFill>
                          <a:effectLst/>
                          <a:latin typeface="Verdana" panose="020B0604030504040204" pitchFamily="34" charset="0"/>
                          <a:ea typeface="Verdana" panose="020B0604030504040204" pitchFamily="34" charset="0"/>
                          <a:cs typeface="+mn-cs"/>
                        </a:rPr>
                        <a:t>BOLÍVAR : Cartagena.</a:t>
                      </a:r>
                      <a:endParaRPr lang="es-CO" sz="1000" b="0" i="0" u="none" strike="noStrike" kern="1200" dirty="0">
                        <a:solidFill>
                          <a:srgbClr val="000000"/>
                        </a:solidFill>
                        <a:effectLst/>
                        <a:latin typeface="Verdana" panose="020B0604030504040204" pitchFamily="34" charset="0"/>
                        <a:ea typeface="Verdana" panose="020B0604030504040204" pitchFamily="34" charset="0"/>
                        <a:cs typeface="+mn-cs"/>
                      </a:endParaRPr>
                    </a:p>
                  </a:txBody>
                  <a:tcPr marL="137160" marR="137160" marT="137160" marB="137160" anchor="ctr">
                    <a:lnL w="12700" cap="flat" cmpd="sng" algn="ctr">
                      <a:solidFill>
                        <a:schemeClr val="accent6">
                          <a:lumMod val="50000"/>
                        </a:schemeClr>
                      </a:solidFill>
                      <a:prstDash val="solid"/>
                      <a:round/>
                      <a:headEnd type="none" w="med" len="med"/>
                      <a:tailEnd type="none" w="med" len="med"/>
                    </a:lnL>
                    <a:lnR w="9525" cap="flat" cmpd="sng">
                      <a:noFill/>
                      <a:prstDash val="solid"/>
                      <a:round/>
                      <a:headEnd type="none" w="sm" len="sm"/>
                      <a:tailEnd type="none" w="sm" len="sm"/>
                    </a:lnR>
                    <a:lnT w="12700" cap="flat" cmpd="sng" algn="ctr">
                      <a:noFill/>
                      <a:prstDash val="solid"/>
                      <a:round/>
                      <a:headEnd type="none" w="med" len="med"/>
                      <a:tailEnd type="none" w="med" len="med"/>
                    </a:lnT>
                    <a:lnB w="12700" cap="flat" cmpd="sng" algn="ctr">
                      <a:solidFill>
                        <a:schemeClr val="accent6">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2757090765"/>
                  </a:ext>
                </a:extLst>
              </a:tr>
            </a:tbl>
          </a:graphicData>
        </a:graphic>
      </p:graphicFrame>
      <p:pic>
        <p:nvPicPr>
          <p:cNvPr id="4" name="Google Shape;140;p3"/>
          <p:cNvPicPr preferRelativeResize="0"/>
          <p:nvPr/>
        </p:nvPicPr>
        <p:blipFill>
          <a:blip r:embed="rId2" r:link="rId3">
            <a:extLst>
              <a:ext uri="{28A0092B-C50C-407E-A947-70E740481C1C}">
                <a14:useLocalDpi xmlns:a14="http://schemas.microsoft.com/office/drawing/2010/main" val="0"/>
              </a:ext>
            </a:extLst>
          </a:blip>
          <a:srcRect/>
          <a:stretch>
            <a:fillRect/>
          </a:stretch>
        </p:blipFill>
        <p:spPr>
          <a:xfrm>
            <a:off x="362490" y="928688"/>
            <a:ext cx="4814959" cy="5408955"/>
          </a:xfrm>
          <a:prstGeom prst="rect">
            <a:avLst/>
          </a:prstGeom>
          <a:noFill/>
          <a:ln>
            <a:noFill/>
          </a:ln>
        </p:spPr>
      </p:pic>
      <p:pic>
        <p:nvPicPr>
          <p:cNvPr id="8" name="Google Shape;142;p3">
            <a:extLst>
              <a:ext uri="{FF2B5EF4-FFF2-40B4-BE49-F238E27FC236}">
                <a16:creationId xmlns:a16="http://schemas.microsoft.com/office/drawing/2014/main" id="{3E953867-C245-9094-9251-7A6C87419A9B}"/>
              </a:ext>
            </a:extLst>
          </p:cNvPr>
          <p:cNvPicPr preferRelativeResize="0"/>
          <p:nvPr/>
        </p:nvPicPr>
        <p:blipFill rotWithShape="1">
          <a:blip r:embed="rId4">
            <a:alphaModFix/>
          </a:blip>
          <a:srcRect/>
          <a:stretch/>
        </p:blipFill>
        <p:spPr>
          <a:xfrm>
            <a:off x="13970729" y="7149420"/>
            <a:ext cx="476980" cy="448214"/>
          </a:xfrm>
          <a:prstGeom prst="rect">
            <a:avLst/>
          </a:prstGeom>
          <a:noFill/>
          <a:ln>
            <a:noFill/>
          </a:ln>
        </p:spPr>
      </p:pic>
      <p:pic>
        <p:nvPicPr>
          <p:cNvPr id="9" name="Google Shape;143;p3">
            <a:extLst>
              <a:ext uri="{FF2B5EF4-FFF2-40B4-BE49-F238E27FC236}">
                <a16:creationId xmlns:a16="http://schemas.microsoft.com/office/drawing/2014/main" id="{A338E270-05EB-233E-07DD-0A8E481602F9}"/>
              </a:ext>
            </a:extLst>
          </p:cNvPr>
          <p:cNvPicPr preferRelativeResize="0"/>
          <p:nvPr/>
        </p:nvPicPr>
        <p:blipFill rotWithShape="1">
          <a:blip r:embed="rId5">
            <a:alphaModFix/>
          </a:blip>
          <a:srcRect/>
          <a:stretch/>
        </p:blipFill>
        <p:spPr>
          <a:xfrm>
            <a:off x="13283472" y="3313806"/>
            <a:ext cx="476980" cy="448214"/>
          </a:xfrm>
          <a:prstGeom prst="rect">
            <a:avLst/>
          </a:prstGeom>
          <a:noFill/>
          <a:ln>
            <a:noFill/>
          </a:ln>
        </p:spPr>
      </p:pic>
      <p:pic>
        <p:nvPicPr>
          <p:cNvPr id="5" name="Google Shape;204;p4">
            <a:extLst>
              <a:ext uri="{FF2B5EF4-FFF2-40B4-BE49-F238E27FC236}">
                <a16:creationId xmlns:a16="http://schemas.microsoft.com/office/drawing/2014/main" id="{77D5EB24-F9E3-E06E-E983-FB03898124E3}"/>
              </a:ext>
            </a:extLst>
          </p:cNvPr>
          <p:cNvPicPr preferRelativeResize="0"/>
          <p:nvPr/>
        </p:nvPicPr>
        <p:blipFill rotWithShape="1">
          <a:blip r:embed="rId6">
            <a:alphaModFix/>
          </a:blip>
          <a:srcRect/>
          <a:stretch/>
        </p:blipFill>
        <p:spPr>
          <a:xfrm>
            <a:off x="15265631" y="4404830"/>
            <a:ext cx="3742267" cy="1016567"/>
          </a:xfrm>
          <a:prstGeom prst="rect">
            <a:avLst/>
          </a:prstGeom>
          <a:noFill/>
          <a:ln>
            <a:noFill/>
          </a:ln>
        </p:spPr>
      </p:pic>
      <p:pic>
        <p:nvPicPr>
          <p:cNvPr id="6" name="Google Shape;204;p4">
            <a:extLst>
              <a:ext uri="{FF2B5EF4-FFF2-40B4-BE49-F238E27FC236}">
                <a16:creationId xmlns:a16="http://schemas.microsoft.com/office/drawing/2014/main" id="{AF2D7307-5510-0905-0834-069B73B4250D}"/>
              </a:ext>
            </a:extLst>
          </p:cNvPr>
          <p:cNvPicPr preferRelativeResize="0"/>
          <p:nvPr/>
        </p:nvPicPr>
        <p:blipFill rotWithShape="1">
          <a:blip r:embed="rId6">
            <a:alphaModFix/>
          </a:blip>
          <a:srcRect/>
          <a:stretch/>
        </p:blipFill>
        <p:spPr>
          <a:xfrm>
            <a:off x="6621265" y="3089699"/>
            <a:ext cx="3742267" cy="1016567"/>
          </a:xfrm>
          <a:prstGeom prst="rect">
            <a:avLst/>
          </a:prstGeom>
          <a:noFill/>
          <a:ln>
            <a:noFill/>
          </a:ln>
        </p:spPr>
      </p:pic>
      <p:pic>
        <p:nvPicPr>
          <p:cNvPr id="7" name="Google Shape;144;p3" descr="Recurso 25.png">
            <a:extLst>
              <a:ext uri="{FF2B5EF4-FFF2-40B4-BE49-F238E27FC236}">
                <a16:creationId xmlns:a16="http://schemas.microsoft.com/office/drawing/2014/main" id="{17D5CCF4-7A05-B134-D6A7-C5A49D08372C}"/>
              </a:ext>
            </a:extLst>
          </p:cNvPr>
          <p:cNvPicPr preferRelativeResize="0"/>
          <p:nvPr/>
        </p:nvPicPr>
        <p:blipFill rotWithShape="1">
          <a:blip r:embed="rId7">
            <a:alphaModFix/>
          </a:blip>
          <a:srcRect/>
          <a:stretch/>
        </p:blipFill>
        <p:spPr>
          <a:xfrm>
            <a:off x="12844272" y="2641486"/>
            <a:ext cx="439200" cy="448213"/>
          </a:xfrm>
          <a:prstGeom prst="rect">
            <a:avLst/>
          </a:prstGeom>
          <a:noFill/>
          <a:ln>
            <a:noFill/>
          </a:ln>
        </p:spPr>
      </p:pic>
    </p:spTree>
    <p:extLst>
      <p:ext uri="{BB962C8B-B14F-4D97-AF65-F5344CB8AC3E}">
        <p14:creationId xmlns:p14="http://schemas.microsoft.com/office/powerpoint/2010/main" val="262002654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Google Shape;135;p3">
            <a:extLst>
              <a:ext uri="{FF2B5EF4-FFF2-40B4-BE49-F238E27FC236}">
                <a16:creationId xmlns:a16="http://schemas.microsoft.com/office/drawing/2014/main" id="{3735F0D6-C2AA-0FDB-CDB9-F966CA12185F}"/>
              </a:ext>
            </a:extLst>
          </p:cNvPr>
          <p:cNvGraphicFramePr/>
          <p:nvPr/>
        </p:nvGraphicFramePr>
        <p:xfrm>
          <a:off x="4921723" y="2636717"/>
          <a:ext cx="7156452" cy="1289295"/>
        </p:xfrm>
        <a:graphic>
          <a:graphicData uri="http://schemas.openxmlformats.org/drawingml/2006/table">
            <a:tbl>
              <a:tblPr>
                <a:noFill/>
              </a:tblPr>
              <a:tblGrid>
                <a:gridCol w="1002905">
                  <a:extLst>
                    <a:ext uri="{9D8B030D-6E8A-4147-A177-3AD203B41FA5}">
                      <a16:colId xmlns:a16="http://schemas.microsoft.com/office/drawing/2014/main" val="20000"/>
                    </a:ext>
                  </a:extLst>
                </a:gridCol>
                <a:gridCol w="6153547">
                  <a:extLst>
                    <a:ext uri="{9D8B030D-6E8A-4147-A177-3AD203B41FA5}">
                      <a16:colId xmlns:a16="http://schemas.microsoft.com/office/drawing/2014/main" val="20001"/>
                    </a:ext>
                  </a:extLst>
                </a:gridCol>
              </a:tblGrid>
              <a:tr h="322841">
                <a:tc>
                  <a:txBody>
                    <a:bodyPr/>
                    <a:lstStyle/>
                    <a:p>
                      <a:pPr marL="0" marR="0" lvl="0" indent="0" algn="ctr" rtl="0">
                        <a:lnSpc>
                          <a:spcPct val="100000"/>
                        </a:lnSpc>
                        <a:spcBef>
                          <a:spcPts val="0"/>
                        </a:spcBef>
                        <a:spcAft>
                          <a:spcPts val="0"/>
                        </a:spcAft>
                        <a:buClr>
                          <a:schemeClr val="dk1"/>
                        </a:buClr>
                        <a:buSzPts val="900"/>
                        <a:buFont typeface="Arial Narrow"/>
                        <a:buNone/>
                      </a:pPr>
                      <a:r>
                        <a:rPr lang="es-ES" sz="1050" b="1" i="0" u="none" strike="noStrike" cap="none" dirty="0">
                          <a:solidFill>
                            <a:schemeClr val="lt1"/>
                          </a:solidFill>
                          <a:latin typeface="Verdana" panose="020B0604030504040204" pitchFamily="34" charset="0"/>
                          <a:ea typeface="Verdana" panose="020B0604030504040204" pitchFamily="34" charset="0"/>
                          <a:cs typeface="Arial Narrow"/>
                          <a:sym typeface="Arial Narrow"/>
                        </a:rPr>
                        <a:t>ALERTA</a:t>
                      </a:r>
                      <a:endParaRPr sz="1050" b="1" i="0" u="none" strike="noStrike" cap="none" dirty="0">
                        <a:solidFill>
                          <a:schemeClr val="lt1"/>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noFill/>
                      <a:prstDash val="solid"/>
                      <a:round/>
                      <a:headEnd type="none" w="med" len="med"/>
                      <a:tailEnd type="none" w="med" len="med"/>
                    </a:lnR>
                    <a:lnT w="9525" cap="flat" cmpd="sng">
                      <a:noFill/>
                      <a:prstDash val="solid"/>
                      <a:round/>
                      <a:headEnd type="none" w="sm" len="sm"/>
                      <a:tailEnd type="none" w="sm" len="sm"/>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85623"/>
                    </a:solidFill>
                  </a:tcPr>
                </a:tc>
                <a:tc>
                  <a:txBody>
                    <a:bodyPr/>
                    <a:lstStyle/>
                    <a:p>
                      <a:pPr marL="0" marR="0" lvl="0" indent="0" algn="ctr" rtl="0">
                        <a:lnSpc>
                          <a:spcPct val="100000"/>
                        </a:lnSpc>
                        <a:spcBef>
                          <a:spcPts val="0"/>
                        </a:spcBef>
                        <a:spcAft>
                          <a:spcPts val="0"/>
                        </a:spcAft>
                        <a:buClr>
                          <a:schemeClr val="dk1"/>
                        </a:buClr>
                        <a:buSzPts val="900"/>
                        <a:buFont typeface="Arial Narrow"/>
                        <a:buNone/>
                      </a:pPr>
                      <a:r>
                        <a:rPr lang="es-ES" sz="1050" b="1" i="0" u="none" strike="noStrike" cap="none" dirty="0">
                          <a:solidFill>
                            <a:schemeClr val="lt1"/>
                          </a:solidFill>
                          <a:latin typeface="Verdana" panose="020B0604030504040204" pitchFamily="34" charset="0"/>
                          <a:ea typeface="Verdana" panose="020B0604030504040204" pitchFamily="34" charset="0"/>
                          <a:cs typeface="Arial Narrow"/>
                          <a:sym typeface="Arial Narrow"/>
                        </a:rPr>
                        <a:t>SITIOS PARA LOS CUALES SE GENERA LA ALERTA</a:t>
                      </a:r>
                      <a:endParaRPr sz="1050" b="1" i="0" u="none" strike="noStrike" cap="none" dirty="0">
                        <a:solidFill>
                          <a:schemeClr val="lt1"/>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noFill/>
                      <a:prstDash val="solid"/>
                      <a:round/>
                      <a:headEnd type="none" w="sm" len="sm"/>
                      <a:tailEnd type="none" w="sm" len="sm"/>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85623"/>
                    </a:solidFill>
                  </a:tcPr>
                </a:tc>
                <a:extLst>
                  <a:ext uri="{0D108BD9-81ED-4DB2-BD59-A6C34878D82A}">
                    <a16:rowId xmlns:a16="http://schemas.microsoft.com/office/drawing/2014/main" val="10000"/>
                  </a:ext>
                </a:extLst>
              </a:tr>
              <a:tr h="854955">
                <a:tc>
                  <a:txBody>
                    <a:bodyPr/>
                    <a:lstStyle/>
                    <a:p>
                      <a:pPr marL="0" marR="0" lvl="0" indent="0" algn="ctr" rtl="0">
                        <a:lnSpc>
                          <a:spcPct val="107000"/>
                        </a:lnSpc>
                        <a:spcBef>
                          <a:spcPts val="0"/>
                        </a:spcBef>
                        <a:spcAft>
                          <a:spcPts val="0"/>
                        </a:spcAft>
                        <a:buClr>
                          <a:schemeClr val="dk1"/>
                        </a:buClr>
                        <a:buSzPts val="1000"/>
                        <a:buFont typeface="Calibri"/>
                        <a:buNone/>
                      </a:pPr>
                      <a:endParaRPr sz="1050" b="1"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chemeClr val="accent6">
                          <a:lumMod val="50000"/>
                        </a:schemeClr>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marL="90000" algn="just" fontAlgn="b"/>
                      <a:r>
                        <a:rPr lang="es-CO" sz="1000" b="0" i="0" u="none" strike="noStrike" kern="1200" dirty="0">
                          <a:solidFill>
                            <a:srgbClr val="000000"/>
                          </a:solidFill>
                          <a:effectLst/>
                          <a:latin typeface="Verdana" panose="020B0604030504040204" pitchFamily="34" charset="0"/>
                          <a:ea typeface="Verdana" panose="020B0604030504040204" pitchFamily="34" charset="0"/>
                          <a:cs typeface="+mn-cs"/>
                        </a:rPr>
                        <a:t>BOYACÁ : Sogamoso.</a:t>
                      </a:r>
                    </a:p>
                  </a:txBody>
                  <a:tcPr marL="9525" marR="9525" marT="9525" marB="0" anchor="ctr">
                    <a:lnL w="12700" cap="flat" cmpd="sng" algn="ctr">
                      <a:solidFill>
                        <a:schemeClr val="accent6">
                          <a:lumMod val="50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677168436"/>
                  </a:ext>
                </a:extLst>
              </a:tr>
            </a:tbl>
          </a:graphicData>
        </a:graphic>
      </p:graphicFrame>
      <p:sp>
        <p:nvSpPr>
          <p:cNvPr id="2" name="Marcador de texto 1"/>
          <p:cNvSpPr>
            <a:spLocks noGrp="1"/>
          </p:cNvSpPr>
          <p:nvPr>
            <p:ph type="body" sz="quarter" idx="4294967295"/>
          </p:nvPr>
        </p:nvSpPr>
        <p:spPr>
          <a:xfrm>
            <a:off x="5743067" y="329991"/>
            <a:ext cx="2710820" cy="376237"/>
          </a:xfrm>
        </p:spPr>
        <p:txBody>
          <a:bodyPr>
            <a:normAutofit/>
          </a:bodyPr>
          <a:lstStyle/>
          <a:p>
            <a:pPr marL="0" indent="0">
              <a:buNone/>
            </a:pPr>
            <a:r>
              <a:rPr lang="es-CO" sz="2000" b="1" dirty="0">
                <a:solidFill>
                  <a:schemeClr val="accent6">
                    <a:lumMod val="50000"/>
                  </a:schemeClr>
                </a:solidFill>
                <a:latin typeface="Verdana" panose="020B0604030504040204" pitchFamily="34" charset="0"/>
                <a:ea typeface="Verdana" panose="020B0604030504040204" pitchFamily="34" charset="0"/>
              </a:rPr>
              <a:t>REGIÓN ANDINA</a:t>
            </a:r>
            <a:endParaRPr lang="es-MX" sz="2000" b="1" dirty="0">
              <a:solidFill>
                <a:schemeClr val="accent6">
                  <a:lumMod val="50000"/>
                </a:schemeClr>
              </a:solidFill>
              <a:latin typeface="Verdana" panose="020B0604030504040204" pitchFamily="34" charset="0"/>
              <a:ea typeface="Verdana" panose="020B0604030504040204" pitchFamily="34" charset="0"/>
            </a:endParaRPr>
          </a:p>
        </p:txBody>
      </p:sp>
      <p:pic>
        <p:nvPicPr>
          <p:cNvPr id="8" name="Google Shape;153;p4"/>
          <p:cNvPicPr preferRelativeResize="0"/>
          <p:nvPr/>
        </p:nvPicPr>
        <p:blipFill>
          <a:blip r:embed="rId2" r:link="rId3">
            <a:extLst>
              <a:ext uri="{28A0092B-C50C-407E-A947-70E740481C1C}">
                <a14:useLocalDpi xmlns:a14="http://schemas.microsoft.com/office/drawing/2010/main" val="0"/>
              </a:ext>
            </a:extLst>
          </a:blip>
          <a:srcRect/>
          <a:stretch>
            <a:fillRect/>
          </a:stretch>
        </p:blipFill>
        <p:spPr>
          <a:xfrm>
            <a:off x="533610" y="1085850"/>
            <a:ext cx="4007973" cy="5457324"/>
          </a:xfrm>
          <a:prstGeom prst="rect">
            <a:avLst/>
          </a:prstGeom>
          <a:noFill/>
          <a:ln>
            <a:noFill/>
          </a:ln>
        </p:spPr>
      </p:pic>
      <p:pic>
        <p:nvPicPr>
          <p:cNvPr id="3" name="Google Shape;143;p3">
            <a:extLst>
              <a:ext uri="{FF2B5EF4-FFF2-40B4-BE49-F238E27FC236}">
                <a16:creationId xmlns:a16="http://schemas.microsoft.com/office/drawing/2014/main" id="{0D2E0000-8ECE-29F6-46EE-83EEED46E577}"/>
              </a:ext>
            </a:extLst>
          </p:cNvPr>
          <p:cNvPicPr preferRelativeResize="0"/>
          <p:nvPr/>
        </p:nvPicPr>
        <p:blipFill rotWithShape="1">
          <a:blip r:embed="rId4">
            <a:alphaModFix/>
          </a:blip>
          <a:srcRect/>
          <a:stretch/>
        </p:blipFill>
        <p:spPr>
          <a:xfrm>
            <a:off x="13117114" y="3366298"/>
            <a:ext cx="476980" cy="448214"/>
          </a:xfrm>
          <a:prstGeom prst="rect">
            <a:avLst/>
          </a:prstGeom>
          <a:noFill/>
          <a:ln>
            <a:noFill/>
          </a:ln>
        </p:spPr>
      </p:pic>
      <p:pic>
        <p:nvPicPr>
          <p:cNvPr id="6" name="Google Shape;142;p3">
            <a:extLst>
              <a:ext uri="{FF2B5EF4-FFF2-40B4-BE49-F238E27FC236}">
                <a16:creationId xmlns:a16="http://schemas.microsoft.com/office/drawing/2014/main" id="{8B38BAC1-B77E-F85E-80F8-36E9757CFEE2}"/>
              </a:ext>
            </a:extLst>
          </p:cNvPr>
          <p:cNvPicPr preferRelativeResize="0"/>
          <p:nvPr/>
        </p:nvPicPr>
        <p:blipFill rotWithShape="1">
          <a:blip r:embed="rId5">
            <a:alphaModFix/>
          </a:blip>
          <a:srcRect/>
          <a:stretch/>
        </p:blipFill>
        <p:spPr>
          <a:xfrm>
            <a:off x="12878624" y="5347056"/>
            <a:ext cx="476980" cy="448214"/>
          </a:xfrm>
          <a:prstGeom prst="rect">
            <a:avLst/>
          </a:prstGeom>
          <a:noFill/>
          <a:ln>
            <a:noFill/>
          </a:ln>
        </p:spPr>
      </p:pic>
      <p:pic>
        <p:nvPicPr>
          <p:cNvPr id="7" name="Google Shape;144;p3" descr="Recurso 25.png">
            <a:extLst>
              <a:ext uri="{FF2B5EF4-FFF2-40B4-BE49-F238E27FC236}">
                <a16:creationId xmlns:a16="http://schemas.microsoft.com/office/drawing/2014/main" id="{10B4963A-8027-A5BB-4CCB-FB78AE7BF94A}"/>
              </a:ext>
            </a:extLst>
          </p:cNvPr>
          <p:cNvPicPr preferRelativeResize="0"/>
          <p:nvPr/>
        </p:nvPicPr>
        <p:blipFill rotWithShape="1">
          <a:blip r:embed="rId6">
            <a:alphaModFix/>
          </a:blip>
          <a:srcRect/>
          <a:stretch/>
        </p:blipFill>
        <p:spPr>
          <a:xfrm>
            <a:off x="13941214" y="1876754"/>
            <a:ext cx="439200" cy="448213"/>
          </a:xfrm>
          <a:prstGeom prst="rect">
            <a:avLst/>
          </a:prstGeom>
          <a:noFill/>
          <a:ln>
            <a:noFill/>
          </a:ln>
        </p:spPr>
      </p:pic>
      <p:pic>
        <p:nvPicPr>
          <p:cNvPr id="4" name="Google Shape;143;p3">
            <a:extLst>
              <a:ext uri="{FF2B5EF4-FFF2-40B4-BE49-F238E27FC236}">
                <a16:creationId xmlns:a16="http://schemas.microsoft.com/office/drawing/2014/main" id="{8C5EC595-011E-CBBE-14AE-4254F046A59D}"/>
              </a:ext>
            </a:extLst>
          </p:cNvPr>
          <p:cNvPicPr preferRelativeResize="0"/>
          <p:nvPr/>
        </p:nvPicPr>
        <p:blipFill rotWithShape="1">
          <a:blip r:embed="rId4">
            <a:alphaModFix/>
          </a:blip>
          <a:srcRect/>
          <a:stretch/>
        </p:blipFill>
        <p:spPr>
          <a:xfrm>
            <a:off x="5202079" y="3281364"/>
            <a:ext cx="476980" cy="448214"/>
          </a:xfrm>
          <a:prstGeom prst="rect">
            <a:avLst/>
          </a:prstGeom>
          <a:noFill/>
          <a:ln>
            <a:noFill/>
          </a:ln>
        </p:spPr>
      </p:pic>
      <p:pic>
        <p:nvPicPr>
          <p:cNvPr id="9" name="Google Shape;142;p3">
            <a:extLst>
              <a:ext uri="{FF2B5EF4-FFF2-40B4-BE49-F238E27FC236}">
                <a16:creationId xmlns:a16="http://schemas.microsoft.com/office/drawing/2014/main" id="{6BDD31FD-6111-5B45-2FB6-F16794EFE5E5}"/>
              </a:ext>
            </a:extLst>
          </p:cNvPr>
          <p:cNvPicPr preferRelativeResize="0"/>
          <p:nvPr/>
        </p:nvPicPr>
        <p:blipFill rotWithShape="1">
          <a:blip r:embed="rId5">
            <a:alphaModFix/>
          </a:blip>
          <a:srcRect/>
          <a:stretch/>
        </p:blipFill>
        <p:spPr>
          <a:xfrm>
            <a:off x="12751768" y="1517785"/>
            <a:ext cx="476980" cy="448214"/>
          </a:xfrm>
          <a:prstGeom prst="rect">
            <a:avLst/>
          </a:prstGeom>
          <a:noFill/>
          <a:ln>
            <a:noFill/>
          </a:ln>
        </p:spPr>
      </p:pic>
      <p:pic>
        <p:nvPicPr>
          <p:cNvPr id="10" name="Google Shape;204;p4">
            <a:extLst>
              <a:ext uri="{FF2B5EF4-FFF2-40B4-BE49-F238E27FC236}">
                <a16:creationId xmlns:a16="http://schemas.microsoft.com/office/drawing/2014/main" id="{DAFDAE23-AF98-A59C-A5AD-39FDD84831E7}"/>
              </a:ext>
            </a:extLst>
          </p:cNvPr>
          <p:cNvPicPr preferRelativeResize="0"/>
          <p:nvPr/>
        </p:nvPicPr>
        <p:blipFill rotWithShape="1">
          <a:blip r:embed="rId7">
            <a:alphaModFix/>
          </a:blip>
          <a:srcRect/>
          <a:stretch/>
        </p:blipFill>
        <p:spPr>
          <a:xfrm>
            <a:off x="12897514" y="4084165"/>
            <a:ext cx="3742267" cy="1016567"/>
          </a:xfrm>
          <a:prstGeom prst="rect">
            <a:avLst/>
          </a:prstGeom>
          <a:noFill/>
          <a:ln>
            <a:noFill/>
          </a:ln>
        </p:spPr>
      </p:pic>
    </p:spTree>
    <p:extLst>
      <p:ext uri="{BB962C8B-B14F-4D97-AF65-F5344CB8AC3E}">
        <p14:creationId xmlns:p14="http://schemas.microsoft.com/office/powerpoint/2010/main" val="295542193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p:cNvSpPr>
            <a:spLocks noGrp="1"/>
          </p:cNvSpPr>
          <p:nvPr>
            <p:ph type="body" sz="quarter" idx="4294967295"/>
          </p:nvPr>
        </p:nvSpPr>
        <p:spPr>
          <a:xfrm>
            <a:off x="5682681" y="304112"/>
            <a:ext cx="2874723" cy="376237"/>
          </a:xfrm>
        </p:spPr>
        <p:txBody>
          <a:bodyPr>
            <a:normAutofit/>
          </a:bodyPr>
          <a:lstStyle/>
          <a:p>
            <a:pPr marL="0" indent="0">
              <a:buNone/>
            </a:pPr>
            <a:r>
              <a:rPr lang="es-CO" sz="2000" b="1" dirty="0">
                <a:solidFill>
                  <a:schemeClr val="accent6">
                    <a:lumMod val="50000"/>
                  </a:schemeClr>
                </a:solidFill>
                <a:latin typeface="Verdana" panose="020B0604030504040204" pitchFamily="34" charset="0"/>
                <a:ea typeface="Verdana" panose="020B0604030504040204" pitchFamily="34" charset="0"/>
              </a:rPr>
              <a:t>REGIÓN PACÍFICO</a:t>
            </a:r>
            <a:endParaRPr lang="es-MX" sz="2000" b="1" dirty="0">
              <a:solidFill>
                <a:schemeClr val="accent6">
                  <a:lumMod val="50000"/>
                </a:schemeClr>
              </a:solidFill>
              <a:latin typeface="Verdana" panose="020B0604030504040204" pitchFamily="34" charset="0"/>
              <a:ea typeface="Verdana" panose="020B0604030504040204" pitchFamily="34" charset="0"/>
            </a:endParaRPr>
          </a:p>
        </p:txBody>
      </p:sp>
      <p:pic>
        <p:nvPicPr>
          <p:cNvPr id="9" name="Google Shape;153;p4"/>
          <p:cNvPicPr preferRelativeResize="0"/>
          <p:nvPr/>
        </p:nvPicPr>
        <p:blipFill>
          <a:blip r:embed="rId2" r:link="rId3">
            <a:extLst>
              <a:ext uri="{28A0092B-C50C-407E-A947-70E740481C1C}">
                <a14:useLocalDpi xmlns:a14="http://schemas.microsoft.com/office/drawing/2010/main" val="0"/>
              </a:ext>
            </a:extLst>
          </a:blip>
          <a:srcRect/>
          <a:stretch>
            <a:fillRect/>
          </a:stretch>
        </p:blipFill>
        <p:spPr>
          <a:xfrm>
            <a:off x="400050" y="842962"/>
            <a:ext cx="3706124" cy="5447797"/>
          </a:xfrm>
          <a:prstGeom prst="rect">
            <a:avLst/>
          </a:prstGeom>
          <a:noFill/>
          <a:ln>
            <a:noFill/>
          </a:ln>
        </p:spPr>
      </p:pic>
      <p:graphicFrame>
        <p:nvGraphicFramePr>
          <p:cNvPr id="10" name="Google Shape;135;p3"/>
          <p:cNvGraphicFramePr/>
          <p:nvPr/>
        </p:nvGraphicFramePr>
        <p:xfrm>
          <a:off x="4368172" y="1539920"/>
          <a:ext cx="7238809" cy="3031893"/>
        </p:xfrm>
        <a:graphic>
          <a:graphicData uri="http://schemas.openxmlformats.org/drawingml/2006/table">
            <a:tbl>
              <a:tblPr>
                <a:noFill/>
              </a:tblPr>
              <a:tblGrid>
                <a:gridCol w="1098055">
                  <a:extLst>
                    <a:ext uri="{9D8B030D-6E8A-4147-A177-3AD203B41FA5}">
                      <a16:colId xmlns:a16="http://schemas.microsoft.com/office/drawing/2014/main" val="20000"/>
                    </a:ext>
                  </a:extLst>
                </a:gridCol>
                <a:gridCol w="6140754">
                  <a:extLst>
                    <a:ext uri="{9D8B030D-6E8A-4147-A177-3AD203B41FA5}">
                      <a16:colId xmlns:a16="http://schemas.microsoft.com/office/drawing/2014/main" val="20001"/>
                    </a:ext>
                  </a:extLst>
                </a:gridCol>
              </a:tblGrid>
              <a:tr h="532533">
                <a:tc>
                  <a:txBody>
                    <a:bodyPr/>
                    <a:lstStyle/>
                    <a:p>
                      <a:pPr marL="0" marR="0" lvl="0" indent="0" algn="ctr" rtl="0">
                        <a:lnSpc>
                          <a:spcPct val="100000"/>
                        </a:lnSpc>
                        <a:spcBef>
                          <a:spcPts val="0"/>
                        </a:spcBef>
                        <a:spcAft>
                          <a:spcPts val="0"/>
                        </a:spcAft>
                        <a:buClr>
                          <a:schemeClr val="dk1"/>
                        </a:buClr>
                        <a:buSzPts val="900"/>
                        <a:buFont typeface="Arial Narrow"/>
                        <a:buNone/>
                      </a:pPr>
                      <a:r>
                        <a:rPr lang="es-ES" sz="1050" b="1" i="0" u="none" strike="noStrike" cap="none" dirty="0">
                          <a:solidFill>
                            <a:schemeClr val="lt1"/>
                          </a:solidFill>
                          <a:latin typeface="Verdana" panose="020B0604030504040204" pitchFamily="34" charset="0"/>
                          <a:ea typeface="Verdana" panose="020B0604030504040204" pitchFamily="34" charset="0"/>
                          <a:cs typeface="Arial Narrow"/>
                          <a:sym typeface="Arial Narrow"/>
                        </a:rPr>
                        <a:t>ALERTA</a:t>
                      </a:r>
                      <a:endParaRPr sz="1050" b="1" i="0" u="none" strike="noStrike" cap="none" dirty="0">
                        <a:solidFill>
                          <a:schemeClr val="lt1"/>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chemeClr val="accent6">
                          <a:lumMod val="50000"/>
                        </a:schemeClr>
                      </a:solidFill>
                      <a:prstDash val="solid"/>
                      <a:round/>
                      <a:headEnd type="none" w="med" len="med"/>
                      <a:tailEnd type="none" w="med" len="med"/>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rgbClr val="385623"/>
                    </a:solidFill>
                  </a:tcPr>
                </a:tc>
                <a:tc>
                  <a:txBody>
                    <a:bodyPr/>
                    <a:lstStyle/>
                    <a:p>
                      <a:pPr marL="0" marR="0" lvl="0" indent="0" algn="ctr" rtl="0">
                        <a:lnSpc>
                          <a:spcPct val="100000"/>
                        </a:lnSpc>
                        <a:spcBef>
                          <a:spcPts val="0"/>
                        </a:spcBef>
                        <a:spcAft>
                          <a:spcPts val="0"/>
                        </a:spcAft>
                        <a:buClr>
                          <a:schemeClr val="dk1"/>
                        </a:buClr>
                        <a:buSzPts val="900"/>
                        <a:buFont typeface="Arial Narrow"/>
                        <a:buNone/>
                      </a:pPr>
                      <a:r>
                        <a:rPr lang="es-ES" sz="1050" b="1" i="0" u="none" strike="noStrike" cap="none" dirty="0">
                          <a:solidFill>
                            <a:schemeClr val="lt1"/>
                          </a:solidFill>
                          <a:latin typeface="Verdana" panose="020B0604030504040204" pitchFamily="34" charset="0"/>
                          <a:ea typeface="Verdana" panose="020B0604030504040204" pitchFamily="34" charset="0"/>
                          <a:cs typeface="Arial Narrow"/>
                          <a:sym typeface="Arial Narrow"/>
                        </a:rPr>
                        <a:t>SITIOS PARA LOS CUALES SE GENERA LA ALERTA</a:t>
                      </a:r>
                      <a:endParaRPr sz="1050" b="1" i="0" u="none" strike="noStrike" cap="none" dirty="0">
                        <a:solidFill>
                          <a:schemeClr val="lt1"/>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12700" cap="flat" cmpd="sng" algn="ctr">
                      <a:solidFill>
                        <a:schemeClr val="accent6">
                          <a:lumMod val="50000"/>
                        </a:schemeClr>
                      </a:solidFill>
                      <a:prstDash val="solid"/>
                      <a:round/>
                      <a:headEnd type="none" w="med" len="med"/>
                      <a:tailEnd type="none" w="med" len="med"/>
                    </a:lnL>
                    <a:lnR w="9525" cap="flat" cmpd="sng">
                      <a:noFill/>
                      <a:prstDash val="solid"/>
                      <a:round/>
                      <a:headEnd type="none" w="sm" len="sm"/>
                      <a:tailEnd type="none" w="sm" len="sm"/>
                    </a:lnR>
                    <a:lnT w="9525" cap="flat" cmpd="sng">
                      <a:noFill/>
                      <a:prstDash val="solid"/>
                      <a:round/>
                      <a:headEnd type="none" w="sm" len="sm"/>
                      <a:tailEnd type="none" w="sm" len="sm"/>
                    </a:lnT>
                    <a:lnB w="9525" cap="flat" cmpd="sng" algn="ctr">
                      <a:noFill/>
                      <a:prstDash val="solid"/>
                      <a:round/>
                      <a:headEnd type="none" w="sm" len="sm"/>
                      <a:tailEnd type="none" w="sm" len="sm"/>
                    </a:lnB>
                    <a:lnTlToBr w="12700" cmpd="sng">
                      <a:noFill/>
                      <a:prstDash val="solid"/>
                    </a:lnTlToBr>
                    <a:lnBlToTr w="12700" cmpd="sng">
                      <a:noFill/>
                      <a:prstDash val="solid"/>
                    </a:lnBlToTr>
                    <a:solidFill>
                      <a:srgbClr val="385623"/>
                    </a:solidFill>
                  </a:tcPr>
                </a:tc>
                <a:extLst>
                  <a:ext uri="{0D108BD9-81ED-4DB2-BD59-A6C34878D82A}">
                    <a16:rowId xmlns:a16="http://schemas.microsoft.com/office/drawing/2014/main" val="10000"/>
                  </a:ext>
                </a:extLst>
              </a:tr>
              <a:tr h="724537">
                <a:tc>
                  <a:txBody>
                    <a:bodyPr/>
                    <a:lstStyle/>
                    <a:p>
                      <a:pPr marL="0" marR="0" lvl="0" indent="0" algn="ctr" rtl="0">
                        <a:lnSpc>
                          <a:spcPct val="107000"/>
                        </a:lnSpc>
                        <a:spcBef>
                          <a:spcPts val="0"/>
                        </a:spcBef>
                        <a:spcAft>
                          <a:spcPts val="0"/>
                        </a:spcAft>
                        <a:buClr>
                          <a:schemeClr val="dk1"/>
                        </a:buClr>
                        <a:buSzPts val="1000"/>
                        <a:buFont typeface="Calibri"/>
                        <a:buNone/>
                      </a:pPr>
                      <a:endParaRPr sz="1050" b="1"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chemeClr val="accent6">
                          <a:lumMod val="50000"/>
                        </a:schemeClr>
                      </a:solidFill>
                      <a:prstDash val="solid"/>
                      <a:round/>
                      <a:headEnd type="none" w="med" len="med"/>
                      <a:tailEnd type="none" w="med" len="med"/>
                    </a:lnR>
                    <a:lnT w="9525" cap="flat" cmpd="sng">
                      <a:noFill/>
                      <a:prstDash val="solid"/>
                      <a:round/>
                      <a:headEnd type="none" w="sm" len="sm"/>
                      <a:tailEnd type="none" w="sm" len="sm"/>
                    </a:lnT>
                    <a:lnB w="12700" cap="flat" cmpd="sng" algn="ctr">
                      <a:solidFill>
                        <a:schemeClr val="accent6">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just" fontAlgn="b"/>
                      <a:r>
                        <a:rPr lang="es-ES" sz="1000" b="0" i="0" u="none" strike="noStrike" dirty="0">
                          <a:solidFill>
                            <a:srgbClr val="000000"/>
                          </a:solidFill>
                          <a:effectLst/>
                          <a:latin typeface="Verdana" panose="020B0604030504040204" pitchFamily="34" charset="0"/>
                          <a:ea typeface="Verdana" panose="020B0604030504040204" pitchFamily="34" charset="0"/>
                        </a:rPr>
                        <a:t>CAUCA : El Tambo, López De Micay, Timbiquí.</a:t>
                      </a:r>
                    </a:p>
                    <a:p>
                      <a:pPr algn="just" fontAlgn="b"/>
                      <a:r>
                        <a:rPr lang="es-ES" sz="1000" b="0" i="0" u="none" strike="noStrike" dirty="0">
                          <a:solidFill>
                            <a:srgbClr val="000000"/>
                          </a:solidFill>
                          <a:effectLst/>
                          <a:latin typeface="Verdana" panose="020B0604030504040204" pitchFamily="34" charset="0"/>
                          <a:ea typeface="Verdana" panose="020B0604030504040204" pitchFamily="34" charset="0"/>
                        </a:rPr>
                        <a:t>NARIÑO : Barbacoas, Ricaurte.</a:t>
                      </a:r>
                    </a:p>
                    <a:p>
                      <a:pPr algn="just" fontAlgn="b"/>
                      <a:r>
                        <a:rPr lang="es-ES" sz="1000" b="0" i="0" u="none" strike="noStrike" dirty="0">
                          <a:solidFill>
                            <a:srgbClr val="000000"/>
                          </a:solidFill>
                          <a:effectLst/>
                          <a:latin typeface="Verdana" panose="020B0604030504040204" pitchFamily="34" charset="0"/>
                          <a:ea typeface="Verdana" panose="020B0604030504040204" pitchFamily="34" charset="0"/>
                        </a:rPr>
                        <a:t>VALLE DEL CAUCA : Buenaventura.</a:t>
                      </a:r>
                      <a:endParaRPr lang="es-CO" sz="1000" b="0" i="0" u="none" strike="noStrike" dirty="0">
                        <a:solidFill>
                          <a:srgbClr val="000000"/>
                        </a:solidFill>
                        <a:effectLst/>
                        <a:latin typeface="Verdana" panose="020B0604030504040204" pitchFamily="34" charset="0"/>
                        <a:ea typeface="Verdana" panose="020B0604030504040204" pitchFamily="34" charset="0"/>
                      </a:endParaRPr>
                    </a:p>
                  </a:txBody>
                  <a:tcPr marL="137160" marR="137160" marT="137160" marB="137160" anchor="ctr">
                    <a:lnL w="12700" cap="flat" cmpd="sng" algn="ctr">
                      <a:solidFill>
                        <a:schemeClr val="accent6">
                          <a:lumMod val="50000"/>
                        </a:schemeClr>
                      </a:solidFill>
                      <a:prstDash val="solid"/>
                      <a:round/>
                      <a:headEnd type="none" w="med" len="med"/>
                      <a:tailEnd type="none" w="med" len="med"/>
                    </a:lnL>
                    <a:lnR w="9525" cap="flat" cmpd="sng">
                      <a:noFill/>
                      <a:prstDash val="solid"/>
                      <a:round/>
                      <a:headEnd type="none" w="sm" len="sm"/>
                      <a:tailEnd type="none" w="sm" len="sm"/>
                    </a:lnR>
                    <a:lnT w="9525" cap="flat" cmpd="sng">
                      <a:noFill/>
                      <a:prstDash val="solid"/>
                      <a:round/>
                      <a:headEnd type="none" w="sm" len="sm"/>
                      <a:tailEnd type="none" w="sm" len="sm"/>
                    </a:lnT>
                    <a:lnB w="12700" cap="flat" cmpd="sng" algn="ctr">
                      <a:solidFill>
                        <a:schemeClr val="accent6">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10001"/>
                  </a:ext>
                </a:extLst>
              </a:tr>
              <a:tr h="0">
                <a:tc>
                  <a:txBody>
                    <a:bodyPr/>
                    <a:lstStyle/>
                    <a:p>
                      <a:pPr marL="0" marR="0" lvl="0" indent="0" algn="ctr" rtl="0">
                        <a:lnSpc>
                          <a:spcPct val="107000"/>
                        </a:lnSpc>
                        <a:spcBef>
                          <a:spcPts val="0"/>
                        </a:spcBef>
                        <a:spcAft>
                          <a:spcPts val="0"/>
                        </a:spcAft>
                        <a:buClr>
                          <a:schemeClr val="dk1"/>
                        </a:buClr>
                        <a:buSzPts val="1000"/>
                        <a:buFont typeface="Calibri"/>
                        <a:buNone/>
                      </a:pPr>
                      <a:endParaRPr sz="1050" b="1"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chemeClr val="accent6">
                          <a:lumMod val="50000"/>
                        </a:schemeClr>
                      </a:solidFill>
                      <a:prstDash val="solid"/>
                      <a:round/>
                      <a:headEnd type="none" w="med" len="med"/>
                      <a:tailEnd type="none" w="med" len="med"/>
                    </a:lnR>
                    <a:lnT w="12700" cap="flat" cmpd="sng" algn="ctr">
                      <a:solidFill>
                        <a:schemeClr val="accent6">
                          <a:lumMod val="50000"/>
                        </a:schemeClr>
                      </a:solidFill>
                      <a:prstDash val="solid"/>
                      <a:round/>
                      <a:headEnd type="none" w="med" len="med"/>
                      <a:tailEnd type="none" w="med" len="med"/>
                    </a:lnT>
                    <a:lnB w="12700" cap="flat" cmpd="sng" algn="ctr">
                      <a:solidFill>
                        <a:schemeClr val="accent6">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just" fontAlgn="b"/>
                      <a:r>
                        <a:rPr lang="es-ES" sz="1000" b="0" i="0" u="none" strike="noStrike" dirty="0">
                          <a:solidFill>
                            <a:srgbClr val="000000"/>
                          </a:solidFill>
                          <a:effectLst/>
                          <a:latin typeface="Verdana" panose="020B0604030504040204" pitchFamily="34" charset="0"/>
                          <a:ea typeface="Verdana" panose="020B0604030504040204" pitchFamily="34" charset="0"/>
                        </a:rPr>
                        <a:t>CAUCA : Argelia, Guapi, Morales.</a:t>
                      </a:r>
                    </a:p>
                    <a:p>
                      <a:pPr algn="just" fontAlgn="b"/>
                      <a:r>
                        <a:rPr lang="es-ES" sz="1000" b="0" i="0" u="none" strike="noStrike" dirty="0">
                          <a:solidFill>
                            <a:srgbClr val="000000"/>
                          </a:solidFill>
                          <a:effectLst/>
                          <a:latin typeface="Verdana" panose="020B0604030504040204" pitchFamily="34" charset="0"/>
                          <a:ea typeface="Verdana" panose="020B0604030504040204" pitchFamily="34" charset="0"/>
                        </a:rPr>
                        <a:t>CHOCÓ : Bahía Solano, Bajo Baudó, Bojayá, Lloró, Medio Atrato, Nuquí, Quibdó.</a:t>
                      </a:r>
                    </a:p>
                    <a:p>
                      <a:pPr algn="just" fontAlgn="b"/>
                      <a:r>
                        <a:rPr lang="es-ES" sz="1000" b="0" i="0" u="none" strike="noStrike" dirty="0">
                          <a:solidFill>
                            <a:srgbClr val="000000"/>
                          </a:solidFill>
                          <a:effectLst/>
                          <a:latin typeface="Verdana" panose="020B0604030504040204" pitchFamily="34" charset="0"/>
                          <a:ea typeface="Verdana" panose="020B0604030504040204" pitchFamily="34" charset="0"/>
                        </a:rPr>
                        <a:t>NARIÑO : </a:t>
                      </a:r>
                      <a:r>
                        <a:rPr lang="es-ES" sz="1000" b="0" i="0" u="none" strike="noStrike" dirty="0" err="1">
                          <a:solidFill>
                            <a:srgbClr val="000000"/>
                          </a:solidFill>
                          <a:effectLst/>
                          <a:latin typeface="Verdana" panose="020B0604030504040204" pitchFamily="34" charset="0"/>
                          <a:ea typeface="Verdana" panose="020B0604030504040204" pitchFamily="34" charset="0"/>
                        </a:rPr>
                        <a:t>Magüí</a:t>
                      </a:r>
                      <a:r>
                        <a:rPr lang="es-ES" sz="1000" b="0" i="0" u="none" strike="noStrike" dirty="0">
                          <a:solidFill>
                            <a:srgbClr val="000000"/>
                          </a:solidFill>
                          <a:effectLst/>
                          <a:latin typeface="Verdana" panose="020B0604030504040204" pitchFamily="34" charset="0"/>
                          <a:ea typeface="Verdana" panose="020B0604030504040204" pitchFamily="34" charset="0"/>
                        </a:rPr>
                        <a:t>, Mallama, San Andrés De Tumaco.</a:t>
                      </a:r>
                      <a:endParaRPr lang="es-CO" sz="1000" b="0" i="0" u="none" strike="noStrike" dirty="0">
                        <a:solidFill>
                          <a:srgbClr val="000000"/>
                        </a:solidFill>
                        <a:effectLst/>
                        <a:latin typeface="Verdana" panose="020B0604030504040204" pitchFamily="34" charset="0"/>
                        <a:ea typeface="Verdana" panose="020B0604030504040204" pitchFamily="34" charset="0"/>
                      </a:endParaRPr>
                    </a:p>
                  </a:txBody>
                  <a:tcPr marL="137160" marR="137160" marT="137160" marB="137160" anchor="ctr">
                    <a:lnL w="12700" cap="flat" cmpd="sng" algn="ctr">
                      <a:solidFill>
                        <a:schemeClr val="accent6">
                          <a:lumMod val="50000"/>
                        </a:schemeClr>
                      </a:solidFill>
                      <a:prstDash val="solid"/>
                      <a:round/>
                      <a:headEnd type="none" w="med" len="med"/>
                      <a:tailEnd type="none" w="med" len="med"/>
                    </a:lnL>
                    <a:lnR w="9525" cap="flat" cmpd="sng">
                      <a:noFill/>
                      <a:prstDash val="solid"/>
                      <a:round/>
                      <a:headEnd type="none" w="sm" len="sm"/>
                      <a:tailEnd type="none" w="sm" len="sm"/>
                    </a:lnR>
                    <a:lnT w="12700" cap="flat" cmpd="sng" algn="ctr">
                      <a:solidFill>
                        <a:schemeClr val="accent6">
                          <a:lumMod val="50000"/>
                        </a:schemeClr>
                      </a:solidFill>
                      <a:prstDash val="solid"/>
                      <a:round/>
                      <a:headEnd type="none" w="med" len="med"/>
                      <a:tailEnd type="none" w="med" len="med"/>
                    </a:lnT>
                    <a:lnB w="12700" cap="flat" cmpd="sng" algn="ctr">
                      <a:solidFill>
                        <a:schemeClr val="accent6">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2116906016"/>
                  </a:ext>
                </a:extLst>
              </a:tr>
              <a:tr h="0">
                <a:tc>
                  <a:txBody>
                    <a:bodyPr/>
                    <a:lstStyle/>
                    <a:p>
                      <a:pPr marL="0" marR="0" lvl="0" indent="0" algn="ctr" rtl="0">
                        <a:lnSpc>
                          <a:spcPct val="107000"/>
                        </a:lnSpc>
                        <a:spcBef>
                          <a:spcPts val="0"/>
                        </a:spcBef>
                        <a:spcAft>
                          <a:spcPts val="0"/>
                        </a:spcAft>
                        <a:buClr>
                          <a:schemeClr val="dk1"/>
                        </a:buClr>
                        <a:buSzPts val="1000"/>
                        <a:buFont typeface="Calibri"/>
                        <a:buNone/>
                      </a:pPr>
                      <a:endParaRPr sz="1050" b="1"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chemeClr val="accent6">
                          <a:lumMod val="50000"/>
                        </a:schemeClr>
                      </a:solidFill>
                      <a:prstDash val="solid"/>
                      <a:round/>
                      <a:headEnd type="none" w="med" len="med"/>
                      <a:tailEnd type="none" w="med" len="med"/>
                    </a:lnR>
                    <a:lnT w="12700" cap="flat" cmpd="sng" algn="ctr">
                      <a:solidFill>
                        <a:schemeClr val="accent6">
                          <a:lumMod val="50000"/>
                        </a:schemeClr>
                      </a:solidFill>
                      <a:prstDash val="solid"/>
                      <a:round/>
                      <a:headEnd type="none" w="med" len="med"/>
                      <a:tailEnd type="none" w="med" len="med"/>
                    </a:lnT>
                    <a:lnB w="12700" cap="flat" cmpd="sng" algn="ctr">
                      <a:solidFill>
                        <a:schemeClr val="accent6">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just" fontAlgn="b"/>
                      <a:r>
                        <a:rPr lang="es-ES" sz="1000" b="0" i="0" u="none" strike="noStrike" dirty="0">
                          <a:solidFill>
                            <a:srgbClr val="000000"/>
                          </a:solidFill>
                          <a:effectLst/>
                          <a:latin typeface="Verdana" panose="020B0604030504040204" pitchFamily="34" charset="0"/>
                          <a:ea typeface="Verdana" panose="020B0604030504040204" pitchFamily="34" charset="0"/>
                        </a:rPr>
                        <a:t>CHOCÓ : Alto Baudó, Bagadó, Carmen Del Darién, Cértegui, El Cantón Del San Pablo, El Carmen De Atrato, Istmina, Medio Baudó, </a:t>
                      </a:r>
                      <a:r>
                        <a:rPr lang="es-ES" sz="1000" b="0" i="0" u="none" strike="noStrike" dirty="0" err="1">
                          <a:solidFill>
                            <a:srgbClr val="000000"/>
                          </a:solidFill>
                          <a:effectLst/>
                          <a:latin typeface="Verdana" panose="020B0604030504040204" pitchFamily="34" charset="0"/>
                          <a:ea typeface="Verdana" panose="020B0604030504040204" pitchFamily="34" charset="0"/>
                        </a:rPr>
                        <a:t>Nóvita</a:t>
                      </a:r>
                      <a:r>
                        <a:rPr lang="es-ES" sz="1000" b="0" i="0" u="none" strike="noStrike" dirty="0">
                          <a:solidFill>
                            <a:srgbClr val="000000"/>
                          </a:solidFill>
                          <a:effectLst/>
                          <a:latin typeface="Verdana" panose="020B0604030504040204" pitchFamily="34" charset="0"/>
                          <a:ea typeface="Verdana" panose="020B0604030504040204" pitchFamily="34" charset="0"/>
                        </a:rPr>
                        <a:t>, Riosucio, Río Iró, Río Quito, San José Del Palmar, </a:t>
                      </a:r>
                      <a:r>
                        <a:rPr lang="es-ES" sz="1000" b="0" i="0" u="none" strike="noStrike" dirty="0" err="1">
                          <a:solidFill>
                            <a:srgbClr val="000000"/>
                          </a:solidFill>
                          <a:effectLst/>
                          <a:latin typeface="Verdana" panose="020B0604030504040204" pitchFamily="34" charset="0"/>
                          <a:ea typeface="Verdana" panose="020B0604030504040204" pitchFamily="34" charset="0"/>
                        </a:rPr>
                        <a:t>Sipí</a:t>
                      </a:r>
                      <a:r>
                        <a:rPr lang="es-ES" sz="1000" b="0" i="0" u="none" strike="noStrike" dirty="0">
                          <a:solidFill>
                            <a:srgbClr val="000000"/>
                          </a:solidFill>
                          <a:effectLst/>
                          <a:latin typeface="Verdana" panose="020B0604030504040204" pitchFamily="34" charset="0"/>
                          <a:ea typeface="Verdana" panose="020B0604030504040204" pitchFamily="34" charset="0"/>
                        </a:rPr>
                        <a:t>, Tadó.</a:t>
                      </a:r>
                    </a:p>
                    <a:p>
                      <a:pPr algn="just" fontAlgn="b"/>
                      <a:r>
                        <a:rPr lang="es-ES" sz="1000" b="0" i="0" u="none" strike="noStrike" dirty="0">
                          <a:solidFill>
                            <a:srgbClr val="000000"/>
                          </a:solidFill>
                          <a:effectLst/>
                          <a:latin typeface="Verdana" panose="020B0604030504040204" pitchFamily="34" charset="0"/>
                          <a:ea typeface="Verdana" panose="020B0604030504040204" pitchFamily="34" charset="0"/>
                        </a:rPr>
                        <a:t>NARIÑO : El Charco, Francisco Pizarro, La Llanada, Los Andes, Roberto Payán, Samaniego, Santa Bárbara.</a:t>
                      </a:r>
                      <a:endParaRPr lang="es-MX" sz="1000" b="0" i="0" u="none" strike="noStrike" dirty="0">
                        <a:solidFill>
                          <a:srgbClr val="000000"/>
                        </a:solidFill>
                        <a:effectLst/>
                        <a:latin typeface="Verdana" panose="020B0604030504040204" pitchFamily="34" charset="0"/>
                        <a:ea typeface="Verdana" panose="020B0604030504040204" pitchFamily="34" charset="0"/>
                      </a:endParaRPr>
                    </a:p>
                  </a:txBody>
                  <a:tcPr marL="137160" marR="137160" marT="137160" marB="137160" anchor="ctr">
                    <a:lnL w="12700" cap="flat" cmpd="sng" algn="ctr">
                      <a:solidFill>
                        <a:schemeClr val="accent6">
                          <a:lumMod val="50000"/>
                        </a:schemeClr>
                      </a:solidFill>
                      <a:prstDash val="solid"/>
                      <a:round/>
                      <a:headEnd type="none" w="med" len="med"/>
                      <a:tailEnd type="none" w="med" len="med"/>
                    </a:lnL>
                    <a:lnR w="9525" cap="flat" cmpd="sng">
                      <a:noFill/>
                      <a:prstDash val="solid"/>
                      <a:round/>
                      <a:headEnd type="none" w="sm" len="sm"/>
                      <a:tailEnd type="none" w="sm" len="sm"/>
                    </a:lnR>
                    <a:lnT w="12700" cap="flat" cmpd="sng" algn="ctr">
                      <a:solidFill>
                        <a:schemeClr val="accent6">
                          <a:lumMod val="50000"/>
                        </a:schemeClr>
                      </a:solidFill>
                      <a:prstDash val="solid"/>
                      <a:round/>
                      <a:headEnd type="none" w="med" len="med"/>
                      <a:tailEnd type="none" w="med" len="med"/>
                    </a:lnT>
                    <a:lnB w="12700" cap="flat" cmpd="sng" algn="ctr">
                      <a:solidFill>
                        <a:schemeClr val="accent6">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304819729"/>
                  </a:ext>
                </a:extLst>
              </a:tr>
            </a:tbl>
          </a:graphicData>
        </a:graphic>
      </p:graphicFrame>
      <p:pic>
        <p:nvPicPr>
          <p:cNvPr id="12" name="Google Shape;143;p3"/>
          <p:cNvPicPr preferRelativeResize="0"/>
          <p:nvPr/>
        </p:nvPicPr>
        <p:blipFill rotWithShape="1">
          <a:blip r:embed="rId4">
            <a:alphaModFix/>
          </a:blip>
          <a:srcRect/>
          <a:stretch/>
        </p:blipFill>
        <p:spPr>
          <a:xfrm>
            <a:off x="4649789" y="2944928"/>
            <a:ext cx="476980" cy="448212"/>
          </a:xfrm>
          <a:prstGeom prst="rect">
            <a:avLst/>
          </a:prstGeom>
          <a:noFill/>
          <a:ln>
            <a:noFill/>
          </a:ln>
        </p:spPr>
      </p:pic>
      <p:pic>
        <p:nvPicPr>
          <p:cNvPr id="13" name="Google Shape;144;p3" descr="Recurso 25.png"/>
          <p:cNvPicPr preferRelativeResize="0"/>
          <p:nvPr/>
        </p:nvPicPr>
        <p:blipFill rotWithShape="1">
          <a:blip r:embed="rId5">
            <a:alphaModFix/>
          </a:blip>
          <a:srcRect/>
          <a:stretch/>
        </p:blipFill>
        <p:spPr>
          <a:xfrm>
            <a:off x="4668679" y="2177613"/>
            <a:ext cx="439200" cy="448213"/>
          </a:xfrm>
          <a:prstGeom prst="rect">
            <a:avLst/>
          </a:prstGeom>
          <a:noFill/>
          <a:ln>
            <a:noFill/>
          </a:ln>
        </p:spPr>
      </p:pic>
      <p:pic>
        <p:nvPicPr>
          <p:cNvPr id="3" name="Google Shape;142;p3">
            <a:extLst>
              <a:ext uri="{FF2B5EF4-FFF2-40B4-BE49-F238E27FC236}">
                <a16:creationId xmlns:a16="http://schemas.microsoft.com/office/drawing/2014/main" id="{EDBA8B3A-6FC6-B4B4-22F5-13A45C41C8E4}"/>
              </a:ext>
            </a:extLst>
          </p:cNvPr>
          <p:cNvPicPr preferRelativeResize="0"/>
          <p:nvPr/>
        </p:nvPicPr>
        <p:blipFill rotWithShape="1">
          <a:blip r:embed="rId6">
            <a:alphaModFix/>
          </a:blip>
          <a:srcRect/>
          <a:stretch/>
        </p:blipFill>
        <p:spPr>
          <a:xfrm>
            <a:off x="4649789" y="3804497"/>
            <a:ext cx="476980" cy="448214"/>
          </a:xfrm>
          <a:prstGeom prst="rect">
            <a:avLst/>
          </a:prstGeom>
          <a:noFill/>
          <a:ln>
            <a:noFill/>
          </a:ln>
        </p:spPr>
      </p:pic>
    </p:spTree>
    <p:extLst>
      <p:ext uri="{BB962C8B-B14F-4D97-AF65-F5344CB8AC3E}">
        <p14:creationId xmlns:p14="http://schemas.microsoft.com/office/powerpoint/2010/main" val="387282038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Google Shape;135;p3">
            <a:extLst>
              <a:ext uri="{FF2B5EF4-FFF2-40B4-BE49-F238E27FC236}">
                <a16:creationId xmlns:a16="http://schemas.microsoft.com/office/drawing/2014/main" id="{2D6C6411-7E8F-F009-76C6-81D46716CB3A}"/>
              </a:ext>
            </a:extLst>
          </p:cNvPr>
          <p:cNvGraphicFramePr/>
          <p:nvPr/>
        </p:nvGraphicFramePr>
        <p:xfrm>
          <a:off x="12892627" y="2061155"/>
          <a:ext cx="5777805" cy="1339852"/>
        </p:xfrm>
        <a:graphic>
          <a:graphicData uri="http://schemas.openxmlformats.org/drawingml/2006/table">
            <a:tbl>
              <a:tblPr>
                <a:noFill/>
              </a:tblPr>
              <a:tblGrid>
                <a:gridCol w="946148">
                  <a:extLst>
                    <a:ext uri="{9D8B030D-6E8A-4147-A177-3AD203B41FA5}">
                      <a16:colId xmlns:a16="http://schemas.microsoft.com/office/drawing/2014/main" val="20000"/>
                    </a:ext>
                  </a:extLst>
                </a:gridCol>
                <a:gridCol w="4831657">
                  <a:extLst>
                    <a:ext uri="{9D8B030D-6E8A-4147-A177-3AD203B41FA5}">
                      <a16:colId xmlns:a16="http://schemas.microsoft.com/office/drawing/2014/main" val="20001"/>
                    </a:ext>
                  </a:extLst>
                </a:gridCol>
              </a:tblGrid>
              <a:tr h="619852">
                <a:tc>
                  <a:txBody>
                    <a:bodyPr/>
                    <a:lstStyle/>
                    <a:p>
                      <a:pPr marL="0" marR="0" lvl="0" indent="0" algn="ctr" rtl="0">
                        <a:lnSpc>
                          <a:spcPct val="100000"/>
                        </a:lnSpc>
                        <a:spcBef>
                          <a:spcPts val="0"/>
                        </a:spcBef>
                        <a:spcAft>
                          <a:spcPts val="0"/>
                        </a:spcAft>
                        <a:buClr>
                          <a:schemeClr val="dk1"/>
                        </a:buClr>
                        <a:buSzPts val="900"/>
                        <a:buFont typeface="Arial Narrow"/>
                        <a:buNone/>
                      </a:pPr>
                      <a:r>
                        <a:rPr lang="es-ES" sz="1050" b="1" i="0" u="none" strike="noStrike" cap="none" dirty="0">
                          <a:solidFill>
                            <a:schemeClr val="lt1"/>
                          </a:solidFill>
                          <a:latin typeface="Verdana" panose="020B0604030504040204" pitchFamily="34" charset="0"/>
                          <a:ea typeface="Verdana" panose="020B0604030504040204" pitchFamily="34" charset="0"/>
                          <a:cs typeface="Arial Narrow"/>
                          <a:sym typeface="Arial Narrow"/>
                        </a:rPr>
                        <a:t>ALERTA</a:t>
                      </a:r>
                      <a:endParaRPr sz="1050" b="1" i="0" u="none" strike="noStrike" cap="none" dirty="0">
                        <a:solidFill>
                          <a:schemeClr val="lt1"/>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chemeClr val="accent6">
                          <a:lumMod val="50000"/>
                        </a:schemeClr>
                      </a:solidFill>
                      <a:prstDash val="solid"/>
                      <a:round/>
                      <a:headEnd type="none" w="med" len="med"/>
                      <a:tailEnd type="none" w="med" len="med"/>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rgbClr val="385623"/>
                    </a:solidFill>
                  </a:tcPr>
                </a:tc>
                <a:tc>
                  <a:txBody>
                    <a:bodyPr/>
                    <a:lstStyle/>
                    <a:p>
                      <a:pPr marL="0" marR="0" lvl="0" indent="0" algn="ctr" rtl="0">
                        <a:lnSpc>
                          <a:spcPct val="100000"/>
                        </a:lnSpc>
                        <a:spcBef>
                          <a:spcPts val="0"/>
                        </a:spcBef>
                        <a:spcAft>
                          <a:spcPts val="0"/>
                        </a:spcAft>
                        <a:buClr>
                          <a:schemeClr val="dk1"/>
                        </a:buClr>
                        <a:buSzPts val="900"/>
                        <a:buFont typeface="Arial Narrow"/>
                        <a:buNone/>
                      </a:pPr>
                      <a:r>
                        <a:rPr lang="es-ES" sz="1050" b="1" i="0" u="none" strike="noStrike" cap="none" dirty="0">
                          <a:solidFill>
                            <a:schemeClr val="lt1"/>
                          </a:solidFill>
                          <a:latin typeface="Verdana" panose="020B0604030504040204" pitchFamily="34" charset="0"/>
                          <a:ea typeface="Verdana" panose="020B0604030504040204" pitchFamily="34" charset="0"/>
                          <a:cs typeface="Arial Narrow"/>
                          <a:sym typeface="Arial Narrow"/>
                        </a:rPr>
                        <a:t>SITIOS PARA LOS CUALES SE GENERA LA ALERTA</a:t>
                      </a:r>
                      <a:endParaRPr sz="1050" b="1" i="0" u="none" strike="noStrike" cap="none" dirty="0">
                        <a:solidFill>
                          <a:schemeClr val="lt1"/>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12700" cap="flat" cmpd="sng" algn="ctr">
                      <a:solidFill>
                        <a:schemeClr val="accent6">
                          <a:lumMod val="50000"/>
                        </a:schemeClr>
                      </a:solidFill>
                      <a:prstDash val="solid"/>
                      <a:round/>
                      <a:headEnd type="none" w="med" len="med"/>
                      <a:tailEnd type="none" w="med" len="med"/>
                    </a:lnL>
                    <a:lnR w="9525" cap="flat" cmpd="sng">
                      <a:noFill/>
                      <a:prstDash val="solid"/>
                      <a:round/>
                      <a:headEnd type="none" w="sm" len="sm"/>
                      <a:tailEnd type="none" w="sm" len="sm"/>
                    </a:lnR>
                    <a:lnT w="9525" cap="flat" cmpd="sng">
                      <a:noFill/>
                      <a:prstDash val="solid"/>
                      <a:round/>
                      <a:headEnd type="none" w="sm" len="sm"/>
                      <a:tailEnd type="none" w="sm" len="sm"/>
                    </a:lnT>
                    <a:lnB w="9525" cap="flat" cmpd="sng" algn="ctr">
                      <a:noFill/>
                      <a:prstDash val="solid"/>
                      <a:round/>
                      <a:headEnd type="none" w="sm" len="sm"/>
                      <a:tailEnd type="none" w="sm" len="sm"/>
                    </a:lnB>
                    <a:lnTlToBr w="12700" cmpd="sng">
                      <a:noFill/>
                      <a:prstDash val="solid"/>
                    </a:lnTlToBr>
                    <a:lnBlToTr w="12700" cmpd="sng">
                      <a:noFill/>
                      <a:prstDash val="solid"/>
                    </a:lnBlToTr>
                    <a:solidFill>
                      <a:srgbClr val="385623"/>
                    </a:solidFill>
                  </a:tcPr>
                </a:tc>
                <a:extLst>
                  <a:ext uri="{0D108BD9-81ED-4DB2-BD59-A6C34878D82A}">
                    <a16:rowId xmlns:a16="http://schemas.microsoft.com/office/drawing/2014/main" val="10000"/>
                  </a:ext>
                </a:extLst>
              </a:tr>
              <a:tr h="720000">
                <a:tc>
                  <a:txBody>
                    <a:bodyPr/>
                    <a:lstStyle/>
                    <a:p>
                      <a:pPr marL="0" marR="0" lvl="0" indent="0" algn="ctr" rtl="0">
                        <a:lnSpc>
                          <a:spcPct val="107000"/>
                        </a:lnSpc>
                        <a:spcBef>
                          <a:spcPts val="0"/>
                        </a:spcBef>
                        <a:spcAft>
                          <a:spcPts val="0"/>
                        </a:spcAft>
                        <a:buClr>
                          <a:schemeClr val="dk1"/>
                        </a:buClr>
                        <a:buSzPts val="1000"/>
                        <a:buFont typeface="Calibri"/>
                        <a:buNone/>
                      </a:pPr>
                      <a:endParaRPr sz="1050" b="1"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chemeClr val="accent6">
                          <a:lumMod val="50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accent6">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l" fontAlgn="b"/>
                      <a:r>
                        <a:rPr lang="es-ES" sz="1000" b="0" i="0" u="none" strike="noStrike" dirty="0">
                          <a:solidFill>
                            <a:srgbClr val="000000"/>
                          </a:solidFill>
                          <a:effectLst/>
                          <a:latin typeface="Verdana" panose="020B0604030504040204" pitchFamily="34" charset="0"/>
                          <a:ea typeface="Verdana" panose="020B0604030504040204" pitchFamily="34" charset="0"/>
                        </a:rPr>
                        <a:t>META : Restrepo.</a:t>
                      </a:r>
                      <a:endParaRPr lang="es-MX" sz="1000" b="0" i="0" u="none" strike="noStrike" dirty="0">
                        <a:solidFill>
                          <a:srgbClr val="000000"/>
                        </a:solidFill>
                        <a:effectLst/>
                        <a:latin typeface="Verdana" panose="020B0604030504040204" pitchFamily="34" charset="0"/>
                        <a:ea typeface="Verdana" panose="020B0604030504040204" pitchFamily="34" charset="0"/>
                      </a:endParaRPr>
                    </a:p>
                  </a:txBody>
                  <a:tcPr marL="137160" marR="137160" marT="137160" marB="137160" anchor="ctr">
                    <a:lnL w="12700" cap="flat" cmpd="sng" algn="ctr">
                      <a:solidFill>
                        <a:schemeClr val="accent6">
                          <a:lumMod val="50000"/>
                        </a:schemeClr>
                      </a:solidFill>
                      <a:prstDash val="solid"/>
                      <a:round/>
                      <a:headEnd type="none" w="med" len="med"/>
                      <a:tailEnd type="none" w="med" len="med"/>
                    </a:lnL>
                    <a:lnR w="9525" cap="flat" cmpd="sng">
                      <a:noFill/>
                      <a:prstDash val="solid"/>
                      <a:round/>
                      <a:headEnd type="none" w="sm" len="sm"/>
                      <a:tailEnd type="none" w="sm" len="sm"/>
                    </a:lnR>
                    <a:lnT w="12700" cap="flat" cmpd="sng" algn="ctr">
                      <a:noFill/>
                      <a:prstDash val="solid"/>
                      <a:round/>
                      <a:headEnd type="none" w="med" len="med"/>
                      <a:tailEnd type="none" w="med" len="med"/>
                    </a:lnT>
                    <a:lnB w="12700" cap="flat" cmpd="sng" algn="ctr">
                      <a:solidFill>
                        <a:schemeClr val="accent6">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2351707148"/>
                  </a:ext>
                </a:extLst>
              </a:tr>
            </a:tbl>
          </a:graphicData>
        </a:graphic>
      </p:graphicFrame>
      <p:sp>
        <p:nvSpPr>
          <p:cNvPr id="2" name="Marcador de texto 1"/>
          <p:cNvSpPr>
            <a:spLocks noGrp="1"/>
          </p:cNvSpPr>
          <p:nvPr>
            <p:ph type="body" sz="quarter" idx="4294967295"/>
          </p:nvPr>
        </p:nvSpPr>
        <p:spPr>
          <a:xfrm>
            <a:off x="5732050" y="295485"/>
            <a:ext cx="3331922" cy="376237"/>
          </a:xfrm>
        </p:spPr>
        <p:txBody>
          <a:bodyPr>
            <a:normAutofit/>
          </a:bodyPr>
          <a:lstStyle/>
          <a:p>
            <a:pPr marL="0" indent="0">
              <a:buNone/>
            </a:pPr>
            <a:r>
              <a:rPr lang="es-CO" sz="2000" b="1" dirty="0">
                <a:solidFill>
                  <a:schemeClr val="accent6">
                    <a:lumMod val="50000"/>
                  </a:schemeClr>
                </a:solidFill>
                <a:latin typeface="Verdana" panose="020B0604030504040204" pitchFamily="34" charset="0"/>
                <a:ea typeface="Verdana" panose="020B0604030504040204" pitchFamily="34" charset="0"/>
              </a:rPr>
              <a:t>REGIÓN ORINOQUÍA</a:t>
            </a:r>
            <a:endParaRPr lang="es-MX" sz="2000" b="1" dirty="0">
              <a:solidFill>
                <a:schemeClr val="accent6">
                  <a:lumMod val="50000"/>
                </a:schemeClr>
              </a:solidFill>
              <a:latin typeface="Verdana" panose="020B0604030504040204" pitchFamily="34" charset="0"/>
              <a:ea typeface="Verdana" panose="020B0604030504040204" pitchFamily="34" charset="0"/>
            </a:endParaRPr>
          </a:p>
        </p:txBody>
      </p:sp>
      <p:pic>
        <p:nvPicPr>
          <p:cNvPr id="8" name="Google Shape;181;p13"/>
          <p:cNvPicPr preferRelativeResize="0"/>
          <p:nvPr/>
        </p:nvPicPr>
        <p:blipFill>
          <a:blip r:embed="rId2" r:link="rId3">
            <a:extLst>
              <a:ext uri="{28A0092B-C50C-407E-A947-70E740481C1C}">
                <a14:useLocalDpi xmlns:a14="http://schemas.microsoft.com/office/drawing/2010/main" val="0"/>
              </a:ext>
            </a:extLst>
          </a:blip>
          <a:srcRect/>
          <a:stretch>
            <a:fillRect/>
          </a:stretch>
        </p:blipFill>
        <p:spPr>
          <a:xfrm>
            <a:off x="191087" y="1021892"/>
            <a:ext cx="5148673" cy="5318416"/>
          </a:xfrm>
          <a:prstGeom prst="rect">
            <a:avLst/>
          </a:prstGeom>
          <a:noFill/>
          <a:ln>
            <a:noFill/>
          </a:ln>
        </p:spPr>
      </p:pic>
      <p:pic>
        <p:nvPicPr>
          <p:cNvPr id="11" name="Google Shape;142;p3"/>
          <p:cNvPicPr preferRelativeResize="0"/>
          <p:nvPr/>
        </p:nvPicPr>
        <p:blipFill rotWithShape="1">
          <a:blip r:embed="rId4">
            <a:alphaModFix/>
          </a:blip>
          <a:srcRect/>
          <a:stretch/>
        </p:blipFill>
        <p:spPr>
          <a:xfrm>
            <a:off x="12538294" y="3456993"/>
            <a:ext cx="476980" cy="448214"/>
          </a:xfrm>
          <a:prstGeom prst="rect">
            <a:avLst/>
          </a:prstGeom>
          <a:noFill/>
          <a:ln>
            <a:noFill/>
          </a:ln>
        </p:spPr>
      </p:pic>
      <p:pic>
        <p:nvPicPr>
          <p:cNvPr id="12" name="Google Shape;143;p3"/>
          <p:cNvPicPr preferRelativeResize="0"/>
          <p:nvPr/>
        </p:nvPicPr>
        <p:blipFill rotWithShape="1">
          <a:blip r:embed="rId5">
            <a:alphaModFix/>
          </a:blip>
          <a:srcRect/>
          <a:stretch/>
        </p:blipFill>
        <p:spPr>
          <a:xfrm>
            <a:off x="12538294" y="1171404"/>
            <a:ext cx="476980" cy="448214"/>
          </a:xfrm>
          <a:prstGeom prst="rect">
            <a:avLst/>
          </a:prstGeom>
          <a:noFill/>
          <a:ln>
            <a:noFill/>
          </a:ln>
        </p:spPr>
      </p:pic>
      <p:pic>
        <p:nvPicPr>
          <p:cNvPr id="3" name="Google Shape;142;p3">
            <a:extLst>
              <a:ext uri="{FF2B5EF4-FFF2-40B4-BE49-F238E27FC236}">
                <a16:creationId xmlns:a16="http://schemas.microsoft.com/office/drawing/2014/main" id="{223DB706-C53F-89EA-448F-42BDEA845C83}"/>
              </a:ext>
            </a:extLst>
          </p:cNvPr>
          <p:cNvPicPr preferRelativeResize="0"/>
          <p:nvPr/>
        </p:nvPicPr>
        <p:blipFill rotWithShape="1">
          <a:blip r:embed="rId4">
            <a:alphaModFix/>
          </a:blip>
          <a:srcRect/>
          <a:stretch/>
        </p:blipFill>
        <p:spPr>
          <a:xfrm>
            <a:off x="9063972" y="7545734"/>
            <a:ext cx="476980" cy="448214"/>
          </a:xfrm>
          <a:prstGeom prst="rect">
            <a:avLst/>
          </a:prstGeom>
          <a:noFill/>
          <a:ln>
            <a:noFill/>
          </a:ln>
        </p:spPr>
      </p:pic>
      <p:pic>
        <p:nvPicPr>
          <p:cNvPr id="6" name="Google Shape;143;p3">
            <a:extLst>
              <a:ext uri="{FF2B5EF4-FFF2-40B4-BE49-F238E27FC236}">
                <a16:creationId xmlns:a16="http://schemas.microsoft.com/office/drawing/2014/main" id="{36486FC5-B1D7-21F8-ECA3-27EA46B05441}"/>
              </a:ext>
            </a:extLst>
          </p:cNvPr>
          <p:cNvPicPr preferRelativeResize="0"/>
          <p:nvPr/>
        </p:nvPicPr>
        <p:blipFill rotWithShape="1">
          <a:blip r:embed="rId5">
            <a:alphaModFix/>
          </a:blip>
          <a:srcRect/>
          <a:stretch/>
        </p:blipFill>
        <p:spPr>
          <a:xfrm>
            <a:off x="12654137" y="1785176"/>
            <a:ext cx="476980" cy="448212"/>
          </a:xfrm>
          <a:prstGeom prst="rect">
            <a:avLst/>
          </a:prstGeom>
          <a:noFill/>
          <a:ln>
            <a:noFill/>
          </a:ln>
        </p:spPr>
      </p:pic>
      <p:pic>
        <p:nvPicPr>
          <p:cNvPr id="9" name="Google Shape;142;p3">
            <a:extLst>
              <a:ext uri="{FF2B5EF4-FFF2-40B4-BE49-F238E27FC236}">
                <a16:creationId xmlns:a16="http://schemas.microsoft.com/office/drawing/2014/main" id="{BD0A4319-0A1D-2865-01CB-F287B9D248F6}"/>
              </a:ext>
            </a:extLst>
          </p:cNvPr>
          <p:cNvPicPr preferRelativeResize="0"/>
          <p:nvPr/>
        </p:nvPicPr>
        <p:blipFill rotWithShape="1">
          <a:blip r:embed="rId4">
            <a:alphaModFix/>
          </a:blip>
          <a:srcRect/>
          <a:stretch/>
        </p:blipFill>
        <p:spPr>
          <a:xfrm>
            <a:off x="12654137" y="4684536"/>
            <a:ext cx="476980" cy="448214"/>
          </a:xfrm>
          <a:prstGeom prst="rect">
            <a:avLst/>
          </a:prstGeom>
          <a:noFill/>
          <a:ln>
            <a:noFill/>
          </a:ln>
        </p:spPr>
      </p:pic>
      <p:pic>
        <p:nvPicPr>
          <p:cNvPr id="5" name="Google Shape;144;p3" descr="Recurso 25.png">
            <a:extLst>
              <a:ext uri="{FF2B5EF4-FFF2-40B4-BE49-F238E27FC236}">
                <a16:creationId xmlns:a16="http://schemas.microsoft.com/office/drawing/2014/main" id="{47D5DEDD-EEC1-781D-3B31-B5B68F0E1977}"/>
              </a:ext>
            </a:extLst>
          </p:cNvPr>
          <p:cNvPicPr preferRelativeResize="0"/>
          <p:nvPr/>
        </p:nvPicPr>
        <p:blipFill rotWithShape="1">
          <a:blip r:embed="rId6">
            <a:alphaModFix/>
          </a:blip>
          <a:srcRect/>
          <a:stretch/>
        </p:blipFill>
        <p:spPr>
          <a:xfrm>
            <a:off x="12337584" y="2584070"/>
            <a:ext cx="439200" cy="448213"/>
          </a:xfrm>
          <a:prstGeom prst="rect">
            <a:avLst/>
          </a:prstGeom>
          <a:noFill/>
          <a:ln>
            <a:noFill/>
          </a:ln>
        </p:spPr>
      </p:pic>
      <p:pic>
        <p:nvPicPr>
          <p:cNvPr id="7" name="Google Shape;204;p4">
            <a:extLst>
              <a:ext uri="{FF2B5EF4-FFF2-40B4-BE49-F238E27FC236}">
                <a16:creationId xmlns:a16="http://schemas.microsoft.com/office/drawing/2014/main" id="{D2B4625A-D9BC-14C2-2915-3F25295E43B1}"/>
              </a:ext>
            </a:extLst>
          </p:cNvPr>
          <p:cNvPicPr preferRelativeResize="0"/>
          <p:nvPr/>
        </p:nvPicPr>
        <p:blipFill rotWithShape="1">
          <a:blip r:embed="rId7">
            <a:alphaModFix/>
          </a:blip>
          <a:srcRect/>
          <a:stretch/>
        </p:blipFill>
        <p:spPr>
          <a:xfrm>
            <a:off x="6502393" y="3011458"/>
            <a:ext cx="3742267" cy="1016567"/>
          </a:xfrm>
          <a:prstGeom prst="rect">
            <a:avLst/>
          </a:prstGeom>
          <a:noFill/>
          <a:ln>
            <a:noFill/>
          </a:ln>
        </p:spPr>
      </p:pic>
    </p:spTree>
    <p:extLst>
      <p:ext uri="{BB962C8B-B14F-4D97-AF65-F5344CB8AC3E}">
        <p14:creationId xmlns:p14="http://schemas.microsoft.com/office/powerpoint/2010/main" val="235854357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Google Shape;135;p3">
            <a:extLst>
              <a:ext uri="{FF2B5EF4-FFF2-40B4-BE49-F238E27FC236}">
                <a16:creationId xmlns:a16="http://schemas.microsoft.com/office/drawing/2014/main" id="{5A5E9331-547F-E029-72CD-A034EBEE1B0C}"/>
              </a:ext>
            </a:extLst>
          </p:cNvPr>
          <p:cNvGraphicFramePr/>
          <p:nvPr/>
        </p:nvGraphicFramePr>
        <p:xfrm>
          <a:off x="16144033" y="5879912"/>
          <a:ext cx="6090761" cy="1130223"/>
        </p:xfrm>
        <a:graphic>
          <a:graphicData uri="http://schemas.openxmlformats.org/drawingml/2006/table">
            <a:tbl>
              <a:tblPr>
                <a:noFill/>
              </a:tblPr>
              <a:tblGrid>
                <a:gridCol w="923908">
                  <a:extLst>
                    <a:ext uri="{9D8B030D-6E8A-4147-A177-3AD203B41FA5}">
                      <a16:colId xmlns:a16="http://schemas.microsoft.com/office/drawing/2014/main" val="20000"/>
                    </a:ext>
                  </a:extLst>
                </a:gridCol>
                <a:gridCol w="5166853">
                  <a:extLst>
                    <a:ext uri="{9D8B030D-6E8A-4147-A177-3AD203B41FA5}">
                      <a16:colId xmlns:a16="http://schemas.microsoft.com/office/drawing/2014/main" val="20001"/>
                    </a:ext>
                  </a:extLst>
                </a:gridCol>
              </a:tblGrid>
              <a:tr h="532533">
                <a:tc>
                  <a:txBody>
                    <a:bodyPr/>
                    <a:lstStyle/>
                    <a:p>
                      <a:pPr marL="0" marR="0" lvl="0" indent="0" algn="ctr" rtl="0">
                        <a:lnSpc>
                          <a:spcPct val="100000"/>
                        </a:lnSpc>
                        <a:spcBef>
                          <a:spcPts val="0"/>
                        </a:spcBef>
                        <a:spcAft>
                          <a:spcPts val="0"/>
                        </a:spcAft>
                        <a:buClr>
                          <a:schemeClr val="dk1"/>
                        </a:buClr>
                        <a:buSzPts val="900"/>
                        <a:buFont typeface="Arial Narrow"/>
                        <a:buNone/>
                      </a:pPr>
                      <a:r>
                        <a:rPr lang="es-ES" sz="1050" b="1" i="0" u="none" strike="noStrike" cap="none" dirty="0">
                          <a:solidFill>
                            <a:schemeClr val="lt1"/>
                          </a:solidFill>
                          <a:latin typeface="Verdana" panose="020B0604030504040204" pitchFamily="34" charset="0"/>
                          <a:ea typeface="Verdana" panose="020B0604030504040204" pitchFamily="34" charset="0"/>
                          <a:cs typeface="Arial Narrow"/>
                          <a:sym typeface="Arial Narrow"/>
                        </a:rPr>
                        <a:t>ALERTA</a:t>
                      </a:r>
                      <a:endParaRPr sz="1050" b="1" i="0" u="none" strike="noStrike" cap="none" dirty="0">
                        <a:solidFill>
                          <a:schemeClr val="lt1"/>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chemeClr val="accent6">
                          <a:lumMod val="50000"/>
                        </a:schemeClr>
                      </a:solidFill>
                      <a:prstDash val="solid"/>
                      <a:round/>
                      <a:headEnd type="none" w="med" len="med"/>
                      <a:tailEnd type="none" w="med" len="med"/>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rgbClr val="385623"/>
                    </a:solidFill>
                  </a:tcPr>
                </a:tc>
                <a:tc>
                  <a:txBody>
                    <a:bodyPr/>
                    <a:lstStyle/>
                    <a:p>
                      <a:pPr marL="0" marR="0" lvl="0" indent="0" algn="ctr" rtl="0">
                        <a:lnSpc>
                          <a:spcPct val="100000"/>
                        </a:lnSpc>
                        <a:spcBef>
                          <a:spcPts val="0"/>
                        </a:spcBef>
                        <a:spcAft>
                          <a:spcPts val="0"/>
                        </a:spcAft>
                        <a:buClr>
                          <a:schemeClr val="dk1"/>
                        </a:buClr>
                        <a:buSzPts val="900"/>
                        <a:buFont typeface="Arial Narrow"/>
                        <a:buNone/>
                      </a:pPr>
                      <a:r>
                        <a:rPr lang="es-ES" sz="1050" b="1" i="0" u="none" strike="noStrike" cap="none" dirty="0">
                          <a:solidFill>
                            <a:schemeClr val="lt1"/>
                          </a:solidFill>
                          <a:latin typeface="Verdana" panose="020B0604030504040204" pitchFamily="34" charset="0"/>
                          <a:ea typeface="Verdana" panose="020B0604030504040204" pitchFamily="34" charset="0"/>
                          <a:cs typeface="Arial Narrow"/>
                          <a:sym typeface="Arial Narrow"/>
                        </a:rPr>
                        <a:t>SITIOS PARA LOS CUALES SE GENERA LA ALERTA</a:t>
                      </a:r>
                      <a:endParaRPr sz="1050" b="1" i="0" u="none" strike="noStrike" cap="none" dirty="0">
                        <a:solidFill>
                          <a:schemeClr val="lt1"/>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12700" cap="flat" cmpd="sng" algn="ctr">
                      <a:solidFill>
                        <a:schemeClr val="accent6">
                          <a:lumMod val="50000"/>
                        </a:schemeClr>
                      </a:solidFill>
                      <a:prstDash val="solid"/>
                      <a:round/>
                      <a:headEnd type="none" w="med" len="med"/>
                      <a:tailEnd type="none" w="med" len="med"/>
                    </a:lnL>
                    <a:lnR w="9525" cap="flat" cmpd="sng">
                      <a:noFill/>
                      <a:prstDash val="solid"/>
                      <a:round/>
                      <a:headEnd type="none" w="sm" len="sm"/>
                      <a:tailEnd type="none" w="sm" len="sm"/>
                    </a:lnR>
                    <a:lnT w="9525" cap="flat" cmpd="sng">
                      <a:noFill/>
                      <a:prstDash val="solid"/>
                      <a:round/>
                      <a:headEnd type="none" w="sm" len="sm"/>
                      <a:tailEnd type="none" w="sm" len="sm"/>
                    </a:lnT>
                    <a:lnB w="9525" cap="flat" cmpd="sng" algn="ctr">
                      <a:noFill/>
                      <a:prstDash val="solid"/>
                      <a:round/>
                      <a:headEnd type="none" w="sm" len="sm"/>
                      <a:tailEnd type="none" w="sm" len="sm"/>
                    </a:lnB>
                    <a:lnTlToBr w="12700" cmpd="sng">
                      <a:noFill/>
                      <a:prstDash val="solid"/>
                    </a:lnTlToBr>
                    <a:lnBlToTr w="12700" cmpd="sng">
                      <a:noFill/>
                      <a:prstDash val="solid"/>
                    </a:lnBlToTr>
                    <a:solidFill>
                      <a:srgbClr val="385623"/>
                    </a:solidFill>
                  </a:tcPr>
                </a:tc>
                <a:extLst>
                  <a:ext uri="{0D108BD9-81ED-4DB2-BD59-A6C34878D82A}">
                    <a16:rowId xmlns:a16="http://schemas.microsoft.com/office/drawing/2014/main" val="10000"/>
                  </a:ext>
                </a:extLst>
              </a:tr>
              <a:tr h="597690">
                <a:tc>
                  <a:txBody>
                    <a:bodyPr/>
                    <a:lstStyle/>
                    <a:p>
                      <a:pPr marL="0" marR="0" lvl="0" indent="0" algn="ctr" rtl="0">
                        <a:lnSpc>
                          <a:spcPct val="107000"/>
                        </a:lnSpc>
                        <a:spcBef>
                          <a:spcPts val="0"/>
                        </a:spcBef>
                        <a:spcAft>
                          <a:spcPts val="0"/>
                        </a:spcAft>
                        <a:buClr>
                          <a:schemeClr val="dk1"/>
                        </a:buClr>
                        <a:buSzPts val="1000"/>
                        <a:buFont typeface="Calibri"/>
                        <a:buNone/>
                      </a:pPr>
                      <a:endParaRPr sz="1050" b="1"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chemeClr val="accent6">
                          <a:lumMod val="50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accent6">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just" fontAlgn="b"/>
                      <a:r>
                        <a:rPr lang="es-ES" sz="1000" b="0" i="0" u="none" strike="noStrike" dirty="0">
                          <a:solidFill>
                            <a:srgbClr val="000000"/>
                          </a:solidFill>
                          <a:effectLst/>
                          <a:latin typeface="Verdana" panose="020B0604030504040204" pitchFamily="34" charset="0"/>
                          <a:ea typeface="Verdana" panose="020B0604030504040204" pitchFamily="34" charset="0"/>
                        </a:rPr>
                        <a:t>PUTUMAYO : Mocoa, San Francisco.</a:t>
                      </a:r>
                    </a:p>
                  </a:txBody>
                  <a:tcPr marL="137160" marR="137160" marT="137160" marB="137160" anchor="ctr">
                    <a:lnL w="12700" cap="flat" cmpd="sng" algn="ctr">
                      <a:solidFill>
                        <a:schemeClr val="accent6">
                          <a:lumMod val="50000"/>
                        </a:schemeClr>
                      </a:solidFill>
                      <a:prstDash val="solid"/>
                      <a:round/>
                      <a:headEnd type="none" w="med" len="med"/>
                      <a:tailEnd type="none" w="med" len="med"/>
                    </a:lnL>
                    <a:lnR w="9525" cap="flat" cmpd="sng">
                      <a:noFill/>
                      <a:prstDash val="solid"/>
                      <a:round/>
                      <a:headEnd type="none" w="sm" len="sm"/>
                      <a:tailEnd type="none" w="sm" len="sm"/>
                    </a:lnR>
                    <a:lnT w="12700" cap="flat" cmpd="sng" algn="ctr">
                      <a:noFill/>
                      <a:prstDash val="solid"/>
                      <a:round/>
                      <a:headEnd type="none" w="med" len="med"/>
                      <a:tailEnd type="none" w="med" len="med"/>
                    </a:lnT>
                    <a:lnB w="12700" cap="flat" cmpd="sng" algn="ctr">
                      <a:solidFill>
                        <a:schemeClr val="accent6">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2116906016"/>
                  </a:ext>
                </a:extLst>
              </a:tr>
            </a:tbl>
          </a:graphicData>
        </a:graphic>
      </p:graphicFrame>
      <p:sp>
        <p:nvSpPr>
          <p:cNvPr id="2" name="Marcador de texto 1"/>
          <p:cNvSpPr>
            <a:spLocks noGrp="1"/>
          </p:cNvSpPr>
          <p:nvPr>
            <p:ph type="body" sz="quarter" idx="4294967295"/>
          </p:nvPr>
        </p:nvSpPr>
        <p:spPr>
          <a:xfrm>
            <a:off x="5648177" y="302864"/>
            <a:ext cx="3038624" cy="376237"/>
          </a:xfrm>
        </p:spPr>
        <p:txBody>
          <a:bodyPr>
            <a:normAutofit/>
          </a:bodyPr>
          <a:lstStyle/>
          <a:p>
            <a:pPr marL="0" indent="0">
              <a:buNone/>
            </a:pPr>
            <a:r>
              <a:rPr lang="es-CO" sz="2000" b="1" dirty="0">
                <a:solidFill>
                  <a:schemeClr val="accent6">
                    <a:lumMod val="50000"/>
                  </a:schemeClr>
                </a:solidFill>
                <a:latin typeface="Verdana" panose="020B0604030504040204" pitchFamily="34" charset="0"/>
                <a:ea typeface="Verdana" panose="020B0604030504040204" pitchFamily="34" charset="0"/>
              </a:rPr>
              <a:t>REGIÓN AMAZONÍA</a:t>
            </a:r>
            <a:endParaRPr lang="es-MX" sz="2000" b="1" dirty="0">
              <a:solidFill>
                <a:schemeClr val="accent6">
                  <a:lumMod val="50000"/>
                </a:schemeClr>
              </a:solidFill>
              <a:latin typeface="Verdana" panose="020B0604030504040204" pitchFamily="34" charset="0"/>
              <a:ea typeface="Verdana" panose="020B0604030504040204" pitchFamily="34" charset="0"/>
            </a:endParaRPr>
          </a:p>
        </p:txBody>
      </p:sp>
      <p:pic>
        <p:nvPicPr>
          <p:cNvPr id="9" name="Google Shape;195;p14"/>
          <p:cNvPicPr preferRelativeResize="0"/>
          <p:nvPr/>
        </p:nvPicPr>
        <p:blipFill>
          <a:blip r:embed="rId2" r:link="rId3">
            <a:extLst>
              <a:ext uri="{28A0092B-C50C-407E-A947-70E740481C1C}">
                <a14:useLocalDpi xmlns:a14="http://schemas.microsoft.com/office/drawing/2010/main" val="0"/>
              </a:ext>
            </a:extLst>
          </a:blip>
          <a:srcRect/>
          <a:stretch>
            <a:fillRect/>
          </a:stretch>
        </p:blipFill>
        <p:spPr>
          <a:xfrm>
            <a:off x="194915" y="1057275"/>
            <a:ext cx="5005156" cy="5162815"/>
          </a:xfrm>
          <a:prstGeom prst="rect">
            <a:avLst/>
          </a:prstGeom>
          <a:noFill/>
          <a:ln>
            <a:noFill/>
          </a:ln>
        </p:spPr>
      </p:pic>
      <p:pic>
        <p:nvPicPr>
          <p:cNvPr id="11" name="Google Shape;142;p3"/>
          <p:cNvPicPr preferRelativeResize="0"/>
          <p:nvPr/>
        </p:nvPicPr>
        <p:blipFill rotWithShape="1">
          <a:blip r:embed="rId4">
            <a:alphaModFix/>
          </a:blip>
          <a:srcRect/>
          <a:stretch/>
        </p:blipFill>
        <p:spPr>
          <a:xfrm>
            <a:off x="12438535" y="78757"/>
            <a:ext cx="476980" cy="448214"/>
          </a:xfrm>
          <a:prstGeom prst="rect">
            <a:avLst/>
          </a:prstGeom>
          <a:noFill/>
          <a:ln>
            <a:noFill/>
          </a:ln>
        </p:spPr>
      </p:pic>
      <p:graphicFrame>
        <p:nvGraphicFramePr>
          <p:cNvPr id="10" name="Google Shape;135;p3">
            <a:extLst>
              <a:ext uri="{FF2B5EF4-FFF2-40B4-BE49-F238E27FC236}">
                <a16:creationId xmlns:a16="http://schemas.microsoft.com/office/drawing/2014/main" id="{D12D24E7-7371-0B7D-268E-483358660673}"/>
              </a:ext>
            </a:extLst>
          </p:cNvPr>
          <p:cNvGraphicFramePr/>
          <p:nvPr/>
        </p:nvGraphicFramePr>
        <p:xfrm>
          <a:off x="13512366" y="2399399"/>
          <a:ext cx="5677048" cy="1154340"/>
        </p:xfrm>
        <a:graphic>
          <a:graphicData uri="http://schemas.openxmlformats.org/drawingml/2006/table">
            <a:tbl>
              <a:tblPr>
                <a:noFill/>
              </a:tblPr>
              <a:tblGrid>
                <a:gridCol w="858633">
                  <a:extLst>
                    <a:ext uri="{9D8B030D-6E8A-4147-A177-3AD203B41FA5}">
                      <a16:colId xmlns:a16="http://schemas.microsoft.com/office/drawing/2014/main" val="20000"/>
                    </a:ext>
                  </a:extLst>
                </a:gridCol>
                <a:gridCol w="4818415">
                  <a:extLst>
                    <a:ext uri="{9D8B030D-6E8A-4147-A177-3AD203B41FA5}">
                      <a16:colId xmlns:a16="http://schemas.microsoft.com/office/drawing/2014/main" val="20001"/>
                    </a:ext>
                  </a:extLst>
                </a:gridCol>
              </a:tblGrid>
              <a:tr h="406400">
                <a:tc>
                  <a:txBody>
                    <a:bodyPr/>
                    <a:lstStyle/>
                    <a:p>
                      <a:pPr marL="0" marR="0" lvl="0" indent="0" algn="ctr" rtl="0">
                        <a:lnSpc>
                          <a:spcPct val="100000"/>
                        </a:lnSpc>
                        <a:spcBef>
                          <a:spcPts val="0"/>
                        </a:spcBef>
                        <a:spcAft>
                          <a:spcPts val="0"/>
                        </a:spcAft>
                        <a:buClr>
                          <a:schemeClr val="dk1"/>
                        </a:buClr>
                        <a:buSzPts val="900"/>
                        <a:buFont typeface="Arial Narrow"/>
                        <a:buNone/>
                      </a:pPr>
                      <a:r>
                        <a:rPr lang="es-ES" sz="1050" b="1" i="0" u="none" strike="noStrike" cap="none" dirty="0">
                          <a:solidFill>
                            <a:schemeClr val="lt1"/>
                          </a:solidFill>
                          <a:latin typeface="Verdana" panose="020B0604030504040204" pitchFamily="34" charset="0"/>
                          <a:ea typeface="Verdana" panose="020B0604030504040204" pitchFamily="34" charset="0"/>
                          <a:cs typeface="Arial Narrow"/>
                          <a:sym typeface="Arial Narrow"/>
                        </a:rPr>
                        <a:t>ALERTA</a:t>
                      </a:r>
                      <a:endParaRPr sz="1050" b="1" i="0" u="none" strike="noStrike" cap="none" dirty="0">
                        <a:solidFill>
                          <a:schemeClr val="lt1"/>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chemeClr val="accent6">
                          <a:lumMod val="50000"/>
                        </a:schemeClr>
                      </a:solidFill>
                      <a:prstDash val="solid"/>
                      <a:round/>
                      <a:headEnd type="none" w="med" len="med"/>
                      <a:tailEnd type="none" w="med" len="med"/>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rgbClr val="385623"/>
                    </a:solidFill>
                  </a:tcPr>
                </a:tc>
                <a:tc>
                  <a:txBody>
                    <a:bodyPr/>
                    <a:lstStyle/>
                    <a:p>
                      <a:pPr marL="0" marR="0" lvl="0" indent="0" algn="ctr" rtl="0">
                        <a:lnSpc>
                          <a:spcPct val="100000"/>
                        </a:lnSpc>
                        <a:spcBef>
                          <a:spcPts val="0"/>
                        </a:spcBef>
                        <a:spcAft>
                          <a:spcPts val="0"/>
                        </a:spcAft>
                        <a:buClr>
                          <a:schemeClr val="dk1"/>
                        </a:buClr>
                        <a:buSzPts val="900"/>
                        <a:buFont typeface="Arial Narrow"/>
                        <a:buNone/>
                      </a:pPr>
                      <a:r>
                        <a:rPr lang="es-ES" sz="1050" b="1" i="0" u="none" strike="noStrike" cap="none" dirty="0">
                          <a:solidFill>
                            <a:schemeClr val="lt1"/>
                          </a:solidFill>
                          <a:latin typeface="Verdana" panose="020B0604030504040204" pitchFamily="34" charset="0"/>
                          <a:ea typeface="Verdana" panose="020B0604030504040204" pitchFamily="34" charset="0"/>
                          <a:cs typeface="Arial Narrow"/>
                          <a:sym typeface="Arial Narrow"/>
                        </a:rPr>
                        <a:t>SITIOS PARA LOS CUALES SE GENERA LA ALERTA</a:t>
                      </a:r>
                      <a:endParaRPr sz="1050" b="1" i="0" u="none" strike="noStrike" cap="none" dirty="0">
                        <a:solidFill>
                          <a:schemeClr val="lt1"/>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12700" cap="flat" cmpd="sng" algn="ctr">
                      <a:solidFill>
                        <a:schemeClr val="accent6">
                          <a:lumMod val="50000"/>
                        </a:schemeClr>
                      </a:solidFill>
                      <a:prstDash val="solid"/>
                      <a:round/>
                      <a:headEnd type="none" w="med" len="med"/>
                      <a:tailEnd type="none" w="med" len="med"/>
                    </a:lnL>
                    <a:lnR w="9525" cap="flat" cmpd="sng">
                      <a:noFill/>
                      <a:prstDash val="solid"/>
                      <a:round/>
                      <a:headEnd type="none" w="sm" len="sm"/>
                      <a:tailEnd type="none" w="sm" len="sm"/>
                    </a:lnR>
                    <a:lnT w="9525" cap="flat" cmpd="sng">
                      <a:noFill/>
                      <a:prstDash val="solid"/>
                      <a:round/>
                      <a:headEnd type="none" w="sm" len="sm"/>
                      <a:tailEnd type="none" w="sm" len="sm"/>
                    </a:lnT>
                    <a:lnB w="9525" cap="flat" cmpd="sng" algn="ctr">
                      <a:noFill/>
                      <a:prstDash val="solid"/>
                      <a:round/>
                      <a:headEnd type="none" w="sm" len="sm"/>
                      <a:tailEnd type="none" w="sm" len="sm"/>
                    </a:lnB>
                    <a:lnTlToBr w="12700" cmpd="sng">
                      <a:noFill/>
                      <a:prstDash val="solid"/>
                    </a:lnTlToBr>
                    <a:lnBlToTr w="12700" cmpd="sng">
                      <a:noFill/>
                      <a:prstDash val="solid"/>
                    </a:lnBlToTr>
                    <a:solidFill>
                      <a:srgbClr val="385623"/>
                    </a:solidFill>
                  </a:tcPr>
                </a:tc>
                <a:extLst>
                  <a:ext uri="{0D108BD9-81ED-4DB2-BD59-A6C34878D82A}">
                    <a16:rowId xmlns:a16="http://schemas.microsoft.com/office/drawing/2014/main" val="10000"/>
                  </a:ext>
                </a:extLst>
              </a:tr>
              <a:tr h="720000">
                <a:tc>
                  <a:txBody>
                    <a:bodyPr/>
                    <a:lstStyle/>
                    <a:p>
                      <a:pPr marL="0" marR="0" lvl="0" indent="0" algn="ctr" rtl="0">
                        <a:lnSpc>
                          <a:spcPct val="107000"/>
                        </a:lnSpc>
                        <a:spcBef>
                          <a:spcPts val="0"/>
                        </a:spcBef>
                        <a:spcAft>
                          <a:spcPts val="0"/>
                        </a:spcAft>
                        <a:buClr>
                          <a:schemeClr val="dk1"/>
                        </a:buClr>
                        <a:buSzPts val="1000"/>
                        <a:buFont typeface="Calibri"/>
                        <a:buNone/>
                      </a:pPr>
                      <a:endParaRPr sz="1050" b="1"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chemeClr val="accent6">
                          <a:lumMod val="50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accent6">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l" fontAlgn="b"/>
                      <a:r>
                        <a:rPr lang="es-CO" sz="1000" b="0" i="0" u="none" strike="noStrike" kern="1200" dirty="0">
                          <a:solidFill>
                            <a:srgbClr val="000000"/>
                          </a:solidFill>
                          <a:effectLst/>
                          <a:latin typeface="Verdana" panose="020B0604030504040204" pitchFamily="34" charset="0"/>
                          <a:ea typeface="Verdana" panose="020B0604030504040204" pitchFamily="34" charset="0"/>
                          <a:cs typeface="+mn-cs"/>
                        </a:rPr>
                        <a:t>PUTUMAYO : Orito.</a:t>
                      </a:r>
                    </a:p>
                  </a:txBody>
                  <a:tcPr marL="137160" marR="137160" marT="137160" marB="137160" anchor="ctr">
                    <a:lnL w="12700" cap="flat" cmpd="sng" algn="ctr">
                      <a:solidFill>
                        <a:schemeClr val="accent6">
                          <a:lumMod val="50000"/>
                        </a:schemeClr>
                      </a:solidFill>
                      <a:prstDash val="solid"/>
                      <a:round/>
                      <a:headEnd type="none" w="med" len="med"/>
                      <a:tailEnd type="none" w="med" len="med"/>
                    </a:lnL>
                    <a:lnR w="9525" cap="flat" cmpd="sng">
                      <a:noFill/>
                      <a:prstDash val="solid"/>
                      <a:round/>
                      <a:headEnd type="none" w="sm" len="sm"/>
                      <a:tailEnd type="none" w="sm" len="sm"/>
                    </a:lnR>
                    <a:lnT w="12700" cap="flat" cmpd="sng" algn="ctr">
                      <a:noFill/>
                      <a:prstDash val="solid"/>
                      <a:round/>
                      <a:headEnd type="none" w="med" len="med"/>
                      <a:tailEnd type="none" w="med" len="med"/>
                    </a:lnT>
                    <a:lnB w="12700" cap="flat" cmpd="sng" algn="ctr">
                      <a:solidFill>
                        <a:schemeClr val="accent6">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3678825485"/>
                  </a:ext>
                </a:extLst>
              </a:tr>
            </a:tbl>
          </a:graphicData>
        </a:graphic>
      </p:graphicFrame>
      <p:pic>
        <p:nvPicPr>
          <p:cNvPr id="4" name="Google Shape;144;p3" descr="Recurso 25.png">
            <a:extLst>
              <a:ext uri="{FF2B5EF4-FFF2-40B4-BE49-F238E27FC236}">
                <a16:creationId xmlns:a16="http://schemas.microsoft.com/office/drawing/2014/main" id="{9936EBC0-0C67-8D3B-DB97-6F250DAFB461}"/>
              </a:ext>
            </a:extLst>
          </p:cNvPr>
          <p:cNvPicPr preferRelativeResize="0"/>
          <p:nvPr/>
        </p:nvPicPr>
        <p:blipFill rotWithShape="1">
          <a:blip r:embed="rId5">
            <a:alphaModFix/>
          </a:blip>
          <a:srcRect/>
          <a:stretch/>
        </p:blipFill>
        <p:spPr>
          <a:xfrm>
            <a:off x="17060954" y="2989385"/>
            <a:ext cx="439616" cy="439615"/>
          </a:xfrm>
          <a:prstGeom prst="rect">
            <a:avLst/>
          </a:prstGeom>
          <a:noFill/>
          <a:ln>
            <a:noFill/>
          </a:ln>
        </p:spPr>
      </p:pic>
      <p:pic>
        <p:nvPicPr>
          <p:cNvPr id="13" name="Google Shape;204;p4">
            <a:extLst>
              <a:ext uri="{FF2B5EF4-FFF2-40B4-BE49-F238E27FC236}">
                <a16:creationId xmlns:a16="http://schemas.microsoft.com/office/drawing/2014/main" id="{5D211F3D-056C-8165-38BA-19D4E5DD7E6B}"/>
              </a:ext>
            </a:extLst>
          </p:cNvPr>
          <p:cNvPicPr preferRelativeResize="0"/>
          <p:nvPr/>
        </p:nvPicPr>
        <p:blipFill rotWithShape="1">
          <a:blip r:embed="rId6">
            <a:alphaModFix/>
          </a:blip>
          <a:srcRect/>
          <a:stretch/>
        </p:blipFill>
        <p:spPr>
          <a:xfrm>
            <a:off x="12770216" y="4733473"/>
            <a:ext cx="2791610" cy="542122"/>
          </a:xfrm>
          <a:prstGeom prst="rect">
            <a:avLst/>
          </a:prstGeom>
          <a:noFill/>
          <a:ln>
            <a:noFill/>
          </a:ln>
        </p:spPr>
      </p:pic>
      <p:graphicFrame>
        <p:nvGraphicFramePr>
          <p:cNvPr id="14" name="Google Shape;135;p3">
            <a:extLst>
              <a:ext uri="{FF2B5EF4-FFF2-40B4-BE49-F238E27FC236}">
                <a16:creationId xmlns:a16="http://schemas.microsoft.com/office/drawing/2014/main" id="{D3C77356-D726-2F81-8126-6A69F09EAC83}"/>
              </a:ext>
            </a:extLst>
          </p:cNvPr>
          <p:cNvGraphicFramePr/>
          <p:nvPr/>
        </p:nvGraphicFramePr>
        <p:xfrm>
          <a:off x="14382115" y="679101"/>
          <a:ext cx="6236910" cy="1154340"/>
        </p:xfrm>
        <a:graphic>
          <a:graphicData uri="http://schemas.openxmlformats.org/drawingml/2006/table">
            <a:tbl>
              <a:tblPr>
                <a:noFill/>
              </a:tblPr>
              <a:tblGrid>
                <a:gridCol w="943310">
                  <a:extLst>
                    <a:ext uri="{9D8B030D-6E8A-4147-A177-3AD203B41FA5}">
                      <a16:colId xmlns:a16="http://schemas.microsoft.com/office/drawing/2014/main" val="20000"/>
                    </a:ext>
                  </a:extLst>
                </a:gridCol>
                <a:gridCol w="5293600">
                  <a:extLst>
                    <a:ext uri="{9D8B030D-6E8A-4147-A177-3AD203B41FA5}">
                      <a16:colId xmlns:a16="http://schemas.microsoft.com/office/drawing/2014/main" val="20001"/>
                    </a:ext>
                  </a:extLst>
                </a:gridCol>
              </a:tblGrid>
              <a:tr h="405371">
                <a:tc>
                  <a:txBody>
                    <a:bodyPr/>
                    <a:lstStyle/>
                    <a:p>
                      <a:pPr marL="0" marR="0" lvl="0" indent="0" algn="ctr" rtl="0">
                        <a:lnSpc>
                          <a:spcPct val="100000"/>
                        </a:lnSpc>
                        <a:spcBef>
                          <a:spcPts val="0"/>
                        </a:spcBef>
                        <a:spcAft>
                          <a:spcPts val="0"/>
                        </a:spcAft>
                        <a:buClr>
                          <a:schemeClr val="dk1"/>
                        </a:buClr>
                        <a:buSzPts val="900"/>
                        <a:buFont typeface="Arial Narrow"/>
                        <a:buNone/>
                      </a:pPr>
                      <a:r>
                        <a:rPr lang="es-ES" sz="1050" b="1" i="0" u="none" strike="noStrike" cap="none" dirty="0">
                          <a:solidFill>
                            <a:schemeClr val="lt1"/>
                          </a:solidFill>
                          <a:latin typeface="Verdana" panose="020B0604030504040204" pitchFamily="34" charset="0"/>
                          <a:ea typeface="Verdana" panose="020B0604030504040204" pitchFamily="34" charset="0"/>
                          <a:cs typeface="Arial Narrow"/>
                          <a:sym typeface="Arial Narrow"/>
                        </a:rPr>
                        <a:t>ALERTA</a:t>
                      </a:r>
                      <a:endParaRPr sz="1050" b="1" i="0" u="none" strike="noStrike" cap="none" dirty="0">
                        <a:solidFill>
                          <a:schemeClr val="lt1"/>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chemeClr val="accent6">
                          <a:lumMod val="50000"/>
                        </a:schemeClr>
                      </a:solidFill>
                      <a:prstDash val="solid"/>
                      <a:round/>
                      <a:headEnd type="none" w="med" len="med"/>
                      <a:tailEnd type="none" w="med" len="med"/>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rgbClr val="385623"/>
                    </a:solidFill>
                  </a:tcPr>
                </a:tc>
                <a:tc>
                  <a:txBody>
                    <a:bodyPr/>
                    <a:lstStyle/>
                    <a:p>
                      <a:pPr marL="0" marR="0" lvl="0" indent="0" algn="ctr" rtl="0">
                        <a:lnSpc>
                          <a:spcPct val="100000"/>
                        </a:lnSpc>
                        <a:spcBef>
                          <a:spcPts val="0"/>
                        </a:spcBef>
                        <a:spcAft>
                          <a:spcPts val="0"/>
                        </a:spcAft>
                        <a:buClr>
                          <a:schemeClr val="dk1"/>
                        </a:buClr>
                        <a:buSzPts val="900"/>
                        <a:buFont typeface="Arial Narrow"/>
                        <a:buNone/>
                      </a:pPr>
                      <a:r>
                        <a:rPr lang="es-ES" sz="1050" b="1" i="0" u="none" strike="noStrike" cap="none" dirty="0">
                          <a:solidFill>
                            <a:schemeClr val="lt1"/>
                          </a:solidFill>
                          <a:latin typeface="Verdana" panose="020B0604030504040204" pitchFamily="34" charset="0"/>
                          <a:ea typeface="Verdana" panose="020B0604030504040204" pitchFamily="34" charset="0"/>
                          <a:cs typeface="Arial Narrow"/>
                          <a:sym typeface="Arial Narrow"/>
                        </a:rPr>
                        <a:t>SITIOS PARA LOS CUALES SE GENERA LA ALERTA</a:t>
                      </a:r>
                      <a:endParaRPr sz="1050" b="1" i="0" u="none" strike="noStrike" cap="none" dirty="0">
                        <a:solidFill>
                          <a:schemeClr val="lt1"/>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12700" cap="flat" cmpd="sng" algn="ctr">
                      <a:solidFill>
                        <a:schemeClr val="accent6">
                          <a:lumMod val="50000"/>
                        </a:schemeClr>
                      </a:solidFill>
                      <a:prstDash val="solid"/>
                      <a:round/>
                      <a:headEnd type="none" w="med" len="med"/>
                      <a:tailEnd type="none" w="med" len="med"/>
                    </a:lnL>
                    <a:lnR w="9525" cap="flat" cmpd="sng">
                      <a:noFill/>
                      <a:prstDash val="solid"/>
                      <a:round/>
                      <a:headEnd type="none" w="sm" len="sm"/>
                      <a:tailEnd type="none" w="sm" len="sm"/>
                    </a:lnR>
                    <a:lnT w="9525" cap="flat" cmpd="sng">
                      <a:noFill/>
                      <a:prstDash val="solid"/>
                      <a:round/>
                      <a:headEnd type="none" w="sm" len="sm"/>
                      <a:tailEnd type="none" w="sm" len="sm"/>
                    </a:lnT>
                    <a:lnB w="9525" cap="flat" cmpd="sng" algn="ctr">
                      <a:noFill/>
                      <a:prstDash val="solid"/>
                      <a:round/>
                      <a:headEnd type="none" w="sm" len="sm"/>
                      <a:tailEnd type="none" w="sm" len="sm"/>
                    </a:lnB>
                    <a:lnTlToBr w="12700" cmpd="sng">
                      <a:noFill/>
                      <a:prstDash val="solid"/>
                    </a:lnTlToBr>
                    <a:lnBlToTr w="12700" cmpd="sng">
                      <a:noFill/>
                      <a:prstDash val="solid"/>
                    </a:lnBlToTr>
                    <a:solidFill>
                      <a:srgbClr val="385623"/>
                    </a:solidFill>
                  </a:tcPr>
                </a:tc>
                <a:extLst>
                  <a:ext uri="{0D108BD9-81ED-4DB2-BD59-A6C34878D82A}">
                    <a16:rowId xmlns:a16="http://schemas.microsoft.com/office/drawing/2014/main" val="10000"/>
                  </a:ext>
                </a:extLst>
              </a:tr>
              <a:tr h="720000">
                <a:tc>
                  <a:txBody>
                    <a:bodyPr/>
                    <a:lstStyle/>
                    <a:p>
                      <a:pPr marL="0" marR="0" lvl="0" indent="0" algn="ctr" rtl="0">
                        <a:lnSpc>
                          <a:spcPct val="107000"/>
                        </a:lnSpc>
                        <a:spcBef>
                          <a:spcPts val="0"/>
                        </a:spcBef>
                        <a:spcAft>
                          <a:spcPts val="0"/>
                        </a:spcAft>
                        <a:buClr>
                          <a:schemeClr val="dk1"/>
                        </a:buClr>
                        <a:buSzPts val="1000"/>
                        <a:buFont typeface="Calibri"/>
                        <a:buNone/>
                      </a:pPr>
                      <a:endParaRPr sz="1050" b="1"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chemeClr val="accent6">
                          <a:lumMod val="50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accent6">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l" fontAlgn="b"/>
                      <a:r>
                        <a:rPr lang="es-ES" sz="1000" b="0" i="0" u="none" strike="noStrike" kern="1200" dirty="0">
                          <a:solidFill>
                            <a:srgbClr val="000000"/>
                          </a:solidFill>
                          <a:effectLst/>
                          <a:latin typeface="Verdana" panose="020B0604030504040204" pitchFamily="34" charset="0"/>
                          <a:ea typeface="Verdana" panose="020B0604030504040204" pitchFamily="34" charset="0"/>
                          <a:cs typeface="+mn-cs"/>
                        </a:rPr>
                        <a:t>CAQUETÁ : El Paujíl, La Montañita.</a:t>
                      </a:r>
                      <a:endParaRPr lang="es-CO" sz="1000" b="0" i="0" u="none" strike="noStrike" kern="1200" dirty="0">
                        <a:solidFill>
                          <a:srgbClr val="000000"/>
                        </a:solidFill>
                        <a:effectLst/>
                        <a:latin typeface="Verdana" panose="020B0604030504040204" pitchFamily="34" charset="0"/>
                        <a:ea typeface="Verdana" panose="020B0604030504040204" pitchFamily="34" charset="0"/>
                        <a:cs typeface="+mn-cs"/>
                      </a:endParaRPr>
                    </a:p>
                  </a:txBody>
                  <a:tcPr marL="137160" marR="137160" marT="137160" marB="137160" anchor="ctr">
                    <a:lnL w="12700" cap="flat" cmpd="sng" algn="ctr">
                      <a:solidFill>
                        <a:schemeClr val="accent6">
                          <a:lumMod val="50000"/>
                        </a:schemeClr>
                      </a:solidFill>
                      <a:prstDash val="solid"/>
                      <a:round/>
                      <a:headEnd type="none" w="med" len="med"/>
                      <a:tailEnd type="none" w="med" len="med"/>
                    </a:lnL>
                    <a:lnR w="9525" cap="flat" cmpd="sng">
                      <a:noFill/>
                      <a:prstDash val="solid"/>
                      <a:round/>
                      <a:headEnd type="none" w="sm" len="sm"/>
                      <a:tailEnd type="none" w="sm" len="sm"/>
                    </a:lnR>
                    <a:lnT w="12700" cap="flat" cmpd="sng" algn="ctr">
                      <a:noFill/>
                      <a:prstDash val="solid"/>
                      <a:round/>
                      <a:headEnd type="none" w="med" len="med"/>
                      <a:tailEnd type="none" w="med" len="med"/>
                    </a:lnT>
                    <a:lnB w="12700" cap="flat" cmpd="sng" algn="ctr">
                      <a:solidFill>
                        <a:schemeClr val="accent6">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4274230134"/>
                  </a:ext>
                </a:extLst>
              </a:tr>
            </a:tbl>
          </a:graphicData>
        </a:graphic>
      </p:graphicFrame>
      <p:pic>
        <p:nvPicPr>
          <p:cNvPr id="17" name="Google Shape;142;p3">
            <a:extLst>
              <a:ext uri="{FF2B5EF4-FFF2-40B4-BE49-F238E27FC236}">
                <a16:creationId xmlns:a16="http://schemas.microsoft.com/office/drawing/2014/main" id="{893932FC-B2F2-F07A-CEC5-5B97559A99C3}"/>
              </a:ext>
            </a:extLst>
          </p:cNvPr>
          <p:cNvPicPr preferRelativeResize="0"/>
          <p:nvPr/>
        </p:nvPicPr>
        <p:blipFill rotWithShape="1">
          <a:blip r:embed="rId4">
            <a:alphaModFix/>
          </a:blip>
          <a:srcRect/>
          <a:stretch/>
        </p:blipFill>
        <p:spPr>
          <a:xfrm>
            <a:off x="14602277" y="1246746"/>
            <a:ext cx="476980" cy="448214"/>
          </a:xfrm>
          <a:prstGeom prst="rect">
            <a:avLst/>
          </a:prstGeom>
          <a:noFill/>
          <a:ln>
            <a:noFill/>
          </a:ln>
        </p:spPr>
      </p:pic>
      <p:pic>
        <p:nvPicPr>
          <p:cNvPr id="6" name="Google Shape;143;p3">
            <a:extLst>
              <a:ext uri="{FF2B5EF4-FFF2-40B4-BE49-F238E27FC236}">
                <a16:creationId xmlns:a16="http://schemas.microsoft.com/office/drawing/2014/main" id="{52C8271E-7CC5-E546-9392-C57BC556446E}"/>
              </a:ext>
            </a:extLst>
          </p:cNvPr>
          <p:cNvPicPr preferRelativeResize="0"/>
          <p:nvPr/>
        </p:nvPicPr>
        <p:blipFill rotWithShape="1">
          <a:blip r:embed="rId7">
            <a:alphaModFix/>
          </a:blip>
          <a:srcRect/>
          <a:stretch/>
        </p:blipFill>
        <p:spPr>
          <a:xfrm>
            <a:off x="17262080" y="3757083"/>
            <a:ext cx="476980" cy="448214"/>
          </a:xfrm>
          <a:prstGeom prst="rect">
            <a:avLst/>
          </a:prstGeom>
          <a:noFill/>
          <a:ln>
            <a:noFill/>
          </a:ln>
        </p:spPr>
      </p:pic>
      <p:pic>
        <p:nvPicPr>
          <p:cNvPr id="7" name="Google Shape;142;p3">
            <a:extLst>
              <a:ext uri="{FF2B5EF4-FFF2-40B4-BE49-F238E27FC236}">
                <a16:creationId xmlns:a16="http://schemas.microsoft.com/office/drawing/2014/main" id="{0DDE95C8-A449-C69B-F592-496E643DA885}"/>
              </a:ext>
            </a:extLst>
          </p:cNvPr>
          <p:cNvPicPr preferRelativeResize="0"/>
          <p:nvPr/>
        </p:nvPicPr>
        <p:blipFill rotWithShape="1">
          <a:blip r:embed="rId4">
            <a:alphaModFix/>
          </a:blip>
          <a:srcRect/>
          <a:stretch/>
        </p:blipFill>
        <p:spPr>
          <a:xfrm>
            <a:off x="13566558" y="4409998"/>
            <a:ext cx="476980" cy="448214"/>
          </a:xfrm>
          <a:prstGeom prst="rect">
            <a:avLst/>
          </a:prstGeom>
          <a:noFill/>
          <a:ln>
            <a:noFill/>
          </a:ln>
        </p:spPr>
      </p:pic>
      <p:pic>
        <p:nvPicPr>
          <p:cNvPr id="16" name="Google Shape;143;p3">
            <a:extLst>
              <a:ext uri="{FF2B5EF4-FFF2-40B4-BE49-F238E27FC236}">
                <a16:creationId xmlns:a16="http://schemas.microsoft.com/office/drawing/2014/main" id="{07671B36-1127-6226-B3BC-4743789B6E44}"/>
              </a:ext>
            </a:extLst>
          </p:cNvPr>
          <p:cNvPicPr preferRelativeResize="0"/>
          <p:nvPr/>
        </p:nvPicPr>
        <p:blipFill rotWithShape="1">
          <a:blip r:embed="rId7">
            <a:alphaModFix/>
          </a:blip>
          <a:srcRect/>
          <a:stretch/>
        </p:blipFill>
        <p:spPr>
          <a:xfrm>
            <a:off x="15222221" y="5599070"/>
            <a:ext cx="476980" cy="448212"/>
          </a:xfrm>
          <a:prstGeom prst="rect">
            <a:avLst/>
          </a:prstGeom>
          <a:noFill/>
          <a:ln>
            <a:noFill/>
          </a:ln>
        </p:spPr>
      </p:pic>
      <p:pic>
        <p:nvPicPr>
          <p:cNvPr id="18" name="Google Shape;144;p3" descr="Recurso 25.png">
            <a:extLst>
              <a:ext uri="{FF2B5EF4-FFF2-40B4-BE49-F238E27FC236}">
                <a16:creationId xmlns:a16="http://schemas.microsoft.com/office/drawing/2014/main" id="{410177B0-F90E-644C-DD1E-092DD6A9BE2C}"/>
              </a:ext>
            </a:extLst>
          </p:cNvPr>
          <p:cNvPicPr preferRelativeResize="0"/>
          <p:nvPr/>
        </p:nvPicPr>
        <p:blipFill rotWithShape="1">
          <a:blip r:embed="rId5">
            <a:alphaModFix/>
          </a:blip>
          <a:srcRect/>
          <a:stretch/>
        </p:blipFill>
        <p:spPr>
          <a:xfrm>
            <a:off x="12550616" y="3070155"/>
            <a:ext cx="439200" cy="448213"/>
          </a:xfrm>
          <a:prstGeom prst="rect">
            <a:avLst/>
          </a:prstGeom>
          <a:noFill/>
          <a:ln>
            <a:noFill/>
          </a:ln>
        </p:spPr>
      </p:pic>
      <p:pic>
        <p:nvPicPr>
          <p:cNvPr id="19" name="Google Shape;142;p3">
            <a:extLst>
              <a:ext uri="{FF2B5EF4-FFF2-40B4-BE49-F238E27FC236}">
                <a16:creationId xmlns:a16="http://schemas.microsoft.com/office/drawing/2014/main" id="{524BA1EB-9FCA-9E76-48B7-666A2750B634}"/>
              </a:ext>
            </a:extLst>
          </p:cNvPr>
          <p:cNvPicPr preferRelativeResize="0"/>
          <p:nvPr/>
        </p:nvPicPr>
        <p:blipFill rotWithShape="1">
          <a:blip r:embed="rId4">
            <a:alphaModFix/>
          </a:blip>
          <a:srcRect/>
          <a:stretch/>
        </p:blipFill>
        <p:spPr>
          <a:xfrm>
            <a:off x="16330479" y="6471110"/>
            <a:ext cx="476980" cy="448214"/>
          </a:xfrm>
          <a:prstGeom prst="rect">
            <a:avLst/>
          </a:prstGeom>
          <a:noFill/>
          <a:ln>
            <a:noFill/>
          </a:ln>
        </p:spPr>
      </p:pic>
      <p:pic>
        <p:nvPicPr>
          <p:cNvPr id="3" name="Google Shape;142;p3">
            <a:extLst>
              <a:ext uri="{FF2B5EF4-FFF2-40B4-BE49-F238E27FC236}">
                <a16:creationId xmlns:a16="http://schemas.microsoft.com/office/drawing/2014/main" id="{CA791D03-7849-529B-3277-5C305E3511D6}"/>
              </a:ext>
            </a:extLst>
          </p:cNvPr>
          <p:cNvPicPr preferRelativeResize="0"/>
          <p:nvPr/>
        </p:nvPicPr>
        <p:blipFill rotWithShape="1">
          <a:blip r:embed="rId4">
            <a:alphaModFix/>
          </a:blip>
          <a:srcRect/>
          <a:stretch/>
        </p:blipFill>
        <p:spPr>
          <a:xfrm>
            <a:off x="12989816" y="3919499"/>
            <a:ext cx="476980" cy="448214"/>
          </a:xfrm>
          <a:prstGeom prst="rect">
            <a:avLst/>
          </a:prstGeom>
          <a:noFill/>
          <a:ln>
            <a:noFill/>
          </a:ln>
        </p:spPr>
      </p:pic>
      <p:pic>
        <p:nvPicPr>
          <p:cNvPr id="8" name="Google Shape;204;p4">
            <a:extLst>
              <a:ext uri="{FF2B5EF4-FFF2-40B4-BE49-F238E27FC236}">
                <a16:creationId xmlns:a16="http://schemas.microsoft.com/office/drawing/2014/main" id="{6E7F8AC2-1DC8-7262-F724-8EA22E81A2BD}"/>
              </a:ext>
            </a:extLst>
          </p:cNvPr>
          <p:cNvPicPr preferRelativeResize="0"/>
          <p:nvPr/>
        </p:nvPicPr>
        <p:blipFill rotWithShape="1">
          <a:blip r:embed="rId6">
            <a:alphaModFix/>
          </a:blip>
          <a:srcRect/>
          <a:stretch/>
        </p:blipFill>
        <p:spPr>
          <a:xfrm>
            <a:off x="6502393" y="3011458"/>
            <a:ext cx="3742267" cy="1016567"/>
          </a:xfrm>
          <a:prstGeom prst="rect">
            <a:avLst/>
          </a:prstGeom>
          <a:noFill/>
          <a:ln>
            <a:noFill/>
          </a:ln>
        </p:spPr>
      </p:pic>
    </p:spTree>
    <p:extLst>
      <p:ext uri="{BB962C8B-B14F-4D97-AF65-F5344CB8AC3E}">
        <p14:creationId xmlns:p14="http://schemas.microsoft.com/office/powerpoint/2010/main" val="144826506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p:cNvSpPr>
            <a:spLocks noGrp="1"/>
          </p:cNvSpPr>
          <p:nvPr>
            <p:ph type="body" sz="quarter" idx="4294967295"/>
          </p:nvPr>
        </p:nvSpPr>
        <p:spPr>
          <a:xfrm>
            <a:off x="691845" y="933840"/>
            <a:ext cx="5678307" cy="376237"/>
          </a:xfrm>
        </p:spPr>
        <p:txBody>
          <a:bodyPr>
            <a:noAutofit/>
          </a:bodyPr>
          <a:lstStyle/>
          <a:p>
            <a:pPr marL="0" indent="0">
              <a:buNone/>
            </a:pPr>
            <a:r>
              <a:rPr lang="es-CO" sz="2000" b="1" dirty="0">
                <a:solidFill>
                  <a:schemeClr val="accent6">
                    <a:lumMod val="50000"/>
                  </a:schemeClr>
                </a:solidFill>
                <a:latin typeface="Verdana" panose="020B0604030504040204" pitchFamily="34" charset="0"/>
                <a:ea typeface="Verdana" panose="020B0604030504040204" pitchFamily="34" charset="0"/>
              </a:rPr>
              <a:t>DEFINICIONES Y RECOMENDACIONES</a:t>
            </a:r>
            <a:endParaRPr lang="es-MX" sz="2000" b="1" dirty="0">
              <a:solidFill>
                <a:schemeClr val="accent6">
                  <a:lumMod val="50000"/>
                </a:schemeClr>
              </a:solidFill>
              <a:latin typeface="Verdana" panose="020B0604030504040204" pitchFamily="34" charset="0"/>
              <a:ea typeface="Verdana" panose="020B0604030504040204" pitchFamily="34" charset="0"/>
            </a:endParaRPr>
          </a:p>
        </p:txBody>
      </p:sp>
      <p:graphicFrame>
        <p:nvGraphicFramePr>
          <p:cNvPr id="3" name="Google Shape;208;p16"/>
          <p:cNvGraphicFramePr/>
          <p:nvPr/>
        </p:nvGraphicFramePr>
        <p:xfrm>
          <a:off x="3964816" y="1699863"/>
          <a:ext cx="7844891" cy="4359975"/>
        </p:xfrm>
        <a:graphic>
          <a:graphicData uri="http://schemas.openxmlformats.org/drawingml/2006/table">
            <a:tbl>
              <a:tblPr firstRow="1" bandRow="1">
                <a:noFill/>
              </a:tblPr>
              <a:tblGrid>
                <a:gridCol w="4295780">
                  <a:extLst>
                    <a:ext uri="{9D8B030D-6E8A-4147-A177-3AD203B41FA5}">
                      <a16:colId xmlns:a16="http://schemas.microsoft.com/office/drawing/2014/main" val="20000"/>
                    </a:ext>
                  </a:extLst>
                </a:gridCol>
                <a:gridCol w="3549111">
                  <a:extLst>
                    <a:ext uri="{9D8B030D-6E8A-4147-A177-3AD203B41FA5}">
                      <a16:colId xmlns:a16="http://schemas.microsoft.com/office/drawing/2014/main" val="20001"/>
                    </a:ext>
                  </a:extLst>
                </a:gridCol>
              </a:tblGrid>
              <a:tr h="398543">
                <a:tc>
                  <a:txBody>
                    <a:bodyPr/>
                    <a:lstStyle/>
                    <a:p>
                      <a:pPr marL="0" marR="0" lvl="0" indent="0" algn="ctr" rtl="0">
                        <a:lnSpc>
                          <a:spcPct val="100000"/>
                        </a:lnSpc>
                        <a:spcBef>
                          <a:spcPts val="0"/>
                        </a:spcBef>
                        <a:spcAft>
                          <a:spcPts val="0"/>
                        </a:spcAft>
                        <a:buClr>
                          <a:srgbClr val="000000"/>
                        </a:buClr>
                        <a:buSzPts val="1200"/>
                        <a:buFont typeface="Arial"/>
                        <a:buNone/>
                      </a:pPr>
                      <a:r>
                        <a:rPr lang="es-ES" sz="1050" b="1" u="none" strike="noStrike" cap="none" dirty="0">
                          <a:solidFill>
                            <a:srgbClr val="FFFFFF"/>
                          </a:solidFill>
                          <a:latin typeface="Verdana" panose="020B0604030504040204" pitchFamily="34" charset="0"/>
                          <a:ea typeface="Verdana" panose="020B0604030504040204" pitchFamily="34" charset="0"/>
                          <a:cs typeface="Arial"/>
                          <a:sym typeface="Arial"/>
                        </a:rPr>
                        <a:t>DEFINICIONES</a:t>
                      </a:r>
                      <a:endParaRPr sz="1050" u="none" strike="noStrike" cap="none" dirty="0">
                        <a:latin typeface="Verdana" panose="020B0604030504040204" pitchFamily="34" charset="0"/>
                        <a:ea typeface="Verdana" panose="020B0604030504040204" pitchFamily="34" charset="0"/>
                        <a:cs typeface="Arial"/>
                        <a:sym typeface="Arial"/>
                      </a:endParaRPr>
                    </a:p>
                  </a:txBody>
                  <a:tcPr marL="0" marR="0" marT="137150" marB="0">
                    <a:lnL w="12700" cap="flat" cmpd="sng" algn="ctr">
                      <a:solidFill>
                        <a:schemeClr val="accent6">
                          <a:lumMod val="50000"/>
                        </a:schemeClr>
                      </a:solidFill>
                      <a:prstDash val="solid"/>
                      <a:round/>
                      <a:headEnd type="none" w="med" len="med"/>
                      <a:tailEnd type="none" w="med" len="med"/>
                    </a:lnL>
                    <a:lnR w="12700" cap="flat" cmpd="sng" algn="ctr">
                      <a:solidFill>
                        <a:schemeClr val="accent6">
                          <a:lumMod val="50000"/>
                        </a:schemeClr>
                      </a:solidFill>
                      <a:prstDash val="solid"/>
                      <a:round/>
                      <a:headEnd type="none" w="med" len="med"/>
                      <a:tailEnd type="none" w="med" len="med"/>
                    </a:lnR>
                    <a:lnT w="12700" cap="flat" cmpd="sng">
                      <a:noFill/>
                      <a:prstDash val="solid"/>
                      <a:round/>
                      <a:headEnd type="none" w="sm" len="sm"/>
                      <a:tailEnd type="none" w="sm" len="sm"/>
                    </a:lnT>
                    <a:lnB w="12700" cap="flat" cmpd="sng">
                      <a:noFill/>
                      <a:prstDash val="solid"/>
                      <a:round/>
                      <a:headEnd type="none" w="sm" len="sm"/>
                      <a:tailEnd type="none" w="sm" len="sm"/>
                    </a:lnB>
                    <a:lnTlToBr w="12700" cmpd="sng">
                      <a:noFill/>
                      <a:prstDash val="solid"/>
                    </a:lnTlToBr>
                    <a:lnBlToTr w="12700" cmpd="sng">
                      <a:noFill/>
                      <a:prstDash val="solid"/>
                    </a:lnBlToTr>
                    <a:solidFill>
                      <a:srgbClr val="3D6B20"/>
                    </a:solidFill>
                  </a:tcPr>
                </a:tc>
                <a:tc>
                  <a:txBody>
                    <a:bodyPr/>
                    <a:lstStyle/>
                    <a:p>
                      <a:pPr marL="1186815" marR="0" lvl="0" indent="0" algn="l" rtl="0">
                        <a:lnSpc>
                          <a:spcPct val="100000"/>
                        </a:lnSpc>
                        <a:spcBef>
                          <a:spcPts val="0"/>
                        </a:spcBef>
                        <a:spcAft>
                          <a:spcPts val="0"/>
                        </a:spcAft>
                        <a:buClr>
                          <a:srgbClr val="000000"/>
                        </a:buClr>
                        <a:buSzPts val="1200"/>
                        <a:buFont typeface="Arial"/>
                        <a:buNone/>
                      </a:pPr>
                      <a:r>
                        <a:rPr lang="es-ES" sz="1050" b="1" u="none" strike="noStrike" cap="none" dirty="0">
                          <a:solidFill>
                            <a:srgbClr val="FFFFFF"/>
                          </a:solidFill>
                          <a:latin typeface="Verdana" panose="020B0604030504040204" pitchFamily="34" charset="0"/>
                          <a:ea typeface="Verdana" panose="020B0604030504040204" pitchFamily="34" charset="0"/>
                          <a:cs typeface="Arial"/>
                          <a:sym typeface="Arial"/>
                        </a:rPr>
                        <a:t>RECOMENDACIONES</a:t>
                      </a:r>
                      <a:endParaRPr sz="1050" u="none" strike="noStrike" cap="none" dirty="0">
                        <a:latin typeface="Verdana" panose="020B0604030504040204" pitchFamily="34" charset="0"/>
                        <a:ea typeface="Verdana" panose="020B0604030504040204" pitchFamily="34" charset="0"/>
                        <a:cs typeface="Arial"/>
                        <a:sym typeface="Arial"/>
                      </a:endParaRPr>
                    </a:p>
                  </a:txBody>
                  <a:tcPr marL="0" marR="0" marT="137150" marB="0">
                    <a:lnL w="12700" cap="flat" cmpd="sng" algn="ctr">
                      <a:solidFill>
                        <a:schemeClr val="accent6">
                          <a:lumMod val="50000"/>
                        </a:schemeClr>
                      </a:solidFill>
                      <a:prstDash val="solid"/>
                      <a:round/>
                      <a:headEnd type="none" w="med" len="med"/>
                      <a:tailEnd type="none" w="med" len="med"/>
                    </a:lnL>
                    <a:lnR w="12700" cap="flat" cmpd="sng" algn="ctr">
                      <a:solidFill>
                        <a:schemeClr val="accent6">
                          <a:lumMod val="50000"/>
                        </a:schemeClr>
                      </a:solidFill>
                      <a:prstDash val="solid"/>
                      <a:round/>
                      <a:headEnd type="none" w="med" len="med"/>
                      <a:tailEnd type="none" w="med" len="med"/>
                    </a:lnR>
                    <a:lnT w="12700" cap="flat" cmpd="sng">
                      <a:noFill/>
                      <a:prstDash val="solid"/>
                      <a:round/>
                      <a:headEnd type="none" w="sm" len="sm"/>
                      <a:tailEnd type="none" w="sm" len="sm"/>
                    </a:lnT>
                    <a:lnB w="12700" cap="flat" cmpd="sng">
                      <a:noFill/>
                      <a:prstDash val="solid"/>
                      <a:round/>
                      <a:headEnd type="none" w="sm" len="sm"/>
                      <a:tailEnd type="none" w="sm" len="sm"/>
                    </a:lnB>
                    <a:lnTlToBr w="12700" cmpd="sng">
                      <a:noFill/>
                      <a:prstDash val="solid"/>
                    </a:lnTlToBr>
                    <a:lnBlToTr w="12700" cmpd="sng">
                      <a:noFill/>
                      <a:prstDash val="solid"/>
                    </a:lnBlToTr>
                    <a:solidFill>
                      <a:srgbClr val="3D6B20"/>
                    </a:solidFill>
                  </a:tcPr>
                </a:tc>
                <a:extLst>
                  <a:ext uri="{0D108BD9-81ED-4DB2-BD59-A6C34878D82A}">
                    <a16:rowId xmlns:a16="http://schemas.microsoft.com/office/drawing/2014/main" val="10000"/>
                  </a:ext>
                </a:extLst>
              </a:tr>
              <a:tr h="3961432">
                <a:tc>
                  <a:txBody>
                    <a:bodyPr/>
                    <a:lstStyle/>
                    <a:p>
                      <a:pPr marL="0" marR="0" lvl="0" indent="0" algn="l" rtl="0">
                        <a:lnSpc>
                          <a:spcPct val="100000"/>
                        </a:lnSpc>
                        <a:spcBef>
                          <a:spcPts val="0"/>
                        </a:spcBef>
                        <a:spcAft>
                          <a:spcPts val="0"/>
                        </a:spcAft>
                        <a:buClr>
                          <a:srgbClr val="000000"/>
                        </a:buClr>
                        <a:buSzPts val="1050"/>
                        <a:buFont typeface="Arial"/>
                        <a:buNone/>
                      </a:pPr>
                      <a:endParaRPr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p>
                      <a:pPr marL="107950" marR="100965" lvl="0" indent="0" algn="l" rtl="0">
                        <a:lnSpc>
                          <a:spcPct val="121904"/>
                        </a:lnSpc>
                        <a:spcBef>
                          <a:spcPts val="0"/>
                        </a:spcBef>
                        <a:spcAft>
                          <a:spcPts val="0"/>
                        </a:spcAft>
                        <a:buClr>
                          <a:srgbClr val="000000"/>
                        </a:buClr>
                        <a:buSzPts val="1050"/>
                        <a:buFont typeface="Arial"/>
                        <a:buNone/>
                      </a:pPr>
                      <a:r>
                        <a:rPr lang="es-ES" sz="900" b="1"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DERRUMBE: </a:t>
                      </a:r>
                      <a:r>
                        <a:rPr lang="es-ES"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Término común para referirse a diversos tipos de  movimientos en masa, particularmente caídas y deslizamientos.</a:t>
                      </a:r>
                      <a:endParaRPr sz="1100" u="none" strike="noStrike" cap="none" dirty="0">
                        <a:latin typeface="Verdana" panose="020B0604030504040204" pitchFamily="34" charset="0"/>
                        <a:ea typeface="Verdana" panose="020B0604030504040204" pitchFamily="34" charset="0"/>
                      </a:endParaRPr>
                    </a:p>
                    <a:p>
                      <a:pPr marL="0" marR="0" lvl="0" indent="0" algn="l" rtl="0">
                        <a:lnSpc>
                          <a:spcPct val="100000"/>
                        </a:lnSpc>
                        <a:spcBef>
                          <a:spcPts val="10"/>
                        </a:spcBef>
                        <a:spcAft>
                          <a:spcPts val="0"/>
                        </a:spcAft>
                        <a:buClr>
                          <a:srgbClr val="000000"/>
                        </a:buClr>
                        <a:buSzPts val="1050"/>
                        <a:buFont typeface="Arial"/>
                        <a:buNone/>
                      </a:pPr>
                      <a:endParaRPr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p>
                      <a:pPr marL="107950" marR="99695" lvl="0" indent="0" algn="just" rtl="0">
                        <a:lnSpc>
                          <a:spcPct val="99200"/>
                        </a:lnSpc>
                        <a:spcBef>
                          <a:spcPts val="0"/>
                        </a:spcBef>
                        <a:spcAft>
                          <a:spcPts val="0"/>
                        </a:spcAft>
                        <a:buClr>
                          <a:srgbClr val="000000"/>
                        </a:buClr>
                        <a:buSzPts val="1050"/>
                        <a:buFont typeface="Arial"/>
                        <a:buNone/>
                      </a:pPr>
                      <a:r>
                        <a:rPr lang="es-ES" sz="900" b="1"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DESLIZAMIENTO: </a:t>
                      </a:r>
                      <a:r>
                        <a:rPr lang="es-ES"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Movimiento ladera abajo de una masa de suelo o  roca cuyo desplazamiento ocurre predominantemente a lo largo de  una superficie de falla, o de zonas relativamente delgadas con gran  deformación cortante.</a:t>
                      </a:r>
                      <a:endParaRPr sz="1100" u="none" strike="noStrike" cap="none" dirty="0">
                        <a:latin typeface="Verdana" panose="020B0604030504040204" pitchFamily="34" charset="0"/>
                        <a:ea typeface="Verdana" panose="020B0604030504040204" pitchFamily="34" charset="0"/>
                      </a:endParaRPr>
                    </a:p>
                    <a:p>
                      <a:pPr marL="0" marR="0" lvl="0" indent="0" algn="l" rtl="0">
                        <a:lnSpc>
                          <a:spcPct val="100000"/>
                        </a:lnSpc>
                        <a:spcBef>
                          <a:spcPts val="55"/>
                        </a:spcBef>
                        <a:spcAft>
                          <a:spcPts val="0"/>
                        </a:spcAft>
                        <a:buClr>
                          <a:srgbClr val="000000"/>
                        </a:buClr>
                        <a:buSzPts val="1050"/>
                        <a:buFont typeface="Arial"/>
                        <a:buNone/>
                      </a:pPr>
                      <a:endParaRPr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p>
                      <a:pPr marL="107950" marR="0" lvl="0" indent="0" algn="just" rtl="0">
                        <a:lnSpc>
                          <a:spcPct val="100000"/>
                        </a:lnSpc>
                        <a:spcBef>
                          <a:spcPts val="0"/>
                        </a:spcBef>
                        <a:spcAft>
                          <a:spcPts val="0"/>
                        </a:spcAft>
                        <a:buClr>
                          <a:srgbClr val="000000"/>
                        </a:buClr>
                        <a:buSzPts val="1050"/>
                        <a:buFont typeface="Arial"/>
                        <a:buNone/>
                      </a:pPr>
                      <a:r>
                        <a:rPr lang="es-ES" sz="900" b="1"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TIPOS DE DESLIZAMIENTOS:</a:t>
                      </a:r>
                      <a:endParaRPr sz="1100" u="none" strike="noStrike" cap="none" dirty="0">
                        <a:latin typeface="Verdana" panose="020B0604030504040204" pitchFamily="34" charset="0"/>
                        <a:ea typeface="Verdana" panose="020B0604030504040204" pitchFamily="34" charset="0"/>
                      </a:endParaRPr>
                    </a:p>
                    <a:p>
                      <a:pPr marL="0" marR="0" lvl="0" indent="0" algn="l" rtl="0">
                        <a:lnSpc>
                          <a:spcPct val="100000"/>
                        </a:lnSpc>
                        <a:spcBef>
                          <a:spcPts val="45"/>
                        </a:spcBef>
                        <a:spcAft>
                          <a:spcPts val="0"/>
                        </a:spcAft>
                        <a:buClr>
                          <a:srgbClr val="000000"/>
                        </a:buClr>
                        <a:buSzPts val="1050"/>
                        <a:buFont typeface="Arial"/>
                        <a:buNone/>
                      </a:pPr>
                      <a:endParaRPr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p>
                      <a:pPr marL="107950" marR="99695" lvl="0" indent="0" algn="just" rtl="0">
                        <a:lnSpc>
                          <a:spcPct val="99100"/>
                        </a:lnSpc>
                        <a:spcBef>
                          <a:spcPts val="0"/>
                        </a:spcBef>
                        <a:spcAft>
                          <a:spcPts val="0"/>
                        </a:spcAft>
                        <a:buClr>
                          <a:srgbClr val="000000"/>
                        </a:buClr>
                        <a:buSzPts val="1050"/>
                        <a:buFont typeface="Arial"/>
                        <a:buNone/>
                      </a:pPr>
                      <a:r>
                        <a:rPr lang="es-ES"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Deslizamientos: Incluye movimientos tipo deslizamiento rotacional o  deslizamiento traslacional en suelo o roca. En este grupo se pueden  incluir los procesos en laderas tipo flujo que hacen parte de la zona  de alimentación de flujos de detritos o flujos de lodo.</a:t>
                      </a:r>
                      <a:endParaRPr sz="1100" u="none" strike="noStrike" cap="none" dirty="0">
                        <a:latin typeface="Verdana" panose="020B0604030504040204" pitchFamily="34" charset="0"/>
                        <a:ea typeface="Verdana" panose="020B0604030504040204" pitchFamily="34" charset="0"/>
                      </a:endParaRPr>
                    </a:p>
                    <a:p>
                      <a:pPr marL="0" marR="0" lvl="0" indent="0" algn="l" rtl="0">
                        <a:lnSpc>
                          <a:spcPct val="100000"/>
                        </a:lnSpc>
                        <a:spcBef>
                          <a:spcPts val="55"/>
                        </a:spcBef>
                        <a:spcAft>
                          <a:spcPts val="0"/>
                        </a:spcAft>
                        <a:buClr>
                          <a:srgbClr val="000000"/>
                        </a:buClr>
                        <a:buSzPts val="1050"/>
                        <a:buFont typeface="Arial"/>
                        <a:buNone/>
                      </a:pPr>
                      <a:endParaRPr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p>
                      <a:pPr marL="107950" marR="99695" lvl="0" indent="0" algn="l" rtl="0">
                        <a:lnSpc>
                          <a:spcPct val="121904"/>
                        </a:lnSpc>
                        <a:spcBef>
                          <a:spcPts val="0"/>
                        </a:spcBef>
                        <a:spcAft>
                          <a:spcPts val="0"/>
                        </a:spcAft>
                        <a:buClr>
                          <a:srgbClr val="000000"/>
                        </a:buClr>
                        <a:buSzPts val="1050"/>
                        <a:buFont typeface="Arial"/>
                        <a:buNone/>
                      </a:pPr>
                      <a:r>
                        <a:rPr lang="es-ES" sz="900" b="1"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Caídas: </a:t>
                      </a:r>
                      <a:r>
                        <a:rPr lang="es-ES"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Incluye movimientos tipo caída en suelos o rocas. Se pueden  incluir también en este tipo los movimientos tipo volcamiento.</a:t>
                      </a:r>
                      <a:endParaRPr sz="1100" u="none" strike="noStrike" cap="none" dirty="0">
                        <a:latin typeface="Verdana" panose="020B0604030504040204" pitchFamily="34" charset="0"/>
                        <a:ea typeface="Verdana" panose="020B0604030504040204" pitchFamily="34" charset="0"/>
                      </a:endParaRPr>
                    </a:p>
                    <a:p>
                      <a:pPr marL="0" marR="0" lvl="0" indent="0" algn="l" rtl="0">
                        <a:lnSpc>
                          <a:spcPct val="100000"/>
                        </a:lnSpc>
                        <a:spcBef>
                          <a:spcPts val="0"/>
                        </a:spcBef>
                        <a:spcAft>
                          <a:spcPts val="0"/>
                        </a:spcAft>
                        <a:buClr>
                          <a:srgbClr val="000000"/>
                        </a:buClr>
                        <a:buSzPts val="1050"/>
                        <a:buFont typeface="Arial"/>
                        <a:buNone/>
                      </a:pPr>
                      <a:endParaRPr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p>
                      <a:pPr marL="107950" marR="0" lvl="0" indent="0" algn="l" rtl="0">
                        <a:lnSpc>
                          <a:spcPct val="124285"/>
                        </a:lnSpc>
                        <a:spcBef>
                          <a:spcPts val="0"/>
                        </a:spcBef>
                        <a:spcAft>
                          <a:spcPts val="0"/>
                        </a:spcAft>
                        <a:buClr>
                          <a:srgbClr val="000000"/>
                        </a:buClr>
                        <a:buSzPts val="1050"/>
                        <a:buFont typeface="Arial"/>
                        <a:buNone/>
                      </a:pPr>
                      <a:r>
                        <a:rPr lang="es-ES" sz="900" b="1"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Flujos: </a:t>
                      </a:r>
                      <a:r>
                        <a:rPr lang="es-ES"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En este tipo se incluyen los procesos tipo flujo de detritos,</a:t>
                      </a:r>
                      <a:endParaRPr sz="1100" u="none" strike="noStrike" cap="none" dirty="0">
                        <a:latin typeface="Verdana" panose="020B0604030504040204" pitchFamily="34" charset="0"/>
                        <a:ea typeface="Verdana" panose="020B0604030504040204" pitchFamily="34" charset="0"/>
                      </a:endParaRPr>
                    </a:p>
                    <a:p>
                      <a:pPr marL="107950" marR="0" lvl="0" indent="0" algn="l" rtl="0">
                        <a:lnSpc>
                          <a:spcPct val="124285"/>
                        </a:lnSpc>
                        <a:spcBef>
                          <a:spcPts val="0"/>
                        </a:spcBef>
                        <a:spcAft>
                          <a:spcPts val="0"/>
                        </a:spcAft>
                        <a:buClr>
                          <a:srgbClr val="000000"/>
                        </a:buClr>
                        <a:buSzPts val="1050"/>
                        <a:buFont typeface="Arial"/>
                        <a:buNone/>
                      </a:pPr>
                      <a:r>
                        <a:rPr lang="es-ES"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flujo de lodos o avenida torrencial (Ver numeral 1.2).</a:t>
                      </a:r>
                      <a:endParaRPr sz="1100" u="none" strike="noStrike" cap="none" dirty="0">
                        <a:latin typeface="Verdana" panose="020B0604030504040204" pitchFamily="34" charset="0"/>
                        <a:ea typeface="Verdana" panose="020B0604030504040204" pitchFamily="34" charset="0"/>
                      </a:endParaRPr>
                    </a:p>
                    <a:p>
                      <a:pPr marL="0" marR="0" lvl="0" indent="0" algn="l" rtl="0">
                        <a:lnSpc>
                          <a:spcPct val="100000"/>
                        </a:lnSpc>
                        <a:spcBef>
                          <a:spcPts val="50"/>
                        </a:spcBef>
                        <a:spcAft>
                          <a:spcPts val="0"/>
                        </a:spcAft>
                        <a:buClr>
                          <a:srgbClr val="000000"/>
                        </a:buClr>
                        <a:buSzPts val="1050"/>
                        <a:buFont typeface="Arial"/>
                        <a:buNone/>
                      </a:pPr>
                      <a:endParaRPr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p>
                      <a:pPr marL="107950" marR="99060" lvl="0" indent="0" algn="l" rtl="0">
                        <a:lnSpc>
                          <a:spcPct val="121904"/>
                        </a:lnSpc>
                        <a:spcBef>
                          <a:spcPts val="5"/>
                        </a:spcBef>
                        <a:spcAft>
                          <a:spcPts val="0"/>
                        </a:spcAft>
                        <a:buClr>
                          <a:srgbClr val="000000"/>
                        </a:buClr>
                        <a:buSzPts val="1050"/>
                        <a:buFont typeface="Arial"/>
                        <a:buNone/>
                      </a:pPr>
                      <a:r>
                        <a:rPr lang="es-ES" sz="900" b="1"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Reptación: </a:t>
                      </a:r>
                      <a:r>
                        <a:rPr lang="es-ES"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Término utilizado para describir movimientos lentos Y  extremadamente lentos (</a:t>
                      </a:r>
                      <a:r>
                        <a:rPr lang="es-ES" sz="900" b="0" i="0" u="none" strike="noStrike" cap="none" dirty="0" err="1">
                          <a:solidFill>
                            <a:schemeClr val="dk1"/>
                          </a:solidFill>
                          <a:latin typeface="Verdana" panose="020B0604030504040204" pitchFamily="34" charset="0"/>
                          <a:ea typeface="Verdana" panose="020B0604030504040204" pitchFamily="34" charset="0"/>
                          <a:cs typeface="Arial Narrow"/>
                          <a:sym typeface="Arial Narrow"/>
                        </a:rPr>
                        <a:t>Hungr</a:t>
                      </a:r>
                      <a:r>
                        <a:rPr lang="es-ES"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et al., 2014).</a:t>
                      </a:r>
                      <a:endParaRPr sz="1100" u="none" strike="noStrike" cap="none" dirty="0">
                        <a:latin typeface="Verdana" panose="020B0604030504040204" pitchFamily="34" charset="0"/>
                        <a:ea typeface="Verdana" panose="020B0604030504040204" pitchFamily="34" charset="0"/>
                      </a:endParaRPr>
                    </a:p>
                  </a:txBody>
                  <a:tcPr marL="0" marR="0" marT="1900" marB="0">
                    <a:lnL w="12700" cap="flat" cmpd="sng" algn="ctr">
                      <a:solidFill>
                        <a:schemeClr val="accent6">
                          <a:lumMod val="50000"/>
                        </a:schemeClr>
                      </a:solidFill>
                      <a:prstDash val="solid"/>
                      <a:round/>
                      <a:headEnd type="none" w="med" len="med"/>
                      <a:tailEnd type="none" w="med" len="med"/>
                    </a:lnL>
                    <a:lnR w="12700" cap="flat" cmpd="sng" algn="ctr">
                      <a:solidFill>
                        <a:schemeClr val="accent6">
                          <a:lumMod val="50000"/>
                        </a:schemeClr>
                      </a:solidFill>
                      <a:prstDash val="solid"/>
                      <a:round/>
                      <a:headEnd type="none" w="med" len="med"/>
                      <a:tailEnd type="none" w="med" len="med"/>
                    </a:lnR>
                    <a:lnT w="12700" cap="flat" cmpd="sng">
                      <a:noFill/>
                      <a:prstDash val="solid"/>
                      <a:round/>
                      <a:headEnd type="none" w="sm" len="sm"/>
                      <a:tailEnd type="none" w="sm" len="sm"/>
                    </a:lnT>
                    <a:lnB w="12700" cap="flat" cmpd="sng" algn="ctr">
                      <a:solidFill>
                        <a:schemeClr val="accent6">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80670" marR="0" lvl="0" indent="-172720" algn="l" rtl="0">
                        <a:lnSpc>
                          <a:spcPct val="100000"/>
                        </a:lnSpc>
                        <a:spcBef>
                          <a:spcPts val="0"/>
                        </a:spcBef>
                        <a:spcAft>
                          <a:spcPts val="0"/>
                        </a:spcAft>
                        <a:buClr>
                          <a:schemeClr val="dk1"/>
                        </a:buClr>
                        <a:buSzPts val="1050"/>
                        <a:buFont typeface="Arial Narrow"/>
                        <a:buChar char="•"/>
                      </a:pPr>
                      <a:r>
                        <a:rPr lang="es-ES"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Construya o habite en zonas seguras.</a:t>
                      </a:r>
                      <a:endParaRPr sz="1100" u="none" strike="noStrike" cap="none" dirty="0">
                        <a:latin typeface="Verdana" panose="020B0604030504040204" pitchFamily="34" charset="0"/>
                        <a:ea typeface="Verdana" panose="020B0604030504040204" pitchFamily="34" charset="0"/>
                      </a:endParaRPr>
                    </a:p>
                    <a:p>
                      <a:pPr marL="0" marR="0" lvl="0" indent="0" algn="l" rtl="0">
                        <a:lnSpc>
                          <a:spcPct val="100000"/>
                        </a:lnSpc>
                        <a:spcBef>
                          <a:spcPts val="0"/>
                        </a:spcBef>
                        <a:spcAft>
                          <a:spcPts val="0"/>
                        </a:spcAft>
                        <a:buClr>
                          <a:srgbClr val="000000"/>
                        </a:buClr>
                        <a:buSzPts val="1050"/>
                        <a:buFont typeface="Arial"/>
                        <a:buNone/>
                      </a:pPr>
                      <a:endParaRPr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p>
                      <a:pPr marL="280670" marR="0" lvl="0" indent="-172720" algn="l" rtl="0">
                        <a:lnSpc>
                          <a:spcPct val="100000"/>
                        </a:lnSpc>
                        <a:spcBef>
                          <a:spcPts val="0"/>
                        </a:spcBef>
                        <a:spcAft>
                          <a:spcPts val="0"/>
                        </a:spcAft>
                        <a:buClr>
                          <a:schemeClr val="dk1"/>
                        </a:buClr>
                        <a:buSzPts val="1050"/>
                        <a:buFont typeface="Arial Narrow"/>
                        <a:buChar char="•"/>
                      </a:pPr>
                      <a:r>
                        <a:rPr lang="es-ES"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Proteja los bosques.</a:t>
                      </a:r>
                      <a:endParaRPr sz="1100" u="none" strike="noStrike" cap="none" dirty="0">
                        <a:latin typeface="Verdana" panose="020B0604030504040204" pitchFamily="34" charset="0"/>
                        <a:ea typeface="Verdana" panose="020B0604030504040204" pitchFamily="34" charset="0"/>
                      </a:endParaRPr>
                    </a:p>
                    <a:p>
                      <a:pPr marL="0" marR="0" lvl="0" indent="0" algn="l" rtl="0">
                        <a:lnSpc>
                          <a:spcPct val="100000"/>
                        </a:lnSpc>
                        <a:spcBef>
                          <a:spcPts val="0"/>
                        </a:spcBef>
                        <a:spcAft>
                          <a:spcPts val="0"/>
                        </a:spcAft>
                        <a:buClr>
                          <a:srgbClr val="000000"/>
                        </a:buClr>
                        <a:buSzPts val="1050"/>
                        <a:buFont typeface="Arial"/>
                        <a:buNone/>
                      </a:pPr>
                      <a:endParaRPr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p>
                      <a:pPr marL="280670" marR="0" lvl="0" indent="-172720" algn="l" rtl="0">
                        <a:lnSpc>
                          <a:spcPct val="100000"/>
                        </a:lnSpc>
                        <a:spcBef>
                          <a:spcPts val="0"/>
                        </a:spcBef>
                        <a:spcAft>
                          <a:spcPts val="0"/>
                        </a:spcAft>
                        <a:buClr>
                          <a:schemeClr val="dk1"/>
                        </a:buClr>
                        <a:buSzPts val="1050"/>
                        <a:buFont typeface="Arial Narrow"/>
                        <a:buChar char="•"/>
                      </a:pPr>
                      <a:r>
                        <a:rPr lang="es-ES"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Evite la tala de árboles y la quema de estos.</a:t>
                      </a:r>
                      <a:endParaRPr sz="1100" u="none" strike="noStrike" cap="none" dirty="0">
                        <a:latin typeface="Verdana" panose="020B0604030504040204" pitchFamily="34" charset="0"/>
                        <a:ea typeface="Verdana" panose="020B0604030504040204" pitchFamily="34" charset="0"/>
                      </a:endParaRPr>
                    </a:p>
                    <a:p>
                      <a:pPr marL="0" marR="0" lvl="0" indent="0" algn="l" rtl="0">
                        <a:lnSpc>
                          <a:spcPct val="100000"/>
                        </a:lnSpc>
                        <a:spcBef>
                          <a:spcPts val="50"/>
                        </a:spcBef>
                        <a:spcAft>
                          <a:spcPts val="0"/>
                        </a:spcAft>
                        <a:buClr>
                          <a:srgbClr val="000000"/>
                        </a:buClr>
                        <a:buSzPts val="1050"/>
                        <a:buFont typeface="Arial"/>
                        <a:buNone/>
                      </a:pPr>
                      <a:endParaRPr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p>
                      <a:pPr marL="280670" marR="545465" lvl="0" indent="-172720" algn="l" rtl="0">
                        <a:lnSpc>
                          <a:spcPct val="121904"/>
                        </a:lnSpc>
                        <a:spcBef>
                          <a:spcPts val="0"/>
                        </a:spcBef>
                        <a:spcAft>
                          <a:spcPts val="0"/>
                        </a:spcAft>
                        <a:buClr>
                          <a:schemeClr val="dk1"/>
                        </a:buClr>
                        <a:buSzPts val="1050"/>
                        <a:buFont typeface="Arial Narrow"/>
                        <a:buChar char="•"/>
                      </a:pPr>
                      <a:r>
                        <a:rPr lang="es-ES"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Identifique las áreas con amenazas de deslizamientos o  derrumbes.</a:t>
                      </a:r>
                      <a:endParaRPr sz="1100" u="none" strike="noStrike" cap="none" dirty="0">
                        <a:latin typeface="Verdana" panose="020B0604030504040204" pitchFamily="34" charset="0"/>
                        <a:ea typeface="Verdana" panose="020B0604030504040204" pitchFamily="34" charset="0"/>
                      </a:endParaRPr>
                    </a:p>
                    <a:p>
                      <a:pPr marL="0" marR="0" lvl="0" indent="0" algn="l" rtl="0">
                        <a:lnSpc>
                          <a:spcPct val="100000"/>
                        </a:lnSpc>
                        <a:spcBef>
                          <a:spcPts val="25"/>
                        </a:spcBef>
                        <a:spcAft>
                          <a:spcPts val="0"/>
                        </a:spcAft>
                        <a:buClr>
                          <a:srgbClr val="000000"/>
                        </a:buClr>
                        <a:buSzPts val="1050"/>
                        <a:buFont typeface="Arial"/>
                        <a:buNone/>
                      </a:pPr>
                      <a:endParaRPr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p>
                      <a:pPr marL="280670" marR="0" lvl="0" indent="-172720" algn="l" rtl="0">
                        <a:lnSpc>
                          <a:spcPct val="100000"/>
                        </a:lnSpc>
                        <a:spcBef>
                          <a:spcPts val="0"/>
                        </a:spcBef>
                        <a:spcAft>
                          <a:spcPts val="0"/>
                        </a:spcAft>
                        <a:buClr>
                          <a:schemeClr val="dk1"/>
                        </a:buClr>
                        <a:buSzPts val="1050"/>
                        <a:buFont typeface="Arial Narrow"/>
                        <a:buChar char="•"/>
                      </a:pPr>
                      <a:r>
                        <a:rPr lang="es-ES"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Realice un plan de emergencia familiar.</a:t>
                      </a:r>
                      <a:endParaRPr sz="1100" u="none" strike="noStrike" cap="none" dirty="0">
                        <a:latin typeface="Verdana" panose="020B0604030504040204" pitchFamily="34" charset="0"/>
                        <a:ea typeface="Verdana" panose="020B0604030504040204" pitchFamily="34" charset="0"/>
                      </a:endParaRPr>
                    </a:p>
                    <a:p>
                      <a:pPr marL="0" marR="0" lvl="0" indent="0" algn="l" rtl="0">
                        <a:lnSpc>
                          <a:spcPct val="100000"/>
                        </a:lnSpc>
                        <a:spcBef>
                          <a:spcPts val="0"/>
                        </a:spcBef>
                        <a:spcAft>
                          <a:spcPts val="0"/>
                        </a:spcAft>
                        <a:buClr>
                          <a:srgbClr val="000000"/>
                        </a:buClr>
                        <a:buSzPts val="1050"/>
                        <a:buFont typeface="Arial"/>
                        <a:buNone/>
                      </a:pPr>
                      <a:endParaRPr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p>
                      <a:pPr marL="280670" marR="0" lvl="0" indent="-172720" algn="l" rtl="0">
                        <a:lnSpc>
                          <a:spcPct val="100000"/>
                        </a:lnSpc>
                        <a:spcBef>
                          <a:spcPts val="0"/>
                        </a:spcBef>
                        <a:spcAft>
                          <a:spcPts val="0"/>
                        </a:spcAft>
                        <a:buClr>
                          <a:schemeClr val="dk1"/>
                        </a:buClr>
                        <a:buSzPts val="1050"/>
                        <a:buFont typeface="Arial Narrow"/>
                        <a:buChar char="•"/>
                      </a:pPr>
                      <a:r>
                        <a:rPr lang="es-ES"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Estudie rutas alternativas para su evacuación.</a:t>
                      </a:r>
                      <a:endParaRPr sz="1100" u="none" strike="noStrike" cap="none" dirty="0">
                        <a:latin typeface="Verdana" panose="020B0604030504040204" pitchFamily="34" charset="0"/>
                        <a:ea typeface="Verdana" panose="020B0604030504040204" pitchFamily="34" charset="0"/>
                      </a:endParaRPr>
                    </a:p>
                    <a:p>
                      <a:pPr marL="0" marR="0" lvl="0" indent="0" algn="l" rtl="0">
                        <a:lnSpc>
                          <a:spcPct val="100000"/>
                        </a:lnSpc>
                        <a:spcBef>
                          <a:spcPts val="50"/>
                        </a:spcBef>
                        <a:spcAft>
                          <a:spcPts val="0"/>
                        </a:spcAft>
                        <a:buClr>
                          <a:srgbClr val="000000"/>
                        </a:buClr>
                        <a:buSzPts val="1050"/>
                        <a:buFont typeface="Arial"/>
                        <a:buNone/>
                      </a:pPr>
                      <a:endParaRPr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p>
                      <a:pPr marL="280670" marR="230504" lvl="0" indent="-172720" algn="l" rtl="0">
                        <a:lnSpc>
                          <a:spcPct val="98600"/>
                        </a:lnSpc>
                        <a:spcBef>
                          <a:spcPts val="0"/>
                        </a:spcBef>
                        <a:spcAft>
                          <a:spcPts val="0"/>
                        </a:spcAft>
                        <a:buClr>
                          <a:schemeClr val="dk1"/>
                        </a:buClr>
                        <a:buSzPts val="1050"/>
                        <a:buFont typeface="Arial Narrow"/>
                        <a:buChar char="•"/>
                      </a:pPr>
                      <a:r>
                        <a:rPr lang="es-ES"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No permita que el agua se filtre en el interior de las montañas:  abra zanjas, alcantarillas y cuencas firmes que permita el  desagüe de agua adecuado.</a:t>
                      </a:r>
                      <a:endParaRPr sz="1100" u="none" strike="noStrike" cap="none" dirty="0">
                        <a:latin typeface="Verdana" panose="020B0604030504040204" pitchFamily="34" charset="0"/>
                        <a:ea typeface="Verdana" panose="020B0604030504040204" pitchFamily="34" charset="0"/>
                      </a:endParaRPr>
                    </a:p>
                    <a:p>
                      <a:pPr marL="0" marR="0" lvl="0" indent="0" algn="l" rtl="0">
                        <a:lnSpc>
                          <a:spcPct val="100000"/>
                        </a:lnSpc>
                        <a:spcBef>
                          <a:spcPts val="50"/>
                        </a:spcBef>
                        <a:spcAft>
                          <a:spcPts val="0"/>
                        </a:spcAft>
                        <a:buClr>
                          <a:srgbClr val="000000"/>
                        </a:buClr>
                        <a:buSzPts val="1050"/>
                        <a:buFont typeface="Arial"/>
                        <a:buNone/>
                      </a:pPr>
                      <a:endParaRPr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p>
                      <a:pPr marL="280670" marR="104775" lvl="0" indent="-172720" algn="l" rtl="0">
                        <a:lnSpc>
                          <a:spcPct val="98700"/>
                        </a:lnSpc>
                        <a:spcBef>
                          <a:spcPts val="0"/>
                        </a:spcBef>
                        <a:spcAft>
                          <a:spcPts val="0"/>
                        </a:spcAft>
                        <a:buClr>
                          <a:schemeClr val="dk1"/>
                        </a:buClr>
                        <a:buSzPts val="1050"/>
                        <a:buFont typeface="Arial Narrow"/>
                        <a:buChar char="•"/>
                      </a:pPr>
                      <a:r>
                        <a:rPr lang="es-ES"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Evite la acumulación de basura o desechos en suelos ya que  esta no permite que el agua filtre por donde debe hacerlo, lo que  hace que el terreno se desestabilice.</a:t>
                      </a:r>
                      <a:endParaRPr sz="1100" u="none" strike="noStrike" cap="none" dirty="0">
                        <a:latin typeface="Verdana" panose="020B0604030504040204" pitchFamily="34" charset="0"/>
                        <a:ea typeface="Verdana" panose="020B0604030504040204" pitchFamily="34" charset="0"/>
                      </a:endParaRPr>
                    </a:p>
                  </a:txBody>
                  <a:tcPr marL="0" marR="0" marT="133350" marB="0">
                    <a:lnL w="12700" cap="flat" cmpd="sng" algn="ctr">
                      <a:solidFill>
                        <a:schemeClr val="accent6">
                          <a:lumMod val="50000"/>
                        </a:schemeClr>
                      </a:solidFill>
                      <a:prstDash val="solid"/>
                      <a:round/>
                      <a:headEnd type="none" w="med" len="med"/>
                      <a:tailEnd type="none" w="med" len="med"/>
                    </a:lnL>
                    <a:lnR w="12700" cap="flat" cmpd="sng" algn="ctr">
                      <a:solidFill>
                        <a:schemeClr val="accent6">
                          <a:lumMod val="50000"/>
                        </a:schemeClr>
                      </a:solidFill>
                      <a:prstDash val="solid"/>
                      <a:round/>
                      <a:headEnd type="none" w="med" len="med"/>
                      <a:tailEnd type="none" w="med" len="med"/>
                    </a:lnR>
                    <a:lnT w="12700" cap="flat" cmpd="sng">
                      <a:noFill/>
                      <a:prstDash val="solid"/>
                      <a:round/>
                      <a:headEnd type="none" w="sm" len="sm"/>
                      <a:tailEnd type="none" w="sm" len="sm"/>
                    </a:lnT>
                    <a:lnB w="12700" cap="flat" cmpd="sng" algn="ctr">
                      <a:solidFill>
                        <a:schemeClr val="accent6">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bl>
          </a:graphicData>
        </a:graphic>
      </p:graphicFrame>
      <p:pic>
        <p:nvPicPr>
          <p:cNvPr id="4" name="Google Shape;210;p16"/>
          <p:cNvPicPr preferRelativeResize="0"/>
          <p:nvPr/>
        </p:nvPicPr>
        <p:blipFill rotWithShape="1">
          <a:blip r:embed="rId2">
            <a:alphaModFix/>
          </a:blip>
          <a:srcRect/>
          <a:stretch/>
        </p:blipFill>
        <p:spPr>
          <a:xfrm>
            <a:off x="691845" y="1468120"/>
            <a:ext cx="2848355" cy="4823460"/>
          </a:xfrm>
          <a:prstGeom prst="rect">
            <a:avLst/>
          </a:prstGeom>
          <a:noFill/>
          <a:ln>
            <a:noFill/>
          </a:ln>
        </p:spPr>
      </p:pic>
    </p:spTree>
    <p:extLst>
      <p:ext uri="{BB962C8B-B14F-4D97-AF65-F5344CB8AC3E}">
        <p14:creationId xmlns:p14="http://schemas.microsoft.com/office/powerpoint/2010/main" val="336231485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Google Shape;374;p2"/>
          <p:cNvSpPr txBox="1"/>
          <p:nvPr/>
        </p:nvSpPr>
        <p:spPr>
          <a:xfrm>
            <a:off x="422415" y="1837993"/>
            <a:ext cx="6816719" cy="4031833"/>
          </a:xfrm>
          <a:prstGeom prst="rect">
            <a:avLst/>
          </a:prstGeom>
          <a:noFill/>
          <a:ln>
            <a:noFill/>
          </a:ln>
        </p:spPr>
        <p:txBody>
          <a:bodyPr spcFirstLastPara="1" wrap="square" lIns="91425" tIns="45700" rIns="91425" bIns="45700" anchor="t" anchorCtr="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0" i="0" u="none" strike="noStrike" kern="1200" cap="none" spc="0" normalizeH="0" baseline="0" noProof="0" dirty="0">
                <a:ln>
                  <a:noFill/>
                </a:ln>
                <a:solidFill>
                  <a:prstClr val="black">
                    <a:lumMod val="50000"/>
                    <a:lumOff val="50000"/>
                  </a:prstClr>
                </a:solidFill>
                <a:effectLst/>
                <a:uLnTx/>
                <a:uFillTx/>
                <a:latin typeface="Verdana" panose="020B0604030504040204" pitchFamily="34" charset="0"/>
                <a:ea typeface="Verdana" panose="020B0604030504040204" pitchFamily="34" charset="0"/>
                <a:cs typeface="Arial Narrow"/>
                <a:sym typeface="Arial Narrow"/>
              </a:rPr>
              <a:t>Debido a la precipitación y temperatura máxima que se han dado en los últimos días, se presentan condiciones de:</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s-MX" sz="1600" b="1" i="0" u="none" strike="noStrike" kern="1200" cap="none" spc="0" normalizeH="0" baseline="0" noProof="0" dirty="0">
              <a:ln>
                <a:noFill/>
              </a:ln>
              <a:solidFill>
                <a:srgbClr val="ED7D31"/>
              </a:solidFill>
              <a:effectLst>
                <a:outerShdw blurRad="38100" dist="38100" dir="2700000" algn="tl">
                  <a:srgbClr val="000000">
                    <a:alpha val="43137"/>
                  </a:srgbClr>
                </a:outerShdw>
              </a:effectLst>
              <a:uLnTx/>
              <a:uFillTx/>
              <a:latin typeface="Verdana"/>
              <a:ea typeface="Verdana"/>
              <a:cs typeface="+mn-cs"/>
              <a:sym typeface="Verdana"/>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Verdana"/>
                <a:ea typeface="Verdana"/>
                <a:cs typeface="+mn-cs"/>
                <a:sym typeface="Verdana"/>
              </a:rPr>
              <a:t>Alerta Alta:</a:t>
            </a:r>
            <a:r>
              <a:rPr kumimoji="0" lang="es-MX" sz="1600" b="0"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Verdana"/>
                <a:ea typeface="Verdana"/>
                <a:cs typeface="+mn-cs"/>
                <a:sym typeface="Verdana"/>
              </a:rPr>
              <a:t> </a:t>
            </a:r>
            <a:r>
              <a:rPr kumimoji="0" lang="es-ES" sz="1600" b="0" i="0" u="none" strike="noStrike" kern="1200" cap="none" spc="0" normalizeH="0" baseline="0" noProof="0" dirty="0">
                <a:ln>
                  <a:noFill/>
                </a:ln>
                <a:solidFill>
                  <a:srgbClr val="7F7F7F"/>
                </a:solidFill>
                <a:effectLst/>
                <a:uLnTx/>
                <a:uFillTx/>
                <a:latin typeface="Verdana"/>
                <a:ea typeface="Verdana"/>
                <a:cs typeface="Verdana"/>
                <a:sym typeface="Verdana"/>
              </a:rPr>
              <a:t>en algunos municipios de los departamentos de Antioquia, Arauca, Bogotá, D.C., Bolívar, Boyacá, Caldas, Chocó, Cesar, Cundinamarca, Huila, La Guajira, Magdalena, Sucre, Meta, Nariño, Santander, y Tolima.</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s-MX" sz="1600" b="1" i="0" u="none" strike="noStrike" kern="1200" cap="none" spc="0" normalizeH="0" baseline="0" noProof="0" dirty="0">
              <a:ln>
                <a:noFill/>
              </a:ln>
              <a:solidFill>
                <a:srgbClr val="ED7D31"/>
              </a:solidFill>
              <a:effectLst>
                <a:outerShdw blurRad="38100" dist="38100" dir="2700000" algn="tl">
                  <a:srgbClr val="000000">
                    <a:alpha val="43137"/>
                  </a:srgbClr>
                </a:outerShdw>
              </a:effectLst>
              <a:uLnTx/>
              <a:uFillTx/>
              <a:latin typeface="Verdana"/>
              <a:ea typeface="Verdana"/>
              <a:cs typeface="+mn-cs"/>
              <a:sym typeface="Verdana"/>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srgbClr val="ED7D31"/>
                </a:solidFill>
                <a:effectLst>
                  <a:outerShdw blurRad="38100" dist="38100" dir="2700000" algn="tl">
                    <a:srgbClr val="000000">
                      <a:alpha val="43137"/>
                    </a:srgbClr>
                  </a:outerShdw>
                </a:effectLst>
                <a:uLnTx/>
                <a:uFillTx/>
                <a:latin typeface="Verdana"/>
                <a:ea typeface="Verdana"/>
                <a:cs typeface="+mn-cs"/>
                <a:sym typeface="Verdana"/>
              </a:rPr>
              <a:t>Alerta Moderada:</a:t>
            </a:r>
            <a:r>
              <a:rPr kumimoji="0" lang="es-MX" sz="1600" b="0" i="0" u="none" strike="noStrike" kern="1200" cap="none" spc="0" normalizeH="0" baseline="0" noProof="0" dirty="0">
                <a:ln>
                  <a:noFill/>
                </a:ln>
                <a:solidFill>
                  <a:srgbClr val="ED7D31"/>
                </a:solidFill>
                <a:effectLst/>
                <a:uLnTx/>
                <a:uFillTx/>
                <a:latin typeface="Verdana"/>
                <a:ea typeface="Verdana"/>
                <a:cs typeface="Verdana"/>
                <a:sym typeface="Verdana"/>
              </a:rPr>
              <a:t> </a:t>
            </a:r>
            <a:r>
              <a:rPr kumimoji="0" lang="es-ES" sz="1600" b="0" i="0" u="none" strike="noStrike" kern="1200" cap="none" spc="0" normalizeH="0" baseline="0" noProof="0" dirty="0">
                <a:ln>
                  <a:noFill/>
                </a:ln>
                <a:solidFill>
                  <a:srgbClr val="7F7F7F"/>
                </a:solidFill>
                <a:effectLst/>
                <a:uLnTx/>
                <a:uFillTx/>
                <a:latin typeface="Verdana"/>
                <a:ea typeface="Verdana"/>
                <a:cs typeface="Verdana"/>
                <a:sym typeface="Verdana"/>
              </a:rPr>
              <a:t>en algunos municipios de los departamentos </a:t>
            </a:r>
            <a:r>
              <a:rPr kumimoji="0" lang="es-MX" sz="1600" b="0" i="0" u="none" strike="noStrike" kern="1200" cap="none" spc="0" normalizeH="0" baseline="0" noProof="0" dirty="0">
                <a:ln>
                  <a:noFill/>
                </a:ln>
                <a:solidFill>
                  <a:srgbClr val="7F7F7F"/>
                </a:solidFill>
                <a:effectLst/>
                <a:uLnTx/>
                <a:uFillTx/>
                <a:latin typeface="Verdana"/>
                <a:ea typeface="Verdana"/>
                <a:cs typeface="Verdana"/>
                <a:sym typeface="Verdana"/>
              </a:rPr>
              <a:t>de Antioquia, Arauca, Bolívar, Boyacá, Caldas, Caquetá, Casanare, Tolima, Cesar, Cundinamarca, Córdoba, Guaviare, Huila, La Guajira, Meta, Nariño, Norte De Santander, Santander, Sucre, Tolima, Valle Del Cauca y Vichada.</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s-CO" sz="1600" b="1" i="0" u="none" strike="noStrike" kern="1200" cap="none" spc="0" normalizeH="0" baseline="0" noProof="0" dirty="0">
              <a:ln>
                <a:noFill/>
              </a:ln>
              <a:solidFill>
                <a:prstClr val="black">
                  <a:lumMod val="50000"/>
                  <a:lumOff val="50000"/>
                </a:prstClr>
              </a:solidFill>
              <a:effectLst>
                <a:outerShdw blurRad="38100" dist="38100" dir="2700000" algn="tl">
                  <a:srgbClr val="000000">
                    <a:alpha val="43137"/>
                  </a:srgbClr>
                </a:outerShdw>
              </a:effectLst>
              <a:uLnTx/>
              <a:uFillTx/>
              <a:latin typeface="Verdana"/>
              <a:ea typeface="Verdana"/>
              <a:cs typeface="+mn-cs"/>
              <a:sym typeface="Verdana"/>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srgbClr val="FFFF00"/>
                </a:solidFill>
                <a:effectLst>
                  <a:outerShdw blurRad="38100" dist="38100" dir="2700000" algn="tl">
                    <a:srgbClr val="000000">
                      <a:alpha val="43137"/>
                    </a:srgbClr>
                  </a:outerShdw>
                </a:effectLst>
                <a:uLnTx/>
                <a:uFillTx/>
                <a:latin typeface="Verdana"/>
                <a:ea typeface="Verdana"/>
                <a:cs typeface="+mn-cs"/>
                <a:sym typeface="Verdana"/>
              </a:rPr>
              <a:t>Alerta Baja:</a:t>
            </a:r>
            <a:r>
              <a:rPr kumimoji="0" lang="es-MX" sz="1600" b="0" i="0" u="none" strike="noStrike" kern="1200" cap="none" spc="0" normalizeH="0" baseline="0" noProof="0" dirty="0">
                <a:ln>
                  <a:noFill/>
                </a:ln>
                <a:solidFill>
                  <a:srgbClr val="FFFF00"/>
                </a:solidFill>
                <a:effectLst>
                  <a:outerShdw blurRad="38100" dist="38100" dir="2700000" algn="tl">
                    <a:srgbClr val="000000">
                      <a:alpha val="43137"/>
                    </a:srgbClr>
                  </a:outerShdw>
                </a:effectLst>
                <a:uLnTx/>
                <a:uFillTx/>
                <a:latin typeface="Verdana"/>
                <a:ea typeface="Verdana"/>
                <a:cs typeface="+mn-cs"/>
                <a:sym typeface="Verdana"/>
              </a:rPr>
              <a:t> </a:t>
            </a:r>
            <a:r>
              <a:rPr kumimoji="0" lang="es-ES" sz="1600" b="0" i="0" u="none" strike="noStrike" kern="1200" cap="none" spc="0" normalizeH="0" baseline="0" noProof="0" dirty="0">
                <a:ln>
                  <a:noFill/>
                </a:ln>
                <a:solidFill>
                  <a:srgbClr val="7F7F7F"/>
                </a:solidFill>
                <a:effectLst/>
                <a:uLnTx/>
                <a:uFillTx/>
                <a:latin typeface="Verdana"/>
                <a:ea typeface="Verdana"/>
                <a:cs typeface="Verdana"/>
                <a:sym typeface="Verdana"/>
              </a:rPr>
              <a:t>En algunos municipios en las regiones de Caribe, Pacífico, Andina, Orinoquía y Amazonía.</a:t>
            </a:r>
            <a:endParaRPr kumimoji="0" lang="it-IT" sz="1600" b="0" i="0" u="none" strike="noStrike" kern="1200" cap="none" spc="0" normalizeH="0" baseline="0" noProof="0" dirty="0">
              <a:ln>
                <a:noFill/>
              </a:ln>
              <a:solidFill>
                <a:srgbClr val="7F7F7F"/>
              </a:solidFill>
              <a:effectLst/>
              <a:uLnTx/>
              <a:uFillTx/>
              <a:latin typeface="Verdana"/>
              <a:ea typeface="Verdana"/>
              <a:cs typeface="Verdana"/>
              <a:sym typeface="Verdana"/>
            </a:endParaRPr>
          </a:p>
        </p:txBody>
      </p:sp>
      <p:sp>
        <p:nvSpPr>
          <p:cNvPr id="6" name="Google Shape;375;p2"/>
          <p:cNvSpPr txBox="1"/>
          <p:nvPr/>
        </p:nvSpPr>
        <p:spPr>
          <a:xfrm>
            <a:off x="2856525" y="1177875"/>
            <a:ext cx="1948500" cy="46170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58441F"/>
              </a:buClr>
              <a:buSzPts val="2400"/>
              <a:buFont typeface="Arial"/>
              <a:buNone/>
              <a:tabLst/>
              <a:defRPr/>
            </a:pPr>
            <a:r>
              <a:rPr kumimoji="0" lang="es-MX" sz="2400" b="1" i="0" u="none" strike="noStrike" kern="1200" cap="none" spc="0" normalizeH="0" baseline="0" noProof="0" dirty="0">
                <a:ln>
                  <a:noFill/>
                </a:ln>
                <a:solidFill>
                  <a:srgbClr val="C00000"/>
                </a:solidFill>
                <a:effectLst/>
                <a:uLnTx/>
                <a:uFillTx/>
                <a:latin typeface="Verdana" panose="020B0604030504040204" pitchFamily="34" charset="0"/>
                <a:ea typeface="Verdana" panose="020B0604030504040204" pitchFamily="34" charset="0"/>
                <a:cs typeface="Arial Black"/>
                <a:sym typeface="Arial Black"/>
              </a:rPr>
              <a:t>RESUMEN</a:t>
            </a:r>
            <a:endParaRPr kumimoji="0" sz="1400" b="1" i="0" u="none" strike="noStrike" kern="1200" cap="none" spc="0" normalizeH="0" baseline="0" noProof="0" dirty="0">
              <a:ln>
                <a:noFill/>
              </a:ln>
              <a:solidFill>
                <a:srgbClr val="C00000"/>
              </a:solidFill>
              <a:effectLst/>
              <a:uLnTx/>
              <a:uFillTx/>
              <a:latin typeface="Verdana" panose="020B0604030504040204" pitchFamily="34" charset="0"/>
              <a:ea typeface="Verdana" panose="020B0604030504040204" pitchFamily="34" charset="0"/>
              <a:cs typeface="Arial Black"/>
              <a:sym typeface="Arial Black"/>
            </a:endParaRPr>
          </a:p>
        </p:txBody>
      </p:sp>
      <p:sp>
        <p:nvSpPr>
          <p:cNvPr id="9" name="Rectángulo redondeado 8"/>
          <p:cNvSpPr/>
          <p:nvPr/>
        </p:nvSpPr>
        <p:spPr>
          <a:xfrm>
            <a:off x="7842142" y="1084183"/>
            <a:ext cx="3828082" cy="5440605"/>
          </a:xfrm>
          <a:prstGeom prst="roundRect">
            <a:avLst>
              <a:gd name="adj" fmla="val 614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CuadroTexto 9"/>
          <p:cNvSpPr txBox="1"/>
          <p:nvPr/>
        </p:nvSpPr>
        <p:spPr>
          <a:xfrm>
            <a:off x="8090116" y="1177875"/>
            <a:ext cx="3328298" cy="43088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1100" b="1" i="0" u="none" strike="noStrike" kern="0" cap="none" spc="0" normalizeH="0" baseline="0" noProof="0" dirty="0">
                <a:ln>
                  <a:noFill/>
                </a:ln>
                <a:solidFill>
                  <a:srgbClr val="C00000"/>
                </a:solidFill>
                <a:effectLst/>
                <a:uLnTx/>
                <a:uFillTx/>
                <a:latin typeface="Verdana" panose="020B0604030504040204" pitchFamily="34" charset="0"/>
                <a:ea typeface="Verdana" panose="020B0604030504040204" pitchFamily="34" charset="0"/>
                <a:cs typeface="Arial Black"/>
                <a:sym typeface="Arial Black"/>
              </a:rPr>
              <a:t>Mapa de Pronóstico de la Amenaza por </a:t>
            </a:r>
            <a:r>
              <a:rPr kumimoji="0" lang="es-MX" sz="1100" b="1" i="0" u="none" strike="noStrike" kern="0" cap="none" spc="0" normalizeH="0" baseline="0" noProof="0" dirty="0">
                <a:ln>
                  <a:noFill/>
                </a:ln>
                <a:solidFill>
                  <a:srgbClr val="C00000"/>
                </a:solidFill>
                <a:effectLst/>
                <a:uLnTx/>
                <a:uFillTx/>
                <a:latin typeface="Arial Black"/>
                <a:ea typeface="Arial Black"/>
                <a:cs typeface="Arial Black"/>
                <a:sym typeface="Arial Black"/>
              </a:rPr>
              <a:t>Incendios de la Cobertura Vegetal</a:t>
            </a:r>
          </a:p>
        </p:txBody>
      </p:sp>
      <p:pic>
        <p:nvPicPr>
          <p:cNvPr id="2" name="Google Shape;119;p16">
            <a:extLst>
              <a:ext uri="{FF2B5EF4-FFF2-40B4-BE49-F238E27FC236}">
                <a16:creationId xmlns:a16="http://schemas.microsoft.com/office/drawing/2014/main" id="{FF7FF218-3FAF-1EE4-3C23-7F8E4CDAB401}"/>
              </a:ext>
            </a:extLst>
          </p:cNvPr>
          <p:cNvPicPr preferRelativeResize="0"/>
          <p:nvPr/>
        </p:nvPicPr>
        <p:blipFill>
          <a:blip r:embed="rId2" r:link="rId3">
            <a:extLst>
              <a:ext uri="{28A0092B-C50C-407E-A947-70E740481C1C}">
                <a14:useLocalDpi xmlns:a14="http://schemas.microsoft.com/office/drawing/2010/main" val="0"/>
              </a:ext>
            </a:extLst>
          </a:blip>
          <a:srcRect/>
          <a:stretch>
            <a:fillRect/>
          </a:stretch>
        </p:blipFill>
        <p:spPr>
          <a:xfrm>
            <a:off x="8149156" y="1608767"/>
            <a:ext cx="3269245" cy="4623196"/>
          </a:xfrm>
          <a:prstGeom prst="rect">
            <a:avLst/>
          </a:prstGeom>
          <a:noFill/>
          <a:ln>
            <a:noFill/>
          </a:ln>
        </p:spPr>
      </p:pic>
    </p:spTree>
    <p:extLst>
      <p:ext uri="{BB962C8B-B14F-4D97-AF65-F5344CB8AC3E}">
        <p14:creationId xmlns:p14="http://schemas.microsoft.com/office/powerpoint/2010/main" val="108158402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117;p16">
            <a:extLst>
              <a:ext uri="{FF2B5EF4-FFF2-40B4-BE49-F238E27FC236}">
                <a16:creationId xmlns:a16="http://schemas.microsoft.com/office/drawing/2014/main" id="{DB5DB074-381E-9E66-D342-31EB27C056DF}"/>
              </a:ext>
            </a:extLst>
          </p:cNvPr>
          <p:cNvSpPr/>
          <p:nvPr/>
        </p:nvSpPr>
        <p:spPr>
          <a:xfrm>
            <a:off x="996120" y="918041"/>
            <a:ext cx="10199759" cy="5174850"/>
          </a:xfrm>
          <a:prstGeom prst="roundRect">
            <a:avLst>
              <a:gd name="adj" fmla="val 6141"/>
            </a:avLst>
          </a:prstGeom>
          <a:solidFill>
            <a:srgbClr val="F2F2F2"/>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400" b="0" i="0" u="none" strike="noStrike" kern="1200" cap="none" spc="0" normalizeH="0" baseline="0" noProof="0">
              <a:ln>
                <a:noFill/>
              </a:ln>
              <a:solidFill>
                <a:prstClr val="white"/>
              </a:solidFill>
              <a:effectLst/>
              <a:uLnTx/>
              <a:uFillTx/>
              <a:latin typeface="Arial"/>
              <a:ea typeface="Arial"/>
              <a:cs typeface="Arial"/>
              <a:sym typeface="Arial"/>
            </a:endParaRPr>
          </a:p>
        </p:txBody>
      </p:sp>
      <p:sp>
        <p:nvSpPr>
          <p:cNvPr id="3" name="Google Shape;118;p16">
            <a:extLst>
              <a:ext uri="{FF2B5EF4-FFF2-40B4-BE49-F238E27FC236}">
                <a16:creationId xmlns:a16="http://schemas.microsoft.com/office/drawing/2014/main" id="{7A63C6DF-72DC-4DD7-5338-DB313DD35171}"/>
              </a:ext>
            </a:extLst>
          </p:cNvPr>
          <p:cNvSpPr txBox="1"/>
          <p:nvPr/>
        </p:nvSpPr>
        <p:spPr>
          <a:xfrm>
            <a:off x="1142570" y="910691"/>
            <a:ext cx="9906855" cy="523180"/>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Pts val="1100"/>
              <a:buFont typeface="Arial"/>
              <a:buNone/>
              <a:tabLst/>
              <a:defRPr/>
            </a:pPr>
            <a:r>
              <a:rPr kumimoji="0" lang="es-MX" sz="1400" b="1" i="0" u="none" strike="noStrike" kern="1200" cap="none" spc="0" normalizeH="0" baseline="0" noProof="0" dirty="0">
                <a:ln>
                  <a:noFill/>
                </a:ln>
                <a:solidFill>
                  <a:srgbClr val="C00000"/>
                </a:solidFill>
                <a:effectLst/>
                <a:uLnTx/>
                <a:uFillTx/>
                <a:latin typeface="Verdana" panose="020B0604030504040204" pitchFamily="34" charset="0"/>
                <a:ea typeface="Verdana" panose="020B0604030504040204" pitchFamily="34" charset="0"/>
                <a:cs typeface="Verdana"/>
                <a:sym typeface="Verdana"/>
              </a:rPr>
              <a:t>Gráfica de seguimiento de alertas por pronóstico de la amenaza de </a:t>
            </a:r>
            <a:r>
              <a:rPr kumimoji="0" lang="es-MX" sz="1400" b="1" i="0" u="none" strike="noStrike" kern="1200" cap="none" spc="0" normalizeH="0" baseline="0" noProof="0" dirty="0">
                <a:ln>
                  <a:noFill/>
                </a:ln>
                <a:solidFill>
                  <a:srgbClr val="C00000"/>
                </a:solidFill>
                <a:effectLst/>
                <a:uLnTx/>
                <a:uFillTx/>
                <a:latin typeface="Verdana" panose="020B0604030504040204" pitchFamily="34" charset="0"/>
                <a:ea typeface="Verdana" panose="020B0604030504040204" pitchFamily="34" charset="0"/>
                <a:cs typeface="Arial Black"/>
                <a:sym typeface="Arial Black"/>
              </a:rPr>
              <a:t>incendios de la cobertura vegetal para Colombia durante los últimos 30 días</a:t>
            </a:r>
            <a:endParaRPr kumimoji="0" sz="1400" b="1" i="0" u="none" strike="noStrike" kern="1200" cap="none" spc="0" normalizeH="0" baseline="0" noProof="0" dirty="0">
              <a:ln>
                <a:noFill/>
              </a:ln>
              <a:solidFill>
                <a:srgbClr val="C00000"/>
              </a:solidFill>
              <a:effectLst/>
              <a:uLnTx/>
              <a:uFillTx/>
              <a:latin typeface="Verdana" panose="020B0604030504040204" pitchFamily="34" charset="0"/>
              <a:ea typeface="Verdana" panose="020B0604030504040204" pitchFamily="34" charset="0"/>
              <a:cs typeface="Arial Black"/>
              <a:sym typeface="Arial Black"/>
            </a:endParaRPr>
          </a:p>
        </p:txBody>
      </p:sp>
      <p:pic>
        <p:nvPicPr>
          <p:cNvPr id="10" name="Imagen 9">
            <a:extLst>
              <a:ext uri="{FF2B5EF4-FFF2-40B4-BE49-F238E27FC236}">
                <a16:creationId xmlns:a16="http://schemas.microsoft.com/office/drawing/2014/main" id="{120EF119-7C37-223C-7124-50684C9E07CF}"/>
              </a:ext>
            </a:extLst>
          </p:cNvPr>
          <p:cNvPicPr>
            <a:picLocks noChangeAspect="1"/>
          </p:cNvPicPr>
          <p:nvPr/>
        </p:nvPicPr>
        <p:blipFill>
          <a:blip r:embed="rId2" r:link="rId3">
            <a:extLst>
              <a:ext uri="{28A0092B-C50C-407E-A947-70E740481C1C}">
                <a14:useLocalDpi xmlns:a14="http://schemas.microsoft.com/office/drawing/2010/main" val="0"/>
              </a:ext>
            </a:extLst>
          </a:blip>
          <a:srcRect/>
          <a:stretch>
            <a:fillRect/>
          </a:stretch>
        </p:blipFill>
        <p:spPr>
          <a:xfrm>
            <a:off x="1487776" y="1507401"/>
            <a:ext cx="9368441" cy="4511959"/>
          </a:xfrm>
          <a:prstGeom prst="rect">
            <a:avLst/>
          </a:prstGeom>
        </p:spPr>
      </p:pic>
      <p:sp>
        <p:nvSpPr>
          <p:cNvPr id="11" name="CuadroTexto 10">
            <a:extLst>
              <a:ext uri="{FF2B5EF4-FFF2-40B4-BE49-F238E27FC236}">
                <a16:creationId xmlns:a16="http://schemas.microsoft.com/office/drawing/2014/main" id="{486A67DA-FA58-DE92-45E3-5ED4D7D4A4A5}"/>
              </a:ext>
            </a:extLst>
          </p:cNvPr>
          <p:cNvSpPr txBox="1"/>
          <p:nvPr/>
        </p:nvSpPr>
        <p:spPr>
          <a:xfrm>
            <a:off x="996119" y="6185142"/>
            <a:ext cx="10199759" cy="492443"/>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ES" sz="900" b="0" i="0" u="none" strike="noStrike" kern="1200" cap="none" spc="0" normalizeH="0" baseline="0" noProof="0" dirty="0">
                <a:ln>
                  <a:noFill/>
                </a:ln>
                <a:solidFill>
                  <a:prstClr val="black"/>
                </a:solidFill>
                <a:effectLst/>
                <a:uLnTx/>
                <a:uFillTx/>
                <a:latin typeface="Calibri" panose="020F0502020204030204"/>
                <a:ea typeface="+mn-ea"/>
                <a:cs typeface="+mn-cs"/>
              </a:rPr>
              <a:t>El eje horizontal presenta la fecha de evaluación de las alertas, el eje vertical izquierdo el </a:t>
            </a:r>
            <a:r>
              <a:rPr kumimoji="0" lang="es-ES" sz="900" b="0" i="0" u="none" strike="noStrike" kern="1200" cap="none" spc="0" normalizeH="0" baseline="0" noProof="0">
                <a:ln>
                  <a:noFill/>
                </a:ln>
                <a:solidFill>
                  <a:prstClr val="black"/>
                </a:solidFill>
                <a:effectLst/>
                <a:uLnTx/>
                <a:uFillTx/>
                <a:latin typeface="Calibri" panose="020F0502020204030204"/>
                <a:ea typeface="+mn-ea"/>
                <a:cs typeface="+mn-cs"/>
              </a:rPr>
              <a:t>porcentaje de </a:t>
            </a:r>
            <a:r>
              <a:rPr kumimoji="0" lang="es-ES" sz="900" b="0" i="0" u="none" strike="noStrike" kern="1200" cap="none" spc="0" normalizeH="0" baseline="0" noProof="0" dirty="0">
                <a:ln>
                  <a:noFill/>
                </a:ln>
                <a:solidFill>
                  <a:prstClr val="black"/>
                </a:solidFill>
                <a:effectLst/>
                <a:uLnTx/>
                <a:uFillTx/>
                <a:latin typeface="Calibri" panose="020F0502020204030204"/>
                <a:ea typeface="+mn-ea"/>
                <a:cs typeface="+mn-cs"/>
              </a:rPr>
              <a:t>municipios* en alerta y el eje vertical derecho el número total de éstos; categorizando las alertas en una barra apilada según su nivel de amenaza: alta (rojo), moderada (naranja) y baja (amarillo).</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ES" sz="800" b="0" i="1" u="none" strike="noStrike" kern="1200" cap="none" spc="0" normalizeH="0" baseline="0" noProof="0" dirty="0">
                <a:ln>
                  <a:noFill/>
                </a:ln>
                <a:solidFill>
                  <a:prstClr val="black"/>
                </a:solidFill>
                <a:effectLst/>
                <a:uLnTx/>
                <a:uFillTx/>
                <a:latin typeface="Calibri" panose="020F0502020204030204"/>
                <a:ea typeface="+mn-ea"/>
                <a:cs typeface="+mn-cs"/>
              </a:rPr>
              <a:t>* Municipios oficiales registrados por el DANE representado el 100% (1121 municipios) a la fecha.</a:t>
            </a:r>
          </a:p>
        </p:txBody>
      </p:sp>
    </p:spTree>
    <p:extLst>
      <p:ext uri="{BB962C8B-B14F-4D97-AF65-F5344CB8AC3E}">
        <p14:creationId xmlns:p14="http://schemas.microsoft.com/office/powerpoint/2010/main" val="305159183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texto 3"/>
          <p:cNvSpPr>
            <a:spLocks noGrp="1"/>
          </p:cNvSpPr>
          <p:nvPr>
            <p:ph type="body" sz="quarter" idx="4294967295"/>
          </p:nvPr>
        </p:nvSpPr>
        <p:spPr>
          <a:xfrm>
            <a:off x="886395" y="769938"/>
            <a:ext cx="4708525" cy="376237"/>
          </a:xfrm>
        </p:spPr>
        <p:txBody>
          <a:bodyPr>
            <a:normAutofit/>
          </a:bodyPr>
          <a:lstStyle/>
          <a:p>
            <a:pPr marL="0" indent="0">
              <a:buNone/>
            </a:pPr>
            <a:r>
              <a:rPr lang="es-CO" sz="1200" b="1" dirty="0">
                <a:solidFill>
                  <a:srgbClr val="C00000"/>
                </a:solidFill>
                <a:latin typeface="Verdana" panose="020B0604030504040204" pitchFamily="34" charset="0"/>
                <a:ea typeface="Verdana" panose="020B0604030504040204" pitchFamily="34" charset="0"/>
              </a:rPr>
              <a:t>Actualización: 25</a:t>
            </a:r>
            <a:r>
              <a:rPr lang="es-ES" sz="1200" b="1" dirty="0">
                <a:solidFill>
                  <a:srgbClr val="C00000"/>
                </a:solidFill>
                <a:latin typeface="Verdana" panose="020B0604030504040204" pitchFamily="34" charset="0"/>
                <a:ea typeface="Verdana" panose="020B0604030504040204" pitchFamily="34" charset="0"/>
              </a:rPr>
              <a:t> de enero de 2025 </a:t>
            </a:r>
            <a:r>
              <a:rPr lang="es-CO" sz="1200" b="1" dirty="0">
                <a:solidFill>
                  <a:srgbClr val="C00000"/>
                </a:solidFill>
                <a:latin typeface="Verdana" panose="020B0604030504040204" pitchFamily="34" charset="0"/>
                <a:ea typeface="Verdana" panose="020B0604030504040204" pitchFamily="34" charset="0"/>
              </a:rPr>
              <a:t>| 18:00 HLC</a:t>
            </a:r>
            <a:endParaRPr lang="es-MX" sz="1200" b="1" dirty="0">
              <a:solidFill>
                <a:srgbClr val="C00000"/>
              </a:solidFill>
              <a:latin typeface="Verdana" panose="020B0604030504040204" pitchFamily="34" charset="0"/>
              <a:ea typeface="Verdana" panose="020B0604030504040204" pitchFamily="34" charset="0"/>
            </a:endParaRPr>
          </a:p>
        </p:txBody>
      </p:sp>
      <p:pic>
        <p:nvPicPr>
          <p:cNvPr id="5" name="Google Shape;385;p3"/>
          <p:cNvPicPr preferRelativeResize="0"/>
          <p:nvPr/>
        </p:nvPicPr>
        <p:blipFill>
          <a:blip r:embed="rId3" r:link="rId4">
            <a:extLst>
              <a:ext uri="{28A0092B-C50C-407E-A947-70E740481C1C}">
                <a14:useLocalDpi xmlns:a14="http://schemas.microsoft.com/office/drawing/2010/main" val="0"/>
              </a:ext>
            </a:extLst>
          </a:blip>
          <a:srcRect/>
          <a:stretch>
            <a:fillRect/>
          </a:stretch>
        </p:blipFill>
        <p:spPr>
          <a:xfrm>
            <a:off x="4538006" y="1790766"/>
            <a:ext cx="2885063" cy="3140450"/>
          </a:xfrm>
          <a:prstGeom prst="rect">
            <a:avLst/>
          </a:prstGeom>
          <a:noFill/>
          <a:ln>
            <a:noFill/>
          </a:ln>
        </p:spPr>
      </p:pic>
      <p:pic>
        <p:nvPicPr>
          <p:cNvPr id="6" name="Google Shape;387;p3"/>
          <p:cNvPicPr preferRelativeResize="0"/>
          <p:nvPr/>
        </p:nvPicPr>
        <p:blipFill>
          <a:blip r:embed="rId5" r:link="rId6">
            <a:extLst>
              <a:ext uri="{28A0092B-C50C-407E-A947-70E740481C1C}">
                <a14:useLocalDpi xmlns:a14="http://schemas.microsoft.com/office/drawing/2010/main" val="0"/>
              </a:ext>
            </a:extLst>
          </a:blip>
          <a:srcRect/>
          <a:stretch>
            <a:fillRect/>
          </a:stretch>
        </p:blipFill>
        <p:spPr>
          <a:xfrm>
            <a:off x="799517" y="1146175"/>
            <a:ext cx="3834661" cy="5422776"/>
          </a:xfrm>
          <a:prstGeom prst="rect">
            <a:avLst/>
          </a:prstGeom>
          <a:noFill/>
          <a:ln>
            <a:noFill/>
          </a:ln>
        </p:spPr>
      </p:pic>
      <p:pic>
        <p:nvPicPr>
          <p:cNvPr id="8" name="Google Shape;389;p3">
            <a:extLst>
              <a:ext uri="{FF2B5EF4-FFF2-40B4-BE49-F238E27FC236}">
                <a16:creationId xmlns:a16="http://schemas.microsoft.com/office/drawing/2014/main" id="{83137C98-F74D-F4D6-BCA3-5C3CC37FA457}"/>
              </a:ext>
            </a:extLst>
          </p:cNvPr>
          <p:cNvPicPr preferRelativeResize="0"/>
          <p:nvPr/>
        </p:nvPicPr>
        <p:blipFill>
          <a:blip r:embed="rId7" r:link="rId8">
            <a:extLst>
              <a:ext uri="{28A0092B-C50C-407E-A947-70E740481C1C}">
                <a14:useLocalDpi xmlns:a14="http://schemas.microsoft.com/office/drawing/2010/main" val="0"/>
              </a:ext>
            </a:extLst>
          </a:blip>
          <a:srcRect/>
          <a:stretch>
            <a:fillRect/>
          </a:stretch>
        </p:blipFill>
        <p:spPr>
          <a:xfrm>
            <a:off x="7128856" y="769938"/>
            <a:ext cx="1506183" cy="4431790"/>
          </a:xfrm>
          <a:prstGeom prst="rect">
            <a:avLst/>
          </a:prstGeom>
          <a:noFill/>
          <a:ln>
            <a:noFill/>
          </a:ln>
        </p:spPr>
      </p:pic>
      <p:pic>
        <p:nvPicPr>
          <p:cNvPr id="9" name="Google Shape;390;p3">
            <a:extLst>
              <a:ext uri="{FF2B5EF4-FFF2-40B4-BE49-F238E27FC236}">
                <a16:creationId xmlns:a16="http://schemas.microsoft.com/office/drawing/2014/main" id="{2F08212F-6389-2CF6-304E-EEC0B2171353}"/>
              </a:ext>
            </a:extLst>
          </p:cNvPr>
          <p:cNvPicPr preferRelativeResize="0"/>
          <p:nvPr/>
        </p:nvPicPr>
        <p:blipFill>
          <a:blip r:embed="rId9" r:link="rId10">
            <a:extLst>
              <a:ext uri="{28A0092B-C50C-407E-A947-70E740481C1C}">
                <a14:useLocalDpi xmlns:a14="http://schemas.microsoft.com/office/drawing/2010/main" val="0"/>
              </a:ext>
            </a:extLst>
          </a:blip>
          <a:srcRect/>
          <a:stretch>
            <a:fillRect/>
          </a:stretch>
        </p:blipFill>
        <p:spPr>
          <a:xfrm>
            <a:off x="10371229" y="769939"/>
            <a:ext cx="1667909" cy="5318123"/>
          </a:xfrm>
          <a:prstGeom prst="rect">
            <a:avLst/>
          </a:prstGeom>
          <a:noFill/>
          <a:ln>
            <a:noFill/>
          </a:ln>
        </p:spPr>
      </p:pic>
      <p:pic>
        <p:nvPicPr>
          <p:cNvPr id="2" name="Google Shape;388;p3">
            <a:extLst>
              <a:ext uri="{FF2B5EF4-FFF2-40B4-BE49-F238E27FC236}">
                <a16:creationId xmlns:a16="http://schemas.microsoft.com/office/drawing/2014/main" id="{2F85339D-92F6-D8C4-2A48-48D394661D33}"/>
              </a:ext>
            </a:extLst>
          </p:cNvPr>
          <p:cNvPicPr preferRelativeResize="0"/>
          <p:nvPr/>
        </p:nvPicPr>
        <p:blipFill>
          <a:blip r:embed="rId11" r:link="rId12">
            <a:extLst>
              <a:ext uri="{28A0092B-C50C-407E-A947-70E740481C1C}">
                <a14:useLocalDpi xmlns:a14="http://schemas.microsoft.com/office/drawing/2010/main" val="0"/>
              </a:ext>
            </a:extLst>
          </a:blip>
          <a:srcRect/>
          <a:stretch>
            <a:fillRect/>
          </a:stretch>
        </p:blipFill>
        <p:spPr>
          <a:xfrm>
            <a:off x="8635039" y="769938"/>
            <a:ext cx="1782913" cy="5544598"/>
          </a:xfrm>
          <a:prstGeom prst="rect">
            <a:avLst/>
          </a:prstGeom>
          <a:noFill/>
          <a:ln>
            <a:noFill/>
          </a:ln>
        </p:spPr>
      </p:pic>
    </p:spTree>
    <p:extLst>
      <p:ext uri="{BB962C8B-B14F-4D97-AF65-F5344CB8AC3E}">
        <p14:creationId xmlns:p14="http://schemas.microsoft.com/office/powerpoint/2010/main" val="31916943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texto 2">
            <a:extLst>
              <a:ext uri="{FF2B5EF4-FFF2-40B4-BE49-F238E27FC236}">
                <a16:creationId xmlns:a16="http://schemas.microsoft.com/office/drawing/2014/main" id="{A35EEEAF-9FCD-B4BA-DD3B-7310F24DBC04}"/>
              </a:ext>
            </a:extLst>
          </p:cNvPr>
          <p:cNvSpPr>
            <a:spLocks noGrp="1"/>
          </p:cNvSpPr>
          <p:nvPr>
            <p:ph type="body" sz="quarter" idx="13"/>
          </p:nvPr>
        </p:nvSpPr>
        <p:spPr>
          <a:xfrm>
            <a:off x="5823277" y="7426083"/>
            <a:ext cx="4003675" cy="158750"/>
          </a:xfrm>
        </p:spPr>
        <p:txBody>
          <a:bodyPr rtlCol="0"/>
          <a:lstStyle/>
          <a:p>
            <a:pPr marL="0" lvl="1" algn="ctr" fontAlgn="auto">
              <a:spcAft>
                <a:spcPts val="0"/>
              </a:spcAft>
              <a:buSzPts val="1200"/>
              <a:defRPr/>
            </a:pPr>
            <a:r>
              <a:rPr lang="es-CO" altLang="es-CO" sz="800" b="1" dirty="0" err="1">
                <a:latin typeface="Arial Narrow" panose="020B0606020202030204" pitchFamily="34" charset="0"/>
                <a:sym typeface="Arial Narrow" panose="020B0606020202030204" pitchFamily="34" charset="0"/>
              </a:rPr>
              <a:t>Hidroestimador</a:t>
            </a:r>
            <a:r>
              <a:rPr lang="es-CO" altLang="es-CO" sz="800" b="1" dirty="0">
                <a:latin typeface="Arial Narrow" panose="020B0606020202030204" pitchFamily="34" charset="0"/>
                <a:sym typeface="Arial Narrow" panose="020B0606020202030204" pitchFamily="34" charset="0"/>
              </a:rPr>
              <a:t> últimas 06 hora</a:t>
            </a:r>
            <a:endParaRPr lang="es-CO" altLang="es-CO" sz="800" dirty="0"/>
          </a:p>
        </p:txBody>
      </p:sp>
      <p:sp>
        <p:nvSpPr>
          <p:cNvPr id="6" name="Marcador de texto 2">
            <a:extLst>
              <a:ext uri="{FF2B5EF4-FFF2-40B4-BE49-F238E27FC236}">
                <a16:creationId xmlns:a16="http://schemas.microsoft.com/office/drawing/2014/main" id="{AED55515-A254-C9C6-F907-411F3B8E6EA6}"/>
              </a:ext>
            </a:extLst>
          </p:cNvPr>
          <p:cNvSpPr txBox="1">
            <a:spLocks/>
          </p:cNvSpPr>
          <p:nvPr/>
        </p:nvSpPr>
        <p:spPr bwMode="auto">
          <a:xfrm>
            <a:off x="2561998" y="7006306"/>
            <a:ext cx="4106636"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Autofit/>
          </a:bodyPr>
          <a:lstStyle>
            <a:lvl1pPr marL="0" indent="0" algn="ctr" rtl="0" fontAlgn="base">
              <a:lnSpc>
                <a:spcPct val="90000"/>
              </a:lnSpc>
              <a:spcBef>
                <a:spcPts val="1000"/>
              </a:spcBef>
              <a:spcAft>
                <a:spcPct val="0"/>
              </a:spcAft>
              <a:buFont typeface="Arial" panose="020B0604020202020204" pitchFamily="34" charset="0"/>
              <a:buNone/>
              <a:defRPr sz="800" b="1" kern="1200">
                <a:solidFill>
                  <a:schemeClr val="tx1">
                    <a:lumMod val="50000"/>
                    <a:lumOff val="50000"/>
                  </a:schemeClr>
                </a:solidFill>
                <a:latin typeface="Verdana" panose="020B0604030504040204" pitchFamily="34" charset="0"/>
                <a:ea typeface="Verdana" panose="020B0604030504040204" pitchFamily="34" charset="0"/>
                <a:cs typeface="+mn-cs"/>
              </a:defRPr>
            </a:lvl1pPr>
            <a:lvl2pPr marL="685800" indent="-228600" algn="l" rtl="0" fontAlgn="base">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lgn="ctr" eaLnBrk="1" fontAlgn="auto" hangingPunct="1">
              <a:spcAft>
                <a:spcPts val="0"/>
              </a:spcAft>
              <a:buSzPts val="1200"/>
              <a:buNone/>
              <a:defRPr/>
            </a:pPr>
            <a:r>
              <a:rPr lang="es-CO" altLang="es-CO" sz="800" b="1" dirty="0" err="1">
                <a:latin typeface="Arial Narrow" panose="020B0606020202030204" pitchFamily="34" charset="0"/>
                <a:sym typeface="Arial Narrow" panose="020B0606020202030204" pitchFamily="34" charset="0"/>
              </a:rPr>
              <a:t>Hidroestimador</a:t>
            </a:r>
            <a:r>
              <a:rPr lang="es-CO" altLang="es-CO" sz="800" b="1" dirty="0">
                <a:latin typeface="Arial Narrow" panose="020B0606020202030204" pitchFamily="34" charset="0"/>
                <a:sym typeface="Arial Narrow" panose="020B0606020202030204" pitchFamily="34" charset="0"/>
              </a:rPr>
              <a:t> últimas 06 horas</a:t>
            </a:r>
          </a:p>
          <a:p>
            <a:pPr marL="0" lvl="1" indent="0" algn="ctr" eaLnBrk="1" fontAlgn="auto" hangingPunct="1">
              <a:spcAft>
                <a:spcPts val="0"/>
              </a:spcAft>
              <a:buSzPts val="1200"/>
              <a:buNone/>
              <a:defRPr/>
            </a:pPr>
            <a:r>
              <a:rPr lang="es-CO" altLang="es-CO" sz="800" b="1" dirty="0">
                <a:latin typeface="Arial Narrow" panose="020B0606020202030204" pitchFamily="34" charset="0"/>
                <a:sym typeface="Arial Narrow" panose="020B0606020202030204" pitchFamily="34" charset="0"/>
              </a:rPr>
              <a:t>Fuente: NOAA- IDEAM</a:t>
            </a:r>
          </a:p>
          <a:p>
            <a:pPr marL="0" lvl="1" indent="0" algn="ctr" eaLnBrk="1" fontAlgn="auto" hangingPunct="1">
              <a:spcAft>
                <a:spcPts val="0"/>
              </a:spcAft>
              <a:buSzPts val="1200"/>
              <a:buNone/>
              <a:defRPr/>
            </a:pPr>
            <a:endParaRPr lang="es-MX" dirty="0"/>
          </a:p>
        </p:txBody>
      </p:sp>
      <p:sp>
        <p:nvSpPr>
          <p:cNvPr id="5" name="CuadroTexto 4">
            <a:extLst>
              <a:ext uri="{FF2B5EF4-FFF2-40B4-BE49-F238E27FC236}">
                <a16:creationId xmlns:a16="http://schemas.microsoft.com/office/drawing/2014/main" id="{9438700B-4505-0D5D-D69A-283740AC097F}"/>
              </a:ext>
            </a:extLst>
          </p:cNvPr>
          <p:cNvSpPr txBox="1"/>
          <p:nvPr/>
        </p:nvSpPr>
        <p:spPr>
          <a:xfrm>
            <a:off x="114291" y="7153946"/>
            <a:ext cx="3926866" cy="430887"/>
          </a:xfrm>
          <a:prstGeom prst="rect">
            <a:avLst/>
          </a:prstGeom>
          <a:noFill/>
        </p:spPr>
        <p:txBody>
          <a:bodyPr wrap="square">
            <a:spAutoFit/>
          </a:bodyPr>
          <a:lstStyle/>
          <a:p>
            <a:pPr algn="ctr"/>
            <a:r>
              <a:rPr lang="es-CO" altLang="es-CO" sz="1050" b="1" dirty="0" err="1">
                <a:latin typeface="Arial Narrow" panose="020B0606020202030204" pitchFamily="34" charset="0"/>
                <a:sym typeface="Arial Narrow" panose="020B0606020202030204" pitchFamily="34" charset="0"/>
              </a:rPr>
              <a:t>Hidroestimador</a:t>
            </a:r>
            <a:r>
              <a:rPr lang="es-CO" altLang="es-CO" sz="1050" b="1" dirty="0">
                <a:latin typeface="Arial Narrow" panose="020B0606020202030204" pitchFamily="34" charset="0"/>
                <a:sym typeface="Arial Narrow" panose="020B0606020202030204" pitchFamily="34" charset="0"/>
              </a:rPr>
              <a:t> últimas 06 horas</a:t>
            </a:r>
          </a:p>
          <a:p>
            <a:pPr algn="ctr"/>
            <a:r>
              <a:rPr lang="es-CO" altLang="es-CO" sz="1050" b="1" dirty="0">
                <a:latin typeface="Arial Narrow" panose="020B0606020202030204" pitchFamily="34" charset="0"/>
                <a:sym typeface="Arial Narrow" panose="020B0606020202030204" pitchFamily="34" charset="0"/>
              </a:rPr>
              <a:t>Fuente: https://re.ssec.wisc.edu/</a:t>
            </a:r>
            <a:endParaRPr lang="es-CO" sz="1050" dirty="0"/>
          </a:p>
        </p:txBody>
      </p:sp>
      <p:sp>
        <p:nvSpPr>
          <p:cNvPr id="4" name="Marcador de texto 3">
            <a:extLst>
              <a:ext uri="{FF2B5EF4-FFF2-40B4-BE49-F238E27FC236}">
                <a16:creationId xmlns:a16="http://schemas.microsoft.com/office/drawing/2014/main" id="{88E2D97B-3224-A72D-9FEB-CEFAED3A1F41}"/>
              </a:ext>
            </a:extLst>
          </p:cNvPr>
          <p:cNvSpPr>
            <a:spLocks noGrp="1"/>
          </p:cNvSpPr>
          <p:nvPr>
            <p:ph type="body" sz="quarter" idx="12"/>
          </p:nvPr>
        </p:nvSpPr>
        <p:spPr>
          <a:xfrm>
            <a:off x="5233904" y="1685365"/>
            <a:ext cx="6501220" cy="4347881"/>
          </a:xfrm>
        </p:spPr>
        <p:txBody>
          <a:bodyPr/>
          <a:lstStyle/>
          <a:p>
            <a:pPr>
              <a:lnSpc>
                <a:spcPct val="107000"/>
              </a:lnSpc>
              <a:spcAft>
                <a:spcPts val="800"/>
              </a:spcAft>
            </a:pPr>
            <a:r>
              <a:rPr lang="es-ES" sz="1800" dirty="0">
                <a:effectLst/>
                <a:cs typeface="Arial Narrow" panose="020B0606020202030204" pitchFamily="34" charset="0"/>
              </a:rPr>
              <a:t>En las últimas horas se ha observado abundante nubosidad sobre el territorio nacional, acompañada de precipitaciones en amplios sectores de la Orinoquía y la Amazonía, incluyendo Vichada, Casanare, Meta, Arauca, Guainía, Vaupés, Guaviare y Caquetá. También se reportaron lluvias dispersas en el oriente del Meta y Cundinamarca, así como en sectores puntuales de Tolima, Antioquia y Cauca.</a:t>
            </a:r>
          </a:p>
          <a:p>
            <a:pPr>
              <a:lnSpc>
                <a:spcPct val="107000"/>
              </a:lnSpc>
              <a:spcAft>
                <a:spcPts val="800"/>
              </a:spcAft>
            </a:pPr>
            <a:r>
              <a:rPr lang="es-ES" sz="1800" dirty="0">
                <a:effectLst/>
                <a:cs typeface="Arial Narrow" panose="020B0606020202030204" pitchFamily="34" charset="0"/>
              </a:rPr>
              <a:t> En el Archipiélago de San Andrés, Providencia y Santa Catalina, el tiempo seco ha sido predominante.</a:t>
            </a:r>
          </a:p>
        </p:txBody>
      </p:sp>
      <p:pic>
        <p:nvPicPr>
          <p:cNvPr id="10" name="Imagen 9">
            <a:extLst>
              <a:ext uri="{FF2B5EF4-FFF2-40B4-BE49-F238E27FC236}">
                <a16:creationId xmlns:a16="http://schemas.microsoft.com/office/drawing/2014/main" id="{D6B3272B-0359-8AD0-C13D-68BB60F9B258}"/>
              </a:ext>
            </a:extLst>
          </p:cNvPr>
          <p:cNvPicPr>
            <a:picLocks noChangeAspect="1"/>
          </p:cNvPicPr>
          <p:nvPr/>
        </p:nvPicPr>
        <p:blipFill>
          <a:blip r:embed="rId3" r:link="rId4">
            <a:extLst>
              <a:ext uri="{28A0092B-C50C-407E-A947-70E740481C1C}">
                <a14:useLocalDpi xmlns:a14="http://schemas.microsoft.com/office/drawing/2010/main" val="0"/>
              </a:ext>
            </a:extLst>
          </a:blip>
          <a:srcRect/>
          <a:stretch>
            <a:fillRect/>
          </a:stretch>
        </p:blipFill>
        <p:spPr>
          <a:xfrm>
            <a:off x="661851" y="1559860"/>
            <a:ext cx="3692435" cy="4204445"/>
          </a:xfrm>
          <a:prstGeom prst="rect">
            <a:avLst/>
          </a:prstGeom>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0" name="Google Shape;385;p3">
            <a:extLst>
              <a:ext uri="{FF2B5EF4-FFF2-40B4-BE49-F238E27FC236}">
                <a16:creationId xmlns:a16="http://schemas.microsoft.com/office/drawing/2014/main" id="{332DD7BE-1255-38D4-B907-9EE7DB7A3421}"/>
              </a:ext>
            </a:extLst>
          </p:cNvPr>
          <p:cNvPicPr preferRelativeResize="0"/>
          <p:nvPr/>
        </p:nvPicPr>
        <p:blipFill>
          <a:blip r:embed="rId2" r:link="rId3">
            <a:extLst>
              <a:ext uri="{28A0092B-C50C-407E-A947-70E740481C1C}">
                <a14:useLocalDpi xmlns:a14="http://schemas.microsoft.com/office/drawing/2010/main" val="0"/>
              </a:ext>
            </a:extLst>
          </a:blip>
          <a:srcRect/>
          <a:stretch>
            <a:fillRect/>
          </a:stretch>
        </p:blipFill>
        <p:spPr>
          <a:xfrm>
            <a:off x="4538006" y="1790766"/>
            <a:ext cx="2885063" cy="3140450"/>
          </a:xfrm>
          <a:prstGeom prst="rect">
            <a:avLst/>
          </a:prstGeom>
          <a:noFill/>
          <a:ln>
            <a:noFill/>
          </a:ln>
        </p:spPr>
      </p:pic>
      <p:sp>
        <p:nvSpPr>
          <p:cNvPr id="4" name="Marcador de texto 3"/>
          <p:cNvSpPr>
            <a:spLocks noGrp="1"/>
          </p:cNvSpPr>
          <p:nvPr>
            <p:ph type="body" sz="quarter" idx="4294967295"/>
          </p:nvPr>
        </p:nvSpPr>
        <p:spPr>
          <a:xfrm>
            <a:off x="886395" y="769938"/>
            <a:ext cx="4708525" cy="376237"/>
          </a:xfrm>
        </p:spPr>
        <p:txBody>
          <a:bodyPr/>
          <a:lstStyle/>
          <a:p>
            <a:pPr marL="0" indent="0">
              <a:buNone/>
            </a:pPr>
            <a:r>
              <a:rPr lang="es-CO" sz="1200" b="1" dirty="0">
                <a:solidFill>
                  <a:srgbClr val="C00000"/>
                </a:solidFill>
                <a:latin typeface="Verdana" panose="020B0604030504040204" pitchFamily="34" charset="0"/>
                <a:ea typeface="Verdana" panose="020B0604030504040204" pitchFamily="34" charset="0"/>
              </a:rPr>
              <a:t>Actualización | </a:t>
            </a:r>
            <a:fld id="{E98C7728-101C-4E35-B8D5-7590733E1D1D}" type="datetime4">
              <a:rPr lang="es-CO" sz="1200" b="1" smtClean="0">
                <a:solidFill>
                  <a:srgbClr val="C00000"/>
                </a:solidFill>
                <a:latin typeface="Verdana" panose="020B0604030504040204" pitchFamily="34" charset="0"/>
                <a:ea typeface="Verdana" panose="020B0604030504040204" pitchFamily="34" charset="0"/>
              </a:rPr>
              <a:t>25 de enero de 2025</a:t>
            </a:fld>
            <a:endParaRPr lang="es-MX" sz="1200" b="1" dirty="0">
              <a:solidFill>
                <a:srgbClr val="C00000"/>
              </a:solidFill>
              <a:latin typeface="Verdana" panose="020B0604030504040204" pitchFamily="34" charset="0"/>
              <a:ea typeface="Verdana" panose="020B0604030504040204" pitchFamily="34" charset="0"/>
            </a:endParaRPr>
          </a:p>
        </p:txBody>
      </p:sp>
      <p:pic>
        <p:nvPicPr>
          <p:cNvPr id="12" name="Google Shape;387;p3">
            <a:extLst>
              <a:ext uri="{FF2B5EF4-FFF2-40B4-BE49-F238E27FC236}">
                <a16:creationId xmlns:a16="http://schemas.microsoft.com/office/drawing/2014/main" id="{3FDA91E8-48FC-36C4-FF94-187B6246217B}"/>
              </a:ext>
            </a:extLst>
          </p:cNvPr>
          <p:cNvPicPr preferRelativeResize="0"/>
          <p:nvPr/>
        </p:nvPicPr>
        <p:blipFill>
          <a:blip r:embed="rId4" r:link="rId5">
            <a:extLst>
              <a:ext uri="{28A0092B-C50C-407E-A947-70E740481C1C}">
                <a14:useLocalDpi xmlns:a14="http://schemas.microsoft.com/office/drawing/2010/main" val="0"/>
              </a:ext>
            </a:extLst>
          </a:blip>
          <a:srcRect/>
          <a:stretch>
            <a:fillRect/>
          </a:stretch>
        </p:blipFill>
        <p:spPr>
          <a:xfrm>
            <a:off x="799517" y="1146175"/>
            <a:ext cx="3834661" cy="5422776"/>
          </a:xfrm>
          <a:prstGeom prst="rect">
            <a:avLst/>
          </a:prstGeom>
          <a:noFill/>
          <a:ln>
            <a:noFill/>
          </a:ln>
        </p:spPr>
      </p:pic>
      <p:pic>
        <p:nvPicPr>
          <p:cNvPr id="2" name="Google Shape;389;p3">
            <a:extLst>
              <a:ext uri="{FF2B5EF4-FFF2-40B4-BE49-F238E27FC236}">
                <a16:creationId xmlns:a16="http://schemas.microsoft.com/office/drawing/2014/main" id="{61E9EF8D-F4A4-7B6A-7D0F-C87C46BC6D62}"/>
              </a:ext>
            </a:extLst>
          </p:cNvPr>
          <p:cNvPicPr preferRelativeResize="0"/>
          <p:nvPr/>
        </p:nvPicPr>
        <p:blipFill>
          <a:blip r:embed="rId6" r:link="rId7">
            <a:extLst>
              <a:ext uri="{28A0092B-C50C-407E-A947-70E740481C1C}">
                <a14:useLocalDpi xmlns:a14="http://schemas.microsoft.com/office/drawing/2010/main" val="0"/>
              </a:ext>
            </a:extLst>
          </a:blip>
          <a:srcRect/>
          <a:stretch>
            <a:fillRect/>
          </a:stretch>
        </p:blipFill>
        <p:spPr>
          <a:xfrm>
            <a:off x="7128856" y="769938"/>
            <a:ext cx="1506183" cy="4431790"/>
          </a:xfrm>
          <a:prstGeom prst="rect">
            <a:avLst/>
          </a:prstGeom>
          <a:noFill/>
          <a:ln>
            <a:noFill/>
          </a:ln>
        </p:spPr>
      </p:pic>
      <p:pic>
        <p:nvPicPr>
          <p:cNvPr id="6" name="Google Shape;390;p3">
            <a:extLst>
              <a:ext uri="{FF2B5EF4-FFF2-40B4-BE49-F238E27FC236}">
                <a16:creationId xmlns:a16="http://schemas.microsoft.com/office/drawing/2014/main" id="{6DF83B10-FD5A-0685-F3D6-48A8BF56BE59}"/>
              </a:ext>
            </a:extLst>
          </p:cNvPr>
          <p:cNvPicPr preferRelativeResize="0"/>
          <p:nvPr/>
        </p:nvPicPr>
        <p:blipFill>
          <a:blip r:embed="rId8" r:link="rId9">
            <a:extLst>
              <a:ext uri="{28A0092B-C50C-407E-A947-70E740481C1C}">
                <a14:useLocalDpi xmlns:a14="http://schemas.microsoft.com/office/drawing/2010/main" val="0"/>
              </a:ext>
            </a:extLst>
          </a:blip>
          <a:srcRect/>
          <a:stretch>
            <a:fillRect/>
          </a:stretch>
        </p:blipFill>
        <p:spPr>
          <a:xfrm>
            <a:off x="10371229" y="769939"/>
            <a:ext cx="1667909" cy="5318123"/>
          </a:xfrm>
          <a:prstGeom prst="rect">
            <a:avLst/>
          </a:prstGeom>
          <a:noFill/>
          <a:ln>
            <a:noFill/>
          </a:ln>
        </p:spPr>
      </p:pic>
      <p:pic>
        <p:nvPicPr>
          <p:cNvPr id="8" name="Google Shape;388;p3">
            <a:extLst>
              <a:ext uri="{FF2B5EF4-FFF2-40B4-BE49-F238E27FC236}">
                <a16:creationId xmlns:a16="http://schemas.microsoft.com/office/drawing/2014/main" id="{4FDC8E05-0B1C-7B1D-53B3-63868D1B8483}"/>
              </a:ext>
            </a:extLst>
          </p:cNvPr>
          <p:cNvPicPr preferRelativeResize="0"/>
          <p:nvPr/>
        </p:nvPicPr>
        <p:blipFill>
          <a:blip r:embed="rId10" r:link="rId11">
            <a:extLst>
              <a:ext uri="{28A0092B-C50C-407E-A947-70E740481C1C}">
                <a14:useLocalDpi xmlns:a14="http://schemas.microsoft.com/office/drawing/2010/main" val="0"/>
              </a:ext>
            </a:extLst>
          </a:blip>
          <a:srcRect/>
          <a:stretch>
            <a:fillRect/>
          </a:stretch>
        </p:blipFill>
        <p:spPr>
          <a:xfrm>
            <a:off x="8635039" y="769938"/>
            <a:ext cx="1782913" cy="5544598"/>
          </a:xfrm>
          <a:prstGeom prst="rect">
            <a:avLst/>
          </a:prstGeom>
          <a:noFill/>
          <a:ln>
            <a:noFill/>
          </a:ln>
        </p:spPr>
      </p:pic>
    </p:spTree>
    <p:extLst>
      <p:ext uri="{BB962C8B-B14F-4D97-AF65-F5344CB8AC3E}">
        <p14:creationId xmlns:p14="http://schemas.microsoft.com/office/powerpoint/2010/main" val="81377144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Google Shape;397;p4">
            <a:extLst>
              <a:ext uri="{FF2B5EF4-FFF2-40B4-BE49-F238E27FC236}">
                <a16:creationId xmlns:a16="http://schemas.microsoft.com/office/drawing/2014/main" id="{51A3F7F6-81A4-7A71-00E1-88097D0648BB}"/>
              </a:ext>
            </a:extLst>
          </p:cNvPr>
          <p:cNvGraphicFramePr/>
          <p:nvPr/>
        </p:nvGraphicFramePr>
        <p:xfrm>
          <a:off x="5438931" y="1683231"/>
          <a:ext cx="6361363" cy="4572000"/>
        </p:xfrm>
        <a:graphic>
          <a:graphicData uri="http://schemas.openxmlformats.org/drawingml/2006/table">
            <a:tbl>
              <a:tblPr>
                <a:noFill/>
              </a:tblPr>
              <a:tblGrid>
                <a:gridCol w="870563">
                  <a:extLst>
                    <a:ext uri="{9D8B030D-6E8A-4147-A177-3AD203B41FA5}">
                      <a16:colId xmlns:a16="http://schemas.microsoft.com/office/drawing/2014/main" val="20000"/>
                    </a:ext>
                  </a:extLst>
                </a:gridCol>
                <a:gridCol w="5490800">
                  <a:extLst>
                    <a:ext uri="{9D8B030D-6E8A-4147-A177-3AD203B41FA5}">
                      <a16:colId xmlns:a16="http://schemas.microsoft.com/office/drawing/2014/main" val="20001"/>
                    </a:ext>
                  </a:extLst>
                </a:gridCol>
              </a:tblGrid>
              <a:tr h="0">
                <a:tc>
                  <a:txBody>
                    <a:bodyPr/>
                    <a:lstStyle/>
                    <a:p>
                      <a:pPr marL="0" marR="0" lvl="0" indent="0" algn="ctr" rtl="0">
                        <a:lnSpc>
                          <a:spcPct val="100000"/>
                        </a:lnSpc>
                        <a:spcBef>
                          <a:spcPts val="0"/>
                        </a:spcBef>
                        <a:spcAft>
                          <a:spcPts val="0"/>
                        </a:spcAft>
                        <a:buClr>
                          <a:srgbClr val="000000"/>
                        </a:buClr>
                        <a:buSzPts val="1100"/>
                        <a:buFont typeface="Arial Narrow"/>
                        <a:buNone/>
                      </a:pPr>
                      <a:r>
                        <a:rPr lang="es-MX" sz="800" b="1" u="none" strike="noStrike" cap="none" dirty="0">
                          <a:solidFill>
                            <a:schemeClr val="lt1"/>
                          </a:solidFill>
                          <a:latin typeface="Verdana" panose="020B0604030504040204" pitchFamily="34" charset="0"/>
                          <a:ea typeface="Verdana" panose="020B0604030504040204" pitchFamily="34" charset="0"/>
                          <a:cs typeface="Arial Narrow"/>
                          <a:sym typeface="Arial Narrow"/>
                        </a:rPr>
                        <a:t>ALERTA</a:t>
                      </a:r>
                      <a:endParaRPr sz="800" b="1" u="none" strike="noStrike" cap="none" dirty="0">
                        <a:solidFill>
                          <a:schemeClr val="lt1"/>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800" b="1" u="none" strike="noStrike" cap="none" dirty="0">
                          <a:solidFill>
                            <a:schemeClr val="lt1"/>
                          </a:solidFill>
                          <a:latin typeface="Verdana" panose="020B0604030504040204" pitchFamily="34" charset="0"/>
                          <a:ea typeface="Verdana" panose="020B0604030504040204" pitchFamily="34" charset="0"/>
                          <a:cs typeface="Arial Narrow"/>
                          <a:sym typeface="Arial Narrow"/>
                        </a:rPr>
                        <a:t>SITIOS PARA LOS CUALES SE GENERA LA ALERTA</a:t>
                      </a:r>
                      <a:endParaRPr sz="1000" b="1" u="none" strike="noStrike" cap="none" dirty="0">
                        <a:solidFill>
                          <a:schemeClr val="lt1"/>
                        </a:solidFill>
                        <a:latin typeface="Verdana" panose="020B0604030504040204" pitchFamily="34" charset="0"/>
                        <a:ea typeface="Verdana" panose="020B0604030504040204" pitchFamily="34" charset="0"/>
                      </a:endParaRPr>
                    </a:p>
                  </a:txBody>
                  <a:tcPr marL="137160" marR="137160" marT="137160" marB="137160"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lgn="ctr">
                      <a:noFill/>
                      <a:prstDash val="solid"/>
                      <a:round/>
                      <a:headEnd type="none" w="sm" len="sm"/>
                      <a:tailEnd type="none" w="sm" len="sm"/>
                    </a:lnB>
                    <a:lnTlToBr w="12700" cmpd="sng">
                      <a:noFill/>
                      <a:prstDash val="solid"/>
                    </a:lnTlToBr>
                    <a:lnBlToTr w="12700" cmpd="sng">
                      <a:noFill/>
                      <a:prstDash val="solid"/>
                    </a:lnBlToTr>
                    <a:solidFill>
                      <a:srgbClr val="C00000"/>
                    </a:solidFill>
                  </a:tcPr>
                </a:tc>
                <a:extLst>
                  <a:ext uri="{0D108BD9-81ED-4DB2-BD59-A6C34878D82A}">
                    <a16:rowId xmlns:a16="http://schemas.microsoft.com/office/drawing/2014/main" val="10000"/>
                  </a:ext>
                </a:extLst>
              </a:tr>
              <a:tr h="898157">
                <a:tc>
                  <a:txBody>
                    <a:bodyPr/>
                    <a:lstStyle/>
                    <a:p>
                      <a:pPr marL="0" marR="0" lvl="0" indent="0" algn="ctr" rtl="0">
                        <a:lnSpc>
                          <a:spcPct val="107000"/>
                        </a:lnSpc>
                        <a:spcBef>
                          <a:spcPts val="0"/>
                        </a:spcBef>
                        <a:spcAft>
                          <a:spcPts val="0"/>
                        </a:spcAft>
                        <a:buClr>
                          <a:srgbClr val="000000"/>
                        </a:buClr>
                        <a:buSzPts val="1100"/>
                        <a:buFont typeface="Arial"/>
                        <a:buNone/>
                      </a:pPr>
                      <a:r>
                        <a:rPr lang="es-CO" sz="900" b="0" u="none" strike="noStrike" kern="1200" cap="none" baseline="0" dirty="0">
                          <a:solidFill>
                            <a:srgbClr val="FFFFFF"/>
                          </a:solidFill>
                          <a:latin typeface="Verdana" panose="020B0604030504040204" pitchFamily="34" charset="0"/>
                          <a:ea typeface="Verdana" panose="020B0604030504040204" pitchFamily="34" charset="0"/>
                          <a:cs typeface="Arial Narrow"/>
                          <a:sym typeface="Arial Narrow"/>
                        </a:rPr>
                        <a:t>Soledad.</a:t>
                      </a:r>
                      <a:endParaRPr sz="900" b="0" u="none" strike="noStrike" kern="1200" cap="none" baseline="0" dirty="0">
                        <a:solidFill>
                          <a:srgbClr val="FFFFFF"/>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rgbClr val="C00000"/>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E1233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just" fontAlgn="b"/>
                      <a:r>
                        <a:rPr lang="es-MX" sz="1000" b="0" i="0" u="none" strike="noStrike" kern="1200" baseline="0" dirty="0">
                          <a:solidFill>
                            <a:srgbClr val="000000"/>
                          </a:solidFill>
                          <a:effectLst/>
                          <a:latin typeface="Verdana" panose="020B0604030504040204" pitchFamily="34" charset="0"/>
                          <a:ea typeface="Verdana" panose="020B0604030504040204" pitchFamily="34" charset="0"/>
                        </a:rPr>
                        <a:t>BOLÍVAR : El Carmen De Bolívar, Santa Rosa Del Sur, Simití.</a:t>
                      </a:r>
                    </a:p>
                    <a:p>
                      <a:pPr algn="just" fontAlgn="b"/>
                      <a:r>
                        <a:rPr lang="es-MX" sz="1000" b="0" i="0" u="none" strike="noStrike" kern="1200" baseline="0" dirty="0">
                          <a:solidFill>
                            <a:srgbClr val="000000"/>
                          </a:solidFill>
                          <a:effectLst/>
                          <a:latin typeface="Verdana" panose="020B0604030504040204" pitchFamily="34" charset="0"/>
                          <a:ea typeface="Verdana" panose="020B0604030504040204" pitchFamily="34" charset="0"/>
                        </a:rPr>
                        <a:t>CESAR : Agustín Codazzi, Becerril, Bosconia, El Copey, La Paz, Manaure Balcón Del Cesar, Pueblo Bello, San Diego, Valledupar.</a:t>
                      </a:r>
                    </a:p>
                    <a:p>
                      <a:pPr algn="just" fontAlgn="b"/>
                      <a:r>
                        <a:rPr lang="es-MX" sz="1000" b="0" i="0" u="none" strike="noStrike" kern="1200" baseline="0" dirty="0">
                          <a:solidFill>
                            <a:srgbClr val="000000"/>
                          </a:solidFill>
                          <a:effectLst/>
                          <a:latin typeface="Verdana" panose="020B0604030504040204" pitchFamily="34" charset="0"/>
                          <a:ea typeface="Verdana" panose="020B0604030504040204" pitchFamily="34" charset="0"/>
                        </a:rPr>
                        <a:t>LA GUAJIRA : Dibulla, Distracción, El Molino, La Jagua Del Pilar, Riohacha, San Juan Del Cesar, Urumita, Villanueva.</a:t>
                      </a:r>
                    </a:p>
                    <a:p>
                      <a:pPr algn="just" fontAlgn="b"/>
                      <a:r>
                        <a:rPr lang="es-MX" sz="1000" b="0" i="0" u="none" strike="noStrike" kern="1200" baseline="0" dirty="0">
                          <a:solidFill>
                            <a:srgbClr val="000000"/>
                          </a:solidFill>
                          <a:effectLst/>
                          <a:latin typeface="Verdana" panose="020B0604030504040204" pitchFamily="34" charset="0"/>
                          <a:ea typeface="Verdana" panose="020B0604030504040204" pitchFamily="34" charset="0"/>
                        </a:rPr>
                        <a:t>MAGDALENA : Aracataca, Ciénaga, Fundación, Santa Marta.</a:t>
                      </a:r>
                    </a:p>
                    <a:p>
                      <a:pPr algn="just" fontAlgn="b"/>
                      <a:r>
                        <a:rPr lang="es-MX" sz="1000" b="0" i="0" u="none" strike="noStrike" kern="1200" baseline="0" dirty="0">
                          <a:solidFill>
                            <a:srgbClr val="000000"/>
                          </a:solidFill>
                          <a:effectLst/>
                          <a:latin typeface="Verdana" panose="020B0604030504040204" pitchFamily="34" charset="0"/>
                          <a:ea typeface="Verdana" panose="020B0604030504040204" pitchFamily="34" charset="0"/>
                        </a:rPr>
                        <a:t>SUCRE : Ovejas..</a:t>
                      </a:r>
                      <a:endParaRPr lang="it-IT" sz="1000" b="0" i="0" u="none" strike="noStrike" kern="1200" baseline="0" dirty="0">
                        <a:solidFill>
                          <a:srgbClr val="000000"/>
                        </a:solidFill>
                        <a:effectLst/>
                        <a:latin typeface="Verdana" panose="020B0604030504040204" pitchFamily="34" charset="0"/>
                        <a:ea typeface="Verdana" panose="020B0604030504040204" pitchFamily="34" charset="0"/>
                      </a:endParaRPr>
                    </a:p>
                  </a:txBody>
                  <a:tcPr marL="137160" marR="137160" marT="137160" marB="137160" anchor="ctr">
                    <a:lnL w="12700" cap="flat" cmpd="sng" algn="ctr">
                      <a:solidFill>
                        <a:srgbClr val="C00000"/>
                      </a:solidFill>
                      <a:prstDash val="solid"/>
                      <a:round/>
                      <a:headEnd type="none" w="med" len="med"/>
                      <a:tailEnd type="none" w="med" len="med"/>
                    </a:lnL>
                    <a:lnR w="9525" cap="flat" cmpd="sng">
                      <a:noFill/>
                      <a:prstDash val="solid"/>
                      <a:round/>
                      <a:headEnd type="none" w="sm" len="sm"/>
                      <a:tailEnd type="none" w="sm" len="sm"/>
                    </a:lnR>
                    <a:lnT w="12700" cap="flat" cmpd="sng" algn="ctr">
                      <a:noFill/>
                      <a:prstDash val="solid"/>
                      <a:round/>
                      <a:headEnd type="none" w="med" len="med"/>
                      <a:tailEnd type="none" w="med" len="med"/>
                    </a:lnT>
                    <a:lnB w="12700" cap="flat" cmpd="sng" algn="ctr">
                      <a:solidFill>
                        <a:srgbClr val="E1233F"/>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61727770"/>
                  </a:ext>
                </a:extLst>
              </a:tr>
              <a:tr h="898157">
                <a:tc>
                  <a:txBody>
                    <a:bodyPr/>
                    <a:lstStyle/>
                    <a:p>
                      <a:pPr marL="0" marR="0" lvl="0" indent="0" algn="ctr" rtl="0">
                        <a:lnSpc>
                          <a:spcPct val="107000"/>
                        </a:lnSpc>
                        <a:spcBef>
                          <a:spcPts val="0"/>
                        </a:spcBef>
                        <a:spcAft>
                          <a:spcPts val="0"/>
                        </a:spcAft>
                        <a:buClr>
                          <a:srgbClr val="000000"/>
                        </a:buClr>
                        <a:buSzPts val="1100"/>
                        <a:buFont typeface="Arial"/>
                        <a:buNone/>
                      </a:pPr>
                      <a:endParaRPr sz="900" b="0" u="none" strike="noStrike" kern="1200" cap="none" baseline="0" dirty="0">
                        <a:solidFill>
                          <a:srgbClr val="FFFFFF"/>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rgbClr val="C00000"/>
                      </a:solidFill>
                      <a:prstDash val="solid"/>
                      <a:round/>
                      <a:headEnd type="none" w="med" len="med"/>
                      <a:tailEnd type="none" w="med" len="med"/>
                    </a:lnR>
                    <a:lnT w="12700" cap="flat" cmpd="sng" algn="ctr">
                      <a:solidFill>
                        <a:srgbClr val="E1233F"/>
                      </a:solidFill>
                      <a:prstDash val="solid"/>
                      <a:round/>
                      <a:headEnd type="none" w="med" len="med"/>
                      <a:tailEnd type="none" w="med" len="med"/>
                    </a:lnT>
                    <a:lnB w="12700" cap="flat" cmpd="sng" algn="ctr">
                      <a:solidFill>
                        <a:srgbClr val="E1233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just" fontAlgn="b"/>
                      <a:r>
                        <a:rPr lang="es-ES" sz="1000" b="0" i="0" u="none" strike="noStrike" kern="1200" baseline="0" dirty="0">
                          <a:solidFill>
                            <a:srgbClr val="000000"/>
                          </a:solidFill>
                          <a:effectLst/>
                          <a:latin typeface="Verdana" panose="020B0604030504040204" pitchFamily="34" charset="0"/>
                          <a:ea typeface="Verdana" panose="020B0604030504040204" pitchFamily="34" charset="0"/>
                        </a:rPr>
                        <a:t>BOLÍVAR : María La Baja, Morales, </a:t>
                      </a:r>
                      <a:r>
                        <a:rPr lang="es-ES" sz="1000" b="0" i="0" u="none" strike="noStrike" kern="1200" baseline="0" dirty="0" err="1">
                          <a:solidFill>
                            <a:srgbClr val="000000"/>
                          </a:solidFill>
                          <a:effectLst/>
                          <a:latin typeface="Verdana" panose="020B0604030504040204" pitchFamily="34" charset="0"/>
                          <a:ea typeface="Verdana" panose="020B0604030504040204" pitchFamily="34" charset="0"/>
                        </a:rPr>
                        <a:t>Norosí</a:t>
                      </a:r>
                      <a:r>
                        <a:rPr lang="es-ES" sz="1000" b="0" i="0" u="none" strike="noStrike" kern="1200" baseline="0" dirty="0">
                          <a:solidFill>
                            <a:srgbClr val="000000"/>
                          </a:solidFill>
                          <a:effectLst/>
                          <a:latin typeface="Verdana" panose="020B0604030504040204" pitchFamily="34" charset="0"/>
                          <a:ea typeface="Verdana" panose="020B0604030504040204" pitchFamily="34" charset="0"/>
                        </a:rPr>
                        <a:t>, Río Viejo, San Jacinto, San Martín De Loba, San Pablo.</a:t>
                      </a:r>
                    </a:p>
                    <a:p>
                      <a:pPr algn="just" fontAlgn="b"/>
                      <a:r>
                        <a:rPr lang="es-ES" sz="1000" b="0" i="0" u="none" strike="noStrike" kern="1200" baseline="0" dirty="0">
                          <a:solidFill>
                            <a:srgbClr val="000000"/>
                          </a:solidFill>
                          <a:effectLst/>
                          <a:latin typeface="Verdana" panose="020B0604030504040204" pitchFamily="34" charset="0"/>
                          <a:ea typeface="Verdana" panose="020B0604030504040204" pitchFamily="34" charset="0"/>
                        </a:rPr>
                        <a:t>CESAR : Chiriguaná, Curumaní, Pailitas, San Alberto, San Martín.</a:t>
                      </a:r>
                    </a:p>
                    <a:p>
                      <a:pPr algn="just" fontAlgn="b"/>
                      <a:r>
                        <a:rPr lang="es-ES" sz="1000" b="0" i="0" u="none" strike="noStrike" kern="1200" baseline="0" dirty="0">
                          <a:solidFill>
                            <a:srgbClr val="000000"/>
                          </a:solidFill>
                          <a:effectLst/>
                          <a:latin typeface="Verdana" panose="020B0604030504040204" pitchFamily="34" charset="0"/>
                          <a:ea typeface="Verdana" panose="020B0604030504040204" pitchFamily="34" charset="0"/>
                        </a:rPr>
                        <a:t>CÓRDOBA : Canalete.</a:t>
                      </a:r>
                    </a:p>
                    <a:p>
                      <a:pPr algn="just" fontAlgn="b"/>
                      <a:r>
                        <a:rPr lang="es-ES" sz="1000" b="0" i="0" u="none" strike="noStrike" kern="1200" baseline="0" dirty="0">
                          <a:solidFill>
                            <a:srgbClr val="000000"/>
                          </a:solidFill>
                          <a:effectLst/>
                          <a:latin typeface="Verdana" panose="020B0604030504040204" pitchFamily="34" charset="0"/>
                          <a:ea typeface="Verdana" panose="020B0604030504040204" pitchFamily="34" charset="0"/>
                        </a:rPr>
                        <a:t>LA GUAJIRA : Fonseca.</a:t>
                      </a:r>
                    </a:p>
                    <a:p>
                      <a:pPr algn="just" fontAlgn="b"/>
                      <a:r>
                        <a:rPr lang="es-ES" sz="1000" b="0" i="0" u="none" strike="noStrike" kern="1200" baseline="0" dirty="0">
                          <a:solidFill>
                            <a:srgbClr val="000000"/>
                          </a:solidFill>
                          <a:effectLst/>
                          <a:latin typeface="Verdana" panose="020B0604030504040204" pitchFamily="34" charset="0"/>
                          <a:ea typeface="Verdana" panose="020B0604030504040204" pitchFamily="34" charset="0"/>
                        </a:rPr>
                        <a:t>SUCRE : El Roble.</a:t>
                      </a:r>
                      <a:endParaRPr lang="it-IT" sz="1000" b="0" i="0" u="none" strike="noStrike" kern="1200" baseline="0" dirty="0">
                        <a:solidFill>
                          <a:srgbClr val="000000"/>
                        </a:solidFill>
                        <a:effectLst/>
                        <a:latin typeface="Verdana" panose="020B0604030504040204" pitchFamily="34" charset="0"/>
                        <a:ea typeface="Verdana" panose="020B0604030504040204" pitchFamily="34" charset="0"/>
                      </a:endParaRPr>
                    </a:p>
                  </a:txBody>
                  <a:tcPr marL="137160" marR="137160" marT="137160" marB="137160" anchor="ctr">
                    <a:lnL w="12700" cap="flat" cmpd="sng" algn="ctr">
                      <a:solidFill>
                        <a:srgbClr val="C00000"/>
                      </a:solidFill>
                      <a:prstDash val="solid"/>
                      <a:round/>
                      <a:headEnd type="none" w="med" len="med"/>
                      <a:tailEnd type="none" w="med" len="med"/>
                    </a:lnL>
                    <a:lnR w="9525" cap="flat" cmpd="sng">
                      <a:noFill/>
                      <a:prstDash val="solid"/>
                      <a:round/>
                      <a:headEnd type="none" w="sm" len="sm"/>
                      <a:tailEnd type="none" w="sm" len="sm"/>
                    </a:lnR>
                    <a:lnT w="12700" cap="flat" cmpd="sng" algn="ctr">
                      <a:solidFill>
                        <a:srgbClr val="E1233F"/>
                      </a:solidFill>
                      <a:prstDash val="solid"/>
                      <a:round/>
                      <a:headEnd type="none" w="med" len="med"/>
                      <a:tailEnd type="none" w="med" len="med"/>
                    </a:lnT>
                    <a:lnB w="12700" cap="flat" cmpd="sng" algn="ctr">
                      <a:solidFill>
                        <a:srgbClr val="E1233F"/>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0647354"/>
                  </a:ext>
                </a:extLst>
              </a:tr>
              <a:tr h="898157">
                <a:tc>
                  <a:txBody>
                    <a:bodyPr/>
                    <a:lstStyle/>
                    <a:p>
                      <a:pPr marL="0" marR="0" lvl="0" indent="0" algn="ctr" rtl="0">
                        <a:lnSpc>
                          <a:spcPct val="107000"/>
                        </a:lnSpc>
                        <a:spcBef>
                          <a:spcPts val="0"/>
                        </a:spcBef>
                        <a:spcAft>
                          <a:spcPts val="0"/>
                        </a:spcAft>
                        <a:buClr>
                          <a:srgbClr val="000000"/>
                        </a:buClr>
                        <a:buSzPts val="1100"/>
                        <a:buFont typeface="Arial"/>
                        <a:buNone/>
                      </a:pPr>
                      <a:endParaRPr sz="900" b="0" u="none" strike="noStrike" kern="1200" cap="none" baseline="0" dirty="0">
                        <a:solidFill>
                          <a:srgbClr val="FFFFFF"/>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rgbClr val="C00000"/>
                      </a:solidFill>
                      <a:prstDash val="solid"/>
                      <a:round/>
                      <a:headEnd type="none" w="med" len="med"/>
                      <a:tailEnd type="none" w="med" len="med"/>
                    </a:lnR>
                    <a:lnT w="12700" cap="flat" cmpd="sng" algn="ctr">
                      <a:solidFill>
                        <a:srgbClr val="E1233F"/>
                      </a:solidFill>
                      <a:prstDash val="solid"/>
                      <a:round/>
                      <a:headEnd type="none" w="med" len="med"/>
                      <a:tailEnd type="none" w="med" len="med"/>
                    </a:lnT>
                    <a:lnB w="12700" cap="flat" cmpd="sng" algn="ctr">
                      <a:solidFill>
                        <a:srgbClr val="E1233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just" fontAlgn="b"/>
                      <a:r>
                        <a:rPr lang="it-IT" sz="1000" b="0" i="0" u="none" strike="noStrike" kern="1200" baseline="0" dirty="0">
                          <a:solidFill>
                            <a:srgbClr val="000000"/>
                          </a:solidFill>
                          <a:effectLst/>
                          <a:latin typeface="Verdana" panose="020B0604030504040204" pitchFamily="34" charset="0"/>
                          <a:ea typeface="Verdana" panose="020B0604030504040204" pitchFamily="34" charset="0"/>
                        </a:rPr>
                        <a:t>ATLÁNTICO : Manatí, Repelón.</a:t>
                      </a:r>
                    </a:p>
                    <a:p>
                      <a:pPr algn="just" fontAlgn="b"/>
                      <a:r>
                        <a:rPr lang="it-IT" sz="1000" b="0" i="0" u="none" strike="noStrike" kern="1200" baseline="0" dirty="0">
                          <a:solidFill>
                            <a:srgbClr val="000000"/>
                          </a:solidFill>
                          <a:effectLst/>
                          <a:latin typeface="Verdana" panose="020B0604030504040204" pitchFamily="34" charset="0"/>
                          <a:ea typeface="Verdana" panose="020B0604030504040204" pitchFamily="34" charset="0"/>
                        </a:rPr>
                        <a:t>BOLÍVAR : Achí, Arjona, Barranco De Loba, Cantagallo, Magangué, Montecristo, Pinillos, Tiquisio.</a:t>
                      </a:r>
                    </a:p>
                    <a:p>
                      <a:pPr algn="just" fontAlgn="b"/>
                      <a:r>
                        <a:rPr lang="it-IT" sz="1000" b="0" i="0" u="none" strike="noStrike" kern="1200" baseline="0" dirty="0">
                          <a:solidFill>
                            <a:srgbClr val="000000"/>
                          </a:solidFill>
                          <a:effectLst/>
                          <a:latin typeface="Verdana" panose="020B0604030504040204" pitchFamily="34" charset="0"/>
                          <a:ea typeface="Verdana" panose="020B0604030504040204" pitchFamily="34" charset="0"/>
                        </a:rPr>
                        <a:t>CESAR : La Jagua De Ibirico, Pelaya.</a:t>
                      </a:r>
                    </a:p>
                    <a:p>
                      <a:pPr algn="just" fontAlgn="b"/>
                      <a:r>
                        <a:rPr lang="it-IT" sz="1000" b="0" i="0" u="none" strike="noStrike" kern="1200" baseline="0" dirty="0">
                          <a:solidFill>
                            <a:srgbClr val="000000"/>
                          </a:solidFill>
                          <a:effectLst/>
                          <a:latin typeface="Verdana" panose="020B0604030504040204" pitchFamily="34" charset="0"/>
                          <a:ea typeface="Verdana" panose="020B0604030504040204" pitchFamily="34" charset="0"/>
                        </a:rPr>
                        <a:t>CÓRDOBA : Cereté, Chimá, Ciénaga De Oro, Montelíbano, Planeta Rica, Puerto Libertador, San Bernardo Del Viento.</a:t>
                      </a:r>
                    </a:p>
                    <a:p>
                      <a:pPr algn="just" fontAlgn="b"/>
                      <a:r>
                        <a:rPr lang="it-IT" sz="1000" b="0" i="0" u="none" strike="noStrike" kern="1200" baseline="0" dirty="0">
                          <a:solidFill>
                            <a:srgbClr val="000000"/>
                          </a:solidFill>
                          <a:effectLst/>
                          <a:latin typeface="Verdana" panose="020B0604030504040204" pitchFamily="34" charset="0"/>
                          <a:ea typeface="Verdana" panose="020B0604030504040204" pitchFamily="34" charset="0"/>
                        </a:rPr>
                        <a:t>LA GUAJIRA : Maicao, Manaure.</a:t>
                      </a:r>
                    </a:p>
                    <a:p>
                      <a:pPr algn="just" fontAlgn="b"/>
                      <a:r>
                        <a:rPr lang="it-IT" sz="1000" b="0" i="0" u="none" strike="noStrike" kern="1200" baseline="0" dirty="0">
                          <a:solidFill>
                            <a:srgbClr val="000000"/>
                          </a:solidFill>
                          <a:effectLst/>
                          <a:latin typeface="Verdana" panose="020B0604030504040204" pitchFamily="34" charset="0"/>
                          <a:ea typeface="Verdana" panose="020B0604030504040204" pitchFamily="34" charset="0"/>
                        </a:rPr>
                        <a:t>MAGDALENA : Pivijay.</a:t>
                      </a:r>
                    </a:p>
                    <a:p>
                      <a:pPr algn="just" fontAlgn="b"/>
                      <a:r>
                        <a:rPr lang="it-IT" sz="1000" b="0" i="0" u="none" strike="noStrike" kern="1200" baseline="0" dirty="0">
                          <a:solidFill>
                            <a:srgbClr val="000000"/>
                          </a:solidFill>
                          <a:effectLst/>
                          <a:latin typeface="Verdana" panose="020B0604030504040204" pitchFamily="34" charset="0"/>
                          <a:ea typeface="Verdana" panose="020B0604030504040204" pitchFamily="34" charset="0"/>
                        </a:rPr>
                        <a:t>SUCRE : Chalán, Colosó, Corozal, Sampués, San Benito Abad.</a:t>
                      </a:r>
                    </a:p>
                  </a:txBody>
                  <a:tcPr marL="137160" marR="137160" marT="137160" marB="137160" anchor="ctr">
                    <a:lnL w="12700" cap="flat" cmpd="sng" algn="ctr">
                      <a:solidFill>
                        <a:srgbClr val="C00000"/>
                      </a:solidFill>
                      <a:prstDash val="solid"/>
                      <a:round/>
                      <a:headEnd type="none" w="med" len="med"/>
                      <a:tailEnd type="none" w="med" len="med"/>
                    </a:lnL>
                    <a:lnR w="9525" cap="flat" cmpd="sng">
                      <a:noFill/>
                      <a:prstDash val="solid"/>
                      <a:round/>
                      <a:headEnd type="none" w="sm" len="sm"/>
                      <a:tailEnd type="none" w="sm" len="sm"/>
                    </a:lnR>
                    <a:lnT w="12700" cap="flat" cmpd="sng" algn="ctr">
                      <a:solidFill>
                        <a:srgbClr val="E1233F"/>
                      </a:solidFill>
                      <a:prstDash val="solid"/>
                      <a:round/>
                      <a:headEnd type="none" w="med" len="med"/>
                      <a:tailEnd type="none" w="med" len="med"/>
                    </a:lnT>
                    <a:lnB w="12700" cap="flat" cmpd="sng" algn="ctr">
                      <a:solidFill>
                        <a:srgbClr val="E1233F"/>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30496442"/>
                  </a:ext>
                </a:extLst>
              </a:tr>
            </a:tbl>
          </a:graphicData>
        </a:graphic>
      </p:graphicFrame>
      <p:sp>
        <p:nvSpPr>
          <p:cNvPr id="4" name="Marcador de texto 3"/>
          <p:cNvSpPr>
            <a:spLocks noGrp="1"/>
          </p:cNvSpPr>
          <p:nvPr>
            <p:ph type="body" sz="quarter" idx="4294967295"/>
          </p:nvPr>
        </p:nvSpPr>
        <p:spPr>
          <a:xfrm>
            <a:off x="5754564" y="321364"/>
            <a:ext cx="2667688" cy="376237"/>
          </a:xfrm>
        </p:spPr>
        <p:txBody>
          <a:bodyPr>
            <a:normAutofit/>
          </a:bodyPr>
          <a:lstStyle/>
          <a:p>
            <a:pPr marL="0" indent="0">
              <a:buNone/>
            </a:pPr>
            <a:r>
              <a:rPr lang="es-CO" sz="2000" b="1" dirty="0">
                <a:solidFill>
                  <a:srgbClr val="C00000"/>
                </a:solidFill>
                <a:latin typeface="Verdana" panose="020B0604030504040204" pitchFamily="34" charset="0"/>
                <a:ea typeface="Verdana" panose="020B0604030504040204" pitchFamily="34" charset="0"/>
              </a:rPr>
              <a:t>REGIÓN CARIBE</a:t>
            </a:r>
            <a:endParaRPr lang="es-MX" sz="2000" b="1" dirty="0">
              <a:solidFill>
                <a:srgbClr val="C00000"/>
              </a:solidFill>
              <a:latin typeface="Verdana" panose="020B0604030504040204" pitchFamily="34" charset="0"/>
              <a:ea typeface="Verdana" panose="020B0604030504040204" pitchFamily="34" charset="0"/>
            </a:endParaRPr>
          </a:p>
        </p:txBody>
      </p:sp>
      <p:pic>
        <p:nvPicPr>
          <p:cNvPr id="14" name="Google Shape;399;p4"/>
          <p:cNvPicPr preferRelativeResize="0"/>
          <p:nvPr/>
        </p:nvPicPr>
        <p:blipFill>
          <a:blip r:embed="rId2" r:link="rId3">
            <a:extLst>
              <a:ext uri="{28A0092B-C50C-407E-A947-70E740481C1C}">
                <a14:useLocalDpi xmlns:a14="http://schemas.microsoft.com/office/drawing/2010/main" val="0"/>
              </a:ext>
            </a:extLst>
          </a:blip>
          <a:srcRect/>
          <a:stretch>
            <a:fillRect/>
          </a:stretch>
        </p:blipFill>
        <p:spPr>
          <a:xfrm>
            <a:off x="307872" y="898592"/>
            <a:ext cx="4894748" cy="5686256"/>
          </a:xfrm>
          <a:prstGeom prst="rect">
            <a:avLst/>
          </a:prstGeom>
          <a:noFill/>
          <a:ln>
            <a:noFill/>
          </a:ln>
        </p:spPr>
      </p:pic>
      <p:pic>
        <p:nvPicPr>
          <p:cNvPr id="15" name="Google Shape;400;p4"/>
          <p:cNvPicPr preferRelativeResize="0"/>
          <p:nvPr/>
        </p:nvPicPr>
        <p:blipFill rotWithShape="1">
          <a:blip r:embed="rId4">
            <a:alphaModFix/>
          </a:blip>
          <a:srcRect/>
          <a:stretch/>
        </p:blipFill>
        <p:spPr>
          <a:xfrm>
            <a:off x="5665435" y="4987754"/>
            <a:ext cx="457200" cy="446694"/>
          </a:xfrm>
          <a:prstGeom prst="rect">
            <a:avLst/>
          </a:prstGeom>
          <a:noFill/>
          <a:ln>
            <a:noFill/>
          </a:ln>
        </p:spPr>
      </p:pic>
      <p:pic>
        <p:nvPicPr>
          <p:cNvPr id="16" name="Google Shape;406;p4" descr="Recurso 25.png"/>
          <p:cNvPicPr preferRelativeResize="0"/>
          <p:nvPr/>
        </p:nvPicPr>
        <p:blipFill rotWithShape="1">
          <a:blip r:embed="rId5">
            <a:alphaModFix/>
          </a:blip>
          <a:srcRect/>
          <a:stretch/>
        </p:blipFill>
        <p:spPr>
          <a:xfrm>
            <a:off x="5665435" y="2293024"/>
            <a:ext cx="457200" cy="446694"/>
          </a:xfrm>
          <a:prstGeom prst="rect">
            <a:avLst/>
          </a:prstGeom>
          <a:noFill/>
          <a:ln>
            <a:noFill/>
          </a:ln>
        </p:spPr>
      </p:pic>
      <p:pic>
        <p:nvPicPr>
          <p:cNvPr id="17" name="Google Shape;407;p4"/>
          <p:cNvPicPr preferRelativeResize="0"/>
          <p:nvPr/>
        </p:nvPicPr>
        <p:blipFill rotWithShape="1">
          <a:blip r:embed="rId6">
            <a:alphaModFix/>
          </a:blip>
          <a:srcRect/>
          <a:stretch/>
        </p:blipFill>
        <p:spPr>
          <a:xfrm>
            <a:off x="5665435" y="3543029"/>
            <a:ext cx="457200" cy="445047"/>
          </a:xfrm>
          <a:prstGeom prst="rect">
            <a:avLst/>
          </a:prstGeom>
          <a:noFill/>
          <a:ln>
            <a:noFill/>
          </a:ln>
        </p:spPr>
      </p:pic>
      <p:pic>
        <p:nvPicPr>
          <p:cNvPr id="2" name="Google Shape;204;p4">
            <a:extLst>
              <a:ext uri="{FF2B5EF4-FFF2-40B4-BE49-F238E27FC236}">
                <a16:creationId xmlns:a16="http://schemas.microsoft.com/office/drawing/2014/main" id="{1FB0382C-63F7-1018-6294-B7F54E8A7F5B}"/>
              </a:ext>
            </a:extLst>
          </p:cNvPr>
          <p:cNvPicPr preferRelativeResize="0"/>
          <p:nvPr/>
        </p:nvPicPr>
        <p:blipFill rotWithShape="1">
          <a:blip r:embed="rId7">
            <a:alphaModFix/>
          </a:blip>
          <a:srcRect/>
          <a:stretch/>
        </p:blipFill>
        <p:spPr>
          <a:xfrm>
            <a:off x="17500600" y="5211101"/>
            <a:ext cx="4343194" cy="1184948"/>
          </a:xfrm>
          <a:prstGeom prst="rect">
            <a:avLst/>
          </a:prstGeom>
          <a:noFill/>
          <a:ln>
            <a:noFill/>
          </a:ln>
        </p:spPr>
      </p:pic>
      <p:pic>
        <p:nvPicPr>
          <p:cNvPr id="5" name="Google Shape;204;p4">
            <a:extLst>
              <a:ext uri="{FF2B5EF4-FFF2-40B4-BE49-F238E27FC236}">
                <a16:creationId xmlns:a16="http://schemas.microsoft.com/office/drawing/2014/main" id="{1ECE3981-8A74-3F42-8A05-439559878514}"/>
              </a:ext>
            </a:extLst>
          </p:cNvPr>
          <p:cNvPicPr preferRelativeResize="0"/>
          <p:nvPr/>
        </p:nvPicPr>
        <p:blipFill rotWithShape="1">
          <a:blip r:embed="rId7">
            <a:alphaModFix/>
          </a:blip>
          <a:srcRect/>
          <a:stretch/>
        </p:blipFill>
        <p:spPr>
          <a:xfrm>
            <a:off x="12192000" y="7613943"/>
            <a:ext cx="4343194" cy="1266590"/>
          </a:xfrm>
          <a:prstGeom prst="rect">
            <a:avLst/>
          </a:prstGeom>
          <a:noFill/>
          <a:ln>
            <a:noFill/>
          </a:ln>
        </p:spPr>
      </p:pic>
    </p:spTree>
    <p:extLst>
      <p:ext uri="{BB962C8B-B14F-4D97-AF65-F5344CB8AC3E}">
        <p14:creationId xmlns:p14="http://schemas.microsoft.com/office/powerpoint/2010/main" val="228382437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D9E701-7420-721B-9769-B87779358241}"/>
            </a:ext>
          </a:extLst>
        </p:cNvPr>
        <p:cNvGrpSpPr/>
        <p:nvPr/>
      </p:nvGrpSpPr>
      <p:grpSpPr>
        <a:xfrm>
          <a:off x="0" y="0"/>
          <a:ext cx="0" cy="0"/>
          <a:chOff x="0" y="0"/>
          <a:chExt cx="0" cy="0"/>
        </a:xfrm>
      </p:grpSpPr>
      <p:graphicFrame>
        <p:nvGraphicFramePr>
          <p:cNvPr id="5" name="Google Shape;397;p4">
            <a:extLst>
              <a:ext uri="{FF2B5EF4-FFF2-40B4-BE49-F238E27FC236}">
                <a16:creationId xmlns:a16="http://schemas.microsoft.com/office/drawing/2014/main" id="{452D440A-6078-976C-F17C-7619F5F737F8}"/>
              </a:ext>
            </a:extLst>
          </p:cNvPr>
          <p:cNvGraphicFramePr/>
          <p:nvPr/>
        </p:nvGraphicFramePr>
        <p:xfrm>
          <a:off x="4611155" y="2194242"/>
          <a:ext cx="7441721" cy="2346960"/>
        </p:xfrm>
        <a:graphic>
          <a:graphicData uri="http://schemas.openxmlformats.org/drawingml/2006/table">
            <a:tbl>
              <a:tblPr>
                <a:noFill/>
              </a:tblPr>
              <a:tblGrid>
                <a:gridCol w="982829">
                  <a:extLst>
                    <a:ext uri="{9D8B030D-6E8A-4147-A177-3AD203B41FA5}">
                      <a16:colId xmlns:a16="http://schemas.microsoft.com/office/drawing/2014/main" val="20000"/>
                    </a:ext>
                  </a:extLst>
                </a:gridCol>
                <a:gridCol w="6458892">
                  <a:extLst>
                    <a:ext uri="{9D8B030D-6E8A-4147-A177-3AD203B41FA5}">
                      <a16:colId xmlns:a16="http://schemas.microsoft.com/office/drawing/2014/main" val="20001"/>
                    </a:ext>
                  </a:extLst>
                </a:gridCol>
              </a:tblGrid>
              <a:tr h="356987">
                <a:tc>
                  <a:txBody>
                    <a:bodyPr/>
                    <a:lstStyle/>
                    <a:p>
                      <a:pPr marL="0" marR="0" lvl="0" indent="0" algn="ctr" rtl="0">
                        <a:lnSpc>
                          <a:spcPct val="100000"/>
                        </a:lnSpc>
                        <a:spcBef>
                          <a:spcPts val="0"/>
                        </a:spcBef>
                        <a:spcAft>
                          <a:spcPts val="0"/>
                        </a:spcAft>
                        <a:buClr>
                          <a:srgbClr val="000000"/>
                        </a:buClr>
                        <a:buSzPts val="1100"/>
                        <a:buFont typeface="Arial Narrow"/>
                        <a:buNone/>
                      </a:pPr>
                      <a:r>
                        <a:rPr lang="es-MX" sz="800" b="1" u="none" strike="noStrike" cap="none" dirty="0">
                          <a:solidFill>
                            <a:schemeClr val="lt1"/>
                          </a:solidFill>
                          <a:latin typeface="Verdana" panose="020B0604030504040204" pitchFamily="34" charset="0"/>
                          <a:ea typeface="Verdana" panose="020B0604030504040204" pitchFamily="34" charset="0"/>
                          <a:cs typeface="Arial Narrow"/>
                          <a:sym typeface="Arial Narrow"/>
                        </a:rPr>
                        <a:t>ALERTA</a:t>
                      </a:r>
                      <a:endParaRPr sz="800" b="1" u="none" strike="noStrike" cap="none" dirty="0">
                        <a:solidFill>
                          <a:schemeClr val="lt1"/>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800" b="1" u="none" strike="noStrike" cap="none" dirty="0">
                          <a:solidFill>
                            <a:schemeClr val="lt1"/>
                          </a:solidFill>
                          <a:latin typeface="Verdana" panose="020B0604030504040204" pitchFamily="34" charset="0"/>
                          <a:ea typeface="Verdana" panose="020B0604030504040204" pitchFamily="34" charset="0"/>
                          <a:cs typeface="Arial Narrow"/>
                          <a:sym typeface="Arial Narrow"/>
                        </a:rPr>
                        <a:t>SITIOS PARA LOS CUALES SE GENERA LA ALERTA</a:t>
                      </a:r>
                      <a:endParaRPr sz="1000" b="1" u="none" strike="noStrike" cap="none" dirty="0">
                        <a:solidFill>
                          <a:schemeClr val="lt1"/>
                        </a:solidFill>
                        <a:latin typeface="Verdana" panose="020B0604030504040204" pitchFamily="34" charset="0"/>
                        <a:ea typeface="Verdana" panose="020B0604030504040204" pitchFamily="34" charset="0"/>
                      </a:endParaRPr>
                    </a:p>
                  </a:txBody>
                  <a:tcPr marL="137160" marR="137160" marT="137160" marB="137160"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lgn="ctr">
                      <a:noFill/>
                      <a:prstDash val="solid"/>
                      <a:round/>
                      <a:headEnd type="none" w="sm" len="sm"/>
                      <a:tailEnd type="none" w="sm" len="sm"/>
                    </a:lnB>
                    <a:lnTlToBr w="12700" cmpd="sng">
                      <a:noFill/>
                      <a:prstDash val="solid"/>
                    </a:lnTlToBr>
                    <a:lnBlToTr w="12700" cmpd="sng">
                      <a:noFill/>
                      <a:prstDash val="solid"/>
                    </a:lnBlToTr>
                    <a:solidFill>
                      <a:srgbClr val="C00000"/>
                    </a:solidFill>
                  </a:tcPr>
                </a:tc>
                <a:extLst>
                  <a:ext uri="{0D108BD9-81ED-4DB2-BD59-A6C34878D82A}">
                    <a16:rowId xmlns:a16="http://schemas.microsoft.com/office/drawing/2014/main" val="10000"/>
                  </a:ext>
                </a:extLst>
              </a:tr>
              <a:tr h="853910">
                <a:tc>
                  <a:txBody>
                    <a:bodyPr/>
                    <a:lstStyle/>
                    <a:p>
                      <a:pPr marL="0" marR="0" lvl="0" indent="0" algn="ctr" rtl="0">
                        <a:lnSpc>
                          <a:spcPct val="107000"/>
                        </a:lnSpc>
                        <a:spcBef>
                          <a:spcPts val="0"/>
                        </a:spcBef>
                        <a:spcAft>
                          <a:spcPts val="0"/>
                        </a:spcAft>
                        <a:buClr>
                          <a:srgbClr val="000000"/>
                        </a:buClr>
                        <a:buSzPts val="1100"/>
                        <a:buFont typeface="Arial"/>
                        <a:buNone/>
                      </a:pPr>
                      <a:endParaRPr sz="900" b="0" u="none" strike="noStrike" kern="1200" cap="none" baseline="0" dirty="0">
                        <a:solidFill>
                          <a:srgbClr val="FFFFFF"/>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rgbClr val="C00000"/>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E1233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just" fontAlgn="b"/>
                      <a:r>
                        <a:rPr lang="it-IT" sz="1000" b="0" i="0" u="none" strike="noStrike" kern="1200" baseline="0" dirty="0">
                          <a:solidFill>
                            <a:srgbClr val="000000"/>
                          </a:solidFill>
                          <a:effectLst/>
                          <a:latin typeface="Verdana" panose="020B0604030504040204" pitchFamily="34" charset="0"/>
                          <a:ea typeface="Verdana" panose="020B0604030504040204" pitchFamily="34" charset="0"/>
                        </a:rPr>
                        <a:t>ANTIOQUIA : Abejorral, Angelópolis, Bello, Belmira, Caldas, Copacabana, Ebéjico, Heliconia, La Estrella, La Pintada, Medellín, Montebello, Retiro, San Jerónimo, San Pedro De Los Milagros, Santa Bárbara, Sopetrán.</a:t>
                      </a:r>
                    </a:p>
                    <a:p>
                      <a:pPr algn="just" fontAlgn="b"/>
                      <a:r>
                        <a:rPr lang="it-IT" sz="1000" b="0" i="0" u="none" strike="noStrike" kern="1200" baseline="0" dirty="0">
                          <a:solidFill>
                            <a:srgbClr val="000000"/>
                          </a:solidFill>
                          <a:effectLst/>
                          <a:latin typeface="Verdana" panose="020B0604030504040204" pitchFamily="34" charset="0"/>
                          <a:ea typeface="Verdana" panose="020B0604030504040204" pitchFamily="34" charset="0"/>
                        </a:rPr>
                        <a:t>BOGOTÁ, D.C. : Bogotá, D.C..</a:t>
                      </a:r>
                    </a:p>
                    <a:p>
                      <a:pPr algn="just" fontAlgn="b"/>
                      <a:r>
                        <a:rPr lang="it-IT" sz="1000" b="0" i="0" u="none" strike="noStrike" kern="1200" baseline="0" dirty="0">
                          <a:solidFill>
                            <a:srgbClr val="000000"/>
                          </a:solidFill>
                          <a:effectLst/>
                          <a:latin typeface="Verdana" panose="020B0604030504040204" pitchFamily="34" charset="0"/>
                          <a:ea typeface="Verdana" panose="020B0604030504040204" pitchFamily="34" charset="0"/>
                        </a:rPr>
                        <a:t>BOYACÁ : Paipa.</a:t>
                      </a:r>
                    </a:p>
                    <a:p>
                      <a:pPr algn="just" fontAlgn="b"/>
                      <a:r>
                        <a:rPr lang="it-IT" sz="1000" b="0" i="0" u="none" strike="noStrike" kern="1200" baseline="0" dirty="0">
                          <a:solidFill>
                            <a:srgbClr val="000000"/>
                          </a:solidFill>
                          <a:effectLst/>
                          <a:latin typeface="Verdana" panose="020B0604030504040204" pitchFamily="34" charset="0"/>
                          <a:ea typeface="Verdana" panose="020B0604030504040204" pitchFamily="34" charset="0"/>
                        </a:rPr>
                        <a:t>CALDAS : Aguadas.</a:t>
                      </a:r>
                    </a:p>
                    <a:p>
                      <a:pPr algn="just" fontAlgn="b"/>
                      <a:r>
                        <a:rPr lang="it-IT" sz="1000" b="0" i="0" u="none" strike="noStrike" kern="1200" baseline="0" dirty="0">
                          <a:solidFill>
                            <a:srgbClr val="000000"/>
                          </a:solidFill>
                          <a:effectLst/>
                          <a:latin typeface="Verdana" panose="020B0604030504040204" pitchFamily="34" charset="0"/>
                          <a:ea typeface="Verdana" panose="020B0604030504040204" pitchFamily="34" charset="0"/>
                        </a:rPr>
                        <a:t>CUNDINAMARCA : Carmen De Carupa, Cáqueza, Fosca, Fúquene, Guachetá, Une, Villa De San Diego De Ubaté.</a:t>
                      </a:r>
                    </a:p>
                    <a:p>
                      <a:pPr algn="just" fontAlgn="b"/>
                      <a:r>
                        <a:rPr lang="it-IT" sz="1000" b="0" i="0" u="none" strike="noStrike" kern="1200" baseline="0" dirty="0">
                          <a:solidFill>
                            <a:srgbClr val="000000"/>
                          </a:solidFill>
                          <a:effectLst/>
                          <a:latin typeface="Verdana" panose="020B0604030504040204" pitchFamily="34" charset="0"/>
                          <a:ea typeface="Verdana" panose="020B0604030504040204" pitchFamily="34" charset="0"/>
                        </a:rPr>
                        <a:t>HUILA : Baraya, Colombia, Neiva, Rivera, Tello, Villavieja.</a:t>
                      </a:r>
                    </a:p>
                    <a:p>
                      <a:pPr algn="just" fontAlgn="b"/>
                      <a:r>
                        <a:rPr lang="it-IT" sz="1000" b="0" i="0" u="none" strike="noStrike" kern="1200" baseline="0" dirty="0">
                          <a:solidFill>
                            <a:srgbClr val="000000"/>
                          </a:solidFill>
                          <a:effectLst/>
                          <a:latin typeface="Verdana" panose="020B0604030504040204" pitchFamily="34" charset="0"/>
                          <a:ea typeface="Verdana" panose="020B0604030504040204" pitchFamily="34" charset="0"/>
                        </a:rPr>
                        <a:t>SANTANDER : Concepción.</a:t>
                      </a:r>
                    </a:p>
                    <a:p>
                      <a:pPr algn="just" fontAlgn="b"/>
                      <a:r>
                        <a:rPr lang="it-IT" sz="1000" b="0" i="0" u="none" strike="noStrike" kern="1200" baseline="0" dirty="0">
                          <a:solidFill>
                            <a:srgbClr val="000000"/>
                          </a:solidFill>
                          <a:effectLst/>
                          <a:latin typeface="Verdana" panose="020B0604030504040204" pitchFamily="34" charset="0"/>
                          <a:ea typeface="Verdana" panose="020B0604030504040204" pitchFamily="34" charset="0"/>
                        </a:rPr>
                        <a:t>TOLIMA : Alpujarra, Dolores, Ibagué.</a:t>
                      </a:r>
                    </a:p>
                  </a:txBody>
                  <a:tcPr marL="137160" marR="137160" marT="137160" marB="137160" anchor="ctr">
                    <a:lnL w="12700" cap="flat" cmpd="sng" algn="ctr">
                      <a:solidFill>
                        <a:srgbClr val="C00000"/>
                      </a:solidFill>
                      <a:prstDash val="solid"/>
                      <a:round/>
                      <a:headEnd type="none" w="med" len="med"/>
                      <a:tailEnd type="none" w="med" len="med"/>
                    </a:lnL>
                    <a:lnR w="9525" cap="flat" cmpd="sng">
                      <a:noFill/>
                      <a:prstDash val="solid"/>
                      <a:round/>
                      <a:headEnd type="none" w="sm" len="sm"/>
                      <a:tailEnd type="none" w="sm" len="sm"/>
                    </a:lnR>
                    <a:lnT w="12700" cap="flat" cmpd="sng" algn="ctr">
                      <a:noFill/>
                      <a:prstDash val="solid"/>
                      <a:round/>
                      <a:headEnd type="none" w="med" len="med"/>
                      <a:tailEnd type="none" w="med" len="med"/>
                    </a:lnT>
                    <a:lnB w="12700" cap="flat" cmpd="sng" algn="ctr">
                      <a:solidFill>
                        <a:srgbClr val="E1233F"/>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34136786"/>
                  </a:ext>
                </a:extLst>
              </a:tr>
            </a:tbl>
          </a:graphicData>
        </a:graphic>
      </p:graphicFrame>
      <p:pic>
        <p:nvPicPr>
          <p:cNvPr id="8" name="Google Shape;417;p5">
            <a:extLst>
              <a:ext uri="{FF2B5EF4-FFF2-40B4-BE49-F238E27FC236}">
                <a16:creationId xmlns:a16="http://schemas.microsoft.com/office/drawing/2014/main" id="{A18EAFF5-D701-4064-5072-6CEF731D10B6}"/>
              </a:ext>
            </a:extLst>
          </p:cNvPr>
          <p:cNvPicPr preferRelativeResize="0"/>
          <p:nvPr/>
        </p:nvPicPr>
        <p:blipFill>
          <a:blip r:embed="rId2" r:link="rId3">
            <a:extLst>
              <a:ext uri="{28A0092B-C50C-407E-A947-70E740481C1C}">
                <a14:useLocalDpi xmlns:a14="http://schemas.microsoft.com/office/drawing/2010/main" val="0"/>
              </a:ext>
            </a:extLst>
          </a:blip>
          <a:srcRect/>
          <a:stretch>
            <a:fillRect/>
          </a:stretch>
        </p:blipFill>
        <p:spPr>
          <a:xfrm>
            <a:off x="334446" y="818237"/>
            <a:ext cx="4095664" cy="5779632"/>
          </a:xfrm>
          <a:prstGeom prst="rect">
            <a:avLst/>
          </a:prstGeom>
          <a:noFill/>
          <a:ln>
            <a:noFill/>
          </a:ln>
        </p:spPr>
      </p:pic>
      <p:pic>
        <p:nvPicPr>
          <p:cNvPr id="11" name="Google Shape;406;p4" descr="Recurso 25.png">
            <a:extLst>
              <a:ext uri="{FF2B5EF4-FFF2-40B4-BE49-F238E27FC236}">
                <a16:creationId xmlns:a16="http://schemas.microsoft.com/office/drawing/2014/main" id="{27480E6A-0DE8-8296-F689-96863AEA8324}"/>
              </a:ext>
            </a:extLst>
          </p:cNvPr>
          <p:cNvPicPr preferRelativeResize="0"/>
          <p:nvPr/>
        </p:nvPicPr>
        <p:blipFill rotWithShape="1">
          <a:blip r:embed="rId4">
            <a:alphaModFix/>
          </a:blip>
          <a:srcRect/>
          <a:stretch/>
        </p:blipFill>
        <p:spPr>
          <a:xfrm>
            <a:off x="13133559" y="3483551"/>
            <a:ext cx="457200" cy="446400"/>
          </a:xfrm>
          <a:prstGeom prst="rect">
            <a:avLst/>
          </a:prstGeom>
          <a:noFill/>
          <a:ln>
            <a:noFill/>
          </a:ln>
        </p:spPr>
      </p:pic>
      <p:sp>
        <p:nvSpPr>
          <p:cNvPr id="2" name="Marcador de texto 3">
            <a:extLst>
              <a:ext uri="{FF2B5EF4-FFF2-40B4-BE49-F238E27FC236}">
                <a16:creationId xmlns:a16="http://schemas.microsoft.com/office/drawing/2014/main" id="{13A90B85-012E-6296-075B-C1AE9099AAAC}"/>
              </a:ext>
            </a:extLst>
          </p:cNvPr>
          <p:cNvSpPr txBox="1">
            <a:spLocks/>
          </p:cNvSpPr>
          <p:nvPr/>
        </p:nvSpPr>
        <p:spPr>
          <a:xfrm>
            <a:off x="5754564" y="321364"/>
            <a:ext cx="2667688" cy="37623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s-CO" sz="2000" b="1" i="0" u="none" strike="noStrike" kern="1200" cap="none" spc="0" normalizeH="0" baseline="0" noProof="0" dirty="0">
                <a:ln>
                  <a:noFill/>
                </a:ln>
                <a:solidFill>
                  <a:srgbClr val="C00000"/>
                </a:solidFill>
                <a:effectLst/>
                <a:uLnTx/>
                <a:uFillTx/>
                <a:latin typeface="Verdana" panose="020B0604030504040204" pitchFamily="34" charset="0"/>
                <a:ea typeface="Verdana" panose="020B0604030504040204" pitchFamily="34" charset="0"/>
                <a:cs typeface="+mn-cs"/>
              </a:rPr>
              <a:t>REGIÓN ANDINA</a:t>
            </a:r>
            <a:endParaRPr kumimoji="0" lang="es-MX" sz="2000" b="1" i="0" u="none" strike="noStrike" kern="1200" cap="none" spc="0" normalizeH="0" baseline="0" noProof="0" dirty="0">
              <a:ln>
                <a:noFill/>
              </a:ln>
              <a:solidFill>
                <a:srgbClr val="C00000"/>
              </a:solidFill>
              <a:effectLst/>
              <a:uLnTx/>
              <a:uFillTx/>
              <a:latin typeface="Verdana" panose="020B0604030504040204" pitchFamily="34" charset="0"/>
              <a:ea typeface="Verdana" panose="020B0604030504040204" pitchFamily="34" charset="0"/>
              <a:cs typeface="+mn-cs"/>
            </a:endParaRPr>
          </a:p>
        </p:txBody>
      </p:sp>
      <p:pic>
        <p:nvPicPr>
          <p:cNvPr id="7" name="Google Shape;400;p4">
            <a:extLst>
              <a:ext uri="{FF2B5EF4-FFF2-40B4-BE49-F238E27FC236}">
                <a16:creationId xmlns:a16="http://schemas.microsoft.com/office/drawing/2014/main" id="{997731BA-72F7-CB94-BB58-5482D9803B49}"/>
              </a:ext>
            </a:extLst>
          </p:cNvPr>
          <p:cNvPicPr preferRelativeResize="0"/>
          <p:nvPr/>
        </p:nvPicPr>
        <p:blipFill rotWithShape="1">
          <a:blip r:embed="rId5">
            <a:alphaModFix/>
          </a:blip>
          <a:srcRect/>
          <a:stretch/>
        </p:blipFill>
        <p:spPr>
          <a:xfrm>
            <a:off x="13746688" y="5100641"/>
            <a:ext cx="475075" cy="446694"/>
          </a:xfrm>
          <a:prstGeom prst="rect">
            <a:avLst/>
          </a:prstGeom>
          <a:noFill/>
          <a:ln>
            <a:noFill/>
          </a:ln>
        </p:spPr>
      </p:pic>
      <p:pic>
        <p:nvPicPr>
          <p:cNvPr id="4" name="Google Shape;407;p4">
            <a:extLst>
              <a:ext uri="{FF2B5EF4-FFF2-40B4-BE49-F238E27FC236}">
                <a16:creationId xmlns:a16="http://schemas.microsoft.com/office/drawing/2014/main" id="{61F22BFE-6E74-EAC6-9998-0D3477BFABB7}"/>
              </a:ext>
            </a:extLst>
          </p:cNvPr>
          <p:cNvPicPr preferRelativeResize="0"/>
          <p:nvPr/>
        </p:nvPicPr>
        <p:blipFill rotWithShape="1">
          <a:blip r:embed="rId6">
            <a:alphaModFix/>
          </a:blip>
          <a:srcRect/>
          <a:stretch/>
        </p:blipFill>
        <p:spPr>
          <a:xfrm>
            <a:off x="13590759" y="5100641"/>
            <a:ext cx="475075" cy="445047"/>
          </a:xfrm>
          <a:prstGeom prst="rect">
            <a:avLst/>
          </a:prstGeom>
          <a:noFill/>
          <a:ln>
            <a:noFill/>
          </a:ln>
        </p:spPr>
      </p:pic>
      <p:pic>
        <p:nvPicPr>
          <p:cNvPr id="9" name="Google Shape;204;p4">
            <a:extLst>
              <a:ext uri="{FF2B5EF4-FFF2-40B4-BE49-F238E27FC236}">
                <a16:creationId xmlns:a16="http://schemas.microsoft.com/office/drawing/2014/main" id="{F2382F75-ED63-7FA8-475B-2731A80C0F7E}"/>
              </a:ext>
            </a:extLst>
          </p:cNvPr>
          <p:cNvPicPr preferRelativeResize="0"/>
          <p:nvPr/>
        </p:nvPicPr>
        <p:blipFill rotWithShape="1">
          <a:blip r:embed="rId7">
            <a:alphaModFix/>
          </a:blip>
          <a:srcRect/>
          <a:stretch/>
        </p:blipFill>
        <p:spPr>
          <a:xfrm>
            <a:off x="12752662" y="2194242"/>
            <a:ext cx="4343194" cy="1266590"/>
          </a:xfrm>
          <a:prstGeom prst="rect">
            <a:avLst/>
          </a:prstGeom>
          <a:noFill/>
          <a:ln>
            <a:noFill/>
          </a:ln>
        </p:spPr>
      </p:pic>
      <p:pic>
        <p:nvPicPr>
          <p:cNvPr id="3" name="Google Shape;406;p4" descr="Recurso 25.png">
            <a:extLst>
              <a:ext uri="{FF2B5EF4-FFF2-40B4-BE49-F238E27FC236}">
                <a16:creationId xmlns:a16="http://schemas.microsoft.com/office/drawing/2014/main" id="{32C4FBE1-D504-AFAB-7CBF-1B2D05199B68}"/>
              </a:ext>
            </a:extLst>
          </p:cNvPr>
          <p:cNvPicPr preferRelativeResize="0"/>
          <p:nvPr/>
        </p:nvPicPr>
        <p:blipFill rotWithShape="1">
          <a:blip r:embed="rId4">
            <a:alphaModFix/>
          </a:blip>
          <a:srcRect/>
          <a:stretch/>
        </p:blipFill>
        <p:spPr>
          <a:xfrm>
            <a:off x="4901296" y="3560915"/>
            <a:ext cx="457200" cy="446400"/>
          </a:xfrm>
          <a:prstGeom prst="rect">
            <a:avLst/>
          </a:prstGeom>
          <a:noFill/>
          <a:ln>
            <a:noFill/>
          </a:ln>
        </p:spPr>
      </p:pic>
    </p:spTree>
    <p:extLst>
      <p:ext uri="{BB962C8B-B14F-4D97-AF65-F5344CB8AC3E}">
        <p14:creationId xmlns:p14="http://schemas.microsoft.com/office/powerpoint/2010/main" val="231818085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9C2C6E-4F39-9AD0-3A6C-F6FC04D44C05}"/>
            </a:ext>
          </a:extLst>
        </p:cNvPr>
        <p:cNvGrpSpPr/>
        <p:nvPr/>
      </p:nvGrpSpPr>
      <p:grpSpPr>
        <a:xfrm>
          <a:off x="0" y="0"/>
          <a:ext cx="0" cy="0"/>
          <a:chOff x="0" y="0"/>
          <a:chExt cx="0" cy="0"/>
        </a:xfrm>
      </p:grpSpPr>
      <p:graphicFrame>
        <p:nvGraphicFramePr>
          <p:cNvPr id="6" name="Google Shape;397;p4">
            <a:extLst>
              <a:ext uri="{FF2B5EF4-FFF2-40B4-BE49-F238E27FC236}">
                <a16:creationId xmlns:a16="http://schemas.microsoft.com/office/drawing/2014/main" id="{324DF5EC-DF62-C03F-72A5-AFDC977D6299}"/>
              </a:ext>
            </a:extLst>
          </p:cNvPr>
          <p:cNvGraphicFramePr/>
          <p:nvPr/>
        </p:nvGraphicFramePr>
        <p:xfrm>
          <a:off x="4613707" y="1699919"/>
          <a:ext cx="7243847" cy="4328160"/>
        </p:xfrm>
        <a:graphic>
          <a:graphicData uri="http://schemas.openxmlformats.org/drawingml/2006/table">
            <a:tbl>
              <a:tblPr>
                <a:noFill/>
              </a:tblPr>
              <a:tblGrid>
                <a:gridCol w="991332">
                  <a:extLst>
                    <a:ext uri="{9D8B030D-6E8A-4147-A177-3AD203B41FA5}">
                      <a16:colId xmlns:a16="http://schemas.microsoft.com/office/drawing/2014/main" val="20000"/>
                    </a:ext>
                  </a:extLst>
                </a:gridCol>
                <a:gridCol w="6252515">
                  <a:extLst>
                    <a:ext uri="{9D8B030D-6E8A-4147-A177-3AD203B41FA5}">
                      <a16:colId xmlns:a16="http://schemas.microsoft.com/office/drawing/2014/main" val="20001"/>
                    </a:ext>
                  </a:extLst>
                </a:gridCol>
              </a:tblGrid>
              <a:tr h="0">
                <a:tc>
                  <a:txBody>
                    <a:bodyPr/>
                    <a:lstStyle/>
                    <a:p>
                      <a:pPr marL="0" marR="0" lvl="0" indent="0" algn="ctr" rtl="0">
                        <a:lnSpc>
                          <a:spcPct val="100000"/>
                        </a:lnSpc>
                        <a:spcBef>
                          <a:spcPts val="0"/>
                        </a:spcBef>
                        <a:spcAft>
                          <a:spcPts val="0"/>
                        </a:spcAft>
                        <a:buClr>
                          <a:srgbClr val="000000"/>
                        </a:buClr>
                        <a:buSzPts val="1100"/>
                        <a:buFont typeface="Arial Narrow"/>
                        <a:buNone/>
                      </a:pPr>
                      <a:r>
                        <a:rPr lang="es-MX" sz="800" b="1" u="none" strike="noStrike" cap="none" dirty="0">
                          <a:solidFill>
                            <a:schemeClr val="lt1"/>
                          </a:solidFill>
                          <a:latin typeface="Verdana" panose="020B0604030504040204" pitchFamily="34" charset="0"/>
                          <a:ea typeface="Verdana" panose="020B0604030504040204" pitchFamily="34" charset="0"/>
                          <a:cs typeface="Arial Narrow"/>
                          <a:sym typeface="Arial Narrow"/>
                        </a:rPr>
                        <a:t>ALERTA</a:t>
                      </a:r>
                      <a:endParaRPr sz="800" b="1" u="none" strike="noStrike" cap="none" dirty="0">
                        <a:solidFill>
                          <a:schemeClr val="lt1"/>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800" b="1" u="none" strike="noStrike" cap="none" dirty="0">
                          <a:solidFill>
                            <a:schemeClr val="lt1"/>
                          </a:solidFill>
                          <a:latin typeface="Verdana" panose="020B0604030504040204" pitchFamily="34" charset="0"/>
                          <a:ea typeface="Verdana" panose="020B0604030504040204" pitchFamily="34" charset="0"/>
                          <a:cs typeface="Arial Narrow"/>
                          <a:sym typeface="Arial Narrow"/>
                        </a:rPr>
                        <a:t>SITIOS PARA LOS CUALES SE GENERA LA ALERTA</a:t>
                      </a:r>
                      <a:endParaRPr sz="1000" b="1" u="none" strike="noStrike" cap="none" dirty="0">
                        <a:solidFill>
                          <a:schemeClr val="lt1"/>
                        </a:solidFill>
                        <a:latin typeface="Verdana" panose="020B0604030504040204" pitchFamily="34" charset="0"/>
                        <a:ea typeface="Verdana" panose="020B0604030504040204" pitchFamily="34" charset="0"/>
                      </a:endParaRPr>
                    </a:p>
                  </a:txBody>
                  <a:tcPr marL="137160" marR="137160" marT="137160" marB="137160"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lgn="ctr">
                      <a:noFill/>
                      <a:prstDash val="solid"/>
                      <a:round/>
                      <a:headEnd type="none" w="sm" len="sm"/>
                      <a:tailEnd type="none" w="sm" len="sm"/>
                    </a:lnB>
                    <a:lnTlToBr w="12700" cmpd="sng">
                      <a:noFill/>
                      <a:prstDash val="solid"/>
                    </a:lnTlToBr>
                    <a:lnBlToTr w="12700" cmpd="sng">
                      <a:noFill/>
                      <a:prstDash val="solid"/>
                    </a:lnBlToTr>
                    <a:solidFill>
                      <a:srgbClr val="C00000"/>
                    </a:solidFill>
                  </a:tcPr>
                </a:tc>
                <a:extLst>
                  <a:ext uri="{0D108BD9-81ED-4DB2-BD59-A6C34878D82A}">
                    <a16:rowId xmlns:a16="http://schemas.microsoft.com/office/drawing/2014/main" val="10000"/>
                  </a:ext>
                </a:extLst>
              </a:tr>
              <a:tr h="898157">
                <a:tc>
                  <a:txBody>
                    <a:bodyPr/>
                    <a:lstStyle/>
                    <a:p>
                      <a:pPr marL="0" marR="0" lvl="0" indent="0" algn="ctr" rtl="0">
                        <a:lnSpc>
                          <a:spcPct val="107000"/>
                        </a:lnSpc>
                        <a:spcBef>
                          <a:spcPts val="0"/>
                        </a:spcBef>
                        <a:spcAft>
                          <a:spcPts val="0"/>
                        </a:spcAft>
                        <a:buClr>
                          <a:srgbClr val="000000"/>
                        </a:buClr>
                        <a:buSzPts val="1100"/>
                        <a:buFont typeface="Arial"/>
                        <a:buNone/>
                      </a:pPr>
                      <a:endParaRPr sz="900" b="0" u="none" strike="noStrike" kern="1200" cap="none" baseline="0" dirty="0">
                        <a:solidFill>
                          <a:srgbClr val="FFFFFF"/>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rgbClr val="C00000"/>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E1233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just" fontAlgn="b"/>
                      <a:r>
                        <a:rPr lang="it-IT" sz="1000" b="0" i="0" u="none" strike="noStrike" kern="1200" baseline="0" dirty="0">
                          <a:solidFill>
                            <a:srgbClr val="000000"/>
                          </a:solidFill>
                          <a:effectLst/>
                          <a:latin typeface="Verdana" panose="020B0604030504040204" pitchFamily="34" charset="0"/>
                          <a:ea typeface="Verdana" panose="020B0604030504040204" pitchFamily="34" charset="0"/>
                        </a:rPr>
                        <a:t>ANTIOQUIA : Amagá, Anzá, Armenia, Barbosa, Caicedo, Donmatías, Entrerríos, Envigado, Fredonia, Girardota, Guadalupe, Guarne, Itagüí, Jericó, La Ceja, Liborina, Nariño, Olaya, Sabaneta, Santa Fé De Antioquia, Tarso, Támesis, Urrao, Valparaíso, Venecia, Anorí, San Luis, San Carlos.</a:t>
                      </a:r>
                    </a:p>
                    <a:p>
                      <a:pPr algn="just" fontAlgn="b"/>
                      <a:r>
                        <a:rPr lang="it-IT" sz="1000" b="0" i="0" u="none" strike="noStrike" kern="1200" baseline="0" dirty="0">
                          <a:solidFill>
                            <a:srgbClr val="000000"/>
                          </a:solidFill>
                          <a:effectLst/>
                          <a:latin typeface="Verdana" panose="020B0604030504040204" pitchFamily="34" charset="0"/>
                          <a:ea typeface="Verdana" panose="020B0604030504040204" pitchFamily="34" charset="0"/>
                        </a:rPr>
                        <a:t>BOYACÁ : Aquitania, Arcabuco, Belén, Cerinza, Chiscas, Chita, Chivor, Chíquiza, Covarachía, Cómbita, Duitama, Guateque, Guayatá, Güicán De La Sierra, La Capilla, Labranzagrande, Pajarito, Paya, Páez, Ráquira, San Luis De Gaceno, Santa María, Santa Rosa De Viterbo, Socotá, Sotaquirá, Tipacoque, Villa De Leyva.</a:t>
                      </a:r>
                    </a:p>
                    <a:p>
                      <a:pPr algn="just" fontAlgn="b"/>
                      <a:r>
                        <a:rPr lang="it-IT" sz="1000" b="0" i="0" u="none" strike="noStrike" kern="1200" baseline="0" dirty="0">
                          <a:solidFill>
                            <a:srgbClr val="000000"/>
                          </a:solidFill>
                          <a:effectLst/>
                          <a:latin typeface="Verdana" panose="020B0604030504040204" pitchFamily="34" charset="0"/>
                          <a:ea typeface="Verdana" panose="020B0604030504040204" pitchFamily="34" charset="0"/>
                        </a:rPr>
                        <a:t>CALDAS : Pácora, Salamina.</a:t>
                      </a:r>
                    </a:p>
                    <a:p>
                      <a:pPr algn="just" fontAlgn="b"/>
                      <a:r>
                        <a:rPr lang="it-IT" sz="1000" b="0" i="0" u="none" strike="noStrike" kern="1200" baseline="0" dirty="0">
                          <a:solidFill>
                            <a:srgbClr val="000000"/>
                          </a:solidFill>
                          <a:effectLst/>
                          <a:latin typeface="Verdana" panose="020B0604030504040204" pitchFamily="34" charset="0"/>
                          <a:ea typeface="Verdana" panose="020B0604030504040204" pitchFamily="34" charset="0"/>
                        </a:rPr>
                        <a:t>CUNDINAMARCA : Agua De Dios, Anapoima, Apulo, Arbeláez, Bituima, Bojacá, Cajicá, Chipaque, Choachí, Chía, Cota, Cucunubá, El Colegio, Fusagasugá, Fómeque, Gachalá, Gachetá, Gama, Granada, Guasca, Guatavita, Guayabetal, Gutiérrez, Jerusalén, Junín, La Calera, La Mesa, Lenguazaque, Machetá, Madrid, Manta, Medina, Mosquera, Nilo, Paratebueno, Pasca, Pulí, Quetame, Quipile, San Antonio Del Tequendama, San Juan De Rioseco, Sibaté, Silvania, Soacha, Sopó, Subachoque, Susa, Sutatausa, Tabio, Tena, Tenjo, Tibacuy, Tocaima, Ubalá, Vianí, Viotá, Zipaquirá.</a:t>
                      </a:r>
                    </a:p>
                    <a:p>
                      <a:pPr algn="just" fontAlgn="b"/>
                      <a:r>
                        <a:rPr lang="it-IT" sz="1000" b="0" i="0" u="none" strike="noStrike" kern="1200" baseline="0" dirty="0">
                          <a:solidFill>
                            <a:srgbClr val="000000"/>
                          </a:solidFill>
                          <a:effectLst/>
                          <a:latin typeface="Verdana" panose="020B0604030504040204" pitchFamily="34" charset="0"/>
                          <a:ea typeface="Verdana" panose="020B0604030504040204" pitchFamily="34" charset="0"/>
                        </a:rPr>
                        <a:t>HUILA : Agrado, Aipe, Algeciras, Campoalegre, Elías, Garzón, Gigante, Guadalupe, Oporapa, Paicol, Pital, Suaza, Tarqui, Tesalia, Timaná.</a:t>
                      </a:r>
                    </a:p>
                    <a:p>
                      <a:pPr algn="just" fontAlgn="b"/>
                      <a:r>
                        <a:rPr lang="it-IT" sz="1000" b="0" i="0" u="none" strike="noStrike" kern="1200" baseline="0" dirty="0">
                          <a:solidFill>
                            <a:srgbClr val="000000"/>
                          </a:solidFill>
                          <a:effectLst/>
                          <a:latin typeface="Verdana" panose="020B0604030504040204" pitchFamily="34" charset="0"/>
                          <a:ea typeface="Verdana" panose="020B0604030504040204" pitchFamily="34" charset="0"/>
                        </a:rPr>
                        <a:t>NORTE DE SANTANDER : Cucutilla, Cáchira, El Carmen, La Esperanza, Ocaña, Toledo, Villa Caro, Ábrego.</a:t>
                      </a:r>
                    </a:p>
                    <a:p>
                      <a:pPr algn="just" fontAlgn="b"/>
                      <a:r>
                        <a:rPr lang="it-IT" sz="1000" b="0" i="0" u="none" strike="noStrike" kern="1200" baseline="0" dirty="0">
                          <a:solidFill>
                            <a:srgbClr val="000000"/>
                          </a:solidFill>
                          <a:effectLst/>
                          <a:latin typeface="Verdana" panose="020B0604030504040204" pitchFamily="34" charset="0"/>
                          <a:ea typeface="Verdana" panose="020B0604030504040204" pitchFamily="34" charset="0"/>
                        </a:rPr>
                        <a:t>SANTANDER : Piedecuesta, Capitanejo, Carcasí, Cerrito, El Playón, Encino, Enciso, Gámbita, Onzaga, San José De Miranda, San Miguel, Suratá.</a:t>
                      </a:r>
                    </a:p>
                    <a:p>
                      <a:pPr algn="just" fontAlgn="b"/>
                      <a:r>
                        <a:rPr lang="it-IT" sz="1000" b="0" i="0" u="none" strike="noStrike" kern="1200" baseline="0" dirty="0">
                          <a:solidFill>
                            <a:srgbClr val="000000"/>
                          </a:solidFill>
                          <a:effectLst/>
                          <a:latin typeface="Verdana" panose="020B0604030504040204" pitchFamily="34" charset="0"/>
                          <a:ea typeface="Verdana" panose="020B0604030504040204" pitchFamily="34" charset="0"/>
                        </a:rPr>
                        <a:t>TOLIMA : San Luis, Anzoátegui, Armero, Cajamarca, Chaparral, Honda, Murillo, Natagaima, Roncesvalles, Rovira, Santa Isabel.</a:t>
                      </a:r>
                    </a:p>
                  </a:txBody>
                  <a:tcPr marL="137160" marR="137160" marT="137160" marB="137160" anchor="ctr">
                    <a:lnL w="12700" cap="flat" cmpd="sng" algn="ctr">
                      <a:solidFill>
                        <a:srgbClr val="C00000"/>
                      </a:solidFill>
                      <a:prstDash val="solid"/>
                      <a:round/>
                      <a:headEnd type="none" w="med" len="med"/>
                      <a:tailEnd type="none" w="med" len="med"/>
                    </a:lnL>
                    <a:lnR w="9525" cap="flat" cmpd="sng">
                      <a:noFill/>
                      <a:prstDash val="solid"/>
                      <a:round/>
                      <a:headEnd type="none" w="sm" len="sm"/>
                      <a:tailEnd type="none" w="sm" len="sm"/>
                    </a:lnR>
                    <a:lnT w="12700" cap="flat" cmpd="sng" algn="ctr">
                      <a:noFill/>
                      <a:prstDash val="solid"/>
                      <a:round/>
                      <a:headEnd type="none" w="med" len="med"/>
                      <a:tailEnd type="none" w="med" len="med"/>
                    </a:lnT>
                    <a:lnB w="12700" cap="flat" cmpd="sng" algn="ctr">
                      <a:solidFill>
                        <a:srgbClr val="E1233F"/>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61727770"/>
                  </a:ext>
                </a:extLst>
              </a:tr>
            </a:tbl>
          </a:graphicData>
        </a:graphic>
      </p:graphicFrame>
      <p:pic>
        <p:nvPicPr>
          <p:cNvPr id="8" name="Google Shape;417;p5">
            <a:extLst>
              <a:ext uri="{FF2B5EF4-FFF2-40B4-BE49-F238E27FC236}">
                <a16:creationId xmlns:a16="http://schemas.microsoft.com/office/drawing/2014/main" id="{EBD47F81-8064-9CD9-A8CD-0C4AC8074319}"/>
              </a:ext>
            </a:extLst>
          </p:cNvPr>
          <p:cNvPicPr preferRelativeResize="0"/>
          <p:nvPr/>
        </p:nvPicPr>
        <p:blipFill>
          <a:blip r:embed="rId2" r:link="rId3">
            <a:extLst>
              <a:ext uri="{28A0092B-C50C-407E-A947-70E740481C1C}">
                <a14:useLocalDpi xmlns:a14="http://schemas.microsoft.com/office/drawing/2010/main" val="0"/>
              </a:ext>
            </a:extLst>
          </a:blip>
          <a:srcRect/>
          <a:stretch>
            <a:fillRect/>
          </a:stretch>
        </p:blipFill>
        <p:spPr>
          <a:xfrm>
            <a:off x="334446" y="818237"/>
            <a:ext cx="4095664" cy="5779632"/>
          </a:xfrm>
          <a:prstGeom prst="rect">
            <a:avLst/>
          </a:prstGeom>
          <a:noFill/>
          <a:ln>
            <a:noFill/>
          </a:ln>
        </p:spPr>
      </p:pic>
      <p:pic>
        <p:nvPicPr>
          <p:cNvPr id="11" name="Google Shape;406;p4" descr="Recurso 25.png">
            <a:extLst>
              <a:ext uri="{FF2B5EF4-FFF2-40B4-BE49-F238E27FC236}">
                <a16:creationId xmlns:a16="http://schemas.microsoft.com/office/drawing/2014/main" id="{B345222F-E6AF-3A2F-4831-BAB03A691685}"/>
              </a:ext>
            </a:extLst>
          </p:cNvPr>
          <p:cNvPicPr preferRelativeResize="0"/>
          <p:nvPr/>
        </p:nvPicPr>
        <p:blipFill rotWithShape="1">
          <a:blip r:embed="rId4">
            <a:alphaModFix/>
          </a:blip>
          <a:srcRect/>
          <a:stretch/>
        </p:blipFill>
        <p:spPr>
          <a:xfrm>
            <a:off x="13133559" y="3483551"/>
            <a:ext cx="457200" cy="446400"/>
          </a:xfrm>
          <a:prstGeom prst="rect">
            <a:avLst/>
          </a:prstGeom>
          <a:noFill/>
          <a:ln>
            <a:noFill/>
          </a:ln>
        </p:spPr>
      </p:pic>
      <p:sp>
        <p:nvSpPr>
          <p:cNvPr id="2" name="Marcador de texto 3">
            <a:extLst>
              <a:ext uri="{FF2B5EF4-FFF2-40B4-BE49-F238E27FC236}">
                <a16:creationId xmlns:a16="http://schemas.microsoft.com/office/drawing/2014/main" id="{BEA88154-9BEB-980D-F78F-F872A439A8B9}"/>
              </a:ext>
            </a:extLst>
          </p:cNvPr>
          <p:cNvSpPr txBox="1">
            <a:spLocks/>
          </p:cNvSpPr>
          <p:nvPr/>
        </p:nvSpPr>
        <p:spPr>
          <a:xfrm>
            <a:off x="5754564" y="321364"/>
            <a:ext cx="2667688" cy="37623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s-CO" sz="2000" b="1" i="0" u="none" strike="noStrike" kern="1200" cap="none" spc="0" normalizeH="0" baseline="0" noProof="0" dirty="0">
                <a:ln>
                  <a:noFill/>
                </a:ln>
                <a:solidFill>
                  <a:srgbClr val="C00000"/>
                </a:solidFill>
                <a:effectLst/>
                <a:uLnTx/>
                <a:uFillTx/>
                <a:latin typeface="Verdana" panose="020B0604030504040204" pitchFamily="34" charset="0"/>
                <a:ea typeface="Verdana" panose="020B0604030504040204" pitchFamily="34" charset="0"/>
                <a:cs typeface="+mn-cs"/>
              </a:rPr>
              <a:t>REGIÓN ANDINA</a:t>
            </a:r>
            <a:endParaRPr kumimoji="0" lang="es-MX" sz="2000" b="1" i="0" u="none" strike="noStrike" kern="1200" cap="none" spc="0" normalizeH="0" baseline="0" noProof="0" dirty="0">
              <a:ln>
                <a:noFill/>
              </a:ln>
              <a:solidFill>
                <a:srgbClr val="C00000"/>
              </a:solidFill>
              <a:effectLst/>
              <a:uLnTx/>
              <a:uFillTx/>
              <a:latin typeface="Verdana" panose="020B0604030504040204" pitchFamily="34" charset="0"/>
              <a:ea typeface="Verdana" panose="020B0604030504040204" pitchFamily="34" charset="0"/>
              <a:cs typeface="+mn-cs"/>
            </a:endParaRPr>
          </a:p>
        </p:txBody>
      </p:sp>
      <p:pic>
        <p:nvPicPr>
          <p:cNvPr id="4" name="Google Shape;407;p4">
            <a:extLst>
              <a:ext uri="{FF2B5EF4-FFF2-40B4-BE49-F238E27FC236}">
                <a16:creationId xmlns:a16="http://schemas.microsoft.com/office/drawing/2014/main" id="{6B6EAA00-73C5-4988-C398-238DB1CEE884}"/>
              </a:ext>
            </a:extLst>
          </p:cNvPr>
          <p:cNvPicPr preferRelativeResize="0"/>
          <p:nvPr/>
        </p:nvPicPr>
        <p:blipFill rotWithShape="1">
          <a:blip r:embed="rId5">
            <a:alphaModFix/>
          </a:blip>
          <a:srcRect/>
          <a:stretch/>
        </p:blipFill>
        <p:spPr>
          <a:xfrm>
            <a:off x="4845486" y="3412876"/>
            <a:ext cx="475075" cy="445047"/>
          </a:xfrm>
          <a:prstGeom prst="rect">
            <a:avLst/>
          </a:prstGeom>
          <a:noFill/>
          <a:ln>
            <a:noFill/>
          </a:ln>
        </p:spPr>
      </p:pic>
      <p:pic>
        <p:nvPicPr>
          <p:cNvPr id="9" name="Google Shape;204;p4">
            <a:extLst>
              <a:ext uri="{FF2B5EF4-FFF2-40B4-BE49-F238E27FC236}">
                <a16:creationId xmlns:a16="http://schemas.microsoft.com/office/drawing/2014/main" id="{D5E29B68-830D-37A7-E7A2-35F619E6214B}"/>
              </a:ext>
            </a:extLst>
          </p:cNvPr>
          <p:cNvPicPr preferRelativeResize="0"/>
          <p:nvPr/>
        </p:nvPicPr>
        <p:blipFill rotWithShape="1">
          <a:blip r:embed="rId6">
            <a:alphaModFix/>
          </a:blip>
          <a:srcRect/>
          <a:stretch/>
        </p:blipFill>
        <p:spPr>
          <a:xfrm>
            <a:off x="12752662" y="2194242"/>
            <a:ext cx="4343194" cy="1266590"/>
          </a:xfrm>
          <a:prstGeom prst="rect">
            <a:avLst/>
          </a:prstGeom>
          <a:noFill/>
          <a:ln>
            <a:noFill/>
          </a:ln>
        </p:spPr>
      </p:pic>
      <p:pic>
        <p:nvPicPr>
          <p:cNvPr id="3" name="Google Shape;406;p4" descr="Recurso 25.png">
            <a:extLst>
              <a:ext uri="{FF2B5EF4-FFF2-40B4-BE49-F238E27FC236}">
                <a16:creationId xmlns:a16="http://schemas.microsoft.com/office/drawing/2014/main" id="{BF4F3541-64B1-95D1-8C5C-B0CFF3A72467}"/>
              </a:ext>
            </a:extLst>
          </p:cNvPr>
          <p:cNvPicPr preferRelativeResize="0"/>
          <p:nvPr/>
        </p:nvPicPr>
        <p:blipFill rotWithShape="1">
          <a:blip r:embed="rId4">
            <a:alphaModFix/>
          </a:blip>
          <a:srcRect/>
          <a:stretch/>
        </p:blipFill>
        <p:spPr>
          <a:xfrm>
            <a:off x="13946555" y="5410248"/>
            <a:ext cx="457200" cy="446400"/>
          </a:xfrm>
          <a:prstGeom prst="rect">
            <a:avLst/>
          </a:prstGeom>
          <a:noFill/>
          <a:ln>
            <a:noFill/>
          </a:ln>
        </p:spPr>
      </p:pic>
      <p:pic>
        <p:nvPicPr>
          <p:cNvPr id="7" name="Google Shape;400;p4">
            <a:extLst>
              <a:ext uri="{FF2B5EF4-FFF2-40B4-BE49-F238E27FC236}">
                <a16:creationId xmlns:a16="http://schemas.microsoft.com/office/drawing/2014/main" id="{BAE95877-56CB-8FFC-B7D8-A5A3DFA0DA15}"/>
              </a:ext>
            </a:extLst>
          </p:cNvPr>
          <p:cNvPicPr preferRelativeResize="0"/>
          <p:nvPr/>
        </p:nvPicPr>
        <p:blipFill rotWithShape="1">
          <a:blip r:embed="rId7">
            <a:alphaModFix/>
          </a:blip>
          <a:srcRect/>
          <a:stretch/>
        </p:blipFill>
        <p:spPr>
          <a:xfrm>
            <a:off x="12459557" y="4852745"/>
            <a:ext cx="475075" cy="446694"/>
          </a:xfrm>
          <a:prstGeom prst="rect">
            <a:avLst/>
          </a:prstGeom>
          <a:noFill/>
          <a:ln>
            <a:noFill/>
          </a:ln>
        </p:spPr>
      </p:pic>
    </p:spTree>
    <p:extLst>
      <p:ext uri="{BB962C8B-B14F-4D97-AF65-F5344CB8AC3E}">
        <p14:creationId xmlns:p14="http://schemas.microsoft.com/office/powerpoint/2010/main" val="244172988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E9C677-DDA2-A2CD-F0D6-DE18A513D1C7}"/>
            </a:ext>
          </a:extLst>
        </p:cNvPr>
        <p:cNvGrpSpPr/>
        <p:nvPr/>
      </p:nvGrpSpPr>
      <p:grpSpPr>
        <a:xfrm>
          <a:off x="0" y="0"/>
          <a:ext cx="0" cy="0"/>
          <a:chOff x="0" y="0"/>
          <a:chExt cx="0" cy="0"/>
        </a:xfrm>
      </p:grpSpPr>
      <p:graphicFrame>
        <p:nvGraphicFramePr>
          <p:cNvPr id="6" name="Google Shape;397;p4">
            <a:extLst>
              <a:ext uri="{FF2B5EF4-FFF2-40B4-BE49-F238E27FC236}">
                <a16:creationId xmlns:a16="http://schemas.microsoft.com/office/drawing/2014/main" id="{FDB16EB2-C6C6-E5D4-9D38-178F9BA5B016}"/>
              </a:ext>
            </a:extLst>
          </p:cNvPr>
          <p:cNvGraphicFramePr/>
          <p:nvPr/>
        </p:nvGraphicFramePr>
        <p:xfrm>
          <a:off x="4678864" y="1254168"/>
          <a:ext cx="7243847" cy="4175760"/>
        </p:xfrm>
        <a:graphic>
          <a:graphicData uri="http://schemas.openxmlformats.org/drawingml/2006/table">
            <a:tbl>
              <a:tblPr>
                <a:noFill/>
              </a:tblPr>
              <a:tblGrid>
                <a:gridCol w="991332">
                  <a:extLst>
                    <a:ext uri="{9D8B030D-6E8A-4147-A177-3AD203B41FA5}">
                      <a16:colId xmlns:a16="http://schemas.microsoft.com/office/drawing/2014/main" val="20000"/>
                    </a:ext>
                  </a:extLst>
                </a:gridCol>
                <a:gridCol w="6252515">
                  <a:extLst>
                    <a:ext uri="{9D8B030D-6E8A-4147-A177-3AD203B41FA5}">
                      <a16:colId xmlns:a16="http://schemas.microsoft.com/office/drawing/2014/main" val="20001"/>
                    </a:ext>
                  </a:extLst>
                </a:gridCol>
              </a:tblGrid>
              <a:tr h="0">
                <a:tc>
                  <a:txBody>
                    <a:bodyPr/>
                    <a:lstStyle/>
                    <a:p>
                      <a:pPr marL="0" marR="0" lvl="0" indent="0" algn="ctr" rtl="0">
                        <a:lnSpc>
                          <a:spcPct val="100000"/>
                        </a:lnSpc>
                        <a:spcBef>
                          <a:spcPts val="0"/>
                        </a:spcBef>
                        <a:spcAft>
                          <a:spcPts val="0"/>
                        </a:spcAft>
                        <a:buClr>
                          <a:srgbClr val="000000"/>
                        </a:buClr>
                        <a:buSzPts val="1100"/>
                        <a:buFont typeface="Arial Narrow"/>
                        <a:buNone/>
                      </a:pPr>
                      <a:r>
                        <a:rPr lang="es-MX" sz="800" b="1" u="none" strike="noStrike" cap="none" dirty="0">
                          <a:solidFill>
                            <a:schemeClr val="lt1"/>
                          </a:solidFill>
                          <a:latin typeface="Verdana" panose="020B0604030504040204" pitchFamily="34" charset="0"/>
                          <a:ea typeface="Verdana" panose="020B0604030504040204" pitchFamily="34" charset="0"/>
                          <a:cs typeface="Arial Narrow"/>
                          <a:sym typeface="Arial Narrow"/>
                        </a:rPr>
                        <a:t>ALERTA</a:t>
                      </a:r>
                      <a:endParaRPr sz="800" b="1" u="none" strike="noStrike" cap="none" dirty="0">
                        <a:solidFill>
                          <a:schemeClr val="lt1"/>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800" b="1" u="none" strike="noStrike" cap="none" dirty="0">
                          <a:solidFill>
                            <a:schemeClr val="lt1"/>
                          </a:solidFill>
                          <a:latin typeface="Verdana" panose="020B0604030504040204" pitchFamily="34" charset="0"/>
                          <a:ea typeface="Verdana" panose="020B0604030504040204" pitchFamily="34" charset="0"/>
                          <a:cs typeface="Arial Narrow"/>
                          <a:sym typeface="Arial Narrow"/>
                        </a:rPr>
                        <a:t>SITIOS PARA LOS CUALES SE GENERA LA ALERTA</a:t>
                      </a:r>
                      <a:endParaRPr sz="1000" b="1" u="none" strike="noStrike" cap="none" dirty="0">
                        <a:solidFill>
                          <a:schemeClr val="lt1"/>
                        </a:solidFill>
                        <a:latin typeface="Verdana" panose="020B0604030504040204" pitchFamily="34" charset="0"/>
                        <a:ea typeface="Verdana" panose="020B0604030504040204" pitchFamily="34" charset="0"/>
                      </a:endParaRPr>
                    </a:p>
                  </a:txBody>
                  <a:tcPr marL="137160" marR="137160" marT="137160" marB="137160"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lgn="ctr">
                      <a:noFill/>
                      <a:prstDash val="solid"/>
                      <a:round/>
                      <a:headEnd type="none" w="sm" len="sm"/>
                      <a:tailEnd type="none" w="sm" len="sm"/>
                    </a:lnB>
                    <a:lnTlToBr w="12700" cmpd="sng">
                      <a:noFill/>
                      <a:prstDash val="solid"/>
                    </a:lnTlToBr>
                    <a:lnBlToTr w="12700" cmpd="sng">
                      <a:noFill/>
                      <a:prstDash val="solid"/>
                    </a:lnBlToTr>
                    <a:solidFill>
                      <a:srgbClr val="C00000"/>
                    </a:solidFill>
                  </a:tcPr>
                </a:tc>
                <a:extLst>
                  <a:ext uri="{0D108BD9-81ED-4DB2-BD59-A6C34878D82A}">
                    <a16:rowId xmlns:a16="http://schemas.microsoft.com/office/drawing/2014/main" val="10000"/>
                  </a:ext>
                </a:extLst>
              </a:tr>
              <a:tr h="898157">
                <a:tc>
                  <a:txBody>
                    <a:bodyPr/>
                    <a:lstStyle/>
                    <a:p>
                      <a:pPr marL="0" marR="0" lvl="0" indent="0" algn="ctr" rtl="0">
                        <a:lnSpc>
                          <a:spcPct val="107000"/>
                        </a:lnSpc>
                        <a:spcBef>
                          <a:spcPts val="0"/>
                        </a:spcBef>
                        <a:spcAft>
                          <a:spcPts val="0"/>
                        </a:spcAft>
                        <a:buClr>
                          <a:srgbClr val="000000"/>
                        </a:buClr>
                        <a:buSzPts val="1100"/>
                        <a:buFont typeface="Arial"/>
                        <a:buNone/>
                      </a:pPr>
                      <a:endParaRPr sz="900" b="0" u="none" strike="noStrike" kern="1200" cap="none" baseline="0" dirty="0">
                        <a:solidFill>
                          <a:srgbClr val="FFFFFF"/>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rgbClr val="C00000"/>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E1233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just" fontAlgn="b"/>
                      <a:r>
                        <a:rPr lang="it-IT" sz="1000" b="0" i="0" u="none" strike="noStrike" kern="1200" baseline="0" dirty="0">
                          <a:solidFill>
                            <a:srgbClr val="000000"/>
                          </a:solidFill>
                          <a:effectLst/>
                          <a:latin typeface="Verdana" panose="020B0604030504040204" pitchFamily="34" charset="0"/>
                          <a:ea typeface="Verdana" panose="020B0604030504040204" pitchFamily="34" charset="0"/>
                        </a:rPr>
                        <a:t>ANTIOQUIA : Abriaquí, Argelia, Betulia, Caramanta, Concordia, El Carmen De Viboral, Ituango, Jardín, Pueblorrico, Sabanalarga, Salgar, San Andrés De Cuerquía, Titiribí, Valdivia.</a:t>
                      </a:r>
                    </a:p>
                    <a:p>
                      <a:pPr algn="just" fontAlgn="b"/>
                      <a:r>
                        <a:rPr lang="it-IT" sz="1000" b="0" i="0" u="none" strike="noStrike" kern="1200" baseline="0" dirty="0">
                          <a:solidFill>
                            <a:srgbClr val="000000"/>
                          </a:solidFill>
                          <a:effectLst/>
                          <a:latin typeface="Verdana" panose="020B0604030504040204" pitchFamily="34" charset="0"/>
                          <a:ea typeface="Verdana" panose="020B0604030504040204" pitchFamily="34" charset="0"/>
                        </a:rPr>
                        <a:t>BOYACÁ : Berbeo, Boavita, Campohermoso, Chitaraque, Cubará, Guacamayas, La Uvita, Miraflores, Moniquirá, Pauna, Pisba, San Eduardo, San Mateo, San Miguel De Sema, Sativanorte, Soatá, Somondoco, Susacón, Tibasosa, Togüí, Tutazá, Zetaquira, Úmbita.</a:t>
                      </a:r>
                    </a:p>
                    <a:p>
                      <a:pPr algn="just" fontAlgn="b"/>
                      <a:r>
                        <a:rPr lang="it-IT" sz="1000" b="0" i="0" u="none" strike="noStrike" kern="1200" baseline="0" dirty="0">
                          <a:solidFill>
                            <a:srgbClr val="000000"/>
                          </a:solidFill>
                          <a:effectLst/>
                          <a:latin typeface="Verdana" panose="020B0604030504040204" pitchFamily="34" charset="0"/>
                          <a:ea typeface="Verdana" panose="020B0604030504040204" pitchFamily="34" charset="0"/>
                        </a:rPr>
                        <a:t>CALDAS : Belalcázar, Marulanda, Norcasia, Riosucio, Supía.</a:t>
                      </a:r>
                    </a:p>
                    <a:p>
                      <a:pPr algn="just" fontAlgn="b"/>
                      <a:r>
                        <a:rPr lang="it-IT" sz="1000" b="0" i="0" u="none" strike="noStrike" kern="1200" baseline="0" dirty="0">
                          <a:solidFill>
                            <a:srgbClr val="000000"/>
                          </a:solidFill>
                          <a:effectLst/>
                          <a:latin typeface="Verdana" panose="020B0604030504040204" pitchFamily="34" charset="0"/>
                          <a:ea typeface="Verdana" panose="020B0604030504040204" pitchFamily="34" charset="0"/>
                        </a:rPr>
                        <a:t>CUNDINAMARCA : Albán, Anolaima, Beltrán, Cabrera, Cachipay, Cogua, El Rosal, Facatativá, Funza, Girardot, Guaduas, Guataquí, Guayabal De Síquima, Nariño, Pacho, Pandi, Ricaurte, San Cayetano, San Francisco, Sasaima, Simijaca, Supatá, Tausa, Tibirita, Venecia, Villapinzón, Zipacón.</a:t>
                      </a:r>
                    </a:p>
                    <a:p>
                      <a:pPr algn="just" fontAlgn="b"/>
                      <a:r>
                        <a:rPr lang="it-IT" sz="1000" b="0" i="0" u="none" strike="noStrike" kern="1200" baseline="0" dirty="0">
                          <a:solidFill>
                            <a:srgbClr val="000000"/>
                          </a:solidFill>
                          <a:effectLst/>
                          <a:latin typeface="Verdana" panose="020B0604030504040204" pitchFamily="34" charset="0"/>
                          <a:ea typeface="Verdana" panose="020B0604030504040204" pitchFamily="34" charset="0"/>
                        </a:rPr>
                        <a:t>HUILA : Altamira, Hobo, La Argentina, La Plata, Nátaga, Pitalito, Íquira.</a:t>
                      </a:r>
                    </a:p>
                    <a:p>
                      <a:pPr algn="just" fontAlgn="b"/>
                      <a:r>
                        <a:rPr lang="it-IT" sz="1000" b="0" i="0" u="none" strike="noStrike" kern="1200" baseline="0" dirty="0">
                          <a:solidFill>
                            <a:srgbClr val="000000"/>
                          </a:solidFill>
                          <a:effectLst/>
                          <a:latin typeface="Verdana" panose="020B0604030504040204" pitchFamily="34" charset="0"/>
                          <a:ea typeface="Verdana" panose="020B0604030504040204" pitchFamily="34" charset="0"/>
                        </a:rPr>
                        <a:t>NORTE DE SANTANDER : Arboledas, Bucarasica, Chitagá, El Zulia, Salazar.</a:t>
                      </a:r>
                    </a:p>
                    <a:p>
                      <a:pPr algn="just" fontAlgn="b"/>
                      <a:r>
                        <a:rPr lang="it-IT" sz="1000" b="0" i="0" u="none" strike="noStrike" kern="1200" baseline="0" dirty="0">
                          <a:solidFill>
                            <a:srgbClr val="000000"/>
                          </a:solidFill>
                          <a:effectLst/>
                          <a:latin typeface="Verdana" panose="020B0604030504040204" pitchFamily="34" charset="0"/>
                          <a:ea typeface="Verdana" panose="020B0604030504040204" pitchFamily="34" charset="0"/>
                        </a:rPr>
                        <a:t>QUINDÍO : Calarcá, Córdoba, Génova, Pijao, Salento.</a:t>
                      </a:r>
                    </a:p>
                    <a:p>
                      <a:pPr algn="just" fontAlgn="b"/>
                      <a:r>
                        <a:rPr lang="it-IT" sz="1000" b="0" i="0" u="none" strike="noStrike" kern="1200" baseline="0" dirty="0">
                          <a:solidFill>
                            <a:srgbClr val="000000"/>
                          </a:solidFill>
                          <a:effectLst/>
                          <a:latin typeface="Verdana" panose="020B0604030504040204" pitchFamily="34" charset="0"/>
                          <a:ea typeface="Verdana" panose="020B0604030504040204" pitchFamily="34" charset="0"/>
                        </a:rPr>
                        <a:t>RISARALDA : Pereira.</a:t>
                      </a:r>
                    </a:p>
                    <a:p>
                      <a:pPr algn="just" fontAlgn="b"/>
                      <a:r>
                        <a:rPr lang="it-IT" sz="1000" b="0" i="0" u="none" strike="noStrike" kern="1200" baseline="0" dirty="0">
                          <a:solidFill>
                            <a:srgbClr val="000000"/>
                          </a:solidFill>
                          <a:effectLst/>
                          <a:latin typeface="Verdana" panose="020B0604030504040204" pitchFamily="34" charset="0"/>
                          <a:ea typeface="Verdana" panose="020B0604030504040204" pitchFamily="34" charset="0"/>
                        </a:rPr>
                        <a:t>SANTANDER : Aguada, Aratoca, Barichara, Betulia, Bolívar, Cabrera, Cepitá, Charalá, Chima, Chipatá, Cimitarra, Confines, Contratación, Coromoro, Curití, El Carmen De Chucurí, El Guacamayo, El Peñón, Florián, Galán, Guaca, Hato, Jesús María, Jordán, La Belleza, La Paz, Landázuri, Los Santos, Macaravita, Mogotes, Molagavita, Málaga, Ocamonte, Oiba, Palmar, Pinchote, Páramo, San Andrés, San Gil, San Joaquín, San Vicente De Chucurí, Santa Bárbara, Santa Helena Del Opón, Simacota, Socorro, Sucre, Villanueva, Vélez.</a:t>
                      </a:r>
                    </a:p>
                    <a:p>
                      <a:pPr algn="just" fontAlgn="b"/>
                      <a:r>
                        <a:rPr lang="it-IT" sz="1000" b="0" i="0" u="none" strike="noStrike" kern="1200" baseline="0" dirty="0">
                          <a:solidFill>
                            <a:srgbClr val="000000"/>
                          </a:solidFill>
                          <a:effectLst/>
                          <a:latin typeface="Verdana" panose="020B0604030504040204" pitchFamily="34" charset="0"/>
                          <a:ea typeface="Verdana" panose="020B0604030504040204" pitchFamily="34" charset="0"/>
                        </a:rPr>
                        <a:t>TOLIMA : Alvarado, Ataco, Carmen De Apicalá, Casabianca, Coello, Coyaima, Cunday, Espinal, Falan, Flandes, Guamo, Icononzo, Lérida, Líbano, Melgar, Ortega, Piedras, Prado, Purificación, Rioblanco, Saldaña, Suárez, Valle De San Juan, Venadillo.</a:t>
                      </a:r>
                    </a:p>
                  </a:txBody>
                  <a:tcPr marL="137160" marR="137160" marT="137160" marB="137160" anchor="ctr">
                    <a:lnL w="12700" cap="flat" cmpd="sng" algn="ctr">
                      <a:solidFill>
                        <a:srgbClr val="C00000"/>
                      </a:solidFill>
                      <a:prstDash val="solid"/>
                      <a:round/>
                      <a:headEnd type="none" w="med" len="med"/>
                      <a:tailEnd type="none" w="med" len="med"/>
                    </a:lnL>
                    <a:lnR w="9525" cap="flat" cmpd="sng">
                      <a:noFill/>
                      <a:prstDash val="solid"/>
                      <a:round/>
                      <a:headEnd type="none" w="sm" len="sm"/>
                      <a:tailEnd type="none" w="sm" len="sm"/>
                    </a:lnR>
                    <a:lnT w="12700" cap="flat" cmpd="sng" algn="ctr">
                      <a:noFill/>
                      <a:prstDash val="solid"/>
                      <a:round/>
                      <a:headEnd type="none" w="med" len="med"/>
                      <a:tailEnd type="none" w="med" len="med"/>
                    </a:lnT>
                    <a:lnB w="12700" cap="flat" cmpd="sng" algn="ctr">
                      <a:solidFill>
                        <a:srgbClr val="E1233F"/>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0647354"/>
                  </a:ext>
                </a:extLst>
              </a:tr>
            </a:tbl>
          </a:graphicData>
        </a:graphic>
      </p:graphicFrame>
      <p:pic>
        <p:nvPicPr>
          <p:cNvPr id="8" name="Google Shape;417;p5">
            <a:extLst>
              <a:ext uri="{FF2B5EF4-FFF2-40B4-BE49-F238E27FC236}">
                <a16:creationId xmlns:a16="http://schemas.microsoft.com/office/drawing/2014/main" id="{1E9CA605-D2CD-179C-025D-C9280E0B88FA}"/>
              </a:ext>
            </a:extLst>
          </p:cNvPr>
          <p:cNvPicPr preferRelativeResize="0"/>
          <p:nvPr/>
        </p:nvPicPr>
        <p:blipFill>
          <a:blip r:embed="rId2" r:link="rId3">
            <a:extLst>
              <a:ext uri="{28A0092B-C50C-407E-A947-70E740481C1C}">
                <a14:useLocalDpi xmlns:a14="http://schemas.microsoft.com/office/drawing/2010/main" val="0"/>
              </a:ext>
            </a:extLst>
          </a:blip>
          <a:srcRect/>
          <a:stretch>
            <a:fillRect/>
          </a:stretch>
        </p:blipFill>
        <p:spPr>
          <a:xfrm>
            <a:off x="334446" y="818237"/>
            <a:ext cx="4095664" cy="5779632"/>
          </a:xfrm>
          <a:prstGeom prst="rect">
            <a:avLst/>
          </a:prstGeom>
          <a:noFill/>
          <a:ln>
            <a:noFill/>
          </a:ln>
        </p:spPr>
      </p:pic>
      <p:pic>
        <p:nvPicPr>
          <p:cNvPr id="11" name="Google Shape;406;p4" descr="Recurso 25.png">
            <a:extLst>
              <a:ext uri="{FF2B5EF4-FFF2-40B4-BE49-F238E27FC236}">
                <a16:creationId xmlns:a16="http://schemas.microsoft.com/office/drawing/2014/main" id="{930D18DE-B0E1-7175-987D-411AB0405A42}"/>
              </a:ext>
            </a:extLst>
          </p:cNvPr>
          <p:cNvPicPr preferRelativeResize="0"/>
          <p:nvPr/>
        </p:nvPicPr>
        <p:blipFill rotWithShape="1">
          <a:blip r:embed="rId4">
            <a:alphaModFix/>
          </a:blip>
          <a:srcRect/>
          <a:stretch/>
        </p:blipFill>
        <p:spPr>
          <a:xfrm>
            <a:off x="13133559" y="3483551"/>
            <a:ext cx="457200" cy="446400"/>
          </a:xfrm>
          <a:prstGeom prst="rect">
            <a:avLst/>
          </a:prstGeom>
          <a:noFill/>
          <a:ln>
            <a:noFill/>
          </a:ln>
        </p:spPr>
      </p:pic>
      <p:sp>
        <p:nvSpPr>
          <p:cNvPr id="2" name="Marcador de texto 3">
            <a:extLst>
              <a:ext uri="{FF2B5EF4-FFF2-40B4-BE49-F238E27FC236}">
                <a16:creationId xmlns:a16="http://schemas.microsoft.com/office/drawing/2014/main" id="{1FBBEA22-1F78-DDBD-A465-B157BA5DAD49}"/>
              </a:ext>
            </a:extLst>
          </p:cNvPr>
          <p:cNvSpPr txBox="1">
            <a:spLocks/>
          </p:cNvSpPr>
          <p:nvPr/>
        </p:nvSpPr>
        <p:spPr>
          <a:xfrm>
            <a:off x="5754564" y="321364"/>
            <a:ext cx="2667688" cy="37623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s-CO" sz="2000" b="1" i="0" u="none" strike="noStrike" kern="1200" cap="none" spc="0" normalizeH="0" baseline="0" noProof="0" dirty="0">
                <a:ln>
                  <a:noFill/>
                </a:ln>
                <a:solidFill>
                  <a:srgbClr val="C00000"/>
                </a:solidFill>
                <a:effectLst/>
                <a:uLnTx/>
                <a:uFillTx/>
                <a:latin typeface="Verdana" panose="020B0604030504040204" pitchFamily="34" charset="0"/>
                <a:ea typeface="Verdana" panose="020B0604030504040204" pitchFamily="34" charset="0"/>
                <a:cs typeface="+mn-cs"/>
              </a:rPr>
              <a:t>REGIÓN ANDINA</a:t>
            </a:r>
            <a:endParaRPr kumimoji="0" lang="es-MX" sz="2000" b="1" i="0" u="none" strike="noStrike" kern="1200" cap="none" spc="0" normalizeH="0" baseline="0" noProof="0" dirty="0">
              <a:ln>
                <a:noFill/>
              </a:ln>
              <a:solidFill>
                <a:srgbClr val="C00000"/>
              </a:solidFill>
              <a:effectLst/>
              <a:uLnTx/>
              <a:uFillTx/>
              <a:latin typeface="Verdana" panose="020B0604030504040204" pitchFamily="34" charset="0"/>
              <a:ea typeface="Verdana" panose="020B0604030504040204" pitchFamily="34" charset="0"/>
              <a:cs typeface="+mn-cs"/>
            </a:endParaRPr>
          </a:p>
        </p:txBody>
      </p:sp>
      <p:pic>
        <p:nvPicPr>
          <p:cNvPr id="4" name="Google Shape;407;p4">
            <a:extLst>
              <a:ext uri="{FF2B5EF4-FFF2-40B4-BE49-F238E27FC236}">
                <a16:creationId xmlns:a16="http://schemas.microsoft.com/office/drawing/2014/main" id="{FCDB1001-46C5-3E1E-C88E-65B2F9A91405}"/>
              </a:ext>
            </a:extLst>
          </p:cNvPr>
          <p:cNvPicPr preferRelativeResize="0"/>
          <p:nvPr/>
        </p:nvPicPr>
        <p:blipFill rotWithShape="1">
          <a:blip r:embed="rId5">
            <a:alphaModFix/>
          </a:blip>
          <a:srcRect/>
          <a:stretch/>
        </p:blipFill>
        <p:spPr>
          <a:xfrm>
            <a:off x="13471480" y="4762280"/>
            <a:ext cx="475075" cy="445047"/>
          </a:xfrm>
          <a:prstGeom prst="rect">
            <a:avLst/>
          </a:prstGeom>
          <a:noFill/>
          <a:ln>
            <a:noFill/>
          </a:ln>
        </p:spPr>
      </p:pic>
      <p:pic>
        <p:nvPicPr>
          <p:cNvPr id="9" name="Google Shape;204;p4">
            <a:extLst>
              <a:ext uri="{FF2B5EF4-FFF2-40B4-BE49-F238E27FC236}">
                <a16:creationId xmlns:a16="http://schemas.microsoft.com/office/drawing/2014/main" id="{CE719E7D-77F5-69F5-D1C8-BB84DA475AEF}"/>
              </a:ext>
            </a:extLst>
          </p:cNvPr>
          <p:cNvPicPr preferRelativeResize="0"/>
          <p:nvPr/>
        </p:nvPicPr>
        <p:blipFill rotWithShape="1">
          <a:blip r:embed="rId6">
            <a:alphaModFix/>
          </a:blip>
          <a:srcRect/>
          <a:stretch/>
        </p:blipFill>
        <p:spPr>
          <a:xfrm>
            <a:off x="12752662" y="2194242"/>
            <a:ext cx="4343194" cy="1266590"/>
          </a:xfrm>
          <a:prstGeom prst="rect">
            <a:avLst/>
          </a:prstGeom>
          <a:noFill/>
          <a:ln>
            <a:noFill/>
          </a:ln>
        </p:spPr>
      </p:pic>
      <p:pic>
        <p:nvPicPr>
          <p:cNvPr id="3" name="Google Shape;406;p4" descr="Recurso 25.png">
            <a:extLst>
              <a:ext uri="{FF2B5EF4-FFF2-40B4-BE49-F238E27FC236}">
                <a16:creationId xmlns:a16="http://schemas.microsoft.com/office/drawing/2014/main" id="{1179C07D-4376-9975-7D3E-78ED40B66A67}"/>
              </a:ext>
            </a:extLst>
          </p:cNvPr>
          <p:cNvPicPr preferRelativeResize="0"/>
          <p:nvPr/>
        </p:nvPicPr>
        <p:blipFill rotWithShape="1">
          <a:blip r:embed="rId4">
            <a:alphaModFix/>
          </a:blip>
          <a:srcRect/>
          <a:stretch/>
        </p:blipFill>
        <p:spPr>
          <a:xfrm>
            <a:off x="13946555" y="5410248"/>
            <a:ext cx="457200" cy="446400"/>
          </a:xfrm>
          <a:prstGeom prst="rect">
            <a:avLst/>
          </a:prstGeom>
          <a:noFill/>
          <a:ln>
            <a:noFill/>
          </a:ln>
        </p:spPr>
      </p:pic>
      <p:pic>
        <p:nvPicPr>
          <p:cNvPr id="7" name="Google Shape;400;p4">
            <a:extLst>
              <a:ext uri="{FF2B5EF4-FFF2-40B4-BE49-F238E27FC236}">
                <a16:creationId xmlns:a16="http://schemas.microsoft.com/office/drawing/2014/main" id="{3B10B530-B944-7FD4-333E-65B6B160B19C}"/>
              </a:ext>
            </a:extLst>
          </p:cNvPr>
          <p:cNvPicPr preferRelativeResize="0"/>
          <p:nvPr/>
        </p:nvPicPr>
        <p:blipFill rotWithShape="1">
          <a:blip r:embed="rId7">
            <a:alphaModFix/>
          </a:blip>
          <a:srcRect/>
          <a:stretch/>
        </p:blipFill>
        <p:spPr>
          <a:xfrm>
            <a:off x="4941277" y="3325785"/>
            <a:ext cx="475075" cy="446694"/>
          </a:xfrm>
          <a:prstGeom prst="rect">
            <a:avLst/>
          </a:prstGeom>
          <a:noFill/>
          <a:ln>
            <a:noFill/>
          </a:ln>
        </p:spPr>
      </p:pic>
    </p:spTree>
    <p:extLst>
      <p:ext uri="{BB962C8B-B14F-4D97-AF65-F5344CB8AC3E}">
        <p14:creationId xmlns:p14="http://schemas.microsoft.com/office/powerpoint/2010/main" val="134382551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Google Shape;434;p6"/>
          <p:cNvPicPr preferRelativeResize="0"/>
          <p:nvPr/>
        </p:nvPicPr>
        <p:blipFill>
          <a:blip r:embed="rId2" r:link="rId3">
            <a:extLst>
              <a:ext uri="{28A0092B-C50C-407E-A947-70E740481C1C}">
                <a14:useLocalDpi xmlns:a14="http://schemas.microsoft.com/office/drawing/2010/main" val="0"/>
              </a:ext>
            </a:extLst>
          </a:blip>
          <a:srcRect/>
          <a:stretch>
            <a:fillRect/>
          </a:stretch>
        </p:blipFill>
        <p:spPr>
          <a:xfrm>
            <a:off x="431592" y="786052"/>
            <a:ext cx="3667442" cy="5859113"/>
          </a:xfrm>
          <a:prstGeom prst="rect">
            <a:avLst/>
          </a:prstGeom>
          <a:noFill/>
          <a:ln>
            <a:noFill/>
          </a:ln>
        </p:spPr>
      </p:pic>
      <p:sp>
        <p:nvSpPr>
          <p:cNvPr id="2" name="Marcador de texto 3">
            <a:extLst>
              <a:ext uri="{FF2B5EF4-FFF2-40B4-BE49-F238E27FC236}">
                <a16:creationId xmlns:a16="http://schemas.microsoft.com/office/drawing/2014/main" id="{EFCAF995-3D40-5874-5F61-39811C2D8D70}"/>
              </a:ext>
            </a:extLst>
          </p:cNvPr>
          <p:cNvSpPr txBox="1">
            <a:spLocks/>
          </p:cNvSpPr>
          <p:nvPr/>
        </p:nvSpPr>
        <p:spPr>
          <a:xfrm>
            <a:off x="5754563" y="321364"/>
            <a:ext cx="2820093" cy="376237"/>
          </a:xfrm>
          <a:prstGeom prst="rect">
            <a:avLst/>
          </a:prstGeom>
        </p:spPr>
        <p:txBody>
          <a:bodyPr vert="horz" lIns="91440" tIns="45720" rIns="91440" bIns="45720" rtlCol="0">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s-CO" sz="2000" b="1" i="0" u="none" strike="noStrike" kern="1200" cap="none" spc="0" normalizeH="0" baseline="0" noProof="0" dirty="0">
                <a:ln>
                  <a:noFill/>
                </a:ln>
                <a:solidFill>
                  <a:srgbClr val="C00000"/>
                </a:solidFill>
                <a:effectLst/>
                <a:uLnTx/>
                <a:uFillTx/>
                <a:latin typeface="Verdana" panose="020B0604030504040204" pitchFamily="34" charset="0"/>
                <a:ea typeface="Verdana" panose="020B0604030504040204" pitchFamily="34" charset="0"/>
                <a:cs typeface="+mn-cs"/>
              </a:rPr>
              <a:t>REGIÓN PACÍFICO</a:t>
            </a:r>
            <a:endParaRPr kumimoji="0" lang="es-MX" sz="2000" b="1" i="0" u="none" strike="noStrike" kern="1200" cap="none" spc="0" normalizeH="0" baseline="0" noProof="0" dirty="0">
              <a:ln>
                <a:noFill/>
              </a:ln>
              <a:solidFill>
                <a:srgbClr val="C00000"/>
              </a:solidFill>
              <a:effectLst/>
              <a:uLnTx/>
              <a:uFillTx/>
              <a:latin typeface="Verdana" panose="020B0604030504040204" pitchFamily="34" charset="0"/>
              <a:ea typeface="Verdana" panose="020B0604030504040204" pitchFamily="34" charset="0"/>
              <a:cs typeface="+mn-cs"/>
            </a:endParaRPr>
          </a:p>
        </p:txBody>
      </p:sp>
      <p:pic>
        <p:nvPicPr>
          <p:cNvPr id="3" name="Google Shape;204;p4">
            <a:extLst>
              <a:ext uri="{FF2B5EF4-FFF2-40B4-BE49-F238E27FC236}">
                <a16:creationId xmlns:a16="http://schemas.microsoft.com/office/drawing/2014/main" id="{4F05A20F-6C29-B70A-2FAC-A76BF8431E91}"/>
              </a:ext>
            </a:extLst>
          </p:cNvPr>
          <p:cNvPicPr preferRelativeResize="0"/>
          <p:nvPr/>
        </p:nvPicPr>
        <p:blipFill rotWithShape="1">
          <a:blip r:embed="rId4">
            <a:alphaModFix/>
          </a:blip>
          <a:srcRect/>
          <a:stretch/>
        </p:blipFill>
        <p:spPr>
          <a:xfrm>
            <a:off x="13354331" y="3871899"/>
            <a:ext cx="4343194" cy="1266590"/>
          </a:xfrm>
          <a:prstGeom prst="rect">
            <a:avLst/>
          </a:prstGeom>
          <a:noFill/>
          <a:ln>
            <a:noFill/>
          </a:ln>
        </p:spPr>
      </p:pic>
      <p:pic>
        <p:nvPicPr>
          <p:cNvPr id="10" name="Google Shape;407;p4">
            <a:extLst>
              <a:ext uri="{FF2B5EF4-FFF2-40B4-BE49-F238E27FC236}">
                <a16:creationId xmlns:a16="http://schemas.microsoft.com/office/drawing/2014/main" id="{C2D956C0-AEA4-0FAE-F230-5942A8054A91}"/>
              </a:ext>
            </a:extLst>
          </p:cNvPr>
          <p:cNvPicPr preferRelativeResize="0"/>
          <p:nvPr/>
        </p:nvPicPr>
        <p:blipFill rotWithShape="1">
          <a:blip r:embed="rId5">
            <a:alphaModFix/>
          </a:blip>
          <a:srcRect/>
          <a:stretch/>
        </p:blipFill>
        <p:spPr>
          <a:xfrm>
            <a:off x="14740467" y="2168068"/>
            <a:ext cx="457200" cy="445047"/>
          </a:xfrm>
          <a:prstGeom prst="rect">
            <a:avLst/>
          </a:prstGeom>
          <a:noFill/>
          <a:ln>
            <a:noFill/>
          </a:ln>
        </p:spPr>
      </p:pic>
      <p:graphicFrame>
        <p:nvGraphicFramePr>
          <p:cNvPr id="4" name="Google Shape;397;p4">
            <a:extLst>
              <a:ext uri="{FF2B5EF4-FFF2-40B4-BE49-F238E27FC236}">
                <a16:creationId xmlns:a16="http://schemas.microsoft.com/office/drawing/2014/main" id="{33DB9E09-8435-9E1F-6B92-660F5996015C}"/>
              </a:ext>
            </a:extLst>
          </p:cNvPr>
          <p:cNvGraphicFramePr/>
          <p:nvPr/>
        </p:nvGraphicFramePr>
        <p:xfrm>
          <a:off x="4601280" y="2306786"/>
          <a:ext cx="6212324" cy="3405028"/>
        </p:xfrm>
        <a:graphic>
          <a:graphicData uri="http://schemas.openxmlformats.org/drawingml/2006/table">
            <a:tbl>
              <a:tblPr>
                <a:noFill/>
              </a:tblPr>
              <a:tblGrid>
                <a:gridCol w="820462">
                  <a:extLst>
                    <a:ext uri="{9D8B030D-6E8A-4147-A177-3AD203B41FA5}">
                      <a16:colId xmlns:a16="http://schemas.microsoft.com/office/drawing/2014/main" val="20000"/>
                    </a:ext>
                  </a:extLst>
                </a:gridCol>
                <a:gridCol w="5391862">
                  <a:extLst>
                    <a:ext uri="{9D8B030D-6E8A-4147-A177-3AD203B41FA5}">
                      <a16:colId xmlns:a16="http://schemas.microsoft.com/office/drawing/2014/main" val="20001"/>
                    </a:ext>
                  </a:extLst>
                </a:gridCol>
              </a:tblGrid>
              <a:tr h="396000">
                <a:tc>
                  <a:txBody>
                    <a:bodyPr/>
                    <a:lstStyle/>
                    <a:p>
                      <a:pPr marL="0" marR="0" lvl="0" indent="0" algn="ctr" rtl="0">
                        <a:lnSpc>
                          <a:spcPct val="100000"/>
                        </a:lnSpc>
                        <a:spcBef>
                          <a:spcPts val="0"/>
                        </a:spcBef>
                        <a:spcAft>
                          <a:spcPts val="0"/>
                        </a:spcAft>
                        <a:buClr>
                          <a:srgbClr val="000000"/>
                        </a:buClr>
                        <a:buSzPts val="1100"/>
                        <a:buFont typeface="Arial Narrow"/>
                        <a:buNone/>
                      </a:pPr>
                      <a:r>
                        <a:rPr lang="es-MX" sz="800" b="1" u="none" strike="noStrike" cap="none" dirty="0">
                          <a:solidFill>
                            <a:schemeClr val="lt1"/>
                          </a:solidFill>
                          <a:latin typeface="Verdana" panose="020B0604030504040204" pitchFamily="34" charset="0"/>
                          <a:ea typeface="Verdana" panose="020B0604030504040204" pitchFamily="34" charset="0"/>
                          <a:cs typeface="Arial Narrow"/>
                          <a:sym typeface="Arial Narrow"/>
                        </a:rPr>
                        <a:t>ALERTA</a:t>
                      </a:r>
                      <a:endParaRPr sz="800" b="1" u="none" strike="noStrike" cap="none" dirty="0">
                        <a:solidFill>
                          <a:schemeClr val="lt1"/>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800" b="1" u="none" strike="noStrike" cap="none" dirty="0">
                          <a:solidFill>
                            <a:schemeClr val="lt1"/>
                          </a:solidFill>
                          <a:latin typeface="Verdana" panose="020B0604030504040204" pitchFamily="34" charset="0"/>
                          <a:ea typeface="Verdana" panose="020B0604030504040204" pitchFamily="34" charset="0"/>
                          <a:cs typeface="Arial Narrow"/>
                          <a:sym typeface="Arial Narrow"/>
                        </a:rPr>
                        <a:t>SITIOS PARA LOS CUALES SE GENERA LA ALERTA</a:t>
                      </a:r>
                      <a:endParaRPr sz="1000" b="1" u="none" strike="noStrike" cap="none" dirty="0">
                        <a:solidFill>
                          <a:schemeClr val="lt1"/>
                        </a:solidFill>
                        <a:latin typeface="Verdana" panose="020B0604030504040204" pitchFamily="34" charset="0"/>
                        <a:ea typeface="Verdana" panose="020B0604030504040204" pitchFamily="34" charset="0"/>
                      </a:endParaRPr>
                    </a:p>
                  </a:txBody>
                  <a:tcPr marL="137160" marR="137160" marT="137160" marB="137160"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lgn="ctr">
                      <a:noFill/>
                      <a:prstDash val="solid"/>
                      <a:round/>
                      <a:headEnd type="none" w="sm" len="sm"/>
                      <a:tailEnd type="none" w="sm" len="sm"/>
                    </a:lnB>
                    <a:lnTlToBr w="12700" cmpd="sng">
                      <a:noFill/>
                      <a:prstDash val="solid"/>
                    </a:lnTlToBr>
                    <a:lnBlToTr w="12700" cmpd="sng">
                      <a:noFill/>
                      <a:prstDash val="solid"/>
                    </a:lnBlToTr>
                    <a:solidFill>
                      <a:srgbClr val="C00000"/>
                    </a:solidFill>
                  </a:tcPr>
                </a:tc>
                <a:extLst>
                  <a:ext uri="{0D108BD9-81ED-4DB2-BD59-A6C34878D82A}">
                    <a16:rowId xmlns:a16="http://schemas.microsoft.com/office/drawing/2014/main" val="10000"/>
                  </a:ext>
                </a:extLst>
              </a:tr>
              <a:tr h="910034">
                <a:tc>
                  <a:txBody>
                    <a:bodyPr/>
                    <a:lstStyle/>
                    <a:p>
                      <a:pPr marL="0" marR="0" lvl="0" indent="0" algn="ctr" rtl="0">
                        <a:lnSpc>
                          <a:spcPct val="107000"/>
                        </a:lnSpc>
                        <a:spcBef>
                          <a:spcPts val="0"/>
                        </a:spcBef>
                        <a:spcAft>
                          <a:spcPts val="0"/>
                        </a:spcAft>
                        <a:buClr>
                          <a:srgbClr val="000000"/>
                        </a:buClr>
                        <a:buSzPts val="1100"/>
                        <a:buFont typeface="Arial"/>
                        <a:buNone/>
                      </a:pPr>
                      <a:endParaRPr sz="900" b="0" u="none" strike="noStrike" kern="1200" cap="none" baseline="0" dirty="0">
                        <a:solidFill>
                          <a:srgbClr val="FFFFFF"/>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rgbClr val="C00000"/>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ED0802"/>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b" latinLnBrk="0" hangingPunct="1">
                        <a:lnSpc>
                          <a:spcPct val="100000"/>
                        </a:lnSpc>
                        <a:spcBef>
                          <a:spcPts val="0"/>
                        </a:spcBef>
                        <a:spcAft>
                          <a:spcPts val="0"/>
                        </a:spcAft>
                        <a:buClrTx/>
                        <a:buSzTx/>
                        <a:buFontTx/>
                        <a:buNone/>
                        <a:tabLst/>
                        <a:defRPr/>
                      </a:pPr>
                      <a:r>
                        <a:rPr lang="es-ES" sz="1000" b="0" i="0" u="none" strike="noStrike" kern="1200" baseline="0" dirty="0">
                          <a:solidFill>
                            <a:srgbClr val="000000"/>
                          </a:solidFill>
                          <a:effectLst/>
                          <a:latin typeface="Verdana" panose="020B0604030504040204" pitchFamily="34" charset="0"/>
                          <a:ea typeface="Verdana" panose="020B0604030504040204" pitchFamily="34" charset="0"/>
                        </a:rPr>
                        <a:t>CHOCÓ : Acandí.</a:t>
                      </a:r>
                    </a:p>
                    <a:p>
                      <a:pPr marL="0" marR="0" lvl="0" indent="0" algn="just" defTabSz="914400" rtl="0" eaLnBrk="1" fontAlgn="b" latinLnBrk="0" hangingPunct="1">
                        <a:lnSpc>
                          <a:spcPct val="100000"/>
                        </a:lnSpc>
                        <a:spcBef>
                          <a:spcPts val="0"/>
                        </a:spcBef>
                        <a:spcAft>
                          <a:spcPts val="0"/>
                        </a:spcAft>
                        <a:buClrTx/>
                        <a:buSzTx/>
                        <a:buFontTx/>
                        <a:buNone/>
                        <a:tabLst/>
                        <a:defRPr/>
                      </a:pPr>
                      <a:r>
                        <a:rPr lang="es-ES" sz="1000" b="0" i="0" u="none" strike="noStrike" kern="1200" baseline="0" dirty="0">
                          <a:solidFill>
                            <a:srgbClr val="000000"/>
                          </a:solidFill>
                          <a:effectLst/>
                          <a:latin typeface="Verdana" panose="020B0604030504040204" pitchFamily="34" charset="0"/>
                          <a:ea typeface="Verdana" panose="020B0604030504040204" pitchFamily="34" charset="0"/>
                        </a:rPr>
                        <a:t>NARIÑO : Contadero, Iles, Ipiales.</a:t>
                      </a:r>
                      <a:endParaRPr lang="it-IT" sz="1000" b="0" i="0" u="none" strike="noStrike" kern="1200" baseline="0" dirty="0">
                        <a:solidFill>
                          <a:srgbClr val="000000"/>
                        </a:solidFill>
                        <a:effectLst/>
                        <a:latin typeface="Verdana" panose="020B0604030504040204" pitchFamily="34" charset="0"/>
                        <a:ea typeface="Verdana" panose="020B0604030504040204" pitchFamily="34" charset="0"/>
                      </a:endParaRPr>
                    </a:p>
                  </a:txBody>
                  <a:tcPr marL="137160" marR="137160" marT="137160" marB="137160" anchor="ctr">
                    <a:lnL w="12700" cap="flat" cmpd="sng" algn="ctr">
                      <a:solidFill>
                        <a:srgbClr val="C00000"/>
                      </a:solidFill>
                      <a:prstDash val="solid"/>
                      <a:round/>
                      <a:headEnd type="none" w="med" len="med"/>
                      <a:tailEnd type="none" w="med" len="med"/>
                    </a:lnL>
                    <a:lnR w="9525" cap="flat" cmpd="sng">
                      <a:noFill/>
                      <a:prstDash val="solid"/>
                      <a:round/>
                      <a:headEnd type="none" w="sm" len="sm"/>
                      <a:tailEnd type="none" w="sm" len="sm"/>
                    </a:lnR>
                    <a:lnT w="12700" cap="flat" cmpd="sng" algn="ctr">
                      <a:noFill/>
                      <a:prstDash val="solid"/>
                      <a:round/>
                      <a:headEnd type="none" w="med" len="med"/>
                      <a:tailEnd type="none" w="med" len="med"/>
                    </a:lnT>
                    <a:lnB w="12700" cap="flat" cmpd="sng" algn="ctr">
                      <a:solidFill>
                        <a:srgbClr val="ED080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69773073"/>
                  </a:ext>
                </a:extLst>
              </a:tr>
              <a:tr h="910034">
                <a:tc>
                  <a:txBody>
                    <a:bodyPr/>
                    <a:lstStyle/>
                    <a:p>
                      <a:pPr marL="0" marR="0" lvl="0" indent="0" algn="ctr" rtl="0">
                        <a:lnSpc>
                          <a:spcPct val="107000"/>
                        </a:lnSpc>
                        <a:spcBef>
                          <a:spcPts val="0"/>
                        </a:spcBef>
                        <a:spcAft>
                          <a:spcPts val="0"/>
                        </a:spcAft>
                        <a:buClr>
                          <a:srgbClr val="000000"/>
                        </a:buClr>
                        <a:buSzPts val="1100"/>
                        <a:buFont typeface="Arial"/>
                        <a:buNone/>
                      </a:pPr>
                      <a:endParaRPr sz="900" b="0" u="none" strike="noStrike" kern="1200" cap="none" baseline="0" dirty="0">
                        <a:solidFill>
                          <a:srgbClr val="FFFFFF"/>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rgbClr val="C00000"/>
                      </a:solidFill>
                      <a:prstDash val="solid"/>
                      <a:round/>
                      <a:headEnd type="none" w="med" len="med"/>
                      <a:tailEnd type="none" w="med" len="med"/>
                    </a:lnR>
                    <a:lnT w="12700" cap="flat" cmpd="sng" algn="ctr">
                      <a:solidFill>
                        <a:srgbClr val="ED0802"/>
                      </a:solidFill>
                      <a:prstDash val="solid"/>
                      <a:round/>
                      <a:headEnd type="none" w="med" len="med"/>
                      <a:tailEnd type="none" w="med" len="med"/>
                    </a:lnT>
                    <a:lnB w="12700" cap="flat" cmpd="sng" algn="ctr">
                      <a:solidFill>
                        <a:srgbClr val="ED0802"/>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b" latinLnBrk="0" hangingPunct="1">
                        <a:lnSpc>
                          <a:spcPct val="100000"/>
                        </a:lnSpc>
                        <a:spcBef>
                          <a:spcPts val="0"/>
                        </a:spcBef>
                        <a:spcAft>
                          <a:spcPts val="0"/>
                        </a:spcAft>
                        <a:buClrTx/>
                        <a:buSzTx/>
                        <a:buFontTx/>
                        <a:buNone/>
                        <a:tabLst/>
                        <a:defRPr/>
                      </a:pPr>
                      <a:r>
                        <a:rPr lang="es-ES" sz="1000" b="0" i="0" u="none" strike="noStrike" kern="1200" baseline="0" dirty="0">
                          <a:solidFill>
                            <a:srgbClr val="000000"/>
                          </a:solidFill>
                          <a:effectLst/>
                          <a:latin typeface="Verdana" panose="020B0604030504040204" pitchFamily="34" charset="0"/>
                          <a:ea typeface="Verdana" panose="020B0604030504040204" pitchFamily="34" charset="0"/>
                        </a:rPr>
                        <a:t>NARIÑO : Cumbal, Funes, </a:t>
                      </a:r>
                      <a:r>
                        <a:rPr lang="es-ES" sz="1000" b="0" i="0" u="none" strike="noStrike" kern="1200" baseline="0" dirty="0" err="1">
                          <a:solidFill>
                            <a:srgbClr val="000000"/>
                          </a:solidFill>
                          <a:effectLst/>
                          <a:latin typeface="Verdana" panose="020B0604030504040204" pitchFamily="34" charset="0"/>
                          <a:ea typeface="Verdana" panose="020B0604030504040204" pitchFamily="34" charset="0"/>
                        </a:rPr>
                        <a:t>Imués</a:t>
                      </a:r>
                      <a:r>
                        <a:rPr lang="es-ES" sz="1000" b="0" i="0" u="none" strike="noStrike" kern="1200" baseline="0" dirty="0">
                          <a:solidFill>
                            <a:srgbClr val="000000"/>
                          </a:solidFill>
                          <a:effectLst/>
                          <a:latin typeface="Verdana" panose="020B0604030504040204" pitchFamily="34" charset="0"/>
                          <a:ea typeface="Verdana" panose="020B0604030504040204" pitchFamily="34" charset="0"/>
                        </a:rPr>
                        <a:t>.</a:t>
                      </a:r>
                    </a:p>
                    <a:p>
                      <a:pPr marL="0" marR="0" lvl="0" indent="0" algn="just" defTabSz="914400" rtl="0" eaLnBrk="1" fontAlgn="b" latinLnBrk="0" hangingPunct="1">
                        <a:lnSpc>
                          <a:spcPct val="100000"/>
                        </a:lnSpc>
                        <a:spcBef>
                          <a:spcPts val="0"/>
                        </a:spcBef>
                        <a:spcAft>
                          <a:spcPts val="0"/>
                        </a:spcAft>
                        <a:buClrTx/>
                        <a:buSzTx/>
                        <a:buFontTx/>
                        <a:buNone/>
                        <a:tabLst/>
                        <a:defRPr/>
                      </a:pPr>
                      <a:r>
                        <a:rPr lang="es-ES" sz="1000" b="0" i="0" u="none" strike="noStrike" kern="1200" baseline="0" dirty="0">
                          <a:solidFill>
                            <a:srgbClr val="000000"/>
                          </a:solidFill>
                          <a:effectLst/>
                          <a:latin typeface="Verdana" panose="020B0604030504040204" pitchFamily="34" charset="0"/>
                          <a:ea typeface="Verdana" panose="020B0604030504040204" pitchFamily="34" charset="0"/>
                        </a:rPr>
                        <a:t>VALLE DEL CAUCA : Obando, Santiago De Cali.</a:t>
                      </a:r>
                      <a:endParaRPr lang="it-IT" sz="1000" b="0" i="0" u="none" strike="noStrike" kern="1200" baseline="0" dirty="0">
                        <a:solidFill>
                          <a:srgbClr val="000000"/>
                        </a:solidFill>
                        <a:effectLst/>
                        <a:latin typeface="Verdana" panose="020B0604030504040204" pitchFamily="34" charset="0"/>
                        <a:ea typeface="Verdana" panose="020B0604030504040204" pitchFamily="34" charset="0"/>
                      </a:endParaRPr>
                    </a:p>
                  </a:txBody>
                  <a:tcPr marL="137160" marR="137160" marT="137160" marB="137160" anchor="ctr">
                    <a:lnL w="12700" cap="flat" cmpd="sng" algn="ctr">
                      <a:solidFill>
                        <a:srgbClr val="C00000"/>
                      </a:solidFill>
                      <a:prstDash val="solid"/>
                      <a:round/>
                      <a:headEnd type="none" w="med" len="med"/>
                      <a:tailEnd type="none" w="med" len="med"/>
                    </a:lnL>
                    <a:lnR w="9525" cap="flat" cmpd="sng">
                      <a:noFill/>
                      <a:prstDash val="solid"/>
                      <a:round/>
                      <a:headEnd type="none" w="sm" len="sm"/>
                      <a:tailEnd type="none" w="sm" len="sm"/>
                    </a:lnR>
                    <a:lnT w="12700" cap="flat" cmpd="sng" algn="ctr">
                      <a:solidFill>
                        <a:srgbClr val="ED0802"/>
                      </a:solidFill>
                      <a:prstDash val="solid"/>
                      <a:round/>
                      <a:headEnd type="none" w="med" len="med"/>
                      <a:tailEnd type="none" w="med" len="med"/>
                    </a:lnT>
                    <a:lnB w="12700" cap="flat" cmpd="sng" algn="ctr">
                      <a:solidFill>
                        <a:srgbClr val="ED080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50676315"/>
                  </a:ext>
                </a:extLst>
              </a:tr>
              <a:tr h="910034">
                <a:tc>
                  <a:txBody>
                    <a:bodyPr/>
                    <a:lstStyle/>
                    <a:p>
                      <a:pPr marL="0" marR="0" lvl="0" indent="0" algn="ctr" rtl="0">
                        <a:lnSpc>
                          <a:spcPct val="107000"/>
                        </a:lnSpc>
                        <a:spcBef>
                          <a:spcPts val="0"/>
                        </a:spcBef>
                        <a:spcAft>
                          <a:spcPts val="0"/>
                        </a:spcAft>
                        <a:buClr>
                          <a:srgbClr val="000000"/>
                        </a:buClr>
                        <a:buSzPts val="1100"/>
                        <a:buFont typeface="Arial"/>
                        <a:buNone/>
                      </a:pPr>
                      <a:endParaRPr sz="900" b="0" u="none" strike="noStrike" kern="1200" cap="none" baseline="0" dirty="0">
                        <a:solidFill>
                          <a:srgbClr val="FFFFFF"/>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rgbClr val="C00000"/>
                      </a:solidFill>
                      <a:prstDash val="solid"/>
                      <a:round/>
                      <a:headEnd type="none" w="med" len="med"/>
                      <a:tailEnd type="none" w="med" len="med"/>
                    </a:lnR>
                    <a:lnT w="12700" cap="flat" cmpd="sng" algn="ctr">
                      <a:solidFill>
                        <a:srgbClr val="ED0802"/>
                      </a:solidFill>
                      <a:prstDash val="solid"/>
                      <a:round/>
                      <a:headEnd type="none" w="med" len="med"/>
                      <a:tailEnd type="none" w="med" len="med"/>
                    </a:lnT>
                    <a:lnB w="12700" cap="flat" cmpd="sng" algn="ctr">
                      <a:solidFill>
                        <a:srgbClr val="ED0802"/>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b" latinLnBrk="0" hangingPunct="1">
                        <a:lnSpc>
                          <a:spcPct val="100000"/>
                        </a:lnSpc>
                        <a:spcBef>
                          <a:spcPts val="0"/>
                        </a:spcBef>
                        <a:spcAft>
                          <a:spcPts val="0"/>
                        </a:spcAft>
                        <a:buClrTx/>
                        <a:buSzTx/>
                        <a:buFontTx/>
                        <a:buNone/>
                        <a:tabLst/>
                        <a:defRPr/>
                      </a:pPr>
                      <a:r>
                        <a:rPr lang="es-MX" sz="1000" b="0" i="0" u="none" strike="noStrike" kern="1200" baseline="0" dirty="0">
                          <a:solidFill>
                            <a:srgbClr val="000000"/>
                          </a:solidFill>
                          <a:effectLst/>
                          <a:latin typeface="Verdana" panose="020B0604030504040204" pitchFamily="34" charset="0"/>
                          <a:ea typeface="Verdana" panose="020B0604030504040204" pitchFamily="34" charset="0"/>
                        </a:rPr>
                        <a:t>CAUCA : Piamonte, San Sebastián, Santa Rosa.</a:t>
                      </a:r>
                    </a:p>
                    <a:p>
                      <a:pPr marL="0" marR="0" lvl="0" indent="0" algn="just" defTabSz="914400" rtl="0" eaLnBrk="1" fontAlgn="b" latinLnBrk="0" hangingPunct="1">
                        <a:lnSpc>
                          <a:spcPct val="100000"/>
                        </a:lnSpc>
                        <a:spcBef>
                          <a:spcPts val="0"/>
                        </a:spcBef>
                        <a:spcAft>
                          <a:spcPts val="0"/>
                        </a:spcAft>
                        <a:buClrTx/>
                        <a:buSzTx/>
                        <a:buFontTx/>
                        <a:buNone/>
                        <a:tabLst/>
                        <a:defRPr/>
                      </a:pPr>
                      <a:r>
                        <a:rPr lang="es-MX" sz="1000" b="0" i="0" u="none" strike="noStrike" kern="1200" baseline="0" dirty="0">
                          <a:solidFill>
                            <a:srgbClr val="000000"/>
                          </a:solidFill>
                          <a:effectLst/>
                          <a:latin typeface="Verdana" panose="020B0604030504040204" pitchFamily="34" charset="0"/>
                          <a:ea typeface="Verdana" panose="020B0604030504040204" pitchFamily="34" charset="0"/>
                        </a:rPr>
                        <a:t>CHOCÓ : </a:t>
                      </a:r>
                      <a:r>
                        <a:rPr lang="es-MX" sz="1000" b="0" i="0" u="none" strike="noStrike" kern="1200" baseline="0" dirty="0" err="1">
                          <a:solidFill>
                            <a:srgbClr val="000000"/>
                          </a:solidFill>
                          <a:effectLst/>
                          <a:latin typeface="Verdana" panose="020B0604030504040204" pitchFamily="34" charset="0"/>
                          <a:ea typeface="Verdana" panose="020B0604030504040204" pitchFamily="34" charset="0"/>
                        </a:rPr>
                        <a:t>Unguía</a:t>
                      </a:r>
                      <a:r>
                        <a:rPr lang="es-MX" sz="1000" b="0" i="0" u="none" strike="noStrike" kern="1200" baseline="0" dirty="0">
                          <a:solidFill>
                            <a:srgbClr val="000000"/>
                          </a:solidFill>
                          <a:effectLst/>
                          <a:latin typeface="Verdana" panose="020B0604030504040204" pitchFamily="34" charset="0"/>
                          <a:ea typeface="Verdana" panose="020B0604030504040204" pitchFamily="34" charset="0"/>
                        </a:rPr>
                        <a:t>.</a:t>
                      </a:r>
                    </a:p>
                    <a:p>
                      <a:pPr marL="0" marR="0" lvl="0" indent="0" algn="just" defTabSz="914400" rtl="0" eaLnBrk="1" fontAlgn="b" latinLnBrk="0" hangingPunct="1">
                        <a:lnSpc>
                          <a:spcPct val="100000"/>
                        </a:lnSpc>
                        <a:spcBef>
                          <a:spcPts val="0"/>
                        </a:spcBef>
                        <a:spcAft>
                          <a:spcPts val="0"/>
                        </a:spcAft>
                        <a:buClrTx/>
                        <a:buSzTx/>
                        <a:buFontTx/>
                        <a:buNone/>
                        <a:tabLst/>
                        <a:defRPr/>
                      </a:pPr>
                      <a:r>
                        <a:rPr lang="es-MX" sz="1000" b="0" i="0" u="none" strike="noStrike" kern="1200" baseline="0" dirty="0">
                          <a:solidFill>
                            <a:srgbClr val="000000"/>
                          </a:solidFill>
                          <a:effectLst/>
                          <a:latin typeface="Verdana" panose="020B0604030504040204" pitchFamily="34" charset="0"/>
                          <a:ea typeface="Verdana" panose="020B0604030504040204" pitchFamily="34" charset="0"/>
                        </a:rPr>
                        <a:t>NARIÑO : Chachagüí, </a:t>
                      </a:r>
                      <a:r>
                        <a:rPr lang="es-MX" sz="1000" b="0" i="0" u="none" strike="noStrike" kern="1200" baseline="0" dirty="0" err="1">
                          <a:solidFill>
                            <a:srgbClr val="000000"/>
                          </a:solidFill>
                          <a:effectLst/>
                          <a:latin typeface="Verdana" panose="020B0604030504040204" pitchFamily="34" charset="0"/>
                          <a:ea typeface="Verdana" panose="020B0604030504040204" pitchFamily="34" charset="0"/>
                        </a:rPr>
                        <a:t>Consacá</a:t>
                      </a:r>
                      <a:r>
                        <a:rPr lang="es-MX" sz="1000" b="0" i="0" u="none" strike="noStrike" kern="1200" baseline="0" dirty="0">
                          <a:solidFill>
                            <a:srgbClr val="000000"/>
                          </a:solidFill>
                          <a:effectLst/>
                          <a:latin typeface="Verdana" panose="020B0604030504040204" pitchFamily="34" charset="0"/>
                          <a:ea typeface="Verdana" panose="020B0604030504040204" pitchFamily="34" charset="0"/>
                        </a:rPr>
                        <a:t>, Córdoba, Guachucal, Guaitarilla, </a:t>
                      </a:r>
                      <a:r>
                        <a:rPr lang="es-MX" sz="1000" b="0" i="0" u="none" strike="noStrike" kern="1200" baseline="0" dirty="0" err="1">
                          <a:solidFill>
                            <a:srgbClr val="000000"/>
                          </a:solidFill>
                          <a:effectLst/>
                          <a:latin typeface="Verdana" panose="020B0604030504040204" pitchFamily="34" charset="0"/>
                          <a:ea typeface="Verdana" panose="020B0604030504040204" pitchFamily="34" charset="0"/>
                        </a:rPr>
                        <a:t>Gualmatán</a:t>
                      </a:r>
                      <a:r>
                        <a:rPr lang="es-MX" sz="1000" b="0" i="0" u="none" strike="noStrike" kern="1200" baseline="0" dirty="0">
                          <a:solidFill>
                            <a:srgbClr val="000000"/>
                          </a:solidFill>
                          <a:effectLst/>
                          <a:latin typeface="Verdana" panose="020B0604030504040204" pitchFamily="34" charset="0"/>
                          <a:ea typeface="Verdana" panose="020B0604030504040204" pitchFamily="34" charset="0"/>
                        </a:rPr>
                        <a:t>, La Florida, Ospina, Potosí, Puerres.</a:t>
                      </a:r>
                    </a:p>
                    <a:p>
                      <a:pPr marL="0" marR="0" lvl="0" indent="0" algn="just" defTabSz="914400" rtl="0" eaLnBrk="1" fontAlgn="b" latinLnBrk="0" hangingPunct="1">
                        <a:lnSpc>
                          <a:spcPct val="100000"/>
                        </a:lnSpc>
                        <a:spcBef>
                          <a:spcPts val="0"/>
                        </a:spcBef>
                        <a:spcAft>
                          <a:spcPts val="0"/>
                        </a:spcAft>
                        <a:buClrTx/>
                        <a:buSzTx/>
                        <a:buFontTx/>
                        <a:buNone/>
                        <a:tabLst/>
                        <a:defRPr/>
                      </a:pPr>
                      <a:r>
                        <a:rPr lang="es-MX" sz="1000" b="0" i="0" u="none" strike="noStrike" kern="1200" baseline="0" dirty="0">
                          <a:solidFill>
                            <a:srgbClr val="000000"/>
                          </a:solidFill>
                          <a:effectLst/>
                          <a:latin typeface="Verdana" panose="020B0604030504040204" pitchFamily="34" charset="0"/>
                          <a:ea typeface="Verdana" panose="020B0604030504040204" pitchFamily="34" charset="0"/>
                        </a:rPr>
                        <a:t>VALLE DEL CAUCA : Dagua, El Cerrito, Ginebra, Guacarí, La Victoria, Palmira, Roldanillo.</a:t>
                      </a:r>
                      <a:endParaRPr lang="it-IT" sz="1000" b="0" i="0" u="none" strike="noStrike" kern="1200" baseline="0" dirty="0">
                        <a:solidFill>
                          <a:srgbClr val="000000"/>
                        </a:solidFill>
                        <a:effectLst/>
                        <a:latin typeface="Verdana" panose="020B0604030504040204" pitchFamily="34" charset="0"/>
                        <a:ea typeface="Verdana" panose="020B0604030504040204" pitchFamily="34" charset="0"/>
                      </a:endParaRPr>
                    </a:p>
                  </a:txBody>
                  <a:tcPr marL="137160" marR="137160" marT="137160" marB="137160" anchor="ctr">
                    <a:lnL w="12700" cap="flat" cmpd="sng" algn="ctr">
                      <a:solidFill>
                        <a:srgbClr val="C00000"/>
                      </a:solidFill>
                      <a:prstDash val="solid"/>
                      <a:round/>
                      <a:headEnd type="none" w="med" len="med"/>
                      <a:tailEnd type="none" w="med" len="med"/>
                    </a:lnL>
                    <a:lnR w="9525" cap="flat" cmpd="sng">
                      <a:noFill/>
                      <a:prstDash val="solid"/>
                      <a:round/>
                      <a:headEnd type="none" w="sm" len="sm"/>
                      <a:tailEnd type="none" w="sm" len="sm"/>
                    </a:lnR>
                    <a:lnT w="12700" cap="flat" cmpd="sng" algn="ctr">
                      <a:solidFill>
                        <a:srgbClr val="ED0802"/>
                      </a:solidFill>
                      <a:prstDash val="solid"/>
                      <a:round/>
                      <a:headEnd type="none" w="med" len="med"/>
                      <a:tailEnd type="none" w="med" len="med"/>
                    </a:lnT>
                    <a:lnB w="12700" cap="flat" cmpd="sng" algn="ctr">
                      <a:solidFill>
                        <a:srgbClr val="ED080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42587732"/>
                  </a:ext>
                </a:extLst>
              </a:tr>
            </a:tbl>
          </a:graphicData>
        </a:graphic>
      </p:graphicFrame>
      <p:pic>
        <p:nvPicPr>
          <p:cNvPr id="6" name="Google Shape;406;p4" descr="Recurso 25.png">
            <a:extLst>
              <a:ext uri="{FF2B5EF4-FFF2-40B4-BE49-F238E27FC236}">
                <a16:creationId xmlns:a16="http://schemas.microsoft.com/office/drawing/2014/main" id="{DCE020CB-A313-4253-EDF0-20FDA0BAB00B}"/>
              </a:ext>
            </a:extLst>
          </p:cNvPr>
          <p:cNvPicPr preferRelativeResize="0"/>
          <p:nvPr/>
        </p:nvPicPr>
        <p:blipFill rotWithShape="1">
          <a:blip r:embed="rId6">
            <a:alphaModFix/>
          </a:blip>
          <a:srcRect/>
          <a:stretch/>
        </p:blipFill>
        <p:spPr>
          <a:xfrm>
            <a:off x="4796340" y="2951102"/>
            <a:ext cx="457200" cy="446694"/>
          </a:xfrm>
          <a:prstGeom prst="rect">
            <a:avLst/>
          </a:prstGeom>
          <a:noFill/>
          <a:ln>
            <a:noFill/>
          </a:ln>
        </p:spPr>
      </p:pic>
      <p:pic>
        <p:nvPicPr>
          <p:cNvPr id="7" name="Google Shape;400;p4">
            <a:extLst>
              <a:ext uri="{FF2B5EF4-FFF2-40B4-BE49-F238E27FC236}">
                <a16:creationId xmlns:a16="http://schemas.microsoft.com/office/drawing/2014/main" id="{BC4CF95F-2D3C-11BE-7C78-59B644439171}"/>
              </a:ext>
            </a:extLst>
          </p:cNvPr>
          <p:cNvPicPr preferRelativeResize="0"/>
          <p:nvPr/>
        </p:nvPicPr>
        <p:blipFill rotWithShape="1">
          <a:blip r:embed="rId7">
            <a:alphaModFix/>
          </a:blip>
          <a:srcRect/>
          <a:stretch/>
        </p:blipFill>
        <p:spPr>
          <a:xfrm>
            <a:off x="4796340" y="4783634"/>
            <a:ext cx="457200" cy="446694"/>
          </a:xfrm>
          <a:prstGeom prst="rect">
            <a:avLst/>
          </a:prstGeom>
          <a:noFill/>
          <a:ln>
            <a:noFill/>
          </a:ln>
        </p:spPr>
      </p:pic>
      <p:pic>
        <p:nvPicPr>
          <p:cNvPr id="8" name="Google Shape;407;p4">
            <a:extLst>
              <a:ext uri="{FF2B5EF4-FFF2-40B4-BE49-F238E27FC236}">
                <a16:creationId xmlns:a16="http://schemas.microsoft.com/office/drawing/2014/main" id="{B7FAB079-4CD1-B807-A64B-B9D9AF5193A8}"/>
              </a:ext>
            </a:extLst>
          </p:cNvPr>
          <p:cNvPicPr preferRelativeResize="0"/>
          <p:nvPr/>
        </p:nvPicPr>
        <p:blipFill rotWithShape="1">
          <a:blip r:embed="rId5">
            <a:alphaModFix/>
          </a:blip>
          <a:srcRect/>
          <a:stretch/>
        </p:blipFill>
        <p:spPr>
          <a:xfrm>
            <a:off x="4802397" y="3819588"/>
            <a:ext cx="451143" cy="445047"/>
          </a:xfrm>
          <a:prstGeom prst="rect">
            <a:avLst/>
          </a:prstGeom>
          <a:noFill/>
          <a:ln>
            <a:noFill/>
          </a:ln>
        </p:spPr>
      </p:pic>
    </p:spTree>
    <p:extLst>
      <p:ext uri="{BB962C8B-B14F-4D97-AF65-F5344CB8AC3E}">
        <p14:creationId xmlns:p14="http://schemas.microsoft.com/office/powerpoint/2010/main" val="410286822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Google Shape;397;p4">
            <a:extLst>
              <a:ext uri="{FF2B5EF4-FFF2-40B4-BE49-F238E27FC236}">
                <a16:creationId xmlns:a16="http://schemas.microsoft.com/office/drawing/2014/main" id="{1D16E92F-972C-7A2C-B172-83EED89CE5C9}"/>
              </a:ext>
            </a:extLst>
          </p:cNvPr>
          <p:cNvGraphicFramePr/>
          <p:nvPr/>
        </p:nvGraphicFramePr>
        <p:xfrm>
          <a:off x="5596313" y="2282492"/>
          <a:ext cx="6212324" cy="3795501"/>
        </p:xfrm>
        <a:graphic>
          <a:graphicData uri="http://schemas.openxmlformats.org/drawingml/2006/table">
            <a:tbl>
              <a:tblPr>
                <a:noFill/>
              </a:tblPr>
              <a:tblGrid>
                <a:gridCol w="820462">
                  <a:extLst>
                    <a:ext uri="{9D8B030D-6E8A-4147-A177-3AD203B41FA5}">
                      <a16:colId xmlns:a16="http://schemas.microsoft.com/office/drawing/2014/main" val="20000"/>
                    </a:ext>
                  </a:extLst>
                </a:gridCol>
                <a:gridCol w="5391862">
                  <a:extLst>
                    <a:ext uri="{9D8B030D-6E8A-4147-A177-3AD203B41FA5}">
                      <a16:colId xmlns:a16="http://schemas.microsoft.com/office/drawing/2014/main" val="20001"/>
                    </a:ext>
                  </a:extLst>
                </a:gridCol>
              </a:tblGrid>
              <a:tr h="396000">
                <a:tc>
                  <a:txBody>
                    <a:bodyPr/>
                    <a:lstStyle/>
                    <a:p>
                      <a:pPr marL="0" marR="0" lvl="0" indent="0" algn="ctr" rtl="0">
                        <a:lnSpc>
                          <a:spcPct val="100000"/>
                        </a:lnSpc>
                        <a:spcBef>
                          <a:spcPts val="0"/>
                        </a:spcBef>
                        <a:spcAft>
                          <a:spcPts val="0"/>
                        </a:spcAft>
                        <a:buClr>
                          <a:srgbClr val="000000"/>
                        </a:buClr>
                        <a:buSzPts val="1100"/>
                        <a:buFont typeface="Arial Narrow"/>
                        <a:buNone/>
                      </a:pPr>
                      <a:r>
                        <a:rPr lang="es-MX" sz="800" b="1" u="none" strike="noStrike" cap="none" dirty="0">
                          <a:solidFill>
                            <a:schemeClr val="lt1"/>
                          </a:solidFill>
                          <a:latin typeface="Verdana" panose="020B0604030504040204" pitchFamily="34" charset="0"/>
                          <a:ea typeface="Verdana" panose="020B0604030504040204" pitchFamily="34" charset="0"/>
                          <a:cs typeface="Arial Narrow"/>
                          <a:sym typeface="Arial Narrow"/>
                        </a:rPr>
                        <a:t>ALERTA</a:t>
                      </a:r>
                      <a:endParaRPr sz="800" b="1" u="none" strike="noStrike" cap="none" dirty="0">
                        <a:solidFill>
                          <a:schemeClr val="lt1"/>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800" b="1" u="none" strike="noStrike" cap="none" dirty="0">
                          <a:solidFill>
                            <a:schemeClr val="lt1"/>
                          </a:solidFill>
                          <a:latin typeface="Verdana" panose="020B0604030504040204" pitchFamily="34" charset="0"/>
                          <a:ea typeface="Verdana" panose="020B0604030504040204" pitchFamily="34" charset="0"/>
                          <a:cs typeface="Arial Narrow"/>
                          <a:sym typeface="Arial Narrow"/>
                        </a:rPr>
                        <a:t>SITIOS PARA LOS CUALES SE GENERA LA ALERTA</a:t>
                      </a:r>
                      <a:endParaRPr sz="1000" b="1" u="none" strike="noStrike" cap="none" dirty="0">
                        <a:solidFill>
                          <a:schemeClr val="lt1"/>
                        </a:solidFill>
                        <a:latin typeface="Verdana" panose="020B0604030504040204" pitchFamily="34" charset="0"/>
                        <a:ea typeface="Verdana" panose="020B0604030504040204" pitchFamily="34" charset="0"/>
                      </a:endParaRPr>
                    </a:p>
                  </a:txBody>
                  <a:tcPr marL="137160" marR="137160" marT="137160" marB="137160"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lgn="ctr">
                      <a:noFill/>
                      <a:prstDash val="solid"/>
                      <a:round/>
                      <a:headEnd type="none" w="sm" len="sm"/>
                      <a:tailEnd type="none" w="sm" len="sm"/>
                    </a:lnB>
                    <a:lnTlToBr w="12700" cmpd="sng">
                      <a:noFill/>
                      <a:prstDash val="solid"/>
                    </a:lnTlToBr>
                    <a:lnBlToTr w="12700" cmpd="sng">
                      <a:noFill/>
                      <a:prstDash val="solid"/>
                    </a:lnBlToTr>
                    <a:solidFill>
                      <a:srgbClr val="C00000"/>
                    </a:solidFill>
                  </a:tcPr>
                </a:tc>
                <a:extLst>
                  <a:ext uri="{0D108BD9-81ED-4DB2-BD59-A6C34878D82A}">
                    <a16:rowId xmlns:a16="http://schemas.microsoft.com/office/drawing/2014/main" val="10000"/>
                  </a:ext>
                </a:extLst>
              </a:tr>
              <a:tr h="717021">
                <a:tc>
                  <a:txBody>
                    <a:bodyPr/>
                    <a:lstStyle/>
                    <a:p>
                      <a:pPr marL="0" marR="0" lvl="0" indent="0" algn="ctr" rtl="0">
                        <a:lnSpc>
                          <a:spcPct val="107000"/>
                        </a:lnSpc>
                        <a:spcBef>
                          <a:spcPts val="0"/>
                        </a:spcBef>
                        <a:spcAft>
                          <a:spcPts val="0"/>
                        </a:spcAft>
                        <a:buClr>
                          <a:srgbClr val="000000"/>
                        </a:buClr>
                        <a:buSzPts val="1100"/>
                        <a:buFont typeface="Arial"/>
                        <a:buNone/>
                      </a:pPr>
                      <a:endParaRPr sz="900" b="0" u="none" strike="noStrike" kern="1200" cap="none" baseline="0" dirty="0">
                        <a:solidFill>
                          <a:srgbClr val="FFFFFF"/>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rgbClr val="C00000"/>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E1233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just" fontAlgn="b"/>
                      <a:r>
                        <a:rPr lang="es-MX" sz="1000" b="0" i="0" u="none" strike="noStrike" kern="1200" baseline="0" dirty="0">
                          <a:solidFill>
                            <a:srgbClr val="000000"/>
                          </a:solidFill>
                          <a:effectLst/>
                          <a:latin typeface="Verdana" panose="020B0604030504040204" pitchFamily="34" charset="0"/>
                          <a:ea typeface="Verdana" panose="020B0604030504040204" pitchFamily="34" charset="0"/>
                        </a:rPr>
                        <a:t>ARAUCA : Tame.</a:t>
                      </a:r>
                    </a:p>
                    <a:p>
                      <a:pPr algn="just" fontAlgn="b"/>
                      <a:r>
                        <a:rPr lang="es-MX" sz="1000" b="0" i="0" u="none" strike="noStrike" kern="1200" baseline="0" dirty="0">
                          <a:solidFill>
                            <a:srgbClr val="000000"/>
                          </a:solidFill>
                          <a:effectLst/>
                          <a:latin typeface="Verdana" panose="020B0604030504040204" pitchFamily="34" charset="0"/>
                          <a:ea typeface="Verdana" panose="020B0604030504040204" pitchFamily="34" charset="0"/>
                        </a:rPr>
                        <a:t>META : Cubarral, Uribe.</a:t>
                      </a:r>
                      <a:endParaRPr lang="it-IT" sz="1000" b="0" i="0" u="none" strike="noStrike" kern="1200" baseline="0" dirty="0">
                        <a:solidFill>
                          <a:srgbClr val="000000"/>
                        </a:solidFill>
                        <a:effectLst/>
                        <a:latin typeface="Verdana" panose="020B0604030504040204" pitchFamily="34" charset="0"/>
                        <a:ea typeface="Verdana" panose="020B0604030504040204" pitchFamily="34" charset="0"/>
                      </a:endParaRPr>
                    </a:p>
                  </a:txBody>
                  <a:tcPr marL="137160" marR="137160" marT="137160" marB="137160" anchor="ctr">
                    <a:lnL w="12700" cap="flat" cmpd="sng" algn="ctr">
                      <a:solidFill>
                        <a:srgbClr val="C00000"/>
                      </a:solidFill>
                      <a:prstDash val="solid"/>
                      <a:round/>
                      <a:headEnd type="none" w="med" len="med"/>
                      <a:tailEnd type="none" w="med" len="med"/>
                    </a:lnL>
                    <a:lnR w="9525" cap="flat" cmpd="sng">
                      <a:noFill/>
                      <a:prstDash val="solid"/>
                      <a:round/>
                      <a:headEnd type="none" w="sm" len="sm"/>
                      <a:tailEnd type="none" w="sm" len="sm"/>
                    </a:lnR>
                    <a:lnT w="12700" cap="flat" cmpd="sng" algn="ctr">
                      <a:noFill/>
                      <a:prstDash val="solid"/>
                      <a:round/>
                      <a:headEnd type="none" w="med" len="med"/>
                      <a:tailEnd type="none" w="med" len="med"/>
                    </a:lnT>
                    <a:lnB w="12700" cap="flat" cmpd="sng" algn="ctr">
                      <a:solidFill>
                        <a:srgbClr val="E1233F"/>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54694640"/>
                  </a:ext>
                </a:extLst>
              </a:tr>
              <a:tr h="717021">
                <a:tc>
                  <a:txBody>
                    <a:bodyPr/>
                    <a:lstStyle/>
                    <a:p>
                      <a:pPr marL="0" marR="0" lvl="0" indent="0" algn="ctr" rtl="0">
                        <a:lnSpc>
                          <a:spcPct val="107000"/>
                        </a:lnSpc>
                        <a:spcBef>
                          <a:spcPts val="0"/>
                        </a:spcBef>
                        <a:spcAft>
                          <a:spcPts val="0"/>
                        </a:spcAft>
                        <a:buClr>
                          <a:srgbClr val="000000"/>
                        </a:buClr>
                        <a:buSzPts val="1100"/>
                        <a:buFont typeface="Arial"/>
                        <a:buNone/>
                      </a:pPr>
                      <a:endParaRPr sz="900" b="0" u="none" strike="noStrike" kern="1200" cap="none" baseline="0" dirty="0">
                        <a:solidFill>
                          <a:srgbClr val="FFFFFF"/>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rgbClr val="C00000"/>
                      </a:solidFill>
                      <a:prstDash val="solid"/>
                      <a:round/>
                      <a:headEnd type="none" w="med" len="med"/>
                      <a:tailEnd type="none" w="med" len="med"/>
                    </a:lnR>
                    <a:lnT w="12700" cap="flat" cmpd="sng" algn="ctr">
                      <a:solidFill>
                        <a:srgbClr val="E1233F"/>
                      </a:solidFill>
                      <a:prstDash val="solid"/>
                      <a:round/>
                      <a:headEnd type="none" w="med" len="med"/>
                      <a:tailEnd type="none" w="med" len="med"/>
                    </a:lnT>
                    <a:lnB w="12700" cap="flat" cmpd="sng" algn="ctr">
                      <a:solidFill>
                        <a:srgbClr val="E1233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just" fontAlgn="b"/>
                      <a:r>
                        <a:rPr lang="es-ES" sz="1000" b="0" i="0" u="none" strike="noStrike" kern="1200" baseline="0" dirty="0">
                          <a:solidFill>
                            <a:srgbClr val="000000"/>
                          </a:solidFill>
                          <a:effectLst/>
                          <a:latin typeface="Verdana" panose="020B0604030504040204" pitchFamily="34" charset="0"/>
                          <a:ea typeface="Verdana" panose="020B0604030504040204" pitchFamily="34" charset="0"/>
                        </a:rPr>
                        <a:t>ARAUCA : Cravo Norte, Fortul, Puerto Rondón.</a:t>
                      </a:r>
                    </a:p>
                    <a:p>
                      <a:pPr algn="just" fontAlgn="b"/>
                      <a:r>
                        <a:rPr lang="es-ES" sz="1000" b="0" i="0" u="none" strike="noStrike" kern="1200" baseline="0" dirty="0">
                          <a:solidFill>
                            <a:srgbClr val="000000"/>
                          </a:solidFill>
                          <a:effectLst/>
                          <a:latin typeface="Verdana" panose="020B0604030504040204" pitchFamily="34" charset="0"/>
                          <a:ea typeface="Verdana" panose="020B0604030504040204" pitchFamily="34" charset="0"/>
                        </a:rPr>
                        <a:t>CASANARE : Aguazul, </a:t>
                      </a:r>
                      <a:r>
                        <a:rPr lang="es-ES" sz="1000" b="0" i="0" u="none" strike="noStrike" kern="1200" baseline="0" dirty="0" err="1">
                          <a:solidFill>
                            <a:srgbClr val="000000"/>
                          </a:solidFill>
                          <a:effectLst/>
                          <a:latin typeface="Verdana" panose="020B0604030504040204" pitchFamily="34" charset="0"/>
                          <a:ea typeface="Verdana" panose="020B0604030504040204" pitchFamily="34" charset="0"/>
                        </a:rPr>
                        <a:t>Chámeza</a:t>
                      </a:r>
                      <a:r>
                        <a:rPr lang="es-ES" sz="1000" b="0" i="0" u="none" strike="noStrike" kern="1200" baseline="0" dirty="0">
                          <a:solidFill>
                            <a:srgbClr val="000000"/>
                          </a:solidFill>
                          <a:effectLst/>
                          <a:latin typeface="Verdana" panose="020B0604030504040204" pitchFamily="34" charset="0"/>
                          <a:ea typeface="Verdana" panose="020B0604030504040204" pitchFamily="34" charset="0"/>
                        </a:rPr>
                        <a:t>, Hato Corozal, La Salina, Maní, Monterrey, Nunchía, Orocué, Paz De Ariporo, Recetor, Sabanalarga, San Luis De Palenque, Tauramena, Yopal.</a:t>
                      </a:r>
                    </a:p>
                    <a:p>
                      <a:pPr algn="just" fontAlgn="b"/>
                      <a:r>
                        <a:rPr lang="es-ES" sz="1000" b="0" i="0" u="none" strike="noStrike" kern="1200" baseline="0" dirty="0">
                          <a:solidFill>
                            <a:srgbClr val="000000"/>
                          </a:solidFill>
                          <a:effectLst/>
                          <a:latin typeface="Verdana" panose="020B0604030504040204" pitchFamily="34" charset="0"/>
                          <a:ea typeface="Verdana" panose="020B0604030504040204" pitchFamily="34" charset="0"/>
                        </a:rPr>
                        <a:t>META : Acacías, Barranca De Upía, Cabuyaro, Cumaral, El Calvario, El Castillo, Granada, Lejanías, Mesetas, Puerto Gaitán, Puerto Lleras, Puerto López, Puerto Rico, Restrepo, San Carlos De Guaroa, San Juan De Arama, San Juanito, San Martín, Villavicencio, Vistahermosa.</a:t>
                      </a:r>
                    </a:p>
                    <a:p>
                      <a:pPr algn="just" fontAlgn="b"/>
                      <a:r>
                        <a:rPr lang="es-ES" sz="1000" b="0" i="0" u="none" strike="noStrike" kern="1200" baseline="0" dirty="0">
                          <a:solidFill>
                            <a:srgbClr val="000000"/>
                          </a:solidFill>
                          <a:effectLst/>
                          <a:latin typeface="Verdana" panose="020B0604030504040204" pitchFamily="34" charset="0"/>
                          <a:ea typeface="Verdana" panose="020B0604030504040204" pitchFamily="34" charset="0"/>
                        </a:rPr>
                        <a:t>VICHADA : La Primavera, Puerto Carreño.</a:t>
                      </a:r>
                      <a:endParaRPr lang="it-IT" sz="1000" b="0" i="0" u="none" strike="noStrike" kern="1200" baseline="0" dirty="0">
                        <a:solidFill>
                          <a:srgbClr val="000000"/>
                        </a:solidFill>
                        <a:effectLst/>
                        <a:latin typeface="Verdana" panose="020B0604030504040204" pitchFamily="34" charset="0"/>
                        <a:ea typeface="Verdana" panose="020B0604030504040204" pitchFamily="34" charset="0"/>
                      </a:endParaRPr>
                    </a:p>
                  </a:txBody>
                  <a:tcPr marL="137160" marR="137160" marT="137160" marB="137160" anchor="ctr">
                    <a:lnL w="12700" cap="flat" cmpd="sng" algn="ctr">
                      <a:solidFill>
                        <a:srgbClr val="C00000"/>
                      </a:solidFill>
                      <a:prstDash val="solid"/>
                      <a:round/>
                      <a:headEnd type="none" w="med" len="med"/>
                      <a:tailEnd type="none" w="med" len="med"/>
                    </a:lnL>
                    <a:lnR w="9525" cap="flat" cmpd="sng">
                      <a:noFill/>
                      <a:prstDash val="solid"/>
                      <a:round/>
                      <a:headEnd type="none" w="sm" len="sm"/>
                      <a:tailEnd type="none" w="sm" len="sm"/>
                    </a:lnR>
                    <a:lnT w="12700" cap="flat" cmpd="sng" algn="ctr">
                      <a:solidFill>
                        <a:srgbClr val="E1233F"/>
                      </a:solidFill>
                      <a:prstDash val="solid"/>
                      <a:round/>
                      <a:headEnd type="none" w="med" len="med"/>
                      <a:tailEnd type="none" w="med" len="med"/>
                    </a:lnT>
                    <a:lnB w="12700" cap="flat" cmpd="sng" algn="ctr">
                      <a:solidFill>
                        <a:srgbClr val="E1233F"/>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203446047"/>
                  </a:ext>
                </a:extLst>
              </a:tr>
              <a:tr h="717021">
                <a:tc>
                  <a:txBody>
                    <a:bodyPr/>
                    <a:lstStyle/>
                    <a:p>
                      <a:pPr marL="0" marR="0" lvl="0" indent="0" algn="ctr" rtl="0">
                        <a:lnSpc>
                          <a:spcPct val="107000"/>
                        </a:lnSpc>
                        <a:spcBef>
                          <a:spcPts val="0"/>
                        </a:spcBef>
                        <a:spcAft>
                          <a:spcPts val="0"/>
                        </a:spcAft>
                        <a:buClr>
                          <a:srgbClr val="000000"/>
                        </a:buClr>
                        <a:buSzPts val="1100"/>
                        <a:buFont typeface="Arial"/>
                        <a:buNone/>
                      </a:pPr>
                      <a:endParaRPr sz="900" b="0" u="none" strike="noStrike" kern="1200" cap="none" baseline="0" dirty="0">
                        <a:solidFill>
                          <a:srgbClr val="FFFFFF"/>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rgbClr val="C00000"/>
                      </a:solidFill>
                      <a:prstDash val="solid"/>
                      <a:round/>
                      <a:headEnd type="none" w="med" len="med"/>
                      <a:tailEnd type="none" w="med" len="med"/>
                    </a:lnR>
                    <a:lnT w="12700" cap="flat" cmpd="sng" algn="ctr">
                      <a:solidFill>
                        <a:srgbClr val="E1233F"/>
                      </a:solidFill>
                      <a:prstDash val="solid"/>
                      <a:round/>
                      <a:headEnd type="none" w="med" len="med"/>
                      <a:tailEnd type="none" w="med" len="med"/>
                    </a:lnT>
                    <a:lnB w="12700" cap="flat" cmpd="sng" algn="ctr">
                      <a:solidFill>
                        <a:srgbClr val="E1233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just" fontAlgn="b"/>
                      <a:r>
                        <a:rPr lang="es-ES" sz="1000" b="0" i="0" u="none" strike="noStrike" kern="1200" baseline="0" dirty="0">
                          <a:solidFill>
                            <a:srgbClr val="000000"/>
                          </a:solidFill>
                          <a:effectLst/>
                          <a:latin typeface="Verdana" panose="020B0604030504040204" pitchFamily="34" charset="0"/>
                          <a:ea typeface="Verdana" panose="020B0604030504040204" pitchFamily="34" charset="0"/>
                        </a:rPr>
                        <a:t>ARAUCA : Arauca.</a:t>
                      </a:r>
                    </a:p>
                    <a:p>
                      <a:pPr algn="just" fontAlgn="b"/>
                      <a:r>
                        <a:rPr lang="es-ES" sz="1000" b="0" i="0" u="none" strike="noStrike" kern="1200" baseline="0" dirty="0">
                          <a:solidFill>
                            <a:srgbClr val="000000"/>
                          </a:solidFill>
                          <a:effectLst/>
                          <a:latin typeface="Verdana" panose="020B0604030504040204" pitchFamily="34" charset="0"/>
                          <a:ea typeface="Verdana" panose="020B0604030504040204" pitchFamily="34" charset="0"/>
                        </a:rPr>
                        <a:t>CASANARE : Trinidad.</a:t>
                      </a:r>
                    </a:p>
                    <a:p>
                      <a:pPr algn="just" fontAlgn="b"/>
                      <a:r>
                        <a:rPr lang="es-ES" sz="1000" b="0" i="0" u="none" strike="noStrike" kern="1200" baseline="0" dirty="0">
                          <a:solidFill>
                            <a:srgbClr val="000000"/>
                          </a:solidFill>
                          <a:effectLst/>
                          <a:latin typeface="Verdana" panose="020B0604030504040204" pitchFamily="34" charset="0"/>
                          <a:ea typeface="Verdana" panose="020B0604030504040204" pitchFamily="34" charset="0"/>
                        </a:rPr>
                        <a:t>META : Castilla La Nueva, Fuente De Oro, Guamal, La Macarena, Mapiripán, Puerto Concordia.</a:t>
                      </a:r>
                    </a:p>
                    <a:p>
                      <a:pPr algn="just" fontAlgn="b"/>
                      <a:r>
                        <a:rPr lang="es-ES" sz="1000" b="0" i="0" u="none" strike="noStrike" kern="1200" baseline="0" dirty="0">
                          <a:solidFill>
                            <a:srgbClr val="000000"/>
                          </a:solidFill>
                          <a:effectLst/>
                          <a:latin typeface="Verdana" panose="020B0604030504040204" pitchFamily="34" charset="0"/>
                          <a:ea typeface="Verdana" panose="020B0604030504040204" pitchFamily="34" charset="0"/>
                        </a:rPr>
                        <a:t>VICHADA : Cumaribo, Santa Rosalía.</a:t>
                      </a:r>
                      <a:endParaRPr lang="it-IT" sz="1000" b="0" i="0" u="none" strike="noStrike" kern="1200" baseline="0" dirty="0">
                        <a:solidFill>
                          <a:srgbClr val="000000"/>
                        </a:solidFill>
                        <a:effectLst/>
                        <a:latin typeface="Verdana" panose="020B0604030504040204" pitchFamily="34" charset="0"/>
                        <a:ea typeface="Verdana" panose="020B0604030504040204" pitchFamily="34" charset="0"/>
                      </a:endParaRPr>
                    </a:p>
                  </a:txBody>
                  <a:tcPr marL="137160" marR="137160" marT="137160" marB="137160" anchor="ctr">
                    <a:lnL w="12700" cap="flat" cmpd="sng" algn="ctr">
                      <a:solidFill>
                        <a:srgbClr val="C00000"/>
                      </a:solidFill>
                      <a:prstDash val="solid"/>
                      <a:round/>
                      <a:headEnd type="none" w="med" len="med"/>
                      <a:tailEnd type="none" w="med" len="med"/>
                    </a:lnL>
                    <a:lnR w="9525" cap="flat" cmpd="sng">
                      <a:noFill/>
                      <a:prstDash val="solid"/>
                      <a:round/>
                      <a:headEnd type="none" w="sm" len="sm"/>
                      <a:tailEnd type="none" w="sm" len="sm"/>
                    </a:lnR>
                    <a:lnT w="12700" cap="flat" cmpd="sng" algn="ctr">
                      <a:solidFill>
                        <a:srgbClr val="E1233F"/>
                      </a:solidFill>
                      <a:prstDash val="solid"/>
                      <a:round/>
                      <a:headEnd type="none" w="med" len="med"/>
                      <a:tailEnd type="none" w="med" len="med"/>
                    </a:lnT>
                    <a:lnB w="12700" cap="flat" cmpd="sng" algn="ctr">
                      <a:solidFill>
                        <a:srgbClr val="E1233F"/>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09685182"/>
                  </a:ext>
                </a:extLst>
              </a:tr>
            </a:tbl>
          </a:graphicData>
        </a:graphic>
      </p:graphicFrame>
      <p:pic>
        <p:nvPicPr>
          <p:cNvPr id="8" name="Google Shape;450;p7"/>
          <p:cNvPicPr preferRelativeResize="0"/>
          <p:nvPr/>
        </p:nvPicPr>
        <p:blipFill>
          <a:blip r:embed="rId2" r:link="rId3">
            <a:extLst>
              <a:ext uri="{28A0092B-C50C-407E-A947-70E740481C1C}">
                <a14:useLocalDpi xmlns:a14="http://schemas.microsoft.com/office/drawing/2010/main" val="0"/>
              </a:ext>
            </a:extLst>
          </a:blip>
          <a:srcRect/>
          <a:stretch>
            <a:fillRect/>
          </a:stretch>
        </p:blipFill>
        <p:spPr>
          <a:xfrm>
            <a:off x="267108" y="1385756"/>
            <a:ext cx="5092831" cy="5131775"/>
          </a:xfrm>
          <a:prstGeom prst="rect">
            <a:avLst/>
          </a:prstGeom>
          <a:noFill/>
          <a:ln>
            <a:noFill/>
          </a:ln>
        </p:spPr>
      </p:pic>
      <p:graphicFrame>
        <p:nvGraphicFramePr>
          <p:cNvPr id="10" name="Google Shape;397;p4"/>
          <p:cNvGraphicFramePr/>
          <p:nvPr/>
        </p:nvGraphicFramePr>
        <p:xfrm>
          <a:off x="12634696" y="3189066"/>
          <a:ext cx="5991087" cy="1116240"/>
        </p:xfrm>
        <a:graphic>
          <a:graphicData uri="http://schemas.openxmlformats.org/drawingml/2006/table">
            <a:tbl>
              <a:tblPr>
                <a:noFill/>
              </a:tblPr>
              <a:tblGrid>
                <a:gridCol w="791243">
                  <a:extLst>
                    <a:ext uri="{9D8B030D-6E8A-4147-A177-3AD203B41FA5}">
                      <a16:colId xmlns:a16="http://schemas.microsoft.com/office/drawing/2014/main" val="20000"/>
                    </a:ext>
                  </a:extLst>
                </a:gridCol>
                <a:gridCol w="5199844">
                  <a:extLst>
                    <a:ext uri="{9D8B030D-6E8A-4147-A177-3AD203B41FA5}">
                      <a16:colId xmlns:a16="http://schemas.microsoft.com/office/drawing/2014/main" val="20001"/>
                    </a:ext>
                  </a:extLst>
                </a:gridCol>
              </a:tblGrid>
              <a:tr h="0">
                <a:tc>
                  <a:txBody>
                    <a:bodyPr/>
                    <a:lstStyle/>
                    <a:p>
                      <a:pPr marL="0" marR="0" lvl="0" indent="0" algn="ctr" rtl="0">
                        <a:lnSpc>
                          <a:spcPct val="100000"/>
                        </a:lnSpc>
                        <a:spcBef>
                          <a:spcPts val="0"/>
                        </a:spcBef>
                        <a:spcAft>
                          <a:spcPts val="0"/>
                        </a:spcAft>
                        <a:buClr>
                          <a:srgbClr val="000000"/>
                        </a:buClr>
                        <a:buSzPts val="1100"/>
                        <a:buFont typeface="Arial Narrow"/>
                        <a:buNone/>
                      </a:pPr>
                      <a:r>
                        <a:rPr lang="es-MX" sz="800" b="1" u="none" strike="noStrike" cap="none" dirty="0">
                          <a:solidFill>
                            <a:schemeClr val="lt1"/>
                          </a:solidFill>
                          <a:latin typeface="Verdana" panose="020B0604030504040204" pitchFamily="34" charset="0"/>
                          <a:ea typeface="Verdana" panose="020B0604030504040204" pitchFamily="34" charset="0"/>
                          <a:cs typeface="Arial Narrow"/>
                          <a:sym typeface="Arial Narrow"/>
                        </a:rPr>
                        <a:t>ALERTA</a:t>
                      </a:r>
                      <a:endParaRPr sz="800" b="1" u="none" strike="noStrike" cap="none" dirty="0">
                        <a:solidFill>
                          <a:schemeClr val="lt1"/>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800" b="1" u="none" strike="noStrike" cap="none" dirty="0">
                          <a:solidFill>
                            <a:schemeClr val="lt1"/>
                          </a:solidFill>
                          <a:latin typeface="Verdana" panose="020B0604030504040204" pitchFamily="34" charset="0"/>
                          <a:ea typeface="Verdana" panose="020B0604030504040204" pitchFamily="34" charset="0"/>
                          <a:cs typeface="Arial Narrow"/>
                          <a:sym typeface="Arial Narrow"/>
                        </a:rPr>
                        <a:t>SITIOS PARA LOS CUALES SE GENERA LA ALERTA</a:t>
                      </a:r>
                      <a:endParaRPr sz="1000" b="1" u="none" strike="noStrike" cap="none" dirty="0">
                        <a:solidFill>
                          <a:schemeClr val="lt1"/>
                        </a:solidFill>
                        <a:latin typeface="Verdana" panose="020B0604030504040204" pitchFamily="34" charset="0"/>
                        <a:ea typeface="Verdana" panose="020B0604030504040204" pitchFamily="34" charset="0"/>
                      </a:endParaRPr>
                    </a:p>
                  </a:txBody>
                  <a:tcPr marL="137160" marR="137160" marT="137160" marB="137160"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lgn="ctr">
                      <a:noFill/>
                      <a:prstDash val="solid"/>
                      <a:round/>
                      <a:headEnd type="none" w="sm" len="sm"/>
                      <a:tailEnd type="none" w="sm" len="sm"/>
                    </a:lnB>
                    <a:lnTlToBr w="12700" cmpd="sng">
                      <a:noFill/>
                      <a:prstDash val="solid"/>
                    </a:lnTlToBr>
                    <a:lnBlToTr w="12700" cmpd="sng">
                      <a:noFill/>
                      <a:prstDash val="solid"/>
                    </a:lnBlToTr>
                    <a:solidFill>
                      <a:srgbClr val="C00000"/>
                    </a:solidFill>
                  </a:tcPr>
                </a:tc>
                <a:extLst>
                  <a:ext uri="{0D108BD9-81ED-4DB2-BD59-A6C34878D82A}">
                    <a16:rowId xmlns:a16="http://schemas.microsoft.com/office/drawing/2014/main" val="10000"/>
                  </a:ext>
                </a:extLst>
              </a:tr>
              <a:tr h="720000">
                <a:tc>
                  <a:txBody>
                    <a:bodyPr/>
                    <a:lstStyle/>
                    <a:p>
                      <a:pPr marL="0" marR="0" lvl="0" indent="0" algn="l" rtl="0">
                        <a:lnSpc>
                          <a:spcPct val="100000"/>
                        </a:lnSpc>
                        <a:spcBef>
                          <a:spcPts val="0"/>
                        </a:spcBef>
                        <a:spcAft>
                          <a:spcPts val="0"/>
                        </a:spcAft>
                        <a:buClr>
                          <a:srgbClr val="000000"/>
                        </a:buClr>
                        <a:buSzPts val="1100"/>
                        <a:buFont typeface="Arial"/>
                        <a:buNone/>
                      </a:pPr>
                      <a:endParaRPr sz="900" b="0" i="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rgbClr val="C00000"/>
                      </a:solidFill>
                      <a:prstDash val="solid"/>
                      <a:round/>
                      <a:headEnd type="none" w="med" len="med"/>
                      <a:tailEnd type="none" w="med" len="med"/>
                    </a:lnR>
                    <a:lnT w="9525" cap="flat" cmpd="sng" algn="ctr">
                      <a:noFill/>
                      <a:prstDash val="solid"/>
                      <a:round/>
                      <a:headEnd type="none" w="sm" len="sm"/>
                      <a:tailEnd type="none" w="sm" len="sm"/>
                    </a:lnT>
                    <a:lnB w="12700" cap="flat" cmpd="sng" algn="ctr">
                      <a:solidFill>
                        <a:srgbClr val="C00000"/>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es-CO" sz="1000" b="0" i="0" u="none" strike="noStrike" dirty="0">
                          <a:solidFill>
                            <a:srgbClr val="000000"/>
                          </a:solidFill>
                          <a:effectLst/>
                          <a:latin typeface="Verdana" panose="020B0604030504040204" pitchFamily="34" charset="0"/>
                          <a:ea typeface="Verdana" panose="020B0604030504040204" pitchFamily="34" charset="0"/>
                        </a:rPr>
                        <a:t>META : La Macarena, Uribe.</a:t>
                      </a:r>
                    </a:p>
                  </a:txBody>
                  <a:tcPr marL="137160" marR="137160" marT="137160" marB="137160" anchor="ctr">
                    <a:lnL w="12700" cap="flat" cmpd="sng" algn="ctr">
                      <a:solidFill>
                        <a:srgbClr val="C00000"/>
                      </a:solidFill>
                      <a:prstDash val="solid"/>
                      <a:round/>
                      <a:headEnd type="none" w="med" len="med"/>
                      <a:tailEnd type="none" w="med" len="med"/>
                    </a:lnL>
                    <a:lnR w="9525" cap="flat" cmpd="sng">
                      <a:noFill/>
                      <a:prstDash val="solid"/>
                      <a:round/>
                      <a:headEnd type="none" w="sm" len="sm"/>
                      <a:tailEnd type="none" w="sm" len="sm"/>
                    </a:lnR>
                    <a:lnT w="9525" cap="flat" cmpd="sng" algn="ctr">
                      <a:noFill/>
                      <a:prstDash val="solid"/>
                      <a:round/>
                      <a:headEnd type="none" w="sm" len="sm"/>
                      <a:tailEnd type="none" w="sm" len="sm"/>
                    </a:lnT>
                    <a:lnB w="12700" cap="flat" cmpd="sng" algn="ctr">
                      <a:solidFill>
                        <a:srgbClr val="C00000"/>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701838164"/>
                  </a:ext>
                </a:extLst>
              </a:tr>
            </a:tbl>
          </a:graphicData>
        </a:graphic>
      </p:graphicFrame>
      <p:sp>
        <p:nvSpPr>
          <p:cNvPr id="2" name="Marcador de texto 3">
            <a:extLst>
              <a:ext uri="{FF2B5EF4-FFF2-40B4-BE49-F238E27FC236}">
                <a16:creationId xmlns:a16="http://schemas.microsoft.com/office/drawing/2014/main" id="{A25F4589-4303-1530-7066-5F56062A4B90}"/>
              </a:ext>
            </a:extLst>
          </p:cNvPr>
          <p:cNvSpPr txBox="1">
            <a:spLocks/>
          </p:cNvSpPr>
          <p:nvPr/>
        </p:nvSpPr>
        <p:spPr>
          <a:xfrm>
            <a:off x="5754564" y="321364"/>
            <a:ext cx="2975368" cy="376237"/>
          </a:xfrm>
          <a:prstGeom prst="rect">
            <a:avLst/>
          </a:prstGeom>
        </p:spPr>
        <p:txBody>
          <a:bodyPr vert="horz" lIns="91440" tIns="45720" rIns="91440" bIns="45720" rtlCol="0">
            <a:normAutofit fontScale="850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s-CO" sz="2000" b="1" i="0" u="none" strike="noStrike" kern="1200" cap="none" spc="0" normalizeH="0" baseline="0" noProof="0" dirty="0">
                <a:ln>
                  <a:noFill/>
                </a:ln>
                <a:solidFill>
                  <a:srgbClr val="C00000"/>
                </a:solidFill>
                <a:effectLst/>
                <a:uLnTx/>
                <a:uFillTx/>
                <a:latin typeface="Verdana" panose="020B0604030504040204" pitchFamily="34" charset="0"/>
                <a:ea typeface="Verdana" panose="020B0604030504040204" pitchFamily="34" charset="0"/>
                <a:cs typeface="+mn-cs"/>
              </a:rPr>
              <a:t>REGIÓN ORINOQUÍA</a:t>
            </a:r>
            <a:endParaRPr kumimoji="0" lang="es-MX" sz="2000" b="1" i="0" u="none" strike="noStrike" kern="1200" cap="none" spc="0" normalizeH="0" baseline="0" noProof="0" dirty="0">
              <a:ln>
                <a:noFill/>
              </a:ln>
              <a:solidFill>
                <a:srgbClr val="C00000"/>
              </a:solidFill>
              <a:effectLst/>
              <a:uLnTx/>
              <a:uFillTx/>
              <a:latin typeface="Verdana" panose="020B0604030504040204" pitchFamily="34" charset="0"/>
              <a:ea typeface="Verdana" panose="020B0604030504040204" pitchFamily="34" charset="0"/>
              <a:cs typeface="+mn-cs"/>
            </a:endParaRPr>
          </a:p>
        </p:txBody>
      </p:sp>
      <p:pic>
        <p:nvPicPr>
          <p:cNvPr id="14" name="Google Shape;407;p4"/>
          <p:cNvPicPr preferRelativeResize="0"/>
          <p:nvPr/>
        </p:nvPicPr>
        <p:blipFill rotWithShape="1">
          <a:blip r:embed="rId4">
            <a:alphaModFix/>
          </a:blip>
          <a:srcRect/>
          <a:stretch/>
        </p:blipFill>
        <p:spPr>
          <a:xfrm>
            <a:off x="13224381" y="5318852"/>
            <a:ext cx="451143" cy="445047"/>
          </a:xfrm>
          <a:prstGeom prst="rect">
            <a:avLst/>
          </a:prstGeom>
          <a:noFill/>
          <a:ln>
            <a:noFill/>
          </a:ln>
        </p:spPr>
      </p:pic>
      <p:pic>
        <p:nvPicPr>
          <p:cNvPr id="12" name="Google Shape;204;p4">
            <a:extLst>
              <a:ext uri="{FF2B5EF4-FFF2-40B4-BE49-F238E27FC236}">
                <a16:creationId xmlns:a16="http://schemas.microsoft.com/office/drawing/2014/main" id="{257F64AE-C783-11CF-8882-830D0189A22B}"/>
              </a:ext>
            </a:extLst>
          </p:cNvPr>
          <p:cNvPicPr preferRelativeResize="0"/>
          <p:nvPr/>
        </p:nvPicPr>
        <p:blipFill rotWithShape="1">
          <a:blip r:embed="rId5">
            <a:alphaModFix/>
          </a:blip>
          <a:srcRect/>
          <a:stretch/>
        </p:blipFill>
        <p:spPr>
          <a:xfrm>
            <a:off x="13986551" y="908930"/>
            <a:ext cx="4343194" cy="1266590"/>
          </a:xfrm>
          <a:prstGeom prst="rect">
            <a:avLst/>
          </a:prstGeom>
          <a:noFill/>
          <a:ln>
            <a:noFill/>
          </a:ln>
        </p:spPr>
      </p:pic>
      <p:pic>
        <p:nvPicPr>
          <p:cNvPr id="5" name="Google Shape;406;p4" descr="Recurso 25.png">
            <a:extLst>
              <a:ext uri="{FF2B5EF4-FFF2-40B4-BE49-F238E27FC236}">
                <a16:creationId xmlns:a16="http://schemas.microsoft.com/office/drawing/2014/main" id="{CE886DC7-5FD8-EDDA-C0B4-109FA40650BC}"/>
              </a:ext>
            </a:extLst>
          </p:cNvPr>
          <p:cNvPicPr preferRelativeResize="0"/>
          <p:nvPr/>
        </p:nvPicPr>
        <p:blipFill rotWithShape="1">
          <a:blip r:embed="rId6">
            <a:alphaModFix/>
          </a:blip>
          <a:srcRect/>
          <a:stretch/>
        </p:blipFill>
        <p:spPr>
          <a:xfrm>
            <a:off x="5765019" y="2806169"/>
            <a:ext cx="457200" cy="446694"/>
          </a:xfrm>
          <a:prstGeom prst="rect">
            <a:avLst/>
          </a:prstGeom>
          <a:noFill/>
          <a:ln>
            <a:noFill/>
          </a:ln>
        </p:spPr>
      </p:pic>
      <p:pic>
        <p:nvPicPr>
          <p:cNvPr id="4" name="Google Shape;400;p4">
            <a:extLst>
              <a:ext uri="{FF2B5EF4-FFF2-40B4-BE49-F238E27FC236}">
                <a16:creationId xmlns:a16="http://schemas.microsoft.com/office/drawing/2014/main" id="{ACA8CEE2-C8FF-5AFC-37F9-1F8E0EA4C6A5}"/>
              </a:ext>
            </a:extLst>
          </p:cNvPr>
          <p:cNvPicPr preferRelativeResize="0"/>
          <p:nvPr/>
        </p:nvPicPr>
        <p:blipFill rotWithShape="1">
          <a:blip r:embed="rId7">
            <a:alphaModFix/>
          </a:blip>
          <a:srcRect/>
          <a:stretch/>
        </p:blipFill>
        <p:spPr>
          <a:xfrm>
            <a:off x="5761990" y="5318852"/>
            <a:ext cx="457200" cy="446694"/>
          </a:xfrm>
          <a:prstGeom prst="rect">
            <a:avLst/>
          </a:prstGeom>
          <a:noFill/>
          <a:ln>
            <a:noFill/>
          </a:ln>
        </p:spPr>
      </p:pic>
      <p:pic>
        <p:nvPicPr>
          <p:cNvPr id="6" name="Google Shape;407;p4">
            <a:extLst>
              <a:ext uri="{FF2B5EF4-FFF2-40B4-BE49-F238E27FC236}">
                <a16:creationId xmlns:a16="http://schemas.microsoft.com/office/drawing/2014/main" id="{DEE6D8F4-0491-21A6-8045-FF4AE92F29C6}"/>
              </a:ext>
            </a:extLst>
          </p:cNvPr>
          <p:cNvPicPr preferRelativeResize="0"/>
          <p:nvPr/>
        </p:nvPicPr>
        <p:blipFill rotWithShape="1">
          <a:blip r:embed="rId4">
            <a:alphaModFix/>
          </a:blip>
          <a:srcRect/>
          <a:stretch/>
        </p:blipFill>
        <p:spPr>
          <a:xfrm>
            <a:off x="5765019" y="4027842"/>
            <a:ext cx="451143" cy="445047"/>
          </a:xfrm>
          <a:prstGeom prst="rect">
            <a:avLst/>
          </a:prstGeom>
          <a:noFill/>
          <a:ln>
            <a:noFill/>
          </a:ln>
        </p:spPr>
      </p:pic>
    </p:spTree>
    <p:extLst>
      <p:ext uri="{BB962C8B-B14F-4D97-AF65-F5344CB8AC3E}">
        <p14:creationId xmlns:p14="http://schemas.microsoft.com/office/powerpoint/2010/main" val="32585072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Google Shape;397;p4">
            <a:extLst>
              <a:ext uri="{FF2B5EF4-FFF2-40B4-BE49-F238E27FC236}">
                <a16:creationId xmlns:a16="http://schemas.microsoft.com/office/drawing/2014/main" id="{AFA4155C-E2B3-A82C-C3B2-7C0D733A78F4}"/>
              </a:ext>
            </a:extLst>
          </p:cNvPr>
          <p:cNvGraphicFramePr/>
          <p:nvPr/>
        </p:nvGraphicFramePr>
        <p:xfrm>
          <a:off x="5470234" y="1645574"/>
          <a:ext cx="6212324" cy="2798429"/>
        </p:xfrm>
        <a:graphic>
          <a:graphicData uri="http://schemas.openxmlformats.org/drawingml/2006/table">
            <a:tbl>
              <a:tblPr>
                <a:noFill/>
              </a:tblPr>
              <a:tblGrid>
                <a:gridCol w="820462">
                  <a:extLst>
                    <a:ext uri="{9D8B030D-6E8A-4147-A177-3AD203B41FA5}">
                      <a16:colId xmlns:a16="http://schemas.microsoft.com/office/drawing/2014/main" val="20000"/>
                    </a:ext>
                  </a:extLst>
                </a:gridCol>
                <a:gridCol w="5391862">
                  <a:extLst>
                    <a:ext uri="{9D8B030D-6E8A-4147-A177-3AD203B41FA5}">
                      <a16:colId xmlns:a16="http://schemas.microsoft.com/office/drawing/2014/main" val="20001"/>
                    </a:ext>
                  </a:extLst>
                </a:gridCol>
              </a:tblGrid>
              <a:tr h="0">
                <a:tc>
                  <a:txBody>
                    <a:bodyPr/>
                    <a:lstStyle/>
                    <a:p>
                      <a:pPr marL="0" marR="0" lvl="0" indent="0" algn="ctr" rtl="0">
                        <a:lnSpc>
                          <a:spcPct val="100000"/>
                        </a:lnSpc>
                        <a:spcBef>
                          <a:spcPts val="0"/>
                        </a:spcBef>
                        <a:spcAft>
                          <a:spcPts val="0"/>
                        </a:spcAft>
                        <a:buClr>
                          <a:srgbClr val="000000"/>
                        </a:buClr>
                        <a:buSzPts val="1100"/>
                        <a:buFont typeface="Arial Narrow"/>
                        <a:buNone/>
                      </a:pPr>
                      <a:r>
                        <a:rPr lang="es-MX" sz="800" b="1" u="none" strike="noStrike" cap="none" dirty="0">
                          <a:solidFill>
                            <a:schemeClr val="lt1"/>
                          </a:solidFill>
                          <a:latin typeface="Verdana" panose="020B0604030504040204" pitchFamily="34" charset="0"/>
                          <a:ea typeface="Verdana" panose="020B0604030504040204" pitchFamily="34" charset="0"/>
                          <a:cs typeface="Arial Narrow"/>
                          <a:sym typeface="Arial Narrow"/>
                        </a:rPr>
                        <a:t>ALERTA</a:t>
                      </a:r>
                      <a:endParaRPr sz="800" b="1" u="none" strike="noStrike" cap="none" dirty="0">
                        <a:solidFill>
                          <a:schemeClr val="lt1"/>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800" b="1" u="none" strike="noStrike" cap="none" dirty="0">
                          <a:solidFill>
                            <a:schemeClr val="lt1"/>
                          </a:solidFill>
                          <a:latin typeface="Verdana" panose="020B0604030504040204" pitchFamily="34" charset="0"/>
                          <a:ea typeface="Verdana" panose="020B0604030504040204" pitchFamily="34" charset="0"/>
                          <a:cs typeface="Arial Narrow"/>
                          <a:sym typeface="Arial Narrow"/>
                        </a:rPr>
                        <a:t>SITIOS PARA LOS CUALES SE GENERA LA ALERTA</a:t>
                      </a:r>
                      <a:endParaRPr sz="1000" b="1" u="none" strike="noStrike" cap="none" dirty="0">
                        <a:solidFill>
                          <a:schemeClr val="lt1"/>
                        </a:solidFill>
                        <a:latin typeface="Verdana" panose="020B0604030504040204" pitchFamily="34" charset="0"/>
                        <a:ea typeface="Verdana" panose="020B0604030504040204" pitchFamily="34" charset="0"/>
                      </a:endParaRPr>
                    </a:p>
                  </a:txBody>
                  <a:tcPr marL="137160" marR="137160" marT="137160" marB="137160"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lgn="ctr">
                      <a:noFill/>
                      <a:prstDash val="solid"/>
                      <a:round/>
                      <a:headEnd type="none" w="sm" len="sm"/>
                      <a:tailEnd type="none" w="sm" len="sm"/>
                    </a:lnB>
                    <a:lnTlToBr w="12700" cmpd="sng">
                      <a:noFill/>
                      <a:prstDash val="solid"/>
                    </a:lnTlToBr>
                    <a:lnBlToTr w="12700" cmpd="sng">
                      <a:noFill/>
                      <a:prstDash val="solid"/>
                    </a:lnBlToTr>
                    <a:solidFill>
                      <a:srgbClr val="C00000"/>
                    </a:solidFill>
                  </a:tcPr>
                </a:tc>
                <a:extLst>
                  <a:ext uri="{0D108BD9-81ED-4DB2-BD59-A6C34878D82A}">
                    <a16:rowId xmlns:a16="http://schemas.microsoft.com/office/drawing/2014/main" val="10000"/>
                  </a:ext>
                </a:extLst>
              </a:tr>
              <a:tr h="908669">
                <a:tc>
                  <a:txBody>
                    <a:bodyPr/>
                    <a:lstStyle/>
                    <a:p>
                      <a:pPr marL="0" marR="0" lvl="0" indent="0" algn="ctr" rtl="0">
                        <a:lnSpc>
                          <a:spcPct val="107000"/>
                        </a:lnSpc>
                        <a:spcBef>
                          <a:spcPts val="0"/>
                        </a:spcBef>
                        <a:spcAft>
                          <a:spcPts val="0"/>
                        </a:spcAft>
                        <a:buClr>
                          <a:srgbClr val="000000"/>
                        </a:buClr>
                        <a:buSzPts val="1100"/>
                        <a:buFont typeface="Arial"/>
                        <a:buNone/>
                      </a:pPr>
                      <a:endParaRPr lang="es-CO" sz="900" b="0" u="none" strike="noStrike" kern="1200" cap="none" baseline="0" dirty="0">
                        <a:solidFill>
                          <a:srgbClr val="FFFFFF"/>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rgbClr val="C00000"/>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E1233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just" fontAlgn="b"/>
                      <a:r>
                        <a:rPr lang="es-ES" sz="1000" b="0" i="0" u="none" strike="noStrike" kern="1200" baseline="0" dirty="0">
                          <a:solidFill>
                            <a:srgbClr val="000000"/>
                          </a:solidFill>
                          <a:effectLst/>
                          <a:latin typeface="Verdana" panose="020B0604030504040204" pitchFamily="34" charset="0"/>
                          <a:ea typeface="Verdana" panose="020B0604030504040204" pitchFamily="34" charset="0"/>
                        </a:rPr>
                        <a:t>CAQUETÁ : Cartagena Del </a:t>
                      </a:r>
                      <a:r>
                        <a:rPr lang="es-ES" sz="1000" b="0" i="0" u="none" strike="noStrike" kern="1200" baseline="0" dirty="0" err="1">
                          <a:solidFill>
                            <a:srgbClr val="000000"/>
                          </a:solidFill>
                          <a:effectLst/>
                          <a:latin typeface="Verdana" panose="020B0604030504040204" pitchFamily="34" charset="0"/>
                          <a:ea typeface="Verdana" panose="020B0604030504040204" pitchFamily="34" charset="0"/>
                        </a:rPr>
                        <a:t>Chairá</a:t>
                      </a:r>
                      <a:r>
                        <a:rPr lang="es-ES" sz="1000" b="0" i="0" u="none" strike="noStrike" kern="1200" baseline="0" dirty="0">
                          <a:solidFill>
                            <a:srgbClr val="000000"/>
                          </a:solidFill>
                          <a:effectLst/>
                          <a:latin typeface="Verdana" panose="020B0604030504040204" pitchFamily="34" charset="0"/>
                          <a:ea typeface="Verdana" panose="020B0604030504040204" pitchFamily="34" charset="0"/>
                        </a:rPr>
                        <a:t>, Florencia, San Vicente Del Caguán.</a:t>
                      </a:r>
                    </a:p>
                    <a:p>
                      <a:pPr algn="just" fontAlgn="b"/>
                      <a:r>
                        <a:rPr lang="es-ES" sz="1000" b="0" i="0" u="none" strike="noStrike" kern="1200" baseline="0" dirty="0">
                          <a:solidFill>
                            <a:srgbClr val="000000"/>
                          </a:solidFill>
                          <a:effectLst/>
                          <a:latin typeface="Verdana" panose="020B0604030504040204" pitchFamily="34" charset="0"/>
                          <a:ea typeface="Verdana" panose="020B0604030504040204" pitchFamily="34" charset="0"/>
                        </a:rPr>
                        <a:t>GUAVIARE : Calamar.</a:t>
                      </a:r>
                    </a:p>
                  </a:txBody>
                  <a:tcPr marL="137160" marR="137160" marT="137160" marB="137160" anchor="ctr">
                    <a:lnL w="12700" cap="flat" cmpd="sng" algn="ctr">
                      <a:solidFill>
                        <a:srgbClr val="C00000"/>
                      </a:solidFill>
                      <a:prstDash val="solid"/>
                      <a:round/>
                      <a:headEnd type="none" w="med" len="med"/>
                      <a:tailEnd type="none" w="med" len="med"/>
                    </a:lnL>
                    <a:lnR w="9525" cap="flat" cmpd="sng">
                      <a:noFill/>
                      <a:prstDash val="solid"/>
                      <a:round/>
                      <a:headEnd type="none" w="sm" len="sm"/>
                      <a:tailEnd type="none" w="sm" len="sm"/>
                    </a:lnR>
                    <a:lnT w="12700" cap="flat" cmpd="sng" algn="ctr">
                      <a:noFill/>
                      <a:prstDash val="solid"/>
                      <a:round/>
                      <a:headEnd type="none" w="med" len="med"/>
                      <a:tailEnd type="none" w="med" len="med"/>
                    </a:lnT>
                    <a:lnB w="12700" cap="flat" cmpd="sng" algn="ctr">
                      <a:solidFill>
                        <a:srgbClr val="E1233F"/>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55564261"/>
                  </a:ext>
                </a:extLst>
              </a:tr>
              <a:tr h="908669">
                <a:tc>
                  <a:txBody>
                    <a:bodyPr/>
                    <a:lstStyle/>
                    <a:p>
                      <a:pPr marL="0" marR="0" lvl="0" indent="0" algn="ctr" rtl="0">
                        <a:lnSpc>
                          <a:spcPct val="107000"/>
                        </a:lnSpc>
                        <a:spcBef>
                          <a:spcPts val="0"/>
                        </a:spcBef>
                        <a:spcAft>
                          <a:spcPts val="0"/>
                        </a:spcAft>
                        <a:buClr>
                          <a:srgbClr val="000000"/>
                        </a:buClr>
                        <a:buSzPts val="1100"/>
                        <a:buFont typeface="Arial"/>
                        <a:buNone/>
                      </a:pPr>
                      <a:endParaRPr lang="es-CO" sz="900" b="0" u="none" strike="noStrike" kern="1200" cap="none" baseline="0" dirty="0">
                        <a:solidFill>
                          <a:srgbClr val="FFFFFF"/>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rgbClr val="C00000"/>
                      </a:solidFill>
                      <a:prstDash val="solid"/>
                      <a:round/>
                      <a:headEnd type="none" w="med" len="med"/>
                      <a:tailEnd type="none" w="med" len="med"/>
                    </a:lnR>
                    <a:lnT w="12700" cap="flat" cmpd="sng" algn="ctr">
                      <a:solidFill>
                        <a:srgbClr val="E1233F"/>
                      </a:solidFill>
                      <a:prstDash val="solid"/>
                      <a:round/>
                      <a:headEnd type="none" w="med" len="med"/>
                      <a:tailEnd type="none" w="med" len="med"/>
                    </a:lnT>
                    <a:lnB w="12700" cap="flat" cmpd="sng" algn="ctr">
                      <a:solidFill>
                        <a:srgbClr val="E1233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just" fontAlgn="b"/>
                      <a:r>
                        <a:rPr lang="it-IT" sz="1000" b="0" i="0" u="none" strike="noStrike" kern="1200" baseline="0" dirty="0">
                          <a:solidFill>
                            <a:srgbClr val="000000"/>
                          </a:solidFill>
                          <a:effectLst/>
                          <a:latin typeface="Verdana" panose="020B0604030504040204" pitchFamily="34" charset="0"/>
                          <a:ea typeface="Verdana" panose="020B0604030504040204" pitchFamily="34" charset="0"/>
                        </a:rPr>
                        <a:t>AMAZONAS : La Chorrera, Puerto Alegría.</a:t>
                      </a:r>
                    </a:p>
                    <a:p>
                      <a:pPr algn="just" fontAlgn="b"/>
                      <a:r>
                        <a:rPr lang="it-IT" sz="1000" b="0" i="0" u="none" strike="noStrike" kern="1200" baseline="0" dirty="0">
                          <a:solidFill>
                            <a:srgbClr val="000000"/>
                          </a:solidFill>
                          <a:effectLst/>
                          <a:latin typeface="Verdana" panose="020B0604030504040204" pitchFamily="34" charset="0"/>
                          <a:ea typeface="Verdana" panose="020B0604030504040204" pitchFamily="34" charset="0"/>
                        </a:rPr>
                        <a:t>CAQUETÁ : Albania, Curillo, El Doncello, El Paujíl, La Montañita, Milán, Morelia, Puerto Rico, San José Del Fragua, Solano, Solita, Valparaíso.</a:t>
                      </a:r>
                    </a:p>
                    <a:p>
                      <a:pPr algn="just" fontAlgn="b"/>
                      <a:r>
                        <a:rPr lang="it-IT" sz="1000" b="0" i="0" u="none" strike="noStrike" kern="1200" baseline="0" dirty="0">
                          <a:solidFill>
                            <a:srgbClr val="000000"/>
                          </a:solidFill>
                          <a:effectLst/>
                          <a:latin typeface="Verdana" panose="020B0604030504040204" pitchFamily="34" charset="0"/>
                          <a:ea typeface="Verdana" panose="020B0604030504040204" pitchFamily="34" charset="0"/>
                        </a:rPr>
                        <a:t>GUAINÍA : Barrancominas, Cacahual, Morichal, Pana Pana, Puerto Colombia.</a:t>
                      </a:r>
                    </a:p>
                    <a:p>
                      <a:pPr algn="just" fontAlgn="b"/>
                      <a:r>
                        <a:rPr lang="it-IT" sz="1000" b="0" i="0" u="none" strike="noStrike" kern="1200" baseline="0" dirty="0">
                          <a:solidFill>
                            <a:srgbClr val="000000"/>
                          </a:solidFill>
                          <a:effectLst/>
                          <a:latin typeface="Verdana" panose="020B0604030504040204" pitchFamily="34" charset="0"/>
                          <a:ea typeface="Verdana" panose="020B0604030504040204" pitchFamily="34" charset="0"/>
                        </a:rPr>
                        <a:t>GUAVIARE : El Retorno, Miraflores, San José Del Guaviare.</a:t>
                      </a:r>
                    </a:p>
                    <a:p>
                      <a:pPr algn="just" fontAlgn="b"/>
                      <a:r>
                        <a:rPr lang="it-IT" sz="1000" b="0" i="0" u="none" strike="noStrike" kern="1200" baseline="0" dirty="0">
                          <a:solidFill>
                            <a:srgbClr val="000000"/>
                          </a:solidFill>
                          <a:effectLst/>
                          <a:latin typeface="Verdana" panose="020B0604030504040204" pitchFamily="34" charset="0"/>
                          <a:ea typeface="Verdana" panose="020B0604030504040204" pitchFamily="34" charset="0"/>
                        </a:rPr>
                        <a:t>PUTUMAYO : Orito, Puerto Asís, Puerto Caicedo, Puerto Guzmán, Puerto Leguízamo, Villagarzón.</a:t>
                      </a:r>
                    </a:p>
                    <a:p>
                      <a:pPr algn="just" fontAlgn="b"/>
                      <a:r>
                        <a:rPr lang="it-IT" sz="1000" b="0" i="0" u="none" strike="noStrike" kern="1200" baseline="0" dirty="0">
                          <a:solidFill>
                            <a:srgbClr val="000000"/>
                          </a:solidFill>
                          <a:effectLst/>
                          <a:latin typeface="Verdana" panose="020B0604030504040204" pitchFamily="34" charset="0"/>
                          <a:ea typeface="Verdana" panose="020B0604030504040204" pitchFamily="34" charset="0"/>
                        </a:rPr>
                        <a:t>VAUPÉS : Carurú, Pacoa, Papunahua.</a:t>
                      </a:r>
                    </a:p>
                  </a:txBody>
                  <a:tcPr marL="137160" marR="137160" marT="137160" marB="137160" anchor="ctr">
                    <a:lnL w="12700" cap="flat" cmpd="sng" algn="ctr">
                      <a:solidFill>
                        <a:srgbClr val="C00000"/>
                      </a:solidFill>
                      <a:prstDash val="solid"/>
                      <a:round/>
                      <a:headEnd type="none" w="med" len="med"/>
                      <a:tailEnd type="none" w="med" len="med"/>
                    </a:lnL>
                    <a:lnR w="9525" cap="flat" cmpd="sng">
                      <a:noFill/>
                      <a:prstDash val="solid"/>
                      <a:round/>
                      <a:headEnd type="none" w="sm" len="sm"/>
                      <a:tailEnd type="none" w="sm" len="sm"/>
                    </a:lnR>
                    <a:lnT w="12700" cap="flat" cmpd="sng" algn="ctr">
                      <a:solidFill>
                        <a:srgbClr val="E1233F"/>
                      </a:solidFill>
                      <a:prstDash val="solid"/>
                      <a:round/>
                      <a:headEnd type="none" w="med" len="med"/>
                      <a:tailEnd type="none" w="med" len="med"/>
                    </a:lnT>
                    <a:lnB w="12700" cap="flat" cmpd="sng" algn="ctr">
                      <a:solidFill>
                        <a:srgbClr val="E1233F"/>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938564322"/>
                  </a:ext>
                </a:extLst>
              </a:tr>
            </a:tbl>
          </a:graphicData>
        </a:graphic>
      </p:graphicFrame>
      <p:pic>
        <p:nvPicPr>
          <p:cNvPr id="9" name="Google Shape;463;p8"/>
          <p:cNvPicPr preferRelativeResize="0"/>
          <p:nvPr/>
        </p:nvPicPr>
        <p:blipFill>
          <a:blip r:embed="rId2" r:link="rId3">
            <a:extLst>
              <a:ext uri="{28A0092B-C50C-407E-A947-70E740481C1C}">
                <a14:useLocalDpi xmlns:a14="http://schemas.microsoft.com/office/drawing/2010/main" val="0"/>
              </a:ext>
            </a:extLst>
          </a:blip>
          <a:srcRect/>
          <a:stretch>
            <a:fillRect/>
          </a:stretch>
        </p:blipFill>
        <p:spPr>
          <a:xfrm>
            <a:off x="413790" y="1265235"/>
            <a:ext cx="4810504" cy="5020960"/>
          </a:xfrm>
          <a:prstGeom prst="rect">
            <a:avLst/>
          </a:prstGeom>
          <a:noFill/>
          <a:ln>
            <a:noFill/>
          </a:ln>
        </p:spPr>
      </p:pic>
      <p:sp>
        <p:nvSpPr>
          <p:cNvPr id="2" name="Marcador de texto 3">
            <a:extLst>
              <a:ext uri="{FF2B5EF4-FFF2-40B4-BE49-F238E27FC236}">
                <a16:creationId xmlns:a16="http://schemas.microsoft.com/office/drawing/2014/main" id="{2C8DCA78-3F02-9F55-074D-D9458EEBEFC8}"/>
              </a:ext>
            </a:extLst>
          </p:cNvPr>
          <p:cNvSpPr txBox="1">
            <a:spLocks/>
          </p:cNvSpPr>
          <p:nvPr/>
        </p:nvSpPr>
        <p:spPr>
          <a:xfrm>
            <a:off x="5754563" y="321364"/>
            <a:ext cx="3251413" cy="37623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s-CO" sz="2000" b="1" i="0" u="none" strike="noStrike" kern="1200" cap="none" spc="0" normalizeH="0" baseline="0" noProof="0" dirty="0">
                <a:ln>
                  <a:noFill/>
                </a:ln>
                <a:solidFill>
                  <a:srgbClr val="C00000"/>
                </a:solidFill>
                <a:effectLst/>
                <a:uLnTx/>
                <a:uFillTx/>
                <a:latin typeface="Verdana" panose="020B0604030504040204" pitchFamily="34" charset="0"/>
                <a:ea typeface="Verdana" panose="020B0604030504040204" pitchFamily="34" charset="0"/>
                <a:cs typeface="+mn-cs"/>
              </a:rPr>
              <a:t>REGIÓN AMAZONIA</a:t>
            </a:r>
            <a:endParaRPr kumimoji="0" lang="es-MX" sz="2000" b="1" i="0" u="none" strike="noStrike" kern="1200" cap="none" spc="0" normalizeH="0" baseline="0" noProof="0" dirty="0">
              <a:ln>
                <a:noFill/>
              </a:ln>
              <a:solidFill>
                <a:srgbClr val="C00000"/>
              </a:solidFill>
              <a:effectLst/>
              <a:uLnTx/>
              <a:uFillTx/>
              <a:latin typeface="Verdana" panose="020B0604030504040204" pitchFamily="34" charset="0"/>
              <a:ea typeface="Verdana" panose="020B0604030504040204" pitchFamily="34" charset="0"/>
              <a:cs typeface="+mn-cs"/>
            </a:endParaRPr>
          </a:p>
        </p:txBody>
      </p:sp>
      <p:pic>
        <p:nvPicPr>
          <p:cNvPr id="5" name="Google Shape;406;p4" descr="Recurso 25.png">
            <a:extLst>
              <a:ext uri="{FF2B5EF4-FFF2-40B4-BE49-F238E27FC236}">
                <a16:creationId xmlns:a16="http://schemas.microsoft.com/office/drawing/2014/main" id="{25872F5A-D4C1-5F22-C5F8-F1BEE3ACD787}"/>
              </a:ext>
            </a:extLst>
          </p:cNvPr>
          <p:cNvPicPr preferRelativeResize="0"/>
          <p:nvPr/>
        </p:nvPicPr>
        <p:blipFill rotWithShape="1">
          <a:blip r:embed="rId4">
            <a:alphaModFix/>
          </a:blip>
          <a:srcRect/>
          <a:stretch/>
        </p:blipFill>
        <p:spPr>
          <a:xfrm>
            <a:off x="13790037" y="3691849"/>
            <a:ext cx="457200" cy="446694"/>
          </a:xfrm>
          <a:prstGeom prst="rect">
            <a:avLst/>
          </a:prstGeom>
          <a:noFill/>
          <a:ln>
            <a:noFill/>
          </a:ln>
        </p:spPr>
      </p:pic>
      <p:pic>
        <p:nvPicPr>
          <p:cNvPr id="7" name="Google Shape;400;p4">
            <a:extLst>
              <a:ext uri="{FF2B5EF4-FFF2-40B4-BE49-F238E27FC236}">
                <a16:creationId xmlns:a16="http://schemas.microsoft.com/office/drawing/2014/main" id="{18C9C84D-DD05-AE6A-FB55-F5F452334047}"/>
              </a:ext>
            </a:extLst>
          </p:cNvPr>
          <p:cNvPicPr preferRelativeResize="0"/>
          <p:nvPr/>
        </p:nvPicPr>
        <p:blipFill rotWithShape="1">
          <a:blip r:embed="rId5">
            <a:alphaModFix/>
          </a:blip>
          <a:srcRect/>
          <a:stretch/>
        </p:blipFill>
        <p:spPr>
          <a:xfrm>
            <a:off x="5638800" y="3468502"/>
            <a:ext cx="457200" cy="446694"/>
          </a:xfrm>
          <a:prstGeom prst="rect">
            <a:avLst/>
          </a:prstGeom>
          <a:noFill/>
          <a:ln>
            <a:noFill/>
          </a:ln>
        </p:spPr>
      </p:pic>
      <p:pic>
        <p:nvPicPr>
          <p:cNvPr id="8" name="Google Shape;407;p4">
            <a:extLst>
              <a:ext uri="{FF2B5EF4-FFF2-40B4-BE49-F238E27FC236}">
                <a16:creationId xmlns:a16="http://schemas.microsoft.com/office/drawing/2014/main" id="{18BB746F-58AB-BDE3-2A5C-85E5C35C5474}"/>
              </a:ext>
            </a:extLst>
          </p:cNvPr>
          <p:cNvPicPr preferRelativeResize="0"/>
          <p:nvPr/>
        </p:nvPicPr>
        <p:blipFill rotWithShape="1">
          <a:blip r:embed="rId6">
            <a:alphaModFix/>
          </a:blip>
          <a:srcRect/>
          <a:stretch/>
        </p:blipFill>
        <p:spPr>
          <a:xfrm>
            <a:off x="12905316" y="3206476"/>
            <a:ext cx="457200" cy="445047"/>
          </a:xfrm>
          <a:prstGeom prst="rect">
            <a:avLst/>
          </a:prstGeom>
          <a:noFill/>
          <a:ln>
            <a:noFill/>
          </a:ln>
        </p:spPr>
      </p:pic>
      <p:pic>
        <p:nvPicPr>
          <p:cNvPr id="3" name="Google Shape;204;p4">
            <a:extLst>
              <a:ext uri="{FF2B5EF4-FFF2-40B4-BE49-F238E27FC236}">
                <a16:creationId xmlns:a16="http://schemas.microsoft.com/office/drawing/2014/main" id="{6A1A4484-F104-56A8-5F16-51862D82BA6B}"/>
              </a:ext>
            </a:extLst>
          </p:cNvPr>
          <p:cNvPicPr preferRelativeResize="0"/>
          <p:nvPr/>
        </p:nvPicPr>
        <p:blipFill rotWithShape="1">
          <a:blip r:embed="rId7">
            <a:alphaModFix/>
          </a:blip>
          <a:srcRect/>
          <a:stretch/>
        </p:blipFill>
        <p:spPr>
          <a:xfrm>
            <a:off x="12735999" y="1165020"/>
            <a:ext cx="4343194" cy="1266590"/>
          </a:xfrm>
          <a:prstGeom prst="rect">
            <a:avLst/>
          </a:prstGeom>
          <a:noFill/>
          <a:ln>
            <a:noFill/>
          </a:ln>
        </p:spPr>
      </p:pic>
      <p:pic>
        <p:nvPicPr>
          <p:cNvPr id="6" name="Google Shape;204;p4">
            <a:extLst>
              <a:ext uri="{FF2B5EF4-FFF2-40B4-BE49-F238E27FC236}">
                <a16:creationId xmlns:a16="http://schemas.microsoft.com/office/drawing/2014/main" id="{8A1898D2-D56A-EBE6-E5F4-A9BB0AF84AD0}"/>
              </a:ext>
            </a:extLst>
          </p:cNvPr>
          <p:cNvPicPr preferRelativeResize="0"/>
          <p:nvPr/>
        </p:nvPicPr>
        <p:blipFill rotWithShape="1">
          <a:blip r:embed="rId7">
            <a:alphaModFix/>
          </a:blip>
          <a:srcRect/>
          <a:stretch/>
        </p:blipFill>
        <p:spPr>
          <a:xfrm>
            <a:off x="13858461" y="5557363"/>
            <a:ext cx="4343194" cy="1266590"/>
          </a:xfrm>
          <a:prstGeom prst="rect">
            <a:avLst/>
          </a:prstGeom>
          <a:noFill/>
          <a:ln>
            <a:noFill/>
          </a:ln>
        </p:spPr>
      </p:pic>
      <p:pic>
        <p:nvPicPr>
          <p:cNvPr id="10" name="Google Shape;400;p4">
            <a:extLst>
              <a:ext uri="{FF2B5EF4-FFF2-40B4-BE49-F238E27FC236}">
                <a16:creationId xmlns:a16="http://schemas.microsoft.com/office/drawing/2014/main" id="{5436FAB7-9D2A-566B-7514-40BAA64A9ACE}"/>
              </a:ext>
            </a:extLst>
          </p:cNvPr>
          <p:cNvPicPr preferRelativeResize="0"/>
          <p:nvPr/>
        </p:nvPicPr>
        <p:blipFill rotWithShape="1">
          <a:blip r:embed="rId5">
            <a:alphaModFix/>
          </a:blip>
          <a:srcRect/>
          <a:stretch/>
        </p:blipFill>
        <p:spPr>
          <a:xfrm>
            <a:off x="12905316" y="3966870"/>
            <a:ext cx="457200" cy="446694"/>
          </a:xfrm>
          <a:prstGeom prst="rect">
            <a:avLst/>
          </a:prstGeom>
          <a:noFill/>
          <a:ln>
            <a:noFill/>
          </a:ln>
        </p:spPr>
      </p:pic>
      <p:pic>
        <p:nvPicPr>
          <p:cNvPr id="11" name="Google Shape;407;p4">
            <a:extLst>
              <a:ext uri="{FF2B5EF4-FFF2-40B4-BE49-F238E27FC236}">
                <a16:creationId xmlns:a16="http://schemas.microsoft.com/office/drawing/2014/main" id="{2E604D80-5B04-81B7-3739-429D88947005}"/>
              </a:ext>
            </a:extLst>
          </p:cNvPr>
          <p:cNvPicPr preferRelativeResize="0"/>
          <p:nvPr/>
        </p:nvPicPr>
        <p:blipFill rotWithShape="1">
          <a:blip r:embed="rId6">
            <a:alphaModFix/>
          </a:blip>
          <a:srcRect/>
          <a:stretch/>
        </p:blipFill>
        <p:spPr>
          <a:xfrm>
            <a:off x="5638800" y="2382695"/>
            <a:ext cx="457200" cy="445047"/>
          </a:xfrm>
          <a:prstGeom prst="rect">
            <a:avLst/>
          </a:prstGeom>
          <a:noFill/>
          <a:ln>
            <a:noFill/>
          </a:ln>
        </p:spPr>
      </p:pic>
    </p:spTree>
    <p:extLst>
      <p:ext uri="{BB962C8B-B14F-4D97-AF65-F5344CB8AC3E}">
        <p14:creationId xmlns:p14="http://schemas.microsoft.com/office/powerpoint/2010/main" val="207748223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Google Shape;477;p9"/>
          <p:cNvGraphicFramePr/>
          <p:nvPr/>
        </p:nvGraphicFramePr>
        <p:xfrm>
          <a:off x="4758476" y="1497013"/>
          <a:ext cx="6465900" cy="4858445"/>
        </p:xfrm>
        <a:graphic>
          <a:graphicData uri="http://schemas.openxmlformats.org/drawingml/2006/table">
            <a:tbl>
              <a:tblPr firstRow="1" bandRow="1">
                <a:noFill/>
              </a:tblPr>
              <a:tblGrid>
                <a:gridCol w="3232950">
                  <a:extLst>
                    <a:ext uri="{9D8B030D-6E8A-4147-A177-3AD203B41FA5}">
                      <a16:colId xmlns:a16="http://schemas.microsoft.com/office/drawing/2014/main" val="20000"/>
                    </a:ext>
                  </a:extLst>
                </a:gridCol>
                <a:gridCol w="3232950">
                  <a:extLst>
                    <a:ext uri="{9D8B030D-6E8A-4147-A177-3AD203B41FA5}">
                      <a16:colId xmlns:a16="http://schemas.microsoft.com/office/drawing/2014/main" val="20001"/>
                    </a:ext>
                  </a:extLst>
                </a:gridCol>
              </a:tblGrid>
              <a:tr h="377875">
                <a:tc>
                  <a:txBody>
                    <a:bodyPr/>
                    <a:lstStyle/>
                    <a:p>
                      <a:pPr marL="0" marR="0" lvl="0" indent="0" algn="ctr" rtl="0">
                        <a:lnSpc>
                          <a:spcPct val="100000"/>
                        </a:lnSpc>
                        <a:spcBef>
                          <a:spcPts val="0"/>
                        </a:spcBef>
                        <a:spcAft>
                          <a:spcPts val="0"/>
                        </a:spcAft>
                        <a:buClr>
                          <a:srgbClr val="000000"/>
                        </a:buClr>
                        <a:buSzPts val="900"/>
                        <a:buFont typeface="Arial Narrow"/>
                        <a:buNone/>
                      </a:pPr>
                      <a:r>
                        <a:rPr lang="es-MX" sz="900" b="1" u="none" strike="noStrike" cap="none" dirty="0">
                          <a:solidFill>
                            <a:schemeClr val="bg1"/>
                          </a:solidFill>
                          <a:latin typeface="Verdana" panose="020B0604030504040204" pitchFamily="34" charset="0"/>
                          <a:ea typeface="Verdana" panose="020B0604030504040204" pitchFamily="34" charset="0"/>
                          <a:cs typeface="Arial Narrow"/>
                          <a:sym typeface="Arial Narrow"/>
                        </a:rPr>
                        <a:t>DEFINICIONES</a:t>
                      </a:r>
                      <a:endParaRPr sz="1400" b="1" u="none" strike="noStrike" cap="none" dirty="0">
                        <a:solidFill>
                          <a:schemeClr val="bg1"/>
                        </a:solidFill>
                        <a:latin typeface="Verdana" panose="020B0604030504040204" pitchFamily="34" charset="0"/>
                        <a:ea typeface="Verdana" panose="020B0604030504040204" pitchFamily="34" charset="0"/>
                      </a:endParaRPr>
                    </a:p>
                  </a:txBody>
                  <a:tcPr marL="91450" marR="91450" marT="45725" marB="45725"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lnTlToBr w="12700" cmpd="sng">
                      <a:noFill/>
                      <a:prstDash val="solid"/>
                    </a:lnTlToBr>
                    <a:lnBlToTr w="12700" cmpd="sng">
                      <a:noFill/>
                      <a:prstDash val="solid"/>
                    </a:lnBlToTr>
                    <a:solidFill>
                      <a:srgbClr val="C00000"/>
                    </a:solidFill>
                  </a:tcPr>
                </a:tc>
                <a:tc>
                  <a:txBody>
                    <a:bodyPr/>
                    <a:lstStyle/>
                    <a:p>
                      <a:pPr marL="0" marR="0" lvl="0" indent="0" algn="ctr" rtl="0">
                        <a:lnSpc>
                          <a:spcPct val="100000"/>
                        </a:lnSpc>
                        <a:spcBef>
                          <a:spcPts val="0"/>
                        </a:spcBef>
                        <a:spcAft>
                          <a:spcPts val="0"/>
                        </a:spcAft>
                        <a:buClr>
                          <a:srgbClr val="000000"/>
                        </a:buClr>
                        <a:buSzPts val="900"/>
                        <a:buFont typeface="Arial Narrow"/>
                        <a:buNone/>
                      </a:pPr>
                      <a:r>
                        <a:rPr lang="es-MX" sz="900" b="1" u="none" strike="noStrike" cap="none" dirty="0">
                          <a:solidFill>
                            <a:schemeClr val="bg1"/>
                          </a:solidFill>
                          <a:latin typeface="Verdana" panose="020B0604030504040204" pitchFamily="34" charset="0"/>
                          <a:ea typeface="Verdana" panose="020B0604030504040204" pitchFamily="34" charset="0"/>
                          <a:cs typeface="Arial Narrow"/>
                          <a:sym typeface="Arial Narrow"/>
                        </a:rPr>
                        <a:t>RECOMENDACIONES</a:t>
                      </a:r>
                      <a:endParaRPr sz="1400" b="1" u="none" strike="noStrike" cap="none" dirty="0">
                        <a:solidFill>
                          <a:schemeClr val="bg1"/>
                        </a:solidFill>
                        <a:latin typeface="Verdana" panose="020B0604030504040204" pitchFamily="34" charset="0"/>
                        <a:ea typeface="Verdana" panose="020B0604030504040204" pitchFamily="34" charset="0"/>
                      </a:endParaRPr>
                    </a:p>
                  </a:txBody>
                  <a:tcPr marL="91450" marR="91450" marT="45725" marB="45725"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lnTlToBr w="12700" cmpd="sng">
                      <a:noFill/>
                      <a:prstDash val="solid"/>
                    </a:lnTlToBr>
                    <a:lnBlToTr w="12700" cmpd="sng">
                      <a:noFill/>
                      <a:prstDash val="solid"/>
                    </a:lnBlToTr>
                    <a:solidFill>
                      <a:srgbClr val="C00000"/>
                    </a:solidFill>
                  </a:tcPr>
                </a:tc>
                <a:extLst>
                  <a:ext uri="{0D108BD9-81ED-4DB2-BD59-A6C34878D82A}">
                    <a16:rowId xmlns:a16="http://schemas.microsoft.com/office/drawing/2014/main" val="10000"/>
                  </a:ext>
                </a:extLst>
              </a:tr>
              <a:tr h="4206825">
                <a:tc>
                  <a:txBody>
                    <a:bodyPr/>
                    <a:lstStyle/>
                    <a:p>
                      <a:pPr marL="0" marR="0" lvl="0" indent="0" algn="just" rtl="0">
                        <a:lnSpc>
                          <a:spcPct val="100000"/>
                        </a:lnSpc>
                        <a:spcBef>
                          <a:spcPts val="0"/>
                        </a:spcBef>
                        <a:spcAft>
                          <a:spcPts val="0"/>
                        </a:spcAft>
                        <a:buClr>
                          <a:srgbClr val="000000"/>
                        </a:buClr>
                        <a:buSzPts val="1000"/>
                        <a:buFont typeface="Arial"/>
                        <a:buNone/>
                      </a:pPr>
                      <a:r>
                        <a:rPr lang="es-MX" sz="900" u="none" strike="noStrike" cap="none" dirty="0">
                          <a:latin typeface="Verdana" panose="020B0604030504040204" pitchFamily="34" charset="0"/>
                          <a:ea typeface="Verdana" panose="020B0604030504040204" pitchFamily="34" charset="0"/>
                          <a:cs typeface="Arial Narrow"/>
                          <a:sym typeface="Arial Narrow"/>
                        </a:rPr>
                        <a:t>Amenaza: Peligro latente de que un evento físico de origen natural, o causado, o inducido por la acción humana de manera accidental, se presente con una severidad suficiente para causar pérdida de vidas, lesiones u otros impactos en la salud, así como también daños y pérdidas en los bienes, la infraestructura, los medios de sustento, la prestación de servicios y los recursos ambientales (Ley 1523 de 2012).</a:t>
                      </a:r>
                      <a:endParaRPr sz="900" u="none" strike="noStrike" cap="none" dirty="0">
                        <a:latin typeface="Verdana" panose="020B0604030504040204" pitchFamily="34" charset="0"/>
                        <a:ea typeface="Verdana" panose="020B0604030504040204" pitchFamily="34" charset="0"/>
                      </a:endParaRPr>
                    </a:p>
                    <a:p>
                      <a:pPr marL="0" marR="0" lvl="0" indent="0" algn="just" rtl="0">
                        <a:lnSpc>
                          <a:spcPct val="100000"/>
                        </a:lnSpc>
                        <a:spcBef>
                          <a:spcPts val="0"/>
                        </a:spcBef>
                        <a:spcAft>
                          <a:spcPts val="0"/>
                        </a:spcAft>
                        <a:buClr>
                          <a:srgbClr val="000000"/>
                        </a:buClr>
                        <a:buSzPts val="1000"/>
                        <a:buFont typeface="Arial"/>
                        <a:buNone/>
                      </a:pPr>
                      <a:endParaRPr sz="900" u="none" strike="noStrike" cap="none" dirty="0">
                        <a:latin typeface="Verdana" panose="020B0604030504040204" pitchFamily="34" charset="0"/>
                        <a:ea typeface="Verdana" panose="020B0604030504040204" pitchFamily="34" charset="0"/>
                        <a:cs typeface="Arial Narrow"/>
                        <a:sym typeface="Arial Narrow"/>
                      </a:endParaRPr>
                    </a:p>
                    <a:p>
                      <a:pPr marL="0" marR="0" lvl="0" indent="0" algn="just" rtl="0">
                        <a:lnSpc>
                          <a:spcPct val="100000"/>
                        </a:lnSpc>
                        <a:spcBef>
                          <a:spcPts val="0"/>
                        </a:spcBef>
                        <a:spcAft>
                          <a:spcPts val="0"/>
                        </a:spcAft>
                        <a:buClr>
                          <a:srgbClr val="000000"/>
                        </a:buClr>
                        <a:buSzPts val="1000"/>
                        <a:buFont typeface="Arial"/>
                        <a:buNone/>
                      </a:pPr>
                      <a:r>
                        <a:rPr lang="es-MX" sz="900" u="none" strike="noStrike" cap="none" dirty="0">
                          <a:latin typeface="Verdana" panose="020B0604030504040204" pitchFamily="34" charset="0"/>
                          <a:ea typeface="Verdana" panose="020B0604030504040204" pitchFamily="34" charset="0"/>
                          <a:cs typeface="Arial Narrow"/>
                          <a:sym typeface="Arial Narrow"/>
                        </a:rPr>
                        <a:t>Conato (Incendio): Fuego de origen natural o antrópico que afecta o destruye una extensión inferior a 5.000 m2, de cualquier tipo de cobertura vegetal, ya sea en zona urbana o rural.</a:t>
                      </a:r>
                      <a:endParaRPr sz="900" u="none" strike="noStrike" cap="none" dirty="0">
                        <a:latin typeface="Verdana" panose="020B0604030504040204" pitchFamily="34" charset="0"/>
                        <a:ea typeface="Verdana" panose="020B0604030504040204" pitchFamily="34" charset="0"/>
                      </a:endParaRPr>
                    </a:p>
                    <a:p>
                      <a:pPr marL="0" marR="0" lvl="0" indent="0" algn="just" rtl="0">
                        <a:lnSpc>
                          <a:spcPct val="100000"/>
                        </a:lnSpc>
                        <a:spcBef>
                          <a:spcPts val="0"/>
                        </a:spcBef>
                        <a:spcAft>
                          <a:spcPts val="0"/>
                        </a:spcAft>
                        <a:buClr>
                          <a:srgbClr val="000000"/>
                        </a:buClr>
                        <a:buSzPts val="1000"/>
                        <a:buFont typeface="Arial"/>
                        <a:buNone/>
                      </a:pPr>
                      <a:endParaRPr sz="900" u="none" strike="noStrike" cap="none" dirty="0">
                        <a:latin typeface="Verdana" panose="020B0604030504040204" pitchFamily="34" charset="0"/>
                        <a:ea typeface="Verdana" panose="020B0604030504040204" pitchFamily="34" charset="0"/>
                        <a:cs typeface="Arial Narrow"/>
                        <a:sym typeface="Arial Narrow"/>
                      </a:endParaRPr>
                    </a:p>
                    <a:p>
                      <a:pPr marL="0" marR="0" lvl="0" indent="0" algn="just" rtl="0">
                        <a:lnSpc>
                          <a:spcPct val="100000"/>
                        </a:lnSpc>
                        <a:spcBef>
                          <a:spcPts val="0"/>
                        </a:spcBef>
                        <a:spcAft>
                          <a:spcPts val="0"/>
                        </a:spcAft>
                        <a:buClr>
                          <a:srgbClr val="000000"/>
                        </a:buClr>
                        <a:buSzPts val="1000"/>
                        <a:buFont typeface="Arial"/>
                        <a:buNone/>
                      </a:pPr>
                      <a:r>
                        <a:rPr lang="es-MX" sz="900" u="none" strike="noStrike" cap="none" dirty="0">
                          <a:latin typeface="Verdana" panose="020B0604030504040204" pitchFamily="34" charset="0"/>
                          <a:ea typeface="Verdana" panose="020B0604030504040204" pitchFamily="34" charset="0"/>
                          <a:cs typeface="Arial Narrow"/>
                          <a:sym typeface="Arial Narrow"/>
                        </a:rPr>
                        <a:t>Incendio de la cobertura vegetal: Fuego sobre la cobertura vegetal de origen natural o antrópico que se propaga sin control, que causa perturbaciones ecológicas afectando o destruyendo una extensión superior a 5.000 m2, ya sea en zona urbana o rural, que responde al tipo de vegetación, cantidad de combustible, oxígeno, condiciones meteorológicas, topografía, actividades humanas, entre otras.</a:t>
                      </a:r>
                      <a:endParaRPr sz="900" u="none" strike="noStrike" cap="none" dirty="0">
                        <a:latin typeface="Verdana" panose="020B0604030504040204" pitchFamily="34" charset="0"/>
                        <a:ea typeface="Verdana" panose="020B0604030504040204" pitchFamily="34" charset="0"/>
                      </a:endParaRPr>
                    </a:p>
                    <a:p>
                      <a:pPr marL="0" marR="0" lvl="0" indent="0" algn="just" rtl="0">
                        <a:lnSpc>
                          <a:spcPct val="100000"/>
                        </a:lnSpc>
                        <a:spcBef>
                          <a:spcPts val="0"/>
                        </a:spcBef>
                        <a:spcAft>
                          <a:spcPts val="0"/>
                        </a:spcAft>
                        <a:buClr>
                          <a:srgbClr val="000000"/>
                        </a:buClr>
                        <a:buSzPts val="1000"/>
                        <a:buFont typeface="Arial"/>
                        <a:buNone/>
                      </a:pPr>
                      <a:endParaRPr sz="900" u="none" strike="noStrike" cap="none" dirty="0">
                        <a:latin typeface="Verdana" panose="020B0604030504040204" pitchFamily="34" charset="0"/>
                        <a:ea typeface="Verdana" panose="020B0604030504040204" pitchFamily="34" charset="0"/>
                        <a:cs typeface="Arial Narrow"/>
                        <a:sym typeface="Arial Narrow"/>
                      </a:endParaRPr>
                    </a:p>
                    <a:p>
                      <a:pPr marL="0" marR="0" lvl="0" indent="0" algn="just" rtl="0">
                        <a:lnSpc>
                          <a:spcPct val="100000"/>
                        </a:lnSpc>
                        <a:spcBef>
                          <a:spcPts val="0"/>
                        </a:spcBef>
                        <a:spcAft>
                          <a:spcPts val="0"/>
                        </a:spcAft>
                        <a:buClr>
                          <a:srgbClr val="000000"/>
                        </a:buClr>
                        <a:buSzPts val="1000"/>
                        <a:buFont typeface="Arial"/>
                        <a:buNone/>
                      </a:pPr>
                      <a:r>
                        <a:rPr lang="es-MX" sz="900" u="none" strike="noStrike" cap="none" dirty="0">
                          <a:latin typeface="Verdana" panose="020B0604030504040204" pitchFamily="34" charset="0"/>
                          <a:ea typeface="Verdana" panose="020B0604030504040204" pitchFamily="34" charset="0"/>
                          <a:cs typeface="Arial Narrow"/>
                          <a:sym typeface="Arial Narrow"/>
                        </a:rPr>
                        <a:t>Incendio forestal: Un incendio forestal es un “fuego que, cualquiera sea su origen, se propaga sin control en terrenos rurales a través de vegetación leñosa, arbustiva o herbácea, ya sea viva o muerta”. Es decir, no solo se queman los árboles, sino que se destruye todo un ecosistema de especies vegetales silvestres y también animales que habitan en estos terrenos. (</a:t>
                      </a:r>
                      <a:r>
                        <a:rPr lang="es-MX" sz="900" u="none" strike="noStrike" cap="none" dirty="0" err="1">
                          <a:latin typeface="Verdana" panose="020B0604030504040204" pitchFamily="34" charset="0"/>
                          <a:ea typeface="Verdana" panose="020B0604030504040204" pitchFamily="34" charset="0"/>
                          <a:cs typeface="Arial Narrow"/>
                          <a:sym typeface="Arial Narrow"/>
                        </a:rPr>
                        <a:t>Conaf</a:t>
                      </a:r>
                      <a:r>
                        <a:rPr lang="es-MX" sz="900" u="none" strike="noStrike" cap="none" dirty="0">
                          <a:latin typeface="Verdana" panose="020B0604030504040204" pitchFamily="34" charset="0"/>
                          <a:ea typeface="Verdana" panose="020B0604030504040204" pitchFamily="34" charset="0"/>
                          <a:cs typeface="Arial Narrow"/>
                          <a:sym typeface="Arial Narrow"/>
                        </a:rPr>
                        <a:t>, 2019)</a:t>
                      </a:r>
                      <a:endParaRPr sz="900" u="none" strike="noStrike" cap="none" dirty="0">
                        <a:latin typeface="Verdana" panose="020B0604030504040204" pitchFamily="34" charset="0"/>
                        <a:ea typeface="Verdana" panose="020B0604030504040204" pitchFamily="34" charset="0"/>
                      </a:endParaRPr>
                    </a:p>
                  </a:txBody>
                  <a:tcPr marL="91450" marR="91450" marT="45725" marB="45725">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A la comunidad en general, a los turistas y caminantes apagar debidamente las fogatas y no dejar residuos tipo vidrio que sirvan como elementos concentradores de la radiación solar e igualmente  reportar a las autoridades en caso de ocurrencia de incendios.</a:t>
                      </a:r>
                      <a:endParaRPr sz="900" u="none" strike="noStrike" cap="none" dirty="0">
                        <a:latin typeface="Verdana" panose="020B0604030504040204" pitchFamily="34" charset="0"/>
                        <a:ea typeface="Verdana" panose="020B0604030504040204" pitchFamily="34" charset="0"/>
                      </a:endParaRPr>
                    </a:p>
                    <a:p>
                      <a:pPr marL="0" marR="0" lvl="0" indent="0" algn="just" rtl="0">
                        <a:lnSpc>
                          <a:spcPct val="100000"/>
                        </a:lnSpc>
                        <a:spcBef>
                          <a:spcPts val="0"/>
                        </a:spcBef>
                        <a:spcAft>
                          <a:spcPts val="0"/>
                        </a:spcAft>
                        <a:buClr>
                          <a:srgbClr val="000000"/>
                        </a:buClr>
                        <a:buSzPts val="1000"/>
                        <a:buFont typeface="Arial"/>
                        <a:buNone/>
                      </a:pP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p>
                      <a:pPr marL="0" marR="0" lvl="0" indent="0" algn="just" rtl="0">
                        <a:lnSpc>
                          <a:spcPct val="100000"/>
                        </a:lnSpc>
                        <a:spcBef>
                          <a:spcPts val="0"/>
                        </a:spcBef>
                        <a:spcAft>
                          <a:spcPts val="0"/>
                        </a:spcAft>
                        <a:buClr>
                          <a:srgbClr val="000000"/>
                        </a:buClr>
                        <a:buSzPts val="1000"/>
                        <a:buFont typeface="Arial"/>
                        <a:buNone/>
                      </a:pPr>
                      <a:r>
                        <a:rPr lang="es-MX"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A los consejos departamentales y municipales, las autoridades ambientales regionales y locales, mantener activos los  planes de prevención y atención de incendios con el fin de  evitar la ocurrencia y propagación de los mismos especialmente en áreas de reserva forestal y del Sistema Nacional de Parques  Nacionales Naturales.</a:t>
                      </a:r>
                      <a:endParaRPr sz="900" u="none" strike="noStrike" cap="none" dirty="0">
                        <a:latin typeface="Verdana" panose="020B0604030504040204" pitchFamily="34" charset="0"/>
                        <a:ea typeface="Verdana" panose="020B0604030504040204" pitchFamily="34" charset="0"/>
                      </a:endParaRPr>
                    </a:p>
                    <a:p>
                      <a:pPr marL="0" marR="0" lvl="0" indent="0" algn="just" rtl="0">
                        <a:lnSpc>
                          <a:spcPct val="100000"/>
                        </a:lnSpc>
                        <a:spcBef>
                          <a:spcPts val="0"/>
                        </a:spcBef>
                        <a:spcAft>
                          <a:spcPts val="0"/>
                        </a:spcAft>
                        <a:buClr>
                          <a:srgbClr val="000000"/>
                        </a:buClr>
                        <a:buSzPts val="1000"/>
                        <a:buFont typeface="Arial"/>
                        <a:buNone/>
                      </a:pP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p>
                      <a:pPr marL="0" marR="0" lvl="0" indent="0" algn="just" rtl="0">
                        <a:lnSpc>
                          <a:spcPct val="100000"/>
                        </a:lnSpc>
                        <a:spcBef>
                          <a:spcPts val="0"/>
                        </a:spcBef>
                        <a:spcAft>
                          <a:spcPts val="0"/>
                        </a:spcAft>
                        <a:buClr>
                          <a:srgbClr val="000000"/>
                        </a:buClr>
                        <a:buSzPts val="1000"/>
                        <a:buFont typeface="Arial"/>
                        <a:buNone/>
                      </a:pPr>
                      <a:r>
                        <a:rPr lang="es-MX"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A los sistemas regionales y locales de bomberos  disponer de los elementos necesarios para la atención oportuna de eventos de incendio de la cobertura vegetal</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50" marR="91450" marT="45725" marB="45725">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bl>
          </a:graphicData>
        </a:graphic>
      </p:graphicFrame>
      <p:pic>
        <p:nvPicPr>
          <p:cNvPr id="10" name="Google Shape;478;p9" descr="fire-PG9XATW.jpg"/>
          <p:cNvPicPr preferRelativeResize="0"/>
          <p:nvPr/>
        </p:nvPicPr>
        <p:blipFill rotWithShape="1">
          <a:blip r:embed="rId3">
            <a:alphaModFix/>
          </a:blip>
          <a:srcRect/>
          <a:stretch/>
        </p:blipFill>
        <p:spPr>
          <a:xfrm>
            <a:off x="904875" y="1497013"/>
            <a:ext cx="3403600" cy="4502150"/>
          </a:xfrm>
          <a:prstGeom prst="rect">
            <a:avLst/>
          </a:prstGeom>
          <a:noFill/>
          <a:ln>
            <a:noFill/>
          </a:ln>
        </p:spPr>
      </p:pic>
      <p:sp>
        <p:nvSpPr>
          <p:cNvPr id="2" name="Marcador de texto 3">
            <a:extLst>
              <a:ext uri="{FF2B5EF4-FFF2-40B4-BE49-F238E27FC236}">
                <a16:creationId xmlns:a16="http://schemas.microsoft.com/office/drawing/2014/main" id="{902381D9-9594-B0FA-13BC-496313577139}"/>
              </a:ext>
            </a:extLst>
          </p:cNvPr>
          <p:cNvSpPr txBox="1">
            <a:spLocks/>
          </p:cNvSpPr>
          <p:nvPr/>
        </p:nvSpPr>
        <p:spPr>
          <a:xfrm>
            <a:off x="828879" y="884715"/>
            <a:ext cx="5804834" cy="38336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s-CO" sz="2000" b="1" i="0" u="none" strike="noStrike" kern="1200" cap="none" spc="0" normalizeH="0" baseline="0" noProof="0" dirty="0">
                <a:ln>
                  <a:noFill/>
                </a:ln>
                <a:solidFill>
                  <a:srgbClr val="C00000"/>
                </a:solidFill>
                <a:effectLst/>
                <a:uLnTx/>
                <a:uFillTx/>
                <a:latin typeface="Verdana" panose="020B0604030504040204" pitchFamily="34" charset="0"/>
                <a:ea typeface="Verdana" panose="020B0604030504040204" pitchFamily="34" charset="0"/>
                <a:cs typeface="+mn-cs"/>
              </a:rPr>
              <a:t>DEFINICIONES Y RECOMENDACIONES</a:t>
            </a:r>
            <a:endParaRPr kumimoji="0" lang="es-MX" sz="2000" b="1" i="0" u="none" strike="noStrike" kern="1200" cap="none" spc="0" normalizeH="0" baseline="0" noProof="0" dirty="0">
              <a:ln>
                <a:noFill/>
              </a:ln>
              <a:solidFill>
                <a:srgbClr val="C00000"/>
              </a:solidFill>
              <a:effectLst/>
              <a:uLnTx/>
              <a:uFillTx/>
              <a:latin typeface="Verdana" panose="020B0604030504040204" pitchFamily="34" charset="0"/>
              <a:ea typeface="Verdana" panose="020B0604030504040204" pitchFamily="34" charset="0"/>
              <a:cs typeface="+mn-cs"/>
            </a:endParaRPr>
          </a:p>
        </p:txBody>
      </p:sp>
    </p:spTree>
    <p:extLst>
      <p:ext uri="{BB962C8B-B14F-4D97-AF65-F5344CB8AC3E}">
        <p14:creationId xmlns:p14="http://schemas.microsoft.com/office/powerpoint/2010/main" val="35525476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10979" name="Google Shape;3708;p49">
            <a:extLst>
              <a:ext uri="{FF2B5EF4-FFF2-40B4-BE49-F238E27FC236}">
                <a16:creationId xmlns:a16="http://schemas.microsoft.com/office/drawing/2014/main" id="{0ADD84DD-C3A4-EF4A-D501-987184A99FB2}"/>
              </a:ext>
            </a:extLst>
          </p:cNvPr>
          <p:cNvGrpSpPr>
            <a:grpSpLocks/>
          </p:cNvGrpSpPr>
          <p:nvPr/>
        </p:nvGrpSpPr>
        <p:grpSpPr bwMode="auto">
          <a:xfrm>
            <a:off x="-2054229" y="3714336"/>
            <a:ext cx="1352550" cy="455612"/>
            <a:chOff x="12854782" y="3843734"/>
            <a:chExt cx="1321700" cy="454747"/>
          </a:xfrm>
        </p:grpSpPr>
        <p:pic>
          <p:nvPicPr>
            <p:cNvPr id="511026" name="Google Shape;3709;p49" descr="Recurso 23.png">
              <a:extLst>
                <a:ext uri="{FF2B5EF4-FFF2-40B4-BE49-F238E27FC236}">
                  <a16:creationId xmlns:a16="http://schemas.microsoft.com/office/drawing/2014/main" id="{EF83C8A3-F79F-98D8-B89F-72594F8C4841}"/>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060482" y="3848481"/>
              <a:ext cx="1116000" cy="45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 name="Google Shape;3710;p49">
              <a:extLst>
                <a:ext uri="{FF2B5EF4-FFF2-40B4-BE49-F238E27FC236}">
                  <a16:creationId xmlns:a16="http://schemas.microsoft.com/office/drawing/2014/main" id="{94B16F44-229B-E0E5-BCFB-4107AD150908}"/>
                </a:ext>
              </a:extLst>
            </p:cNvPr>
            <p:cNvSpPr/>
            <p:nvPr/>
          </p:nvSpPr>
          <p:spPr>
            <a:xfrm>
              <a:off x="12854782" y="3843734"/>
              <a:ext cx="451426" cy="451578"/>
            </a:xfrm>
            <a:prstGeom prst="rect">
              <a:avLst/>
            </a:prstGeom>
            <a:blipFill rotWithShape="1">
              <a:blip r:embed="rId4">
                <a:alphaModFix/>
              </a:blip>
              <a:stretch>
                <a:fillRect/>
              </a:stretch>
            </a:blipFill>
            <a:ln>
              <a:noFill/>
            </a:ln>
          </p:spPr>
          <p:txBody>
            <a:bodyPr spcFirstLastPara="1" lIns="0" tIns="0" rIns="0" bIns="0"/>
            <a:lstStyle/>
            <a:p>
              <a:pPr marL="0" marR="0" lvl="0" indent="0" algn="l" defTabSz="914400" rtl="0" eaLnBrk="1" fontAlgn="auto" latinLnBrk="0" hangingPunct="1">
                <a:lnSpc>
                  <a:spcPct val="100000"/>
                </a:lnSpc>
                <a:spcBef>
                  <a:spcPts val="0"/>
                </a:spcBef>
                <a:spcAft>
                  <a:spcPts val="0"/>
                </a:spcAft>
                <a:buClr>
                  <a:srgbClr val="000000"/>
                </a:buClr>
                <a:buSzPts val="951"/>
                <a:buFont typeface="Arial"/>
                <a:buNone/>
                <a:tabLst/>
                <a:defRPr/>
              </a:pPr>
              <a:endParaRPr kumimoji="0" sz="951" b="0" i="0" u="none" strike="noStrike" kern="0" cap="none" spc="0" normalizeH="0" baseline="0" noProof="0">
                <a:ln>
                  <a:noFill/>
                </a:ln>
                <a:solidFill>
                  <a:prstClr val="black"/>
                </a:solidFill>
                <a:effectLst/>
                <a:uLnTx/>
                <a:uFillTx/>
                <a:latin typeface="Calibri"/>
                <a:ea typeface="Calibri"/>
                <a:cs typeface="Calibri"/>
                <a:sym typeface="Calibri"/>
              </a:endParaRPr>
            </a:p>
          </p:txBody>
        </p:sp>
        <p:sp>
          <p:nvSpPr>
            <p:cNvPr id="38" name="Google Shape;3711;p49">
              <a:extLst>
                <a:ext uri="{FF2B5EF4-FFF2-40B4-BE49-F238E27FC236}">
                  <a16:creationId xmlns:a16="http://schemas.microsoft.com/office/drawing/2014/main" id="{CFF18C70-2FEF-8C7C-8F11-01BE9BBF6B24}"/>
                </a:ext>
              </a:extLst>
            </p:cNvPr>
            <p:cNvSpPr/>
            <p:nvPr/>
          </p:nvSpPr>
          <p:spPr>
            <a:xfrm>
              <a:off x="13326374" y="3987922"/>
              <a:ext cx="763235" cy="145773"/>
            </a:xfrm>
            <a:prstGeom prst="rect">
              <a:avLst/>
            </a:prstGeom>
            <a:noFill/>
            <a:ln>
              <a:noFill/>
            </a:ln>
          </p:spPr>
          <p:txBody>
            <a:bodyPr spcFirstLastPara="1" lIns="0" tIns="0" rIns="0" bIns="0">
              <a:spAutoFit/>
            </a:bodyPr>
            <a:lstStyle/>
            <a:p>
              <a:pPr marL="0" marR="0" lvl="0" indent="0" algn="l" defTabSz="914400" rtl="0" eaLnBrk="1" fontAlgn="auto" latinLnBrk="0" hangingPunct="1">
                <a:lnSpc>
                  <a:spcPct val="100000"/>
                </a:lnSpc>
                <a:spcBef>
                  <a:spcPts val="0"/>
                </a:spcBef>
                <a:spcAft>
                  <a:spcPts val="0"/>
                </a:spcAft>
                <a:buClr>
                  <a:srgbClr val="000000"/>
                </a:buClr>
                <a:buSzPts val="951"/>
                <a:buFont typeface="Arial"/>
                <a:buNone/>
                <a:tabLst/>
                <a:defRPr/>
              </a:pPr>
              <a:r>
                <a:rPr kumimoji="0" lang="es-CO" sz="951" b="1" i="0" u="none" strike="noStrike" kern="0" cap="none" spc="0" normalizeH="0" baseline="0" noProof="0">
                  <a:ln>
                    <a:noFill/>
                  </a:ln>
                  <a:solidFill>
                    <a:prstClr val="black"/>
                  </a:solidFill>
                  <a:effectLst/>
                  <a:uLnTx/>
                  <a:uFillTx/>
                  <a:latin typeface="Arial Narrow"/>
                  <a:ea typeface="Arial Narrow"/>
                  <a:cs typeface="Arial Narrow"/>
                  <a:sym typeface="Arial Narrow"/>
                </a:rPr>
                <a:t>Tiempo lluvioso</a:t>
              </a:r>
              <a:endParaRPr kumimoji="0" sz="1800" b="0" i="0" u="none" strike="noStrike" kern="0" cap="none" spc="0" normalizeH="0" baseline="0" noProof="0">
                <a:ln>
                  <a:noFill/>
                </a:ln>
                <a:solidFill>
                  <a:prstClr val="black"/>
                </a:solidFill>
                <a:effectLst/>
                <a:uLnTx/>
                <a:uFillTx/>
                <a:latin typeface="Arial"/>
                <a:ea typeface="Arial"/>
                <a:cs typeface="Arial"/>
                <a:sym typeface="Arial"/>
              </a:endParaRPr>
            </a:p>
          </p:txBody>
        </p:sp>
      </p:grpSp>
      <p:grpSp>
        <p:nvGrpSpPr>
          <p:cNvPr id="510980" name="Google Shape;3712;p49">
            <a:extLst>
              <a:ext uri="{FF2B5EF4-FFF2-40B4-BE49-F238E27FC236}">
                <a16:creationId xmlns:a16="http://schemas.microsoft.com/office/drawing/2014/main" id="{8037481F-6FD6-B0DA-13B6-747BB74DFC10}"/>
              </a:ext>
            </a:extLst>
          </p:cNvPr>
          <p:cNvGrpSpPr>
            <a:grpSpLocks/>
          </p:cNvGrpSpPr>
          <p:nvPr/>
        </p:nvGrpSpPr>
        <p:grpSpPr bwMode="auto">
          <a:xfrm>
            <a:off x="-4690639" y="3523542"/>
            <a:ext cx="1270000" cy="471487"/>
            <a:chOff x="12849266" y="5857985"/>
            <a:chExt cx="1327216" cy="471600"/>
          </a:xfrm>
        </p:grpSpPr>
        <p:pic>
          <p:nvPicPr>
            <p:cNvPr id="511023" name="Google Shape;3713;p49" descr="Recurso 23.png">
              <a:extLst>
                <a:ext uri="{FF2B5EF4-FFF2-40B4-BE49-F238E27FC236}">
                  <a16:creationId xmlns:a16="http://schemas.microsoft.com/office/drawing/2014/main" id="{E87EFC8A-C8F0-1DD4-8F27-91EBA60D89F8}"/>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060482" y="5857985"/>
              <a:ext cx="1116000" cy="45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1024" name="Google Shape;3714;p49">
              <a:extLst>
                <a:ext uri="{FF2B5EF4-FFF2-40B4-BE49-F238E27FC236}">
                  <a16:creationId xmlns:a16="http://schemas.microsoft.com/office/drawing/2014/main" id="{90759AC9-F9B3-0B3E-0FC1-DADA128920D3}"/>
                </a:ext>
              </a:extLst>
            </p:cNvPr>
            <p:cNvPicPr preferRelativeResize="0">
              <a:picLocks noChangeAspect="1" noChangeArrowheads="1"/>
            </p:cNvPicPr>
            <p:nvPr/>
          </p:nvPicPr>
          <p:blipFill>
            <a:blip r:embed="rId5" cstate="hqprint">
              <a:extLst>
                <a:ext uri="{28A0092B-C50C-407E-A947-70E740481C1C}">
                  <a14:useLocalDpi xmlns:a14="http://schemas.microsoft.com/office/drawing/2010/main" val="0"/>
                </a:ext>
              </a:extLst>
            </a:blip>
            <a:srcRect b="487"/>
            <a:stretch>
              <a:fillRect/>
            </a:stretch>
          </p:blipFill>
          <p:spPr bwMode="auto">
            <a:xfrm>
              <a:off x="12849266" y="5857985"/>
              <a:ext cx="450000" cy="4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2" name="Google Shape;3715;p49">
              <a:extLst>
                <a:ext uri="{FF2B5EF4-FFF2-40B4-BE49-F238E27FC236}">
                  <a16:creationId xmlns:a16="http://schemas.microsoft.com/office/drawing/2014/main" id="{861B7298-9A78-5920-82D3-0701853E8230}"/>
                </a:ext>
              </a:extLst>
            </p:cNvPr>
            <p:cNvSpPr/>
            <p:nvPr/>
          </p:nvSpPr>
          <p:spPr>
            <a:xfrm>
              <a:off x="13320428" y="5937379"/>
              <a:ext cx="763149" cy="292170"/>
            </a:xfrm>
            <a:prstGeom prst="rect">
              <a:avLst/>
            </a:prstGeom>
            <a:noFill/>
            <a:ln>
              <a:noFill/>
            </a:ln>
          </p:spPr>
          <p:txBody>
            <a:bodyPr spcFirstLastPara="1" lIns="0" tIns="0" rIns="0" bIns="0">
              <a:spAutoFit/>
            </a:bodyPr>
            <a:lstStyle/>
            <a:p>
              <a:pPr marL="0" marR="0" lvl="0" indent="0" algn="l" defTabSz="914400" rtl="0" eaLnBrk="1" fontAlgn="auto" latinLnBrk="0" hangingPunct="1">
                <a:lnSpc>
                  <a:spcPct val="100000"/>
                </a:lnSpc>
                <a:spcBef>
                  <a:spcPts val="0"/>
                </a:spcBef>
                <a:spcAft>
                  <a:spcPts val="0"/>
                </a:spcAft>
                <a:buClr>
                  <a:srgbClr val="FFFFFF"/>
                </a:buClr>
                <a:buSzPts val="951"/>
                <a:buFont typeface="Arial"/>
                <a:buNone/>
                <a:tabLst/>
                <a:defRPr/>
              </a:pPr>
              <a:r>
                <a:rPr kumimoji="0" lang="es-CO" sz="951" b="1" i="0" u="none" strike="noStrike" kern="0" cap="none" spc="0" normalizeH="0" baseline="0" noProof="0" dirty="0">
                  <a:ln>
                    <a:noFill/>
                  </a:ln>
                  <a:solidFill>
                    <a:srgbClr val="FFFFFF"/>
                  </a:solidFill>
                  <a:effectLst/>
                  <a:uLnTx/>
                  <a:uFillTx/>
                  <a:latin typeface="Arial Narrow"/>
                  <a:ea typeface="Arial Narrow"/>
                  <a:cs typeface="Arial Narrow"/>
                  <a:sym typeface="Arial Narrow"/>
                </a:rPr>
                <a:t>Hasta 30 de</a:t>
              </a:r>
              <a:endParaRPr kumimoji="0" sz="1800" b="0" i="0" u="none" strike="noStrike" kern="0" cap="none" spc="0" normalizeH="0" baseline="0" noProof="0" dirty="0">
                <a:ln>
                  <a:noFill/>
                </a:ln>
                <a:solidFill>
                  <a:prstClr val="black"/>
                </a:solidFill>
                <a:effectLst/>
                <a:uLnTx/>
                <a:uFillTx/>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FFFFFF"/>
                </a:buClr>
                <a:buSzPts val="951"/>
                <a:buFont typeface="Arial"/>
                <a:buNone/>
                <a:tabLst/>
                <a:defRPr/>
              </a:pPr>
              <a:r>
                <a:rPr kumimoji="0" lang="es-CO" sz="951" b="1" i="0" u="none" strike="noStrike" kern="0" cap="none" spc="0" normalizeH="0" baseline="0" noProof="0" dirty="0">
                  <a:ln>
                    <a:noFill/>
                  </a:ln>
                  <a:solidFill>
                    <a:srgbClr val="FFFFFF"/>
                  </a:solidFill>
                  <a:effectLst/>
                  <a:uLnTx/>
                  <a:uFillTx/>
                  <a:latin typeface="Arial Narrow"/>
                  <a:ea typeface="Arial Narrow"/>
                  <a:cs typeface="Arial Narrow"/>
                  <a:sym typeface="Arial Narrow"/>
                </a:rPr>
                <a:t>septiembre</a:t>
              </a:r>
              <a:endParaRPr kumimoji="0" sz="1800" b="0" i="0" u="none" strike="noStrike" kern="0" cap="none" spc="0" normalizeH="0" baseline="0" noProof="0" dirty="0">
                <a:ln>
                  <a:noFill/>
                </a:ln>
                <a:solidFill>
                  <a:prstClr val="black"/>
                </a:solidFill>
                <a:effectLst/>
                <a:uLnTx/>
                <a:uFillTx/>
                <a:latin typeface="Arial"/>
                <a:ea typeface="Arial"/>
                <a:cs typeface="Arial"/>
                <a:sym typeface="Arial"/>
              </a:endParaRPr>
            </a:p>
          </p:txBody>
        </p:sp>
      </p:grpSp>
      <p:grpSp>
        <p:nvGrpSpPr>
          <p:cNvPr id="510981" name="Google Shape;3716;p49">
            <a:extLst>
              <a:ext uri="{FF2B5EF4-FFF2-40B4-BE49-F238E27FC236}">
                <a16:creationId xmlns:a16="http://schemas.microsoft.com/office/drawing/2014/main" id="{0083AFDC-CFB0-3329-1C61-C699E62007DF}"/>
              </a:ext>
            </a:extLst>
          </p:cNvPr>
          <p:cNvGrpSpPr>
            <a:grpSpLocks/>
          </p:cNvGrpSpPr>
          <p:nvPr/>
        </p:nvGrpSpPr>
        <p:grpSpPr bwMode="auto">
          <a:xfrm>
            <a:off x="-3353576" y="3538295"/>
            <a:ext cx="1352550" cy="552450"/>
            <a:chOff x="12849266" y="7856751"/>
            <a:chExt cx="1327854" cy="473837"/>
          </a:xfrm>
        </p:grpSpPr>
        <p:pic>
          <p:nvPicPr>
            <p:cNvPr id="511020" name="Google Shape;3717;p49" descr="Recurso 23.png">
              <a:extLst>
                <a:ext uri="{FF2B5EF4-FFF2-40B4-BE49-F238E27FC236}">
                  <a16:creationId xmlns:a16="http://schemas.microsoft.com/office/drawing/2014/main" id="{F08C0C9D-5EB7-8DE0-F789-A671F26DD9D0}"/>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061120" y="7856751"/>
              <a:ext cx="1116000" cy="45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 name="Google Shape;3718;p49">
              <a:extLst>
                <a:ext uri="{FF2B5EF4-FFF2-40B4-BE49-F238E27FC236}">
                  <a16:creationId xmlns:a16="http://schemas.microsoft.com/office/drawing/2014/main" id="{C6EAD917-D827-136D-6A4E-873BD9A51F57}"/>
                </a:ext>
              </a:extLst>
            </p:cNvPr>
            <p:cNvSpPr/>
            <p:nvPr/>
          </p:nvSpPr>
          <p:spPr>
            <a:xfrm>
              <a:off x="12849266" y="7859474"/>
              <a:ext cx="450410" cy="449328"/>
            </a:xfrm>
            <a:prstGeom prst="rect">
              <a:avLst/>
            </a:prstGeom>
            <a:blipFill rotWithShape="1">
              <a:blip r:embed="rId6">
                <a:alphaModFix/>
              </a:blip>
              <a:stretch>
                <a:fillRect/>
              </a:stretch>
            </a:blipFill>
            <a:ln>
              <a:noFill/>
            </a:ln>
          </p:spPr>
          <p:txBody>
            <a:bodyPr spcFirstLastPara="1" lIns="0" tIns="0" rIns="0" bIns="0"/>
            <a:lstStyle/>
            <a:p>
              <a:pPr marL="0" marR="0" lvl="0" indent="0" algn="l" defTabSz="914400" rtl="0" eaLnBrk="1" fontAlgn="auto" latinLnBrk="0" hangingPunct="1">
                <a:lnSpc>
                  <a:spcPct val="100000"/>
                </a:lnSpc>
                <a:spcBef>
                  <a:spcPts val="0"/>
                </a:spcBef>
                <a:spcAft>
                  <a:spcPts val="0"/>
                </a:spcAft>
                <a:buClr>
                  <a:srgbClr val="000000"/>
                </a:buClr>
                <a:buSzPts val="851"/>
                <a:buFont typeface="Arial"/>
                <a:buNone/>
                <a:tabLst/>
                <a:defRPr/>
              </a:pPr>
              <a:endParaRPr kumimoji="0" sz="851" b="0" i="0" u="none" strike="noStrike" kern="0" cap="none" spc="0" normalizeH="0" baseline="0" noProof="0">
                <a:ln>
                  <a:noFill/>
                </a:ln>
                <a:solidFill>
                  <a:prstClr val="black"/>
                </a:solidFill>
                <a:effectLst/>
                <a:uLnTx/>
                <a:uFillTx/>
                <a:latin typeface="Calibri"/>
                <a:ea typeface="Calibri"/>
                <a:cs typeface="Calibri"/>
                <a:sym typeface="Calibri"/>
              </a:endParaRPr>
            </a:p>
          </p:txBody>
        </p:sp>
        <p:sp>
          <p:nvSpPr>
            <p:cNvPr id="46" name="Google Shape;3719;p49">
              <a:extLst>
                <a:ext uri="{FF2B5EF4-FFF2-40B4-BE49-F238E27FC236}">
                  <a16:creationId xmlns:a16="http://schemas.microsoft.com/office/drawing/2014/main" id="{FE0E99F4-F433-B0AD-5913-B59502FA0628}"/>
                </a:ext>
              </a:extLst>
            </p:cNvPr>
            <p:cNvSpPr/>
            <p:nvPr/>
          </p:nvSpPr>
          <p:spPr>
            <a:xfrm>
              <a:off x="13307469" y="7881260"/>
              <a:ext cx="847832" cy="449328"/>
            </a:xfrm>
            <a:prstGeom prst="rect">
              <a:avLst/>
            </a:prstGeom>
            <a:noFill/>
            <a:ln>
              <a:noFill/>
            </a:ln>
          </p:spPr>
          <p:txBody>
            <a:bodyPr spcFirstLastPara="1" lIns="0" tIns="0" rIns="0" bIns="0">
              <a:spAutoFit/>
            </a:bodyPr>
            <a:lstStyle/>
            <a:p>
              <a:pPr marL="0" marR="0" lvl="0" indent="0" algn="l" defTabSz="914400" rtl="0" eaLnBrk="1" fontAlgn="auto" latinLnBrk="0" hangingPunct="1">
                <a:lnSpc>
                  <a:spcPct val="100000"/>
                </a:lnSpc>
                <a:spcBef>
                  <a:spcPts val="0"/>
                </a:spcBef>
                <a:spcAft>
                  <a:spcPts val="0"/>
                </a:spcAft>
                <a:buClr>
                  <a:srgbClr val="000000"/>
                </a:buClr>
                <a:buSzPts val="851"/>
                <a:buFont typeface="Arial"/>
                <a:buNone/>
                <a:tabLst/>
                <a:defRPr/>
              </a:pP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VV: 25 - 36 nudos</a:t>
              </a:r>
              <a:endParaRPr kumimoji="0" sz="1800" b="0" i="0" u="none" strike="noStrike" kern="0" cap="none" spc="0" normalizeH="0" baseline="0" noProof="0" dirty="0">
                <a:ln>
                  <a:noFill/>
                </a:ln>
                <a:solidFill>
                  <a:prstClr val="black"/>
                </a:solidFill>
                <a:effectLst/>
                <a:uLnTx/>
                <a:uFillTx/>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851"/>
                <a:buFont typeface="Arial"/>
                <a:buNone/>
                <a:tabLst/>
                <a:defRPr/>
              </a:pP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DV: Oeste - Noroeste</a:t>
              </a:r>
              <a:endParaRPr kumimoji="0" sz="1800" b="0" i="0" u="none" strike="noStrike" kern="0" cap="none" spc="0" normalizeH="0" baseline="0" noProof="0" dirty="0">
                <a:ln>
                  <a:noFill/>
                </a:ln>
                <a:solidFill>
                  <a:prstClr val="black"/>
                </a:solidFill>
                <a:effectLst/>
                <a:uLnTx/>
                <a:uFillTx/>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851"/>
                <a:buFont typeface="Arial"/>
                <a:buNone/>
                <a:tabLst/>
                <a:defRPr/>
              </a:pP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AO: 3.0 m - 4.0 m</a:t>
              </a:r>
              <a:endParaRPr kumimoji="0" sz="851" b="1" i="0" u="none" strike="noStrike" kern="0" cap="none" spc="0" normalizeH="0" baseline="0" noProof="0" dirty="0">
                <a:ln>
                  <a:noFill/>
                </a:ln>
                <a:solidFill>
                  <a:prstClr val="black"/>
                </a:solidFill>
                <a:effectLst/>
                <a:uLnTx/>
                <a:uFillTx/>
                <a:latin typeface="Arial Narrow"/>
                <a:ea typeface="Arial Narrow"/>
                <a:cs typeface="Arial Narrow"/>
                <a:sym typeface="Arial Narrow"/>
              </a:endParaRPr>
            </a:p>
          </p:txBody>
        </p:sp>
      </p:grpSp>
      <p:grpSp>
        <p:nvGrpSpPr>
          <p:cNvPr id="510983" name="Google Shape;3727;p49">
            <a:extLst>
              <a:ext uri="{FF2B5EF4-FFF2-40B4-BE49-F238E27FC236}">
                <a16:creationId xmlns:a16="http://schemas.microsoft.com/office/drawing/2014/main" id="{42B43953-B281-B1F3-6920-8FB1651F2C8A}"/>
              </a:ext>
            </a:extLst>
          </p:cNvPr>
          <p:cNvGrpSpPr>
            <a:grpSpLocks/>
          </p:cNvGrpSpPr>
          <p:nvPr/>
        </p:nvGrpSpPr>
        <p:grpSpPr bwMode="auto">
          <a:xfrm>
            <a:off x="-4789785" y="4713373"/>
            <a:ext cx="1350963" cy="479425"/>
            <a:chOff x="12855734" y="4509956"/>
            <a:chExt cx="1419882" cy="468160"/>
          </a:xfrm>
        </p:grpSpPr>
        <p:pic>
          <p:nvPicPr>
            <p:cNvPr id="511014" name="Google Shape;3728;p49">
              <a:extLst>
                <a:ext uri="{FF2B5EF4-FFF2-40B4-BE49-F238E27FC236}">
                  <a16:creationId xmlns:a16="http://schemas.microsoft.com/office/drawing/2014/main" id="{72D3A3E4-3343-2C30-53A1-29FD69BE3E65}"/>
                </a:ext>
              </a:extLst>
            </p:cNvPr>
            <p:cNvPicPr preferRelativeResize="0">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3060910" y="4509956"/>
              <a:ext cx="1214706" cy="4500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1015" name="Google Shape;3729;p49">
              <a:extLst>
                <a:ext uri="{FF2B5EF4-FFF2-40B4-BE49-F238E27FC236}">
                  <a16:creationId xmlns:a16="http://schemas.microsoft.com/office/drawing/2014/main" id="{51E49F10-C9B6-BC55-C26D-D0759A23CCA8}"/>
                </a:ext>
              </a:extLst>
            </p:cNvPr>
            <p:cNvPicPr preferRelativeResize="0">
              <a:picLocks noChangeAspect="1" noChangeArrowheads="1"/>
            </p:cNvPicPr>
            <p:nvPr/>
          </p:nvPicPr>
          <p:blipFill>
            <a:blip r:embed="rId5" cstate="hqprint">
              <a:extLst>
                <a:ext uri="{28A0092B-C50C-407E-A947-70E740481C1C}">
                  <a14:useLocalDpi xmlns:a14="http://schemas.microsoft.com/office/drawing/2010/main" val="0"/>
                </a:ext>
              </a:extLst>
            </a:blip>
            <a:srcRect b="487"/>
            <a:stretch>
              <a:fillRect/>
            </a:stretch>
          </p:blipFill>
          <p:spPr bwMode="auto">
            <a:xfrm>
              <a:off x="12855734" y="4510116"/>
              <a:ext cx="450000" cy="46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4" name="Google Shape;3730;p49">
              <a:extLst>
                <a:ext uri="{FF2B5EF4-FFF2-40B4-BE49-F238E27FC236}">
                  <a16:creationId xmlns:a16="http://schemas.microsoft.com/office/drawing/2014/main" id="{965E23EC-999F-B443-CAAB-10A5DB153D99}"/>
                </a:ext>
              </a:extLst>
            </p:cNvPr>
            <p:cNvSpPr/>
            <p:nvPr/>
          </p:nvSpPr>
          <p:spPr>
            <a:xfrm>
              <a:off x="13359617" y="4576614"/>
              <a:ext cx="832575" cy="327092"/>
            </a:xfrm>
            <a:prstGeom prst="rect">
              <a:avLst/>
            </a:prstGeom>
            <a:noFill/>
            <a:ln>
              <a:noFill/>
            </a:ln>
          </p:spPr>
          <p:txBody>
            <a:bodyPr spcFirstLastPara="1" lIns="0" tIns="0" rIns="0" bIns="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CO" sz="9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Hasta el 13 de mayo</a:t>
              </a:r>
              <a:endParaRPr kumimoji="0" sz="951" b="1" i="0" u="none" strike="noStrike" kern="0" cap="none" spc="0" normalizeH="0" baseline="0" noProof="0" dirty="0">
                <a:ln>
                  <a:noFill/>
                </a:ln>
                <a:solidFill>
                  <a:prstClr val="black"/>
                </a:solidFill>
                <a:effectLst/>
                <a:uLnTx/>
                <a:uFillTx/>
                <a:latin typeface="Arial Narrow"/>
                <a:ea typeface="Arial Narrow"/>
                <a:cs typeface="Arial Narrow"/>
                <a:sym typeface="Arial Narrow"/>
              </a:endParaRPr>
            </a:p>
          </p:txBody>
        </p:sp>
      </p:grpSp>
      <p:pic>
        <p:nvPicPr>
          <p:cNvPr id="510984" name="Google Shape;204;p4">
            <a:extLst>
              <a:ext uri="{FF2B5EF4-FFF2-40B4-BE49-F238E27FC236}">
                <a16:creationId xmlns:a16="http://schemas.microsoft.com/office/drawing/2014/main" id="{19794445-4242-23AD-3EE5-55BE7B1DE5F5}"/>
              </a:ext>
            </a:extLst>
          </p:cNvPr>
          <p:cNvPicPr preferRelativeResize="0">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588619" y="1851906"/>
            <a:ext cx="4124325" cy="1144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2" name="Google Shape;3696;p48">
            <a:extLst>
              <a:ext uri="{FF2B5EF4-FFF2-40B4-BE49-F238E27FC236}">
                <a16:creationId xmlns:a16="http://schemas.microsoft.com/office/drawing/2014/main" id="{B0A7BD5D-DB10-A4B7-B57C-CFD4EFEA13F2}"/>
              </a:ext>
            </a:extLst>
          </p:cNvPr>
          <p:cNvGrpSpPr>
            <a:grpSpLocks/>
          </p:cNvGrpSpPr>
          <p:nvPr/>
        </p:nvGrpSpPr>
        <p:grpSpPr bwMode="auto">
          <a:xfrm>
            <a:off x="-3446463" y="4662573"/>
            <a:ext cx="1392237" cy="500062"/>
            <a:chOff x="12717919" y="6530147"/>
            <a:chExt cx="1354712" cy="421879"/>
          </a:xfrm>
        </p:grpSpPr>
        <p:pic>
          <p:nvPicPr>
            <p:cNvPr id="33" name="Google Shape;3697;p48">
              <a:extLst>
                <a:ext uri="{FF2B5EF4-FFF2-40B4-BE49-F238E27FC236}">
                  <a16:creationId xmlns:a16="http://schemas.microsoft.com/office/drawing/2014/main" id="{BE1FAC5C-0971-967D-0705-2D8605C2D480}"/>
                </a:ext>
              </a:extLst>
            </p:cNvPr>
            <p:cNvPicPr preferRelativeResize="0">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2956628" y="6530151"/>
              <a:ext cx="1116000" cy="421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 name="Google Shape;3698;p48">
              <a:extLst>
                <a:ext uri="{FF2B5EF4-FFF2-40B4-BE49-F238E27FC236}">
                  <a16:creationId xmlns:a16="http://schemas.microsoft.com/office/drawing/2014/main" id="{B20780E3-BC5E-C915-95A8-B479DF3AACC3}"/>
                </a:ext>
              </a:extLst>
            </p:cNvPr>
            <p:cNvSpPr/>
            <p:nvPr/>
          </p:nvSpPr>
          <p:spPr>
            <a:xfrm>
              <a:off x="12717919" y="6530147"/>
              <a:ext cx="474226" cy="421879"/>
            </a:xfrm>
            <a:prstGeom prst="rect">
              <a:avLst/>
            </a:prstGeom>
            <a:blipFill rotWithShape="1">
              <a:blip r:embed="rId6">
                <a:alphaModFix/>
              </a:blip>
              <a:stretch>
                <a:fillRect/>
              </a:stretch>
            </a:blipFill>
            <a:ln>
              <a:noFill/>
            </a:ln>
          </p:spPr>
          <p:txBody>
            <a:bodyPr spcFirstLastPara="1" lIns="0" tIns="0" rIns="0" bIns="0"/>
            <a:lstStyle/>
            <a:p>
              <a:pPr marL="0" marR="0" lvl="0" indent="0" algn="l" defTabSz="914126" rtl="0" eaLnBrk="1" fontAlgn="auto" latinLnBrk="0" hangingPunct="1">
                <a:lnSpc>
                  <a:spcPct val="100000"/>
                </a:lnSpc>
                <a:spcBef>
                  <a:spcPts val="0"/>
                </a:spcBef>
                <a:spcAft>
                  <a:spcPts val="0"/>
                </a:spcAft>
                <a:buClr>
                  <a:srgbClr val="000000"/>
                </a:buClr>
                <a:buSzTx/>
                <a:buFontTx/>
                <a:buNone/>
                <a:tabLst/>
                <a:defRPr/>
              </a:pPr>
              <a:endParaRPr kumimoji="0" sz="851" b="0" i="0" u="none" strike="noStrike" kern="0" cap="none" spc="0" normalizeH="0" baseline="0" noProof="0">
                <a:ln>
                  <a:noFill/>
                </a:ln>
                <a:solidFill>
                  <a:prstClr val="black"/>
                </a:solidFill>
                <a:effectLst/>
                <a:uLnTx/>
                <a:uFillTx/>
                <a:latin typeface="Calibri"/>
                <a:ea typeface="Calibri"/>
                <a:cs typeface="Calibri"/>
                <a:sym typeface="Calibri"/>
              </a:endParaRPr>
            </a:p>
          </p:txBody>
        </p:sp>
        <p:sp>
          <p:nvSpPr>
            <p:cNvPr id="35" name="Google Shape;3699;p48">
              <a:extLst>
                <a:ext uri="{FF2B5EF4-FFF2-40B4-BE49-F238E27FC236}">
                  <a16:creationId xmlns:a16="http://schemas.microsoft.com/office/drawing/2014/main" id="{F1CE0ED8-1E6D-E899-1DD2-36F00D3BB95F}"/>
                </a:ext>
              </a:extLst>
            </p:cNvPr>
            <p:cNvSpPr/>
            <p:nvPr/>
          </p:nvSpPr>
          <p:spPr>
            <a:xfrm>
              <a:off x="13226129" y="6573005"/>
              <a:ext cx="846502" cy="334825"/>
            </a:xfrm>
            <a:prstGeom prst="rect">
              <a:avLst/>
            </a:prstGeom>
            <a:noFill/>
            <a:ln>
              <a:noFill/>
            </a:ln>
          </p:spPr>
          <p:txBody>
            <a:bodyPr spcFirstLastPara="1" lIns="0" tIns="0" rIns="0" bIns="0">
              <a:spAutoFit/>
            </a:bodyPr>
            <a:lstStyle/>
            <a:p>
              <a:pPr marL="0" marR="0" lvl="0" indent="0" algn="l" defTabSz="914126" rtl="0" eaLnBrk="1" fontAlgn="auto" latinLnBrk="0" hangingPunct="1">
                <a:lnSpc>
                  <a:spcPct val="100000"/>
                </a:lnSpc>
                <a:spcBef>
                  <a:spcPts val="0"/>
                </a:spcBef>
                <a:spcAft>
                  <a:spcPts val="0"/>
                </a:spcAft>
                <a:buClr>
                  <a:srgbClr val="000000"/>
                </a:buClr>
                <a:buSzTx/>
                <a:buFontTx/>
                <a:buNone/>
                <a:tabLst/>
                <a:defRPr/>
              </a:pP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VV: 15 - 20 nudos</a:t>
              </a:r>
              <a:endParaRPr kumimoji="0" sz="900" b="0" i="0" u="none" strike="noStrike" kern="0" cap="none" spc="0" normalizeH="0" baseline="0" noProof="0" dirty="0">
                <a:ln>
                  <a:noFill/>
                </a:ln>
                <a:solidFill>
                  <a:prstClr val="black"/>
                </a:solidFill>
                <a:effectLst/>
                <a:uLnTx/>
                <a:uFillTx/>
                <a:latin typeface="Arial"/>
                <a:ea typeface="Arial"/>
                <a:cs typeface="Arial"/>
                <a:sym typeface="Arial"/>
              </a:endParaRPr>
            </a:p>
            <a:p>
              <a:pPr marL="0" marR="0" lvl="0" indent="0" algn="l" defTabSz="914126" rtl="0" eaLnBrk="1" fontAlgn="auto" latinLnBrk="0" hangingPunct="1">
                <a:lnSpc>
                  <a:spcPct val="100000"/>
                </a:lnSpc>
                <a:spcBef>
                  <a:spcPts val="0"/>
                </a:spcBef>
                <a:spcAft>
                  <a:spcPts val="0"/>
                </a:spcAft>
                <a:buClr>
                  <a:srgbClr val="000000"/>
                </a:buClr>
                <a:buSzTx/>
                <a:buFontTx/>
                <a:buNone/>
                <a:tabLst/>
                <a:defRPr/>
              </a:pP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DV: Este</a:t>
              </a:r>
              <a:endParaRPr kumimoji="0" sz="900" b="0" i="0" u="none" strike="noStrike" kern="0" cap="none" spc="0" normalizeH="0" baseline="0" noProof="0" dirty="0">
                <a:ln>
                  <a:noFill/>
                </a:ln>
                <a:solidFill>
                  <a:prstClr val="black"/>
                </a:solidFill>
                <a:effectLst/>
                <a:uLnTx/>
                <a:uFillTx/>
                <a:latin typeface="Arial"/>
                <a:ea typeface="Arial"/>
                <a:cs typeface="Arial"/>
                <a:sym typeface="Arial"/>
              </a:endParaRPr>
            </a:p>
            <a:p>
              <a:pPr marL="0" marR="0" lvl="0" indent="0" algn="l" defTabSz="914126" rtl="0" eaLnBrk="1" fontAlgn="auto" latinLnBrk="0" hangingPunct="1">
                <a:lnSpc>
                  <a:spcPct val="100000"/>
                </a:lnSpc>
                <a:spcBef>
                  <a:spcPts val="0"/>
                </a:spcBef>
                <a:spcAft>
                  <a:spcPts val="0"/>
                </a:spcAft>
                <a:buClr>
                  <a:srgbClr val="000000"/>
                </a:buClr>
                <a:buSzTx/>
                <a:buFontTx/>
                <a:buNone/>
                <a:tabLst/>
                <a:defRPr/>
              </a:pP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AO: 1.5 – 2.0 m</a:t>
              </a:r>
              <a:endParaRPr kumimoji="0" sz="1799" b="0" i="0" u="none" strike="noStrike" kern="0" cap="none" spc="0" normalizeH="0" baseline="0" noProof="0" dirty="0">
                <a:ln>
                  <a:noFill/>
                </a:ln>
                <a:solidFill>
                  <a:prstClr val="black"/>
                </a:solidFill>
                <a:effectLst/>
                <a:uLnTx/>
                <a:uFillTx/>
                <a:latin typeface="Arial"/>
                <a:ea typeface="Arial"/>
                <a:cs typeface="Arial"/>
                <a:sym typeface="Arial"/>
              </a:endParaRPr>
            </a:p>
          </p:txBody>
        </p:sp>
      </p:grpSp>
      <p:grpSp>
        <p:nvGrpSpPr>
          <p:cNvPr id="2" name="Google Shape;3696;p48">
            <a:extLst>
              <a:ext uri="{FF2B5EF4-FFF2-40B4-BE49-F238E27FC236}">
                <a16:creationId xmlns:a16="http://schemas.microsoft.com/office/drawing/2014/main" id="{0C88EA0A-5582-1374-0451-1247DCD0A4D7}"/>
              </a:ext>
            </a:extLst>
          </p:cNvPr>
          <p:cNvGrpSpPr>
            <a:grpSpLocks/>
          </p:cNvGrpSpPr>
          <p:nvPr/>
        </p:nvGrpSpPr>
        <p:grpSpPr bwMode="auto">
          <a:xfrm>
            <a:off x="-3121801" y="2954445"/>
            <a:ext cx="1392239" cy="500063"/>
            <a:chOff x="12717919" y="6530147"/>
            <a:chExt cx="1354714" cy="421880"/>
          </a:xfrm>
        </p:grpSpPr>
        <p:pic>
          <p:nvPicPr>
            <p:cNvPr id="3" name="Google Shape;3697;p48">
              <a:extLst>
                <a:ext uri="{FF2B5EF4-FFF2-40B4-BE49-F238E27FC236}">
                  <a16:creationId xmlns:a16="http://schemas.microsoft.com/office/drawing/2014/main" id="{9ADAC575-6B2F-8559-99C4-14974287776E}"/>
                </a:ext>
              </a:extLst>
            </p:cNvPr>
            <p:cNvPicPr preferRelativeResize="0">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2956629" y="6530152"/>
              <a:ext cx="1116000" cy="421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Google Shape;3698;p48">
              <a:extLst>
                <a:ext uri="{FF2B5EF4-FFF2-40B4-BE49-F238E27FC236}">
                  <a16:creationId xmlns:a16="http://schemas.microsoft.com/office/drawing/2014/main" id="{8D5B8785-76C4-0E2C-580A-871C499AB978}"/>
                </a:ext>
              </a:extLst>
            </p:cNvPr>
            <p:cNvSpPr/>
            <p:nvPr/>
          </p:nvSpPr>
          <p:spPr>
            <a:xfrm>
              <a:off x="12717919" y="6530147"/>
              <a:ext cx="474226" cy="421879"/>
            </a:xfrm>
            <a:prstGeom prst="rect">
              <a:avLst/>
            </a:prstGeom>
            <a:blipFill rotWithShape="1">
              <a:blip r:embed="rId6">
                <a:alphaModFix/>
              </a:blip>
              <a:stretch>
                <a:fillRect/>
              </a:stretch>
            </a:blipFill>
            <a:ln>
              <a:noFill/>
            </a:ln>
          </p:spPr>
          <p:txBody>
            <a:bodyPr spcFirstLastPara="1" lIns="0" tIns="0" rIns="0" bIns="0"/>
            <a:lstStyle/>
            <a:p>
              <a:pPr marL="0" marR="0" lvl="0" indent="0" algn="l" defTabSz="914126" rtl="0" eaLnBrk="1" fontAlgn="auto" latinLnBrk="0" hangingPunct="1">
                <a:lnSpc>
                  <a:spcPct val="100000"/>
                </a:lnSpc>
                <a:spcBef>
                  <a:spcPts val="0"/>
                </a:spcBef>
                <a:spcAft>
                  <a:spcPts val="0"/>
                </a:spcAft>
                <a:buClr>
                  <a:srgbClr val="000000"/>
                </a:buClr>
                <a:buSzTx/>
                <a:buFontTx/>
                <a:buNone/>
                <a:tabLst/>
                <a:defRPr/>
              </a:pPr>
              <a:endParaRPr kumimoji="0" sz="851" b="0" i="0" u="none" strike="noStrike" kern="0" cap="none" spc="0" normalizeH="0" baseline="0" noProof="0">
                <a:ln>
                  <a:noFill/>
                </a:ln>
                <a:solidFill>
                  <a:prstClr val="black"/>
                </a:solidFill>
                <a:effectLst/>
                <a:uLnTx/>
                <a:uFillTx/>
                <a:latin typeface="Calibri"/>
                <a:ea typeface="Calibri"/>
                <a:cs typeface="Calibri"/>
                <a:sym typeface="Calibri"/>
              </a:endParaRPr>
            </a:p>
          </p:txBody>
        </p:sp>
        <p:sp>
          <p:nvSpPr>
            <p:cNvPr id="5" name="Google Shape;3699;p48">
              <a:extLst>
                <a:ext uri="{FF2B5EF4-FFF2-40B4-BE49-F238E27FC236}">
                  <a16:creationId xmlns:a16="http://schemas.microsoft.com/office/drawing/2014/main" id="{FAEB526B-7750-D387-4A2A-C65E49A3532B}"/>
                </a:ext>
              </a:extLst>
            </p:cNvPr>
            <p:cNvSpPr/>
            <p:nvPr/>
          </p:nvSpPr>
          <p:spPr>
            <a:xfrm>
              <a:off x="13226131" y="6573004"/>
              <a:ext cx="846502" cy="334825"/>
            </a:xfrm>
            <a:prstGeom prst="rect">
              <a:avLst/>
            </a:prstGeom>
            <a:noFill/>
            <a:ln>
              <a:noFill/>
            </a:ln>
          </p:spPr>
          <p:txBody>
            <a:bodyPr spcFirstLastPara="1" lIns="0" tIns="0" rIns="0" bIns="0">
              <a:spAutoFit/>
            </a:bodyPr>
            <a:lstStyle/>
            <a:p>
              <a:pPr marL="0" marR="0" lvl="0" indent="0" algn="l" defTabSz="914126" rtl="0" eaLnBrk="1" fontAlgn="auto" latinLnBrk="0" hangingPunct="1">
                <a:lnSpc>
                  <a:spcPct val="100000"/>
                </a:lnSpc>
                <a:spcBef>
                  <a:spcPts val="0"/>
                </a:spcBef>
                <a:spcAft>
                  <a:spcPts val="0"/>
                </a:spcAft>
                <a:buClr>
                  <a:srgbClr val="000000"/>
                </a:buClr>
                <a:buSzTx/>
                <a:buFontTx/>
                <a:buNone/>
                <a:tabLst/>
                <a:defRPr/>
              </a:pP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VV: 15 – 20 nudos</a:t>
              </a:r>
              <a:endParaRPr kumimoji="0" sz="900" b="0" i="0" u="none" strike="noStrike" kern="0" cap="none" spc="0" normalizeH="0" baseline="0" noProof="0" dirty="0">
                <a:ln>
                  <a:noFill/>
                </a:ln>
                <a:solidFill>
                  <a:prstClr val="black"/>
                </a:solidFill>
                <a:effectLst/>
                <a:uLnTx/>
                <a:uFillTx/>
                <a:latin typeface="Arial"/>
                <a:ea typeface="Arial"/>
                <a:cs typeface="Arial"/>
                <a:sym typeface="Arial"/>
              </a:endParaRPr>
            </a:p>
            <a:p>
              <a:pPr marL="0" marR="0" lvl="0" indent="0" algn="l" defTabSz="914126" rtl="0" eaLnBrk="1" fontAlgn="auto" latinLnBrk="0" hangingPunct="1">
                <a:lnSpc>
                  <a:spcPct val="100000"/>
                </a:lnSpc>
                <a:spcBef>
                  <a:spcPts val="0"/>
                </a:spcBef>
                <a:spcAft>
                  <a:spcPts val="0"/>
                </a:spcAft>
                <a:buClr>
                  <a:srgbClr val="000000"/>
                </a:buClr>
                <a:buSzTx/>
                <a:buFontTx/>
                <a:buNone/>
                <a:tabLst/>
                <a:defRPr/>
              </a:pP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DV: Este - </a:t>
              </a:r>
              <a:r>
                <a:rPr kumimoji="0" lang="es-CO" sz="851" b="1" i="0" u="none" strike="noStrike" kern="0" cap="none" spc="0" normalizeH="0" baseline="0" noProof="0" dirty="0" err="1">
                  <a:ln>
                    <a:noFill/>
                  </a:ln>
                  <a:solidFill>
                    <a:prstClr val="black"/>
                  </a:solidFill>
                  <a:effectLst/>
                  <a:uLnTx/>
                  <a:uFillTx/>
                  <a:latin typeface="Arial Narrow"/>
                  <a:ea typeface="Arial Narrow"/>
                  <a:cs typeface="Arial Narrow"/>
                  <a:sym typeface="Arial Narrow"/>
                </a:rPr>
                <a:t>Nor</a:t>
              </a: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este</a:t>
              </a:r>
              <a:endParaRPr kumimoji="0" sz="900" b="0" i="0" u="none" strike="noStrike" kern="0" cap="none" spc="0" normalizeH="0" baseline="0" noProof="0" dirty="0">
                <a:ln>
                  <a:noFill/>
                </a:ln>
                <a:solidFill>
                  <a:prstClr val="black"/>
                </a:solidFill>
                <a:effectLst/>
                <a:uLnTx/>
                <a:uFillTx/>
                <a:latin typeface="Arial"/>
                <a:ea typeface="Arial"/>
                <a:cs typeface="Arial"/>
                <a:sym typeface="Arial"/>
              </a:endParaRPr>
            </a:p>
            <a:p>
              <a:pPr marL="0" marR="0" lvl="0" indent="0" algn="l" defTabSz="914126" rtl="0" eaLnBrk="1" fontAlgn="auto" latinLnBrk="0" hangingPunct="1">
                <a:lnSpc>
                  <a:spcPct val="100000"/>
                </a:lnSpc>
                <a:spcBef>
                  <a:spcPts val="0"/>
                </a:spcBef>
                <a:spcAft>
                  <a:spcPts val="0"/>
                </a:spcAft>
                <a:buClr>
                  <a:srgbClr val="000000"/>
                </a:buClr>
                <a:buSzTx/>
                <a:buFontTx/>
                <a:buNone/>
                <a:tabLst/>
                <a:defRPr/>
              </a:pP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AO: 1.5 – 2,0 m</a:t>
              </a:r>
              <a:endParaRPr kumimoji="0" sz="1799" b="0" i="0" u="none" strike="noStrike" kern="0" cap="none" spc="0" normalizeH="0" baseline="0" noProof="0" dirty="0">
                <a:ln>
                  <a:noFill/>
                </a:ln>
                <a:solidFill>
                  <a:prstClr val="black"/>
                </a:solidFill>
                <a:effectLst/>
                <a:uLnTx/>
                <a:uFillTx/>
                <a:latin typeface="Arial"/>
                <a:ea typeface="Arial"/>
                <a:cs typeface="Arial"/>
                <a:sym typeface="Arial"/>
              </a:endParaRPr>
            </a:p>
          </p:txBody>
        </p:sp>
      </p:grpSp>
      <p:grpSp>
        <p:nvGrpSpPr>
          <p:cNvPr id="21" name="Google Shape;3720;p49">
            <a:extLst>
              <a:ext uri="{FF2B5EF4-FFF2-40B4-BE49-F238E27FC236}">
                <a16:creationId xmlns:a16="http://schemas.microsoft.com/office/drawing/2014/main" id="{F44BED6A-0CB6-A009-6BA0-8FB92FD46922}"/>
              </a:ext>
            </a:extLst>
          </p:cNvPr>
          <p:cNvGrpSpPr>
            <a:grpSpLocks/>
          </p:cNvGrpSpPr>
          <p:nvPr/>
        </p:nvGrpSpPr>
        <p:grpSpPr bwMode="auto">
          <a:xfrm>
            <a:off x="4168358" y="3498633"/>
            <a:ext cx="1404941" cy="472061"/>
            <a:chOff x="12804553" y="7188471"/>
            <a:chExt cx="1372570" cy="451114"/>
          </a:xfrm>
        </p:grpSpPr>
        <p:sp>
          <p:nvSpPr>
            <p:cNvPr id="24" name="Google Shape;3721;p49">
              <a:extLst>
                <a:ext uri="{FF2B5EF4-FFF2-40B4-BE49-F238E27FC236}">
                  <a16:creationId xmlns:a16="http://schemas.microsoft.com/office/drawing/2014/main" id="{BCA27D63-E1E6-095E-2BC9-C337A3046C0D}"/>
                </a:ext>
              </a:extLst>
            </p:cNvPr>
            <p:cNvSpPr/>
            <p:nvPr/>
          </p:nvSpPr>
          <p:spPr>
            <a:xfrm>
              <a:off x="13060459" y="7188471"/>
              <a:ext cx="1116664" cy="450566"/>
            </a:xfrm>
            <a:prstGeom prst="rect">
              <a:avLst/>
            </a:prstGeom>
            <a:blipFill rotWithShape="1">
              <a:blip r:embed="rId9">
                <a:alphaModFix/>
              </a:blip>
              <a:stretch>
                <a:fillRect/>
              </a:stretch>
            </a:blipFill>
            <a:ln>
              <a:noFill/>
            </a:ln>
          </p:spPr>
          <p:txBody>
            <a:bodyPr spcFirstLastPara="1" lIns="0" tIns="0" rIns="0" bIns="0"/>
            <a:lstStyle/>
            <a:p>
              <a:pPr marL="0" marR="0" lvl="0" indent="0" algn="l" defTabSz="914400" rtl="0" eaLnBrk="1" fontAlgn="auto" latinLnBrk="0" hangingPunct="1">
                <a:lnSpc>
                  <a:spcPct val="100000"/>
                </a:lnSpc>
                <a:spcBef>
                  <a:spcPts val="0"/>
                </a:spcBef>
                <a:spcAft>
                  <a:spcPts val="0"/>
                </a:spcAft>
                <a:buClr>
                  <a:prstClr val="black"/>
                </a:buClr>
                <a:buSzPts val="851"/>
                <a:buFont typeface="Calibri"/>
                <a:buNone/>
                <a:tabLst/>
                <a:defRPr/>
              </a:pPr>
              <a:endParaRPr kumimoji="0" sz="851" b="0" i="0" u="none" strike="noStrike" kern="0" cap="none" spc="0" normalizeH="0" baseline="0" noProof="0">
                <a:ln>
                  <a:noFill/>
                </a:ln>
                <a:solidFill>
                  <a:prstClr val="black"/>
                </a:solidFill>
                <a:effectLst/>
                <a:uLnTx/>
                <a:uFillTx/>
                <a:latin typeface="Calibri"/>
                <a:ea typeface="Calibri"/>
                <a:cs typeface="Calibri"/>
                <a:sym typeface="Calibri"/>
              </a:endParaRPr>
            </a:p>
          </p:txBody>
        </p:sp>
        <p:sp>
          <p:nvSpPr>
            <p:cNvPr id="26" name="Google Shape;3722;p49">
              <a:extLst>
                <a:ext uri="{FF2B5EF4-FFF2-40B4-BE49-F238E27FC236}">
                  <a16:creationId xmlns:a16="http://schemas.microsoft.com/office/drawing/2014/main" id="{5586A28D-DC57-C150-B9CD-A4EF46F1D7D6}"/>
                </a:ext>
              </a:extLst>
            </p:cNvPr>
            <p:cNvSpPr/>
            <p:nvPr/>
          </p:nvSpPr>
          <p:spPr>
            <a:xfrm>
              <a:off x="12804553" y="7189019"/>
              <a:ext cx="449768" cy="450566"/>
            </a:xfrm>
            <a:prstGeom prst="rect">
              <a:avLst/>
            </a:prstGeom>
            <a:blipFill rotWithShape="1">
              <a:blip r:embed="rId6">
                <a:alphaModFix/>
              </a:blip>
              <a:stretch>
                <a:fillRect/>
              </a:stretch>
            </a:blipFill>
            <a:ln>
              <a:noFill/>
            </a:ln>
          </p:spPr>
          <p:txBody>
            <a:bodyPr spcFirstLastPara="1" lIns="0" tIns="0" rIns="0" bIns="0"/>
            <a:lstStyle/>
            <a:p>
              <a:pPr marL="0" marR="0" lvl="0" indent="0" algn="l" defTabSz="914400" rtl="0" eaLnBrk="1" fontAlgn="auto" latinLnBrk="0" hangingPunct="1">
                <a:lnSpc>
                  <a:spcPct val="100000"/>
                </a:lnSpc>
                <a:spcBef>
                  <a:spcPts val="0"/>
                </a:spcBef>
                <a:spcAft>
                  <a:spcPts val="0"/>
                </a:spcAft>
                <a:buClr>
                  <a:prstClr val="black"/>
                </a:buClr>
                <a:buSzPts val="851"/>
                <a:buFont typeface="Calibri"/>
                <a:buNone/>
                <a:tabLst/>
                <a:defRPr/>
              </a:pPr>
              <a:endParaRPr kumimoji="0" sz="851" b="0" i="0" u="none" strike="noStrike" kern="0" cap="none" spc="0" normalizeH="0" baseline="0" noProof="0">
                <a:ln>
                  <a:noFill/>
                </a:ln>
                <a:solidFill>
                  <a:prstClr val="black"/>
                </a:solidFill>
                <a:effectLst/>
                <a:uLnTx/>
                <a:uFillTx/>
                <a:latin typeface="Calibri"/>
                <a:ea typeface="Calibri"/>
                <a:cs typeface="Calibri"/>
                <a:sym typeface="Calibri"/>
              </a:endParaRPr>
            </a:p>
          </p:txBody>
        </p:sp>
        <p:sp>
          <p:nvSpPr>
            <p:cNvPr id="27" name="Google Shape;3723;p49">
              <a:extLst>
                <a:ext uri="{FF2B5EF4-FFF2-40B4-BE49-F238E27FC236}">
                  <a16:creationId xmlns:a16="http://schemas.microsoft.com/office/drawing/2014/main" id="{224E6EEB-5930-5097-20E4-D33B70CFDA90}"/>
                </a:ext>
              </a:extLst>
            </p:cNvPr>
            <p:cNvSpPr/>
            <p:nvPr/>
          </p:nvSpPr>
          <p:spPr>
            <a:xfrm>
              <a:off x="13254322" y="7219456"/>
              <a:ext cx="846804" cy="374714"/>
            </a:xfrm>
            <a:prstGeom prst="rect">
              <a:avLst/>
            </a:prstGeom>
            <a:noFill/>
            <a:ln>
              <a:noFill/>
            </a:ln>
          </p:spPr>
          <p:txBody>
            <a:bodyPr spcFirstLastPara="1" lIns="0" tIns="0" rIns="0" bIns="0">
              <a:spAutoFit/>
            </a:bodyPr>
            <a:lstStyle/>
            <a:p>
              <a:pPr marL="0" marR="0" lvl="0" indent="0" algn="l" defTabSz="914400" rtl="0" eaLnBrk="1" fontAlgn="auto" latinLnBrk="0" hangingPunct="1">
                <a:lnSpc>
                  <a:spcPct val="100000"/>
                </a:lnSpc>
                <a:spcBef>
                  <a:spcPts val="0"/>
                </a:spcBef>
                <a:spcAft>
                  <a:spcPts val="0"/>
                </a:spcAft>
                <a:buClr>
                  <a:srgbClr val="000000"/>
                </a:buClr>
                <a:buSzPts val="851"/>
                <a:buFont typeface="Arial Narrow"/>
                <a:buNone/>
                <a:tabLst/>
                <a:defRPr/>
              </a:pP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VV: 20 – </a:t>
              </a:r>
              <a:r>
                <a:rPr lang="es-CO" sz="851" b="1" kern="0" dirty="0">
                  <a:solidFill>
                    <a:prstClr val="black"/>
                  </a:solidFill>
                  <a:latin typeface="Arial Narrow"/>
                  <a:ea typeface="Arial Narrow"/>
                  <a:cs typeface="Arial Narrow"/>
                  <a:sym typeface="Arial Narrow"/>
                </a:rPr>
                <a:t>30 </a:t>
              </a: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nudos</a:t>
              </a:r>
              <a:endParaRPr kumimoji="0" sz="1800" b="0" i="0" u="none" strike="noStrike" kern="0" cap="none" spc="0" normalizeH="0" baseline="0" noProof="0" dirty="0">
                <a:ln>
                  <a:noFill/>
                </a:ln>
                <a:solidFill>
                  <a:prstClr val="black"/>
                </a:solidFill>
                <a:effectLst/>
                <a:uLnTx/>
                <a:uFillTx/>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851"/>
                <a:buFont typeface="Arial Narrow"/>
                <a:buNone/>
                <a:tabLst/>
                <a:defRPr/>
              </a:pP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DV:  Este-Noreste</a:t>
              </a:r>
              <a:endParaRPr kumimoji="0" sz="1800" b="0" i="0" u="none" strike="noStrike" kern="0" cap="none" spc="0" normalizeH="0" baseline="0" noProof="0" dirty="0">
                <a:ln>
                  <a:noFill/>
                </a:ln>
                <a:solidFill>
                  <a:prstClr val="black"/>
                </a:solidFill>
                <a:effectLst/>
                <a:uLnTx/>
                <a:uFillTx/>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851"/>
                <a:buFont typeface="Arial Narrow"/>
                <a:buNone/>
                <a:tabLst/>
                <a:defRPr/>
              </a:pP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AO: </a:t>
              </a:r>
              <a:r>
                <a:rPr lang="es-CO" sz="851" b="1" kern="0" dirty="0">
                  <a:solidFill>
                    <a:prstClr val="black"/>
                  </a:solidFill>
                  <a:latin typeface="Arial Narrow"/>
                  <a:ea typeface="Arial Narrow"/>
                  <a:cs typeface="Arial Narrow"/>
                  <a:sym typeface="Arial Narrow"/>
                </a:rPr>
                <a:t>2,5</a:t>
              </a: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 – 3,5m</a:t>
              </a:r>
              <a:endParaRPr kumimoji="0" sz="851" b="1" i="0" u="none" strike="noStrike" kern="0" cap="none" spc="0" normalizeH="0" baseline="0" noProof="0" dirty="0">
                <a:ln>
                  <a:noFill/>
                </a:ln>
                <a:solidFill>
                  <a:prstClr val="black"/>
                </a:solidFill>
                <a:effectLst/>
                <a:uLnTx/>
                <a:uFillTx/>
                <a:latin typeface="Arial Narrow"/>
                <a:ea typeface="Arial Narrow"/>
                <a:cs typeface="Arial Narrow"/>
                <a:sym typeface="Arial Narrow"/>
              </a:endParaRPr>
            </a:p>
          </p:txBody>
        </p:sp>
      </p:grpSp>
      <p:grpSp>
        <p:nvGrpSpPr>
          <p:cNvPr id="62" name="Google Shape;3696;p48">
            <a:extLst>
              <a:ext uri="{FF2B5EF4-FFF2-40B4-BE49-F238E27FC236}">
                <a16:creationId xmlns:a16="http://schemas.microsoft.com/office/drawing/2014/main" id="{6592EB13-AAD5-DF58-B5CB-9DB8AF784726}"/>
              </a:ext>
            </a:extLst>
          </p:cNvPr>
          <p:cNvGrpSpPr>
            <a:grpSpLocks/>
          </p:cNvGrpSpPr>
          <p:nvPr/>
        </p:nvGrpSpPr>
        <p:grpSpPr bwMode="auto">
          <a:xfrm>
            <a:off x="3038062" y="4717748"/>
            <a:ext cx="1392237" cy="500062"/>
            <a:chOff x="12717919" y="6530147"/>
            <a:chExt cx="1354712" cy="421879"/>
          </a:xfrm>
        </p:grpSpPr>
        <p:pic>
          <p:nvPicPr>
            <p:cNvPr id="63" name="Google Shape;3697;p48">
              <a:extLst>
                <a:ext uri="{FF2B5EF4-FFF2-40B4-BE49-F238E27FC236}">
                  <a16:creationId xmlns:a16="http://schemas.microsoft.com/office/drawing/2014/main" id="{DFBDF314-B46B-2C15-6599-30EBA6D3FA57}"/>
                </a:ext>
              </a:extLst>
            </p:cNvPr>
            <p:cNvPicPr preferRelativeResize="0">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2956628" y="6530151"/>
              <a:ext cx="1116000" cy="421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0976" name="Google Shape;3698;p48">
              <a:extLst>
                <a:ext uri="{FF2B5EF4-FFF2-40B4-BE49-F238E27FC236}">
                  <a16:creationId xmlns:a16="http://schemas.microsoft.com/office/drawing/2014/main" id="{E913FDC3-39D6-913D-FEDC-9B1768B7AE65}"/>
                </a:ext>
              </a:extLst>
            </p:cNvPr>
            <p:cNvSpPr/>
            <p:nvPr/>
          </p:nvSpPr>
          <p:spPr>
            <a:xfrm>
              <a:off x="12717919" y="6530147"/>
              <a:ext cx="474226" cy="421879"/>
            </a:xfrm>
            <a:prstGeom prst="rect">
              <a:avLst/>
            </a:prstGeom>
            <a:blipFill rotWithShape="1">
              <a:blip r:embed="rId6">
                <a:alphaModFix/>
              </a:blip>
              <a:stretch>
                <a:fillRect/>
              </a:stretch>
            </a:blipFill>
            <a:ln>
              <a:noFill/>
            </a:ln>
          </p:spPr>
          <p:txBody>
            <a:bodyPr spcFirstLastPara="1" lIns="0" tIns="0" rIns="0" bIns="0"/>
            <a:lstStyle/>
            <a:p>
              <a:pPr marL="0" marR="0" lvl="0" indent="0" algn="l" defTabSz="914126" rtl="0" eaLnBrk="1" fontAlgn="auto" latinLnBrk="0" hangingPunct="1">
                <a:lnSpc>
                  <a:spcPct val="100000"/>
                </a:lnSpc>
                <a:spcBef>
                  <a:spcPts val="0"/>
                </a:spcBef>
                <a:spcAft>
                  <a:spcPts val="0"/>
                </a:spcAft>
                <a:buClr>
                  <a:srgbClr val="000000"/>
                </a:buClr>
                <a:buSzTx/>
                <a:buFontTx/>
                <a:buNone/>
                <a:tabLst/>
                <a:defRPr/>
              </a:pPr>
              <a:endParaRPr kumimoji="0" sz="851" b="0" i="0" u="none" strike="noStrike" kern="0" cap="none" spc="0" normalizeH="0" baseline="0" noProof="0">
                <a:ln>
                  <a:noFill/>
                </a:ln>
                <a:solidFill>
                  <a:prstClr val="black"/>
                </a:solidFill>
                <a:effectLst/>
                <a:uLnTx/>
                <a:uFillTx/>
                <a:latin typeface="Calibri"/>
                <a:ea typeface="Calibri"/>
                <a:cs typeface="Calibri"/>
                <a:sym typeface="Calibri"/>
              </a:endParaRPr>
            </a:p>
          </p:txBody>
        </p:sp>
        <p:sp>
          <p:nvSpPr>
            <p:cNvPr id="510977" name="Google Shape;3699;p48">
              <a:extLst>
                <a:ext uri="{FF2B5EF4-FFF2-40B4-BE49-F238E27FC236}">
                  <a16:creationId xmlns:a16="http://schemas.microsoft.com/office/drawing/2014/main" id="{6FF04889-6585-4916-AF36-99729F325E8D}"/>
                </a:ext>
              </a:extLst>
            </p:cNvPr>
            <p:cNvSpPr/>
            <p:nvPr/>
          </p:nvSpPr>
          <p:spPr>
            <a:xfrm>
              <a:off x="13226129" y="6573005"/>
              <a:ext cx="846502" cy="334825"/>
            </a:xfrm>
            <a:prstGeom prst="rect">
              <a:avLst/>
            </a:prstGeom>
            <a:noFill/>
            <a:ln>
              <a:noFill/>
            </a:ln>
          </p:spPr>
          <p:txBody>
            <a:bodyPr spcFirstLastPara="1" lIns="0" tIns="0" rIns="0" bIns="0">
              <a:spAutoFit/>
            </a:bodyPr>
            <a:lstStyle/>
            <a:p>
              <a:pPr marL="0" marR="0" lvl="0" indent="0" algn="l" defTabSz="914126" rtl="0" eaLnBrk="1" fontAlgn="auto" latinLnBrk="0" hangingPunct="1">
                <a:lnSpc>
                  <a:spcPct val="100000"/>
                </a:lnSpc>
                <a:spcBef>
                  <a:spcPts val="0"/>
                </a:spcBef>
                <a:spcAft>
                  <a:spcPts val="0"/>
                </a:spcAft>
                <a:buClr>
                  <a:srgbClr val="000000"/>
                </a:buClr>
                <a:buSzTx/>
                <a:buFontTx/>
                <a:buNone/>
                <a:tabLst/>
                <a:defRPr/>
              </a:pP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VV: 15 – 20 nudos</a:t>
              </a:r>
              <a:endParaRPr kumimoji="0" sz="900" b="0" i="0" u="none" strike="noStrike" kern="0" cap="none" spc="0" normalizeH="0" baseline="0" noProof="0" dirty="0">
                <a:ln>
                  <a:noFill/>
                </a:ln>
                <a:solidFill>
                  <a:prstClr val="black"/>
                </a:solidFill>
                <a:effectLst/>
                <a:uLnTx/>
                <a:uFillTx/>
                <a:latin typeface="Arial"/>
                <a:ea typeface="Arial"/>
                <a:cs typeface="Arial"/>
                <a:sym typeface="Arial"/>
              </a:endParaRPr>
            </a:p>
            <a:p>
              <a:pPr marL="0" marR="0" lvl="0" indent="0" algn="l" defTabSz="914126" rtl="0" eaLnBrk="1" fontAlgn="auto" latinLnBrk="0" hangingPunct="1">
                <a:lnSpc>
                  <a:spcPct val="100000"/>
                </a:lnSpc>
                <a:spcBef>
                  <a:spcPts val="0"/>
                </a:spcBef>
                <a:spcAft>
                  <a:spcPts val="0"/>
                </a:spcAft>
                <a:buClr>
                  <a:srgbClr val="000000"/>
                </a:buClr>
                <a:buSzTx/>
                <a:buFontTx/>
                <a:buNone/>
                <a:tabLst/>
                <a:defRPr/>
              </a:pP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DV: Nore</a:t>
              </a:r>
              <a:r>
                <a:rPr kumimoji="0" lang="es-CO" sz="851" b="1" i="0" u="none" strike="noStrike" kern="0" cap="none" spc="0" normalizeH="0" baseline="0" noProof="0" dirty="0" err="1">
                  <a:ln>
                    <a:noFill/>
                  </a:ln>
                  <a:solidFill>
                    <a:prstClr val="black"/>
                  </a:solidFill>
                  <a:effectLst/>
                  <a:uLnTx/>
                  <a:uFillTx/>
                  <a:latin typeface="Arial Narrow"/>
                  <a:ea typeface="Arial Narrow"/>
                  <a:cs typeface="Arial Narrow"/>
                  <a:sym typeface="Arial Narrow"/>
                </a:rPr>
                <a:t>ste</a:t>
              </a:r>
              <a:endParaRPr kumimoji="0" sz="900" b="0" i="0" u="none" strike="noStrike" kern="0" cap="none" spc="0" normalizeH="0" baseline="0" noProof="0" dirty="0">
                <a:ln>
                  <a:noFill/>
                </a:ln>
                <a:solidFill>
                  <a:prstClr val="black"/>
                </a:solidFill>
                <a:effectLst/>
                <a:uLnTx/>
                <a:uFillTx/>
                <a:latin typeface="Arial"/>
                <a:ea typeface="Arial"/>
                <a:cs typeface="Arial"/>
                <a:sym typeface="Arial"/>
              </a:endParaRPr>
            </a:p>
            <a:p>
              <a:pPr marL="0" marR="0" lvl="0" indent="0" algn="l" defTabSz="914126" rtl="0" eaLnBrk="1" fontAlgn="auto" latinLnBrk="0" hangingPunct="1">
                <a:lnSpc>
                  <a:spcPct val="100000"/>
                </a:lnSpc>
                <a:spcBef>
                  <a:spcPts val="0"/>
                </a:spcBef>
                <a:spcAft>
                  <a:spcPts val="0"/>
                </a:spcAft>
                <a:buClr>
                  <a:srgbClr val="000000"/>
                </a:buClr>
                <a:buSzTx/>
                <a:buFontTx/>
                <a:buNone/>
                <a:tabLst/>
                <a:defRPr/>
              </a:pP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AO: 1.5 – 2.3 m</a:t>
              </a:r>
              <a:endParaRPr kumimoji="0" sz="1799" b="0" i="0" u="none" strike="noStrike" kern="0" cap="none" spc="0" normalizeH="0" baseline="0" noProof="0" dirty="0">
                <a:ln>
                  <a:noFill/>
                </a:ln>
                <a:solidFill>
                  <a:prstClr val="black"/>
                </a:solidFill>
                <a:effectLst/>
                <a:uLnTx/>
                <a:uFillTx/>
                <a:latin typeface="Arial"/>
                <a:ea typeface="Arial"/>
                <a:cs typeface="Arial"/>
                <a:sym typeface="Arial"/>
              </a:endParaRPr>
            </a:p>
          </p:txBody>
        </p:sp>
      </p:grpSp>
      <p:pic>
        <p:nvPicPr>
          <p:cNvPr id="13" name="Imagen 12">
            <a:extLst>
              <a:ext uri="{FF2B5EF4-FFF2-40B4-BE49-F238E27FC236}">
                <a16:creationId xmlns:a16="http://schemas.microsoft.com/office/drawing/2014/main" id="{35F6F758-4F10-32A9-429C-3323A472AE6A}"/>
              </a:ext>
            </a:extLst>
          </p:cNvPr>
          <p:cNvPicPr>
            <a:picLocks noChangeAspect="1"/>
          </p:cNvPicPr>
          <p:nvPr/>
        </p:nvPicPr>
        <p:blipFill>
          <a:blip r:embed="rId10"/>
          <a:stretch>
            <a:fillRect/>
          </a:stretch>
        </p:blipFill>
        <p:spPr>
          <a:xfrm>
            <a:off x="-3693031" y="6305580"/>
            <a:ext cx="1390008" cy="512108"/>
          </a:xfrm>
          <a:prstGeom prst="rect">
            <a:avLst/>
          </a:prstGeom>
        </p:spPr>
      </p:pic>
      <p:pic>
        <p:nvPicPr>
          <p:cNvPr id="14" name="Imagen 13">
            <a:extLst>
              <a:ext uri="{FF2B5EF4-FFF2-40B4-BE49-F238E27FC236}">
                <a16:creationId xmlns:a16="http://schemas.microsoft.com/office/drawing/2014/main" id="{7E3CF091-059E-7845-09E8-70F950F51C60}"/>
              </a:ext>
            </a:extLst>
          </p:cNvPr>
          <p:cNvPicPr>
            <a:picLocks noChangeAspect="1"/>
          </p:cNvPicPr>
          <p:nvPr/>
        </p:nvPicPr>
        <p:blipFill>
          <a:blip r:embed="rId11"/>
          <a:stretch>
            <a:fillRect/>
          </a:stretch>
        </p:blipFill>
        <p:spPr>
          <a:xfrm>
            <a:off x="-2072309" y="5259953"/>
            <a:ext cx="1347333" cy="499915"/>
          </a:xfrm>
          <a:prstGeom prst="rect">
            <a:avLst/>
          </a:prstGeom>
        </p:spPr>
      </p:pic>
      <p:grpSp>
        <p:nvGrpSpPr>
          <p:cNvPr id="6" name="Google Shape;3653;p48">
            <a:extLst>
              <a:ext uri="{FF2B5EF4-FFF2-40B4-BE49-F238E27FC236}">
                <a16:creationId xmlns:a16="http://schemas.microsoft.com/office/drawing/2014/main" id="{E21517B7-9752-ABE2-F979-7A3664187ABE}"/>
              </a:ext>
            </a:extLst>
          </p:cNvPr>
          <p:cNvGrpSpPr>
            <a:grpSpLocks/>
          </p:cNvGrpSpPr>
          <p:nvPr/>
        </p:nvGrpSpPr>
        <p:grpSpPr bwMode="auto">
          <a:xfrm>
            <a:off x="-2699420" y="1954772"/>
            <a:ext cx="1265238" cy="447677"/>
            <a:chOff x="12854781" y="2471055"/>
            <a:chExt cx="1308063" cy="450002"/>
          </a:xfrm>
        </p:grpSpPr>
        <p:pic>
          <p:nvPicPr>
            <p:cNvPr id="7" name="Google Shape;3654;p48">
              <a:extLst>
                <a:ext uri="{FF2B5EF4-FFF2-40B4-BE49-F238E27FC236}">
                  <a16:creationId xmlns:a16="http://schemas.microsoft.com/office/drawing/2014/main" id="{D01D57FC-C988-8BC2-379C-9BE6633FFCB0}"/>
                </a:ext>
              </a:extLst>
            </p:cNvPr>
            <p:cNvPicPr preferRelativeResize="0">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3046843" y="2471057"/>
              <a:ext cx="1116001" cy="45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Google Shape;3655;p48">
              <a:extLst>
                <a:ext uri="{FF2B5EF4-FFF2-40B4-BE49-F238E27FC236}">
                  <a16:creationId xmlns:a16="http://schemas.microsoft.com/office/drawing/2014/main" id="{26A8C34D-6A53-3DCA-51AD-19CC328B0B11}"/>
                </a:ext>
              </a:extLst>
            </p:cNvPr>
            <p:cNvSpPr/>
            <p:nvPr/>
          </p:nvSpPr>
          <p:spPr>
            <a:xfrm>
              <a:off x="12854781" y="2471055"/>
              <a:ext cx="451338" cy="450000"/>
            </a:xfrm>
            <a:prstGeom prst="rect">
              <a:avLst/>
            </a:prstGeom>
            <a:blipFill rotWithShape="1">
              <a:blip r:embed="rId4">
                <a:alphaModFix/>
              </a:blip>
              <a:stretch>
                <a:fillRect/>
              </a:stretch>
            </a:blipFill>
            <a:ln>
              <a:noFill/>
            </a:ln>
          </p:spPr>
          <p:txBody>
            <a:bodyPr spcFirstLastPara="1" lIns="0" tIns="0" rIns="0" bIns="0"/>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951" b="0" i="0" u="none" strike="noStrike" kern="0" cap="none" spc="0" normalizeH="0" baseline="0" noProof="0" dirty="0">
                <a:ln>
                  <a:noFill/>
                </a:ln>
                <a:solidFill>
                  <a:prstClr val="black"/>
                </a:solidFill>
                <a:effectLst/>
                <a:uLnTx/>
                <a:uFillTx/>
                <a:latin typeface="Calibri"/>
                <a:ea typeface="Calibri"/>
                <a:cs typeface="Calibri"/>
                <a:sym typeface="Calibri"/>
              </a:endParaRPr>
            </a:p>
          </p:txBody>
        </p:sp>
        <p:sp>
          <p:nvSpPr>
            <p:cNvPr id="9" name="Google Shape;3656;p48">
              <a:extLst>
                <a:ext uri="{FF2B5EF4-FFF2-40B4-BE49-F238E27FC236}">
                  <a16:creationId xmlns:a16="http://schemas.microsoft.com/office/drawing/2014/main" id="{EB2833D5-34FB-E453-D254-F326A421D8AE}"/>
                </a:ext>
              </a:extLst>
            </p:cNvPr>
            <p:cNvSpPr/>
            <p:nvPr/>
          </p:nvSpPr>
          <p:spPr>
            <a:xfrm>
              <a:off x="13325815" y="2646589"/>
              <a:ext cx="763174" cy="138829"/>
            </a:xfrm>
            <a:prstGeom prst="rect">
              <a:avLst/>
            </a:prstGeom>
            <a:noFill/>
            <a:ln>
              <a:noFill/>
            </a:ln>
          </p:spPr>
          <p:txBody>
            <a:bodyPr spcFirstLastPara="1" lIns="0" tIns="0" rIns="0" bIns="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CO" sz="900" b="1" i="0" u="none" strike="noStrike" kern="0" cap="none" spc="0" normalizeH="0" baseline="0" noProof="0" dirty="0">
                  <a:ln>
                    <a:noFill/>
                  </a:ln>
                  <a:solidFill>
                    <a:prstClr val="black"/>
                  </a:solidFill>
                  <a:effectLst/>
                  <a:uLnTx/>
                  <a:uFillTx/>
                  <a:latin typeface="Arial Narrow"/>
                  <a:ea typeface="Arial Narrow"/>
                  <a:cs typeface="Arial Narrow"/>
                  <a:sym typeface="Arial Narrow"/>
                </a:rPr>
                <a:t>Tiempo lluvioso</a:t>
              </a:r>
              <a:endParaRPr kumimoji="0" sz="1799" b="0" i="0" u="none" strike="noStrike" kern="0" cap="none" spc="0" normalizeH="0" baseline="0" noProof="0" dirty="0">
                <a:ln>
                  <a:noFill/>
                </a:ln>
                <a:solidFill>
                  <a:prstClr val="black"/>
                </a:solidFill>
                <a:effectLst/>
                <a:uLnTx/>
                <a:uFillTx/>
                <a:latin typeface="Arial"/>
                <a:ea typeface="Arial"/>
                <a:cs typeface="Arial"/>
                <a:sym typeface="Arial"/>
              </a:endParaRPr>
            </a:p>
          </p:txBody>
        </p:sp>
      </p:grpSp>
      <p:grpSp>
        <p:nvGrpSpPr>
          <p:cNvPr id="20" name="Google Shape;3696;p48">
            <a:extLst>
              <a:ext uri="{FF2B5EF4-FFF2-40B4-BE49-F238E27FC236}">
                <a16:creationId xmlns:a16="http://schemas.microsoft.com/office/drawing/2014/main" id="{C8312B60-D07F-E733-5F69-8181A534B796}"/>
              </a:ext>
            </a:extLst>
          </p:cNvPr>
          <p:cNvGrpSpPr>
            <a:grpSpLocks/>
          </p:cNvGrpSpPr>
          <p:nvPr/>
        </p:nvGrpSpPr>
        <p:grpSpPr bwMode="auto">
          <a:xfrm>
            <a:off x="-2886851" y="2260296"/>
            <a:ext cx="1392237" cy="500062"/>
            <a:chOff x="12717919" y="6530147"/>
            <a:chExt cx="1354712" cy="421879"/>
          </a:xfrm>
        </p:grpSpPr>
        <p:pic>
          <p:nvPicPr>
            <p:cNvPr id="22" name="Google Shape;3697;p48">
              <a:extLst>
                <a:ext uri="{FF2B5EF4-FFF2-40B4-BE49-F238E27FC236}">
                  <a16:creationId xmlns:a16="http://schemas.microsoft.com/office/drawing/2014/main" id="{476E2A4A-400A-EC43-5700-5555A968C15F}"/>
                </a:ext>
              </a:extLst>
            </p:cNvPr>
            <p:cNvPicPr preferRelativeResize="0">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2956628" y="6530151"/>
              <a:ext cx="1116000" cy="421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 name="Google Shape;3698;p48">
              <a:extLst>
                <a:ext uri="{FF2B5EF4-FFF2-40B4-BE49-F238E27FC236}">
                  <a16:creationId xmlns:a16="http://schemas.microsoft.com/office/drawing/2014/main" id="{FA4705CD-C4BC-99BE-80BE-A2324B6283D3}"/>
                </a:ext>
              </a:extLst>
            </p:cNvPr>
            <p:cNvSpPr/>
            <p:nvPr/>
          </p:nvSpPr>
          <p:spPr>
            <a:xfrm>
              <a:off x="12717919" y="6530147"/>
              <a:ext cx="474226" cy="421879"/>
            </a:xfrm>
            <a:prstGeom prst="rect">
              <a:avLst/>
            </a:prstGeom>
            <a:blipFill rotWithShape="1">
              <a:blip r:embed="rId6">
                <a:alphaModFix/>
              </a:blip>
              <a:stretch>
                <a:fillRect/>
              </a:stretch>
            </a:blipFill>
            <a:ln>
              <a:noFill/>
            </a:ln>
          </p:spPr>
          <p:txBody>
            <a:bodyPr spcFirstLastPara="1" lIns="0" tIns="0" rIns="0" bIns="0"/>
            <a:lstStyle/>
            <a:p>
              <a:pPr marL="0" marR="0" lvl="0" indent="0" algn="l" defTabSz="914126" rtl="0" eaLnBrk="1" fontAlgn="auto" latinLnBrk="0" hangingPunct="1">
                <a:lnSpc>
                  <a:spcPct val="100000"/>
                </a:lnSpc>
                <a:spcBef>
                  <a:spcPts val="0"/>
                </a:spcBef>
                <a:spcAft>
                  <a:spcPts val="0"/>
                </a:spcAft>
                <a:buClr>
                  <a:srgbClr val="000000"/>
                </a:buClr>
                <a:buSzTx/>
                <a:buFontTx/>
                <a:buNone/>
                <a:tabLst/>
                <a:defRPr/>
              </a:pPr>
              <a:endParaRPr kumimoji="0" sz="851" b="0" i="0" u="none" strike="noStrike" kern="0" cap="none" spc="0" normalizeH="0" baseline="0" noProof="0">
                <a:ln>
                  <a:noFill/>
                </a:ln>
                <a:solidFill>
                  <a:prstClr val="black"/>
                </a:solidFill>
                <a:effectLst/>
                <a:uLnTx/>
                <a:uFillTx/>
                <a:latin typeface="Calibri"/>
                <a:ea typeface="Calibri"/>
                <a:cs typeface="Calibri"/>
                <a:sym typeface="Calibri"/>
              </a:endParaRPr>
            </a:p>
          </p:txBody>
        </p:sp>
        <p:sp>
          <p:nvSpPr>
            <p:cNvPr id="25" name="Google Shape;3699;p48">
              <a:extLst>
                <a:ext uri="{FF2B5EF4-FFF2-40B4-BE49-F238E27FC236}">
                  <a16:creationId xmlns:a16="http://schemas.microsoft.com/office/drawing/2014/main" id="{C3AC2AE0-7F88-37A4-9682-52D2D69E1D8C}"/>
                </a:ext>
              </a:extLst>
            </p:cNvPr>
            <p:cNvSpPr/>
            <p:nvPr/>
          </p:nvSpPr>
          <p:spPr>
            <a:xfrm>
              <a:off x="13226129" y="6573005"/>
              <a:ext cx="846502" cy="334825"/>
            </a:xfrm>
            <a:prstGeom prst="rect">
              <a:avLst/>
            </a:prstGeom>
            <a:noFill/>
            <a:ln>
              <a:noFill/>
            </a:ln>
          </p:spPr>
          <p:txBody>
            <a:bodyPr spcFirstLastPara="1" lIns="0" tIns="0" rIns="0" bIns="0">
              <a:spAutoFit/>
            </a:bodyPr>
            <a:lstStyle/>
            <a:p>
              <a:pPr marL="0" marR="0" lvl="0" indent="0" algn="l" defTabSz="914126" rtl="0" eaLnBrk="1" fontAlgn="auto" latinLnBrk="0" hangingPunct="1">
                <a:lnSpc>
                  <a:spcPct val="100000"/>
                </a:lnSpc>
                <a:spcBef>
                  <a:spcPts val="0"/>
                </a:spcBef>
                <a:spcAft>
                  <a:spcPts val="0"/>
                </a:spcAft>
                <a:buClr>
                  <a:srgbClr val="000000"/>
                </a:buClr>
                <a:buSzTx/>
                <a:buFontTx/>
                <a:buNone/>
                <a:tabLst/>
                <a:defRPr/>
              </a:pP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VV: 15 – 18 nudos</a:t>
              </a:r>
              <a:endParaRPr kumimoji="0" sz="900" b="0" i="0" u="none" strike="noStrike" kern="0" cap="none" spc="0" normalizeH="0" baseline="0" noProof="0" dirty="0">
                <a:ln>
                  <a:noFill/>
                </a:ln>
                <a:solidFill>
                  <a:prstClr val="black"/>
                </a:solidFill>
                <a:effectLst/>
                <a:uLnTx/>
                <a:uFillTx/>
                <a:latin typeface="Arial"/>
                <a:ea typeface="Arial"/>
                <a:cs typeface="Arial"/>
                <a:sym typeface="Arial"/>
              </a:endParaRPr>
            </a:p>
            <a:p>
              <a:pPr marL="0" marR="0" lvl="0" indent="0" algn="l" defTabSz="914126" rtl="0" eaLnBrk="1" fontAlgn="auto" latinLnBrk="0" hangingPunct="1">
                <a:lnSpc>
                  <a:spcPct val="100000"/>
                </a:lnSpc>
                <a:spcBef>
                  <a:spcPts val="0"/>
                </a:spcBef>
                <a:spcAft>
                  <a:spcPts val="0"/>
                </a:spcAft>
                <a:buClr>
                  <a:srgbClr val="000000"/>
                </a:buClr>
                <a:buSzTx/>
                <a:buFontTx/>
                <a:buNone/>
                <a:tabLst/>
                <a:defRPr/>
              </a:pP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DV: Este-Noreste</a:t>
              </a:r>
              <a:endParaRPr kumimoji="0" sz="900" b="0" i="0" u="none" strike="noStrike" kern="0" cap="none" spc="0" normalizeH="0" baseline="0" noProof="0" dirty="0">
                <a:ln>
                  <a:noFill/>
                </a:ln>
                <a:solidFill>
                  <a:prstClr val="black"/>
                </a:solidFill>
                <a:effectLst/>
                <a:uLnTx/>
                <a:uFillTx/>
                <a:latin typeface="Arial"/>
                <a:ea typeface="Arial"/>
                <a:cs typeface="Arial"/>
                <a:sym typeface="Arial"/>
              </a:endParaRPr>
            </a:p>
            <a:p>
              <a:pPr marL="0" marR="0" lvl="0" indent="0" algn="l" defTabSz="914126" rtl="0" eaLnBrk="1" fontAlgn="auto" latinLnBrk="0" hangingPunct="1">
                <a:lnSpc>
                  <a:spcPct val="100000"/>
                </a:lnSpc>
                <a:spcBef>
                  <a:spcPts val="0"/>
                </a:spcBef>
                <a:spcAft>
                  <a:spcPts val="0"/>
                </a:spcAft>
                <a:buClr>
                  <a:srgbClr val="000000"/>
                </a:buClr>
                <a:buSzTx/>
                <a:buFontTx/>
                <a:buNone/>
                <a:tabLst/>
                <a:defRPr/>
              </a:pP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AO: 1.0 – 1.7  m</a:t>
              </a:r>
              <a:endParaRPr kumimoji="0" sz="1799" b="0" i="0" u="none" strike="noStrike" kern="0" cap="none" spc="0" normalizeH="0" baseline="0" noProof="0" dirty="0">
                <a:ln>
                  <a:noFill/>
                </a:ln>
                <a:solidFill>
                  <a:prstClr val="black"/>
                </a:solidFill>
                <a:effectLst/>
                <a:uLnTx/>
                <a:uFillTx/>
                <a:latin typeface="Arial"/>
                <a:ea typeface="Arial"/>
                <a:cs typeface="Arial"/>
                <a:sym typeface="Arial"/>
              </a:endParaRPr>
            </a:p>
          </p:txBody>
        </p:sp>
      </p:grpSp>
      <p:grpSp>
        <p:nvGrpSpPr>
          <p:cNvPr id="16" name="Google Shape;3720;p49">
            <a:extLst>
              <a:ext uri="{FF2B5EF4-FFF2-40B4-BE49-F238E27FC236}">
                <a16:creationId xmlns:a16="http://schemas.microsoft.com/office/drawing/2014/main" id="{24BAB11C-98FC-F848-C823-2045E2467AEC}"/>
              </a:ext>
            </a:extLst>
          </p:cNvPr>
          <p:cNvGrpSpPr>
            <a:grpSpLocks/>
          </p:cNvGrpSpPr>
          <p:nvPr/>
        </p:nvGrpSpPr>
        <p:grpSpPr bwMode="auto">
          <a:xfrm>
            <a:off x="-2001027" y="6405944"/>
            <a:ext cx="1404941" cy="472061"/>
            <a:chOff x="12804553" y="7188471"/>
            <a:chExt cx="1372570" cy="451114"/>
          </a:xfrm>
        </p:grpSpPr>
        <p:sp>
          <p:nvSpPr>
            <p:cNvPr id="17" name="Google Shape;3721;p49">
              <a:extLst>
                <a:ext uri="{FF2B5EF4-FFF2-40B4-BE49-F238E27FC236}">
                  <a16:creationId xmlns:a16="http://schemas.microsoft.com/office/drawing/2014/main" id="{03ABE1EB-EEC5-53D8-3CA9-7E64419FBF1C}"/>
                </a:ext>
              </a:extLst>
            </p:cNvPr>
            <p:cNvSpPr/>
            <p:nvPr/>
          </p:nvSpPr>
          <p:spPr>
            <a:xfrm>
              <a:off x="13060459" y="7188471"/>
              <a:ext cx="1116664" cy="450566"/>
            </a:xfrm>
            <a:prstGeom prst="rect">
              <a:avLst/>
            </a:prstGeom>
            <a:blipFill rotWithShape="1">
              <a:blip r:embed="rId9">
                <a:alphaModFix/>
              </a:blip>
              <a:stretch>
                <a:fillRect/>
              </a:stretch>
            </a:blipFill>
            <a:ln>
              <a:noFill/>
            </a:ln>
          </p:spPr>
          <p:txBody>
            <a:bodyPr spcFirstLastPara="1" lIns="0" tIns="0" rIns="0" bIns="0"/>
            <a:lstStyle/>
            <a:p>
              <a:pPr marL="0" marR="0" lvl="0" indent="0" algn="l" defTabSz="914400" rtl="0" eaLnBrk="1" fontAlgn="auto" latinLnBrk="0" hangingPunct="1">
                <a:lnSpc>
                  <a:spcPct val="100000"/>
                </a:lnSpc>
                <a:spcBef>
                  <a:spcPts val="0"/>
                </a:spcBef>
                <a:spcAft>
                  <a:spcPts val="0"/>
                </a:spcAft>
                <a:buClr>
                  <a:prstClr val="black"/>
                </a:buClr>
                <a:buSzPts val="851"/>
                <a:buFont typeface="Calibri"/>
                <a:buNone/>
                <a:tabLst/>
                <a:defRPr/>
              </a:pPr>
              <a:endParaRPr kumimoji="0" sz="851" b="0" i="0" u="none" strike="noStrike" kern="0" cap="none" spc="0" normalizeH="0" baseline="0" noProof="0">
                <a:ln>
                  <a:noFill/>
                </a:ln>
                <a:solidFill>
                  <a:prstClr val="black"/>
                </a:solidFill>
                <a:effectLst/>
                <a:uLnTx/>
                <a:uFillTx/>
                <a:latin typeface="Calibri"/>
                <a:ea typeface="Calibri"/>
                <a:cs typeface="Calibri"/>
                <a:sym typeface="Calibri"/>
              </a:endParaRPr>
            </a:p>
          </p:txBody>
        </p:sp>
        <p:sp>
          <p:nvSpPr>
            <p:cNvPr id="18" name="Google Shape;3722;p49">
              <a:extLst>
                <a:ext uri="{FF2B5EF4-FFF2-40B4-BE49-F238E27FC236}">
                  <a16:creationId xmlns:a16="http://schemas.microsoft.com/office/drawing/2014/main" id="{FAAA9BD1-F4C1-F1D2-9A0C-AEDBFE2C2319}"/>
                </a:ext>
              </a:extLst>
            </p:cNvPr>
            <p:cNvSpPr/>
            <p:nvPr/>
          </p:nvSpPr>
          <p:spPr>
            <a:xfrm>
              <a:off x="12804553" y="7189019"/>
              <a:ext cx="449768" cy="450566"/>
            </a:xfrm>
            <a:prstGeom prst="rect">
              <a:avLst/>
            </a:prstGeom>
            <a:blipFill rotWithShape="1">
              <a:blip r:embed="rId6">
                <a:alphaModFix/>
              </a:blip>
              <a:stretch>
                <a:fillRect/>
              </a:stretch>
            </a:blipFill>
            <a:ln>
              <a:noFill/>
            </a:ln>
          </p:spPr>
          <p:txBody>
            <a:bodyPr spcFirstLastPara="1" lIns="0" tIns="0" rIns="0" bIns="0"/>
            <a:lstStyle/>
            <a:p>
              <a:pPr marL="0" marR="0" lvl="0" indent="0" algn="l" defTabSz="914400" rtl="0" eaLnBrk="1" fontAlgn="auto" latinLnBrk="0" hangingPunct="1">
                <a:lnSpc>
                  <a:spcPct val="100000"/>
                </a:lnSpc>
                <a:spcBef>
                  <a:spcPts val="0"/>
                </a:spcBef>
                <a:spcAft>
                  <a:spcPts val="0"/>
                </a:spcAft>
                <a:buClr>
                  <a:prstClr val="black"/>
                </a:buClr>
                <a:buSzPts val="851"/>
                <a:buFont typeface="Calibri"/>
                <a:buNone/>
                <a:tabLst/>
                <a:defRPr/>
              </a:pPr>
              <a:endParaRPr kumimoji="0" sz="851" b="0" i="0" u="none" strike="noStrike" kern="0" cap="none" spc="0" normalizeH="0" baseline="0" noProof="0">
                <a:ln>
                  <a:noFill/>
                </a:ln>
                <a:solidFill>
                  <a:prstClr val="black"/>
                </a:solidFill>
                <a:effectLst/>
                <a:uLnTx/>
                <a:uFillTx/>
                <a:latin typeface="Calibri"/>
                <a:ea typeface="Calibri"/>
                <a:cs typeface="Calibri"/>
                <a:sym typeface="Calibri"/>
              </a:endParaRPr>
            </a:p>
          </p:txBody>
        </p:sp>
        <p:sp>
          <p:nvSpPr>
            <p:cNvPr id="19" name="Google Shape;3723;p49">
              <a:extLst>
                <a:ext uri="{FF2B5EF4-FFF2-40B4-BE49-F238E27FC236}">
                  <a16:creationId xmlns:a16="http://schemas.microsoft.com/office/drawing/2014/main" id="{F4073E9E-8ED3-86B7-8CDA-90378C7F6D57}"/>
                </a:ext>
              </a:extLst>
            </p:cNvPr>
            <p:cNvSpPr/>
            <p:nvPr/>
          </p:nvSpPr>
          <p:spPr>
            <a:xfrm>
              <a:off x="13254322" y="7219456"/>
              <a:ext cx="846804" cy="374714"/>
            </a:xfrm>
            <a:prstGeom prst="rect">
              <a:avLst/>
            </a:prstGeom>
            <a:noFill/>
            <a:ln>
              <a:noFill/>
            </a:ln>
          </p:spPr>
          <p:txBody>
            <a:bodyPr spcFirstLastPara="1" lIns="0" tIns="0" rIns="0" bIns="0">
              <a:spAutoFit/>
            </a:bodyPr>
            <a:lstStyle/>
            <a:p>
              <a:pPr marL="0" marR="0" lvl="0" indent="0" algn="l" defTabSz="914400" rtl="0" eaLnBrk="1" fontAlgn="auto" latinLnBrk="0" hangingPunct="1">
                <a:lnSpc>
                  <a:spcPct val="100000"/>
                </a:lnSpc>
                <a:spcBef>
                  <a:spcPts val="0"/>
                </a:spcBef>
                <a:spcAft>
                  <a:spcPts val="0"/>
                </a:spcAft>
                <a:buClr>
                  <a:srgbClr val="000000"/>
                </a:buClr>
                <a:buSzPts val="851"/>
                <a:buFont typeface="Arial Narrow"/>
                <a:buNone/>
                <a:tabLst/>
                <a:defRPr/>
              </a:pP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VV: 20 - 25 nudos</a:t>
              </a:r>
              <a:endParaRPr kumimoji="0" sz="1800" b="0" i="0" u="none" strike="noStrike" kern="0" cap="none" spc="0" normalizeH="0" baseline="0" noProof="0" dirty="0">
                <a:ln>
                  <a:noFill/>
                </a:ln>
                <a:solidFill>
                  <a:prstClr val="black"/>
                </a:solidFill>
                <a:effectLst/>
                <a:uLnTx/>
                <a:uFillTx/>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851"/>
                <a:buFont typeface="Arial Narrow"/>
                <a:buNone/>
                <a:tabLst/>
                <a:defRPr/>
              </a:pP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DV:  Este-Noreste</a:t>
              </a:r>
              <a:endParaRPr kumimoji="0" sz="1800" b="0" i="0" u="none" strike="noStrike" kern="0" cap="none" spc="0" normalizeH="0" baseline="0" noProof="0" dirty="0">
                <a:ln>
                  <a:noFill/>
                </a:ln>
                <a:solidFill>
                  <a:prstClr val="black"/>
                </a:solidFill>
                <a:effectLst/>
                <a:uLnTx/>
                <a:uFillTx/>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851"/>
                <a:buFont typeface="Arial Narrow"/>
                <a:buNone/>
                <a:tabLst/>
                <a:defRPr/>
              </a:pP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AO: 1.5 – 2.6 m</a:t>
              </a:r>
              <a:endParaRPr kumimoji="0" sz="851" b="1" i="0" u="none" strike="noStrike" kern="0" cap="none" spc="0" normalizeH="0" baseline="0" noProof="0" dirty="0">
                <a:ln>
                  <a:noFill/>
                </a:ln>
                <a:solidFill>
                  <a:prstClr val="black"/>
                </a:solidFill>
                <a:effectLst/>
                <a:uLnTx/>
                <a:uFillTx/>
                <a:latin typeface="Arial Narrow"/>
                <a:ea typeface="Arial Narrow"/>
                <a:cs typeface="Arial Narrow"/>
                <a:sym typeface="Arial Narrow"/>
              </a:endParaRPr>
            </a:p>
          </p:txBody>
        </p:sp>
      </p:grpSp>
      <p:grpSp>
        <p:nvGrpSpPr>
          <p:cNvPr id="10" name="Google Shape;3720;p49">
            <a:extLst>
              <a:ext uri="{FF2B5EF4-FFF2-40B4-BE49-F238E27FC236}">
                <a16:creationId xmlns:a16="http://schemas.microsoft.com/office/drawing/2014/main" id="{4EB160CD-F87D-177B-0A89-E73F37800B3B}"/>
              </a:ext>
            </a:extLst>
          </p:cNvPr>
          <p:cNvGrpSpPr>
            <a:grpSpLocks/>
          </p:cNvGrpSpPr>
          <p:nvPr/>
        </p:nvGrpSpPr>
        <p:grpSpPr bwMode="auto">
          <a:xfrm>
            <a:off x="-1966101" y="3037982"/>
            <a:ext cx="1404941" cy="472061"/>
            <a:chOff x="12804553" y="7188471"/>
            <a:chExt cx="1372570" cy="451114"/>
          </a:xfrm>
        </p:grpSpPr>
        <p:sp>
          <p:nvSpPr>
            <p:cNvPr id="11" name="Google Shape;3721;p49">
              <a:extLst>
                <a:ext uri="{FF2B5EF4-FFF2-40B4-BE49-F238E27FC236}">
                  <a16:creationId xmlns:a16="http://schemas.microsoft.com/office/drawing/2014/main" id="{86F9B25A-F0BE-8002-10A7-CA9F7E270756}"/>
                </a:ext>
              </a:extLst>
            </p:cNvPr>
            <p:cNvSpPr/>
            <p:nvPr/>
          </p:nvSpPr>
          <p:spPr>
            <a:xfrm>
              <a:off x="13060459" y="7188471"/>
              <a:ext cx="1116664" cy="450566"/>
            </a:xfrm>
            <a:prstGeom prst="rect">
              <a:avLst/>
            </a:prstGeom>
            <a:blipFill rotWithShape="1">
              <a:blip r:embed="rId9">
                <a:alphaModFix/>
              </a:blip>
              <a:stretch>
                <a:fillRect/>
              </a:stretch>
            </a:blipFill>
            <a:ln>
              <a:noFill/>
            </a:ln>
          </p:spPr>
          <p:txBody>
            <a:bodyPr spcFirstLastPara="1" lIns="0" tIns="0" rIns="0" bIns="0"/>
            <a:lstStyle/>
            <a:p>
              <a:pPr marL="0" marR="0" lvl="0" indent="0" algn="l" defTabSz="914400" rtl="0" eaLnBrk="1" fontAlgn="auto" latinLnBrk="0" hangingPunct="1">
                <a:lnSpc>
                  <a:spcPct val="100000"/>
                </a:lnSpc>
                <a:spcBef>
                  <a:spcPts val="0"/>
                </a:spcBef>
                <a:spcAft>
                  <a:spcPts val="0"/>
                </a:spcAft>
                <a:buClr>
                  <a:prstClr val="black"/>
                </a:buClr>
                <a:buSzPts val="851"/>
                <a:buFont typeface="Calibri"/>
                <a:buNone/>
                <a:tabLst/>
                <a:defRPr/>
              </a:pPr>
              <a:endParaRPr kumimoji="0" sz="851" b="0" i="0" u="none" strike="noStrike" kern="0" cap="none" spc="0" normalizeH="0" baseline="0" noProof="0">
                <a:ln>
                  <a:noFill/>
                </a:ln>
                <a:solidFill>
                  <a:prstClr val="black"/>
                </a:solidFill>
                <a:effectLst/>
                <a:uLnTx/>
                <a:uFillTx/>
                <a:latin typeface="Calibri"/>
                <a:ea typeface="Calibri"/>
                <a:cs typeface="Calibri"/>
                <a:sym typeface="Calibri"/>
              </a:endParaRPr>
            </a:p>
          </p:txBody>
        </p:sp>
        <p:sp>
          <p:nvSpPr>
            <p:cNvPr id="12" name="Google Shape;3722;p49">
              <a:extLst>
                <a:ext uri="{FF2B5EF4-FFF2-40B4-BE49-F238E27FC236}">
                  <a16:creationId xmlns:a16="http://schemas.microsoft.com/office/drawing/2014/main" id="{4F19BE4A-4798-F4DB-075A-982B7D031BAF}"/>
                </a:ext>
              </a:extLst>
            </p:cNvPr>
            <p:cNvSpPr/>
            <p:nvPr/>
          </p:nvSpPr>
          <p:spPr>
            <a:xfrm>
              <a:off x="12804553" y="7189019"/>
              <a:ext cx="449768" cy="450566"/>
            </a:xfrm>
            <a:prstGeom prst="rect">
              <a:avLst/>
            </a:prstGeom>
            <a:blipFill rotWithShape="1">
              <a:blip r:embed="rId6">
                <a:alphaModFix/>
              </a:blip>
              <a:stretch>
                <a:fillRect/>
              </a:stretch>
            </a:blipFill>
            <a:ln>
              <a:noFill/>
            </a:ln>
          </p:spPr>
          <p:txBody>
            <a:bodyPr spcFirstLastPara="1" lIns="0" tIns="0" rIns="0" bIns="0"/>
            <a:lstStyle/>
            <a:p>
              <a:pPr marL="0" marR="0" lvl="0" indent="0" algn="l" defTabSz="914400" rtl="0" eaLnBrk="1" fontAlgn="auto" latinLnBrk="0" hangingPunct="1">
                <a:lnSpc>
                  <a:spcPct val="100000"/>
                </a:lnSpc>
                <a:spcBef>
                  <a:spcPts val="0"/>
                </a:spcBef>
                <a:spcAft>
                  <a:spcPts val="0"/>
                </a:spcAft>
                <a:buClr>
                  <a:prstClr val="black"/>
                </a:buClr>
                <a:buSzPts val="851"/>
                <a:buFont typeface="Calibri"/>
                <a:buNone/>
                <a:tabLst/>
                <a:defRPr/>
              </a:pPr>
              <a:endParaRPr kumimoji="0" sz="851" b="0" i="0" u="none" strike="noStrike" kern="0" cap="none" spc="0" normalizeH="0" baseline="0" noProof="0">
                <a:ln>
                  <a:noFill/>
                </a:ln>
                <a:solidFill>
                  <a:prstClr val="black"/>
                </a:solidFill>
                <a:effectLst/>
                <a:uLnTx/>
                <a:uFillTx/>
                <a:latin typeface="Calibri"/>
                <a:ea typeface="Calibri"/>
                <a:cs typeface="Calibri"/>
                <a:sym typeface="Calibri"/>
              </a:endParaRPr>
            </a:p>
          </p:txBody>
        </p:sp>
        <p:sp>
          <p:nvSpPr>
            <p:cNvPr id="15" name="Google Shape;3723;p49">
              <a:extLst>
                <a:ext uri="{FF2B5EF4-FFF2-40B4-BE49-F238E27FC236}">
                  <a16:creationId xmlns:a16="http://schemas.microsoft.com/office/drawing/2014/main" id="{7E571514-27AF-D624-5832-040853A22195}"/>
                </a:ext>
              </a:extLst>
            </p:cNvPr>
            <p:cNvSpPr/>
            <p:nvPr/>
          </p:nvSpPr>
          <p:spPr>
            <a:xfrm>
              <a:off x="13254322" y="7219456"/>
              <a:ext cx="846804" cy="374714"/>
            </a:xfrm>
            <a:prstGeom prst="rect">
              <a:avLst/>
            </a:prstGeom>
            <a:noFill/>
            <a:ln>
              <a:noFill/>
            </a:ln>
          </p:spPr>
          <p:txBody>
            <a:bodyPr spcFirstLastPara="1" lIns="0" tIns="0" rIns="0" bIns="0">
              <a:spAutoFit/>
            </a:bodyPr>
            <a:lstStyle/>
            <a:p>
              <a:pPr marL="0" marR="0" lvl="0" indent="0" algn="l" defTabSz="914400" rtl="0" eaLnBrk="1" fontAlgn="auto" latinLnBrk="0" hangingPunct="1">
                <a:lnSpc>
                  <a:spcPct val="100000"/>
                </a:lnSpc>
                <a:spcBef>
                  <a:spcPts val="0"/>
                </a:spcBef>
                <a:spcAft>
                  <a:spcPts val="0"/>
                </a:spcAft>
                <a:buClr>
                  <a:srgbClr val="000000"/>
                </a:buClr>
                <a:buSzPts val="851"/>
                <a:buFont typeface="Arial Narrow"/>
                <a:buNone/>
                <a:tabLst/>
                <a:defRPr/>
              </a:pP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VV: 20 - 25 nudos</a:t>
              </a:r>
              <a:endParaRPr kumimoji="0" sz="1800" b="0" i="0" u="none" strike="noStrike" kern="0" cap="none" spc="0" normalizeH="0" baseline="0" noProof="0" dirty="0">
                <a:ln>
                  <a:noFill/>
                </a:ln>
                <a:solidFill>
                  <a:prstClr val="black"/>
                </a:solidFill>
                <a:effectLst/>
                <a:uLnTx/>
                <a:uFillTx/>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851"/>
                <a:buFont typeface="Arial Narrow"/>
                <a:buNone/>
                <a:tabLst/>
                <a:defRPr/>
              </a:pP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DV:  Este-Noreste</a:t>
              </a:r>
              <a:endParaRPr kumimoji="0" sz="1800" b="0" i="0" u="none" strike="noStrike" kern="0" cap="none" spc="0" normalizeH="0" baseline="0" noProof="0" dirty="0">
                <a:ln>
                  <a:noFill/>
                </a:ln>
                <a:solidFill>
                  <a:prstClr val="black"/>
                </a:solidFill>
                <a:effectLst/>
                <a:uLnTx/>
                <a:uFillTx/>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851"/>
                <a:buFont typeface="Arial Narrow"/>
                <a:buNone/>
                <a:tabLst/>
                <a:defRPr/>
              </a:pP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AO: </a:t>
              </a:r>
              <a:r>
                <a:rPr lang="es-CO" sz="851" b="1" kern="0" dirty="0">
                  <a:solidFill>
                    <a:prstClr val="black"/>
                  </a:solidFill>
                  <a:latin typeface="Arial Narrow"/>
                  <a:ea typeface="Arial Narrow"/>
                  <a:cs typeface="Arial Narrow"/>
                  <a:sym typeface="Arial Narrow"/>
                </a:rPr>
                <a:t>2,5</a:t>
              </a: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 – 2</a:t>
              </a:r>
              <a:r>
                <a:rPr lang="es-CO" sz="851" b="1" kern="0" dirty="0">
                  <a:solidFill>
                    <a:prstClr val="black"/>
                  </a:solidFill>
                  <a:latin typeface="Arial Narrow"/>
                  <a:ea typeface="Arial Narrow"/>
                  <a:cs typeface="Arial Narrow"/>
                  <a:sym typeface="Arial Narrow"/>
                </a:rPr>
                <a:t>,8</a:t>
              </a: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 m</a:t>
              </a:r>
              <a:endParaRPr kumimoji="0" sz="851" b="1" i="0" u="none" strike="noStrike" kern="0" cap="none" spc="0" normalizeH="0" baseline="0" noProof="0" dirty="0">
                <a:ln>
                  <a:noFill/>
                </a:ln>
                <a:solidFill>
                  <a:prstClr val="black"/>
                </a:solidFill>
                <a:effectLst/>
                <a:uLnTx/>
                <a:uFillTx/>
                <a:latin typeface="Arial Narrow"/>
                <a:ea typeface="Arial Narrow"/>
                <a:cs typeface="Arial Narrow"/>
                <a:sym typeface="Arial Narrow"/>
              </a:endParaRPr>
            </a:p>
          </p:txBody>
        </p:sp>
      </p:grpSp>
      <p:grpSp>
        <p:nvGrpSpPr>
          <p:cNvPr id="28" name="Google Shape;3720;p49">
            <a:extLst>
              <a:ext uri="{FF2B5EF4-FFF2-40B4-BE49-F238E27FC236}">
                <a16:creationId xmlns:a16="http://schemas.microsoft.com/office/drawing/2014/main" id="{98DC5363-0C71-EA4E-019E-116C07DF023F}"/>
              </a:ext>
            </a:extLst>
          </p:cNvPr>
          <p:cNvGrpSpPr>
            <a:grpSpLocks/>
          </p:cNvGrpSpPr>
          <p:nvPr/>
        </p:nvGrpSpPr>
        <p:grpSpPr bwMode="auto">
          <a:xfrm>
            <a:off x="6085245" y="2823191"/>
            <a:ext cx="1404941" cy="472061"/>
            <a:chOff x="12804553" y="7188471"/>
            <a:chExt cx="1372570" cy="451114"/>
          </a:xfrm>
        </p:grpSpPr>
        <p:sp>
          <p:nvSpPr>
            <p:cNvPr id="29" name="Google Shape;3721;p49">
              <a:extLst>
                <a:ext uri="{FF2B5EF4-FFF2-40B4-BE49-F238E27FC236}">
                  <a16:creationId xmlns:a16="http://schemas.microsoft.com/office/drawing/2014/main" id="{A6DF5F87-9F8F-8FC1-388E-A3AEAB4FA3F4}"/>
                </a:ext>
              </a:extLst>
            </p:cNvPr>
            <p:cNvSpPr/>
            <p:nvPr/>
          </p:nvSpPr>
          <p:spPr>
            <a:xfrm>
              <a:off x="13060459" y="7188471"/>
              <a:ext cx="1116664" cy="450566"/>
            </a:xfrm>
            <a:prstGeom prst="rect">
              <a:avLst/>
            </a:prstGeom>
            <a:blipFill rotWithShape="1">
              <a:blip r:embed="rId9">
                <a:alphaModFix/>
              </a:blip>
              <a:stretch>
                <a:fillRect/>
              </a:stretch>
            </a:blipFill>
            <a:ln>
              <a:noFill/>
            </a:ln>
          </p:spPr>
          <p:txBody>
            <a:bodyPr spcFirstLastPara="1" lIns="0" tIns="0" rIns="0" bIns="0"/>
            <a:lstStyle/>
            <a:p>
              <a:pPr marL="0" marR="0" lvl="0" indent="0" algn="l" defTabSz="914400" rtl="0" eaLnBrk="1" fontAlgn="auto" latinLnBrk="0" hangingPunct="1">
                <a:lnSpc>
                  <a:spcPct val="100000"/>
                </a:lnSpc>
                <a:spcBef>
                  <a:spcPts val="0"/>
                </a:spcBef>
                <a:spcAft>
                  <a:spcPts val="0"/>
                </a:spcAft>
                <a:buClr>
                  <a:prstClr val="black"/>
                </a:buClr>
                <a:buSzPts val="851"/>
                <a:buFont typeface="Calibri"/>
                <a:buNone/>
                <a:tabLst/>
                <a:defRPr/>
              </a:pPr>
              <a:endParaRPr kumimoji="0" sz="851" b="0" i="0" u="none" strike="noStrike" kern="0" cap="none" spc="0" normalizeH="0" baseline="0" noProof="0">
                <a:ln>
                  <a:noFill/>
                </a:ln>
                <a:solidFill>
                  <a:prstClr val="black"/>
                </a:solidFill>
                <a:effectLst/>
                <a:uLnTx/>
                <a:uFillTx/>
                <a:latin typeface="Calibri"/>
                <a:ea typeface="Calibri"/>
                <a:cs typeface="Calibri"/>
                <a:sym typeface="Calibri"/>
              </a:endParaRPr>
            </a:p>
          </p:txBody>
        </p:sp>
        <p:sp>
          <p:nvSpPr>
            <p:cNvPr id="30" name="Google Shape;3722;p49">
              <a:extLst>
                <a:ext uri="{FF2B5EF4-FFF2-40B4-BE49-F238E27FC236}">
                  <a16:creationId xmlns:a16="http://schemas.microsoft.com/office/drawing/2014/main" id="{07474D9F-4C07-F5A8-D617-FABEDA44DC05}"/>
                </a:ext>
              </a:extLst>
            </p:cNvPr>
            <p:cNvSpPr/>
            <p:nvPr/>
          </p:nvSpPr>
          <p:spPr>
            <a:xfrm>
              <a:off x="12804553" y="7189019"/>
              <a:ext cx="449768" cy="450566"/>
            </a:xfrm>
            <a:prstGeom prst="rect">
              <a:avLst/>
            </a:prstGeom>
            <a:blipFill rotWithShape="1">
              <a:blip r:embed="rId6">
                <a:alphaModFix/>
              </a:blip>
              <a:stretch>
                <a:fillRect/>
              </a:stretch>
            </a:blipFill>
            <a:ln>
              <a:noFill/>
            </a:ln>
          </p:spPr>
          <p:txBody>
            <a:bodyPr spcFirstLastPara="1" lIns="0" tIns="0" rIns="0" bIns="0"/>
            <a:lstStyle/>
            <a:p>
              <a:pPr marL="0" marR="0" lvl="0" indent="0" algn="l" defTabSz="914400" rtl="0" eaLnBrk="1" fontAlgn="auto" latinLnBrk="0" hangingPunct="1">
                <a:lnSpc>
                  <a:spcPct val="100000"/>
                </a:lnSpc>
                <a:spcBef>
                  <a:spcPts val="0"/>
                </a:spcBef>
                <a:spcAft>
                  <a:spcPts val="0"/>
                </a:spcAft>
                <a:buClr>
                  <a:prstClr val="black"/>
                </a:buClr>
                <a:buSzPts val="851"/>
                <a:buFont typeface="Calibri"/>
                <a:buNone/>
                <a:tabLst/>
                <a:defRPr/>
              </a:pPr>
              <a:endParaRPr kumimoji="0" sz="851" b="0" i="0" u="none" strike="noStrike" kern="0" cap="none" spc="0" normalizeH="0" baseline="0" noProof="0">
                <a:ln>
                  <a:noFill/>
                </a:ln>
                <a:solidFill>
                  <a:prstClr val="black"/>
                </a:solidFill>
                <a:effectLst/>
                <a:uLnTx/>
                <a:uFillTx/>
                <a:latin typeface="Calibri"/>
                <a:ea typeface="Calibri"/>
                <a:cs typeface="Calibri"/>
                <a:sym typeface="Calibri"/>
              </a:endParaRPr>
            </a:p>
          </p:txBody>
        </p:sp>
        <p:sp>
          <p:nvSpPr>
            <p:cNvPr id="31" name="Google Shape;3723;p49">
              <a:extLst>
                <a:ext uri="{FF2B5EF4-FFF2-40B4-BE49-F238E27FC236}">
                  <a16:creationId xmlns:a16="http://schemas.microsoft.com/office/drawing/2014/main" id="{6B44E945-6DF3-8399-A903-26F5F3E0BE10}"/>
                </a:ext>
              </a:extLst>
            </p:cNvPr>
            <p:cNvSpPr/>
            <p:nvPr/>
          </p:nvSpPr>
          <p:spPr>
            <a:xfrm>
              <a:off x="13254322" y="7219456"/>
              <a:ext cx="846804" cy="374714"/>
            </a:xfrm>
            <a:prstGeom prst="rect">
              <a:avLst/>
            </a:prstGeom>
            <a:noFill/>
            <a:ln>
              <a:noFill/>
            </a:ln>
          </p:spPr>
          <p:txBody>
            <a:bodyPr spcFirstLastPara="1" lIns="0" tIns="0" rIns="0" bIns="0">
              <a:spAutoFit/>
            </a:bodyPr>
            <a:lstStyle/>
            <a:p>
              <a:pPr marL="0" marR="0" lvl="0" indent="0" algn="l" defTabSz="914400" rtl="0" eaLnBrk="1" fontAlgn="auto" latinLnBrk="0" hangingPunct="1">
                <a:lnSpc>
                  <a:spcPct val="100000"/>
                </a:lnSpc>
                <a:spcBef>
                  <a:spcPts val="0"/>
                </a:spcBef>
                <a:spcAft>
                  <a:spcPts val="0"/>
                </a:spcAft>
                <a:buClr>
                  <a:srgbClr val="000000"/>
                </a:buClr>
                <a:buSzPts val="851"/>
                <a:buFont typeface="Arial Narrow"/>
                <a:buNone/>
                <a:tabLst/>
                <a:defRPr/>
              </a:pP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VV: 20 - 25 nudos</a:t>
              </a:r>
              <a:endParaRPr kumimoji="0" sz="1800" b="0" i="0" u="none" strike="noStrike" kern="0" cap="none" spc="0" normalizeH="0" baseline="0" noProof="0" dirty="0">
                <a:ln>
                  <a:noFill/>
                </a:ln>
                <a:solidFill>
                  <a:prstClr val="black"/>
                </a:solidFill>
                <a:effectLst/>
                <a:uLnTx/>
                <a:uFillTx/>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851"/>
                <a:buFont typeface="Arial Narrow"/>
                <a:buNone/>
                <a:tabLst/>
                <a:defRPr/>
              </a:pP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DV:  Este-Noreste</a:t>
              </a:r>
              <a:endParaRPr kumimoji="0" sz="1800" b="0" i="0" u="none" strike="noStrike" kern="0" cap="none" spc="0" normalizeH="0" baseline="0" noProof="0" dirty="0">
                <a:ln>
                  <a:noFill/>
                </a:ln>
                <a:solidFill>
                  <a:prstClr val="black"/>
                </a:solidFill>
                <a:effectLst/>
                <a:uLnTx/>
                <a:uFillTx/>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851"/>
                <a:buFont typeface="Arial Narrow"/>
                <a:buNone/>
                <a:tabLst/>
                <a:defRPr/>
              </a:pP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AO: </a:t>
              </a:r>
              <a:r>
                <a:rPr lang="es-CO" sz="851" b="1" kern="0" dirty="0">
                  <a:solidFill>
                    <a:prstClr val="black"/>
                  </a:solidFill>
                  <a:latin typeface="Arial Narrow"/>
                  <a:ea typeface="Arial Narrow"/>
                  <a:cs typeface="Arial Narrow"/>
                  <a:sym typeface="Arial Narrow"/>
                </a:rPr>
                <a:t>2,2</a:t>
              </a: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 – 2,5 m</a:t>
              </a:r>
              <a:endParaRPr kumimoji="0" sz="851" b="1" i="0" u="none" strike="noStrike" kern="0" cap="none" spc="0" normalizeH="0" baseline="0" noProof="0" dirty="0">
                <a:ln>
                  <a:noFill/>
                </a:ln>
                <a:solidFill>
                  <a:prstClr val="black"/>
                </a:solidFill>
                <a:effectLst/>
                <a:uLnTx/>
                <a:uFillTx/>
                <a:latin typeface="Arial Narrow"/>
                <a:ea typeface="Arial Narrow"/>
                <a:cs typeface="Arial Narrow"/>
                <a:sym typeface="Arial Narrow"/>
              </a:endParaRPr>
            </a:p>
          </p:txBody>
        </p:sp>
      </p:grpSp>
      <p:pic>
        <p:nvPicPr>
          <p:cNvPr id="36" name="Google Shape;3738;p49">
            <a:extLst>
              <a:ext uri="{FF2B5EF4-FFF2-40B4-BE49-F238E27FC236}">
                <a16:creationId xmlns:a16="http://schemas.microsoft.com/office/drawing/2014/main" id="{1CDEC736-7BF4-0B80-98C8-2BCDE28F1003}"/>
              </a:ext>
            </a:extLst>
          </p:cNvPr>
          <p:cNvPicPr preferRelativeResize="0">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835573" y="4397708"/>
            <a:ext cx="1352550" cy="44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40" name="Google Shape;3696;p48">
            <a:extLst>
              <a:ext uri="{FF2B5EF4-FFF2-40B4-BE49-F238E27FC236}">
                <a16:creationId xmlns:a16="http://schemas.microsoft.com/office/drawing/2014/main" id="{9EAF7D5C-3B0E-A75B-93A2-D276B5F40486}"/>
              </a:ext>
            </a:extLst>
          </p:cNvPr>
          <p:cNvGrpSpPr>
            <a:grpSpLocks/>
          </p:cNvGrpSpPr>
          <p:nvPr/>
        </p:nvGrpSpPr>
        <p:grpSpPr bwMode="auto">
          <a:xfrm>
            <a:off x="897518" y="2985466"/>
            <a:ext cx="1392237" cy="500062"/>
            <a:chOff x="12717919" y="6530147"/>
            <a:chExt cx="1354712" cy="421879"/>
          </a:xfrm>
        </p:grpSpPr>
        <p:pic>
          <p:nvPicPr>
            <p:cNvPr id="41" name="Google Shape;3697;p48">
              <a:extLst>
                <a:ext uri="{FF2B5EF4-FFF2-40B4-BE49-F238E27FC236}">
                  <a16:creationId xmlns:a16="http://schemas.microsoft.com/office/drawing/2014/main" id="{A6FCC289-1208-3619-E9C8-ECA7C8A49F8D}"/>
                </a:ext>
              </a:extLst>
            </p:cNvPr>
            <p:cNvPicPr preferRelativeResize="0">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2956628" y="6530151"/>
              <a:ext cx="1116000" cy="421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 name="Google Shape;3698;p48">
              <a:extLst>
                <a:ext uri="{FF2B5EF4-FFF2-40B4-BE49-F238E27FC236}">
                  <a16:creationId xmlns:a16="http://schemas.microsoft.com/office/drawing/2014/main" id="{ACB124DF-6E66-08CF-FE08-C58B184FA6D1}"/>
                </a:ext>
              </a:extLst>
            </p:cNvPr>
            <p:cNvSpPr/>
            <p:nvPr/>
          </p:nvSpPr>
          <p:spPr>
            <a:xfrm>
              <a:off x="12717919" y="6530147"/>
              <a:ext cx="474226" cy="421879"/>
            </a:xfrm>
            <a:prstGeom prst="rect">
              <a:avLst/>
            </a:prstGeom>
            <a:blipFill rotWithShape="1">
              <a:blip r:embed="rId6">
                <a:alphaModFix/>
              </a:blip>
              <a:stretch>
                <a:fillRect/>
              </a:stretch>
            </a:blipFill>
            <a:ln>
              <a:noFill/>
            </a:ln>
          </p:spPr>
          <p:txBody>
            <a:bodyPr spcFirstLastPara="1" lIns="0" tIns="0" rIns="0" bIns="0"/>
            <a:lstStyle/>
            <a:p>
              <a:pPr marL="0" marR="0" lvl="0" indent="0" algn="l" defTabSz="914126" rtl="0" eaLnBrk="1" fontAlgn="auto" latinLnBrk="0" hangingPunct="1">
                <a:lnSpc>
                  <a:spcPct val="100000"/>
                </a:lnSpc>
                <a:spcBef>
                  <a:spcPts val="0"/>
                </a:spcBef>
                <a:spcAft>
                  <a:spcPts val="0"/>
                </a:spcAft>
                <a:buClr>
                  <a:srgbClr val="000000"/>
                </a:buClr>
                <a:buSzTx/>
                <a:buFontTx/>
                <a:buNone/>
                <a:tabLst/>
                <a:defRPr/>
              </a:pPr>
              <a:endParaRPr kumimoji="0" sz="851" b="0" i="0" u="none" strike="noStrike" kern="0" cap="none" spc="0" normalizeH="0" baseline="0" noProof="0">
                <a:ln>
                  <a:noFill/>
                </a:ln>
                <a:solidFill>
                  <a:prstClr val="black"/>
                </a:solidFill>
                <a:effectLst/>
                <a:uLnTx/>
                <a:uFillTx/>
                <a:latin typeface="Calibri"/>
                <a:ea typeface="Calibri"/>
                <a:cs typeface="Calibri"/>
                <a:sym typeface="Calibri"/>
              </a:endParaRPr>
            </a:p>
          </p:txBody>
        </p:sp>
        <p:sp>
          <p:nvSpPr>
            <p:cNvPr id="44" name="Google Shape;3699;p48">
              <a:extLst>
                <a:ext uri="{FF2B5EF4-FFF2-40B4-BE49-F238E27FC236}">
                  <a16:creationId xmlns:a16="http://schemas.microsoft.com/office/drawing/2014/main" id="{8BB6DE21-B186-AD2A-EB20-0D7FC7350146}"/>
                </a:ext>
              </a:extLst>
            </p:cNvPr>
            <p:cNvSpPr/>
            <p:nvPr/>
          </p:nvSpPr>
          <p:spPr>
            <a:xfrm>
              <a:off x="13226129" y="6573005"/>
              <a:ext cx="846502" cy="334825"/>
            </a:xfrm>
            <a:prstGeom prst="rect">
              <a:avLst/>
            </a:prstGeom>
            <a:noFill/>
            <a:ln>
              <a:noFill/>
            </a:ln>
          </p:spPr>
          <p:txBody>
            <a:bodyPr spcFirstLastPara="1" lIns="0" tIns="0" rIns="0" bIns="0">
              <a:spAutoFit/>
            </a:bodyPr>
            <a:lstStyle/>
            <a:p>
              <a:pPr marL="0" marR="0" lvl="0" indent="0" algn="l" defTabSz="914126" rtl="0" eaLnBrk="1" fontAlgn="auto" latinLnBrk="0" hangingPunct="1">
                <a:lnSpc>
                  <a:spcPct val="100000"/>
                </a:lnSpc>
                <a:spcBef>
                  <a:spcPts val="0"/>
                </a:spcBef>
                <a:spcAft>
                  <a:spcPts val="0"/>
                </a:spcAft>
                <a:buClr>
                  <a:srgbClr val="000000"/>
                </a:buClr>
                <a:buSzTx/>
                <a:buFontTx/>
                <a:buNone/>
                <a:tabLst/>
                <a:defRPr/>
              </a:pP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VV: 15 – 20 nudos</a:t>
              </a:r>
              <a:endParaRPr kumimoji="0" sz="900" b="0" i="0" u="none" strike="noStrike" kern="0" cap="none" spc="0" normalizeH="0" baseline="0" noProof="0" dirty="0">
                <a:ln>
                  <a:noFill/>
                </a:ln>
                <a:solidFill>
                  <a:prstClr val="black"/>
                </a:solidFill>
                <a:effectLst/>
                <a:uLnTx/>
                <a:uFillTx/>
                <a:latin typeface="Arial"/>
                <a:ea typeface="Arial"/>
                <a:cs typeface="Arial"/>
                <a:sym typeface="Arial"/>
              </a:endParaRPr>
            </a:p>
            <a:p>
              <a:pPr marL="0" marR="0" lvl="0" indent="0" algn="l" defTabSz="914126" rtl="0" eaLnBrk="1" fontAlgn="auto" latinLnBrk="0" hangingPunct="1">
                <a:lnSpc>
                  <a:spcPct val="100000"/>
                </a:lnSpc>
                <a:spcBef>
                  <a:spcPts val="0"/>
                </a:spcBef>
                <a:spcAft>
                  <a:spcPts val="0"/>
                </a:spcAft>
                <a:buClr>
                  <a:srgbClr val="000000"/>
                </a:buClr>
                <a:buSzTx/>
                <a:buFontTx/>
                <a:buNone/>
                <a:tabLst/>
                <a:defRPr/>
              </a:pP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DV: Nore</a:t>
              </a:r>
              <a:r>
                <a:rPr kumimoji="0" lang="es-CO" sz="851" b="1" i="0" u="none" strike="noStrike" kern="0" cap="none" spc="0" normalizeH="0" baseline="0" noProof="0" dirty="0" err="1">
                  <a:ln>
                    <a:noFill/>
                  </a:ln>
                  <a:solidFill>
                    <a:prstClr val="black"/>
                  </a:solidFill>
                  <a:effectLst/>
                  <a:uLnTx/>
                  <a:uFillTx/>
                  <a:latin typeface="Arial Narrow"/>
                  <a:ea typeface="Arial Narrow"/>
                  <a:cs typeface="Arial Narrow"/>
                  <a:sym typeface="Arial Narrow"/>
                </a:rPr>
                <a:t>ste</a:t>
              </a:r>
              <a:endParaRPr kumimoji="0" sz="900" b="0" i="0" u="none" strike="noStrike" kern="0" cap="none" spc="0" normalizeH="0" baseline="0" noProof="0" dirty="0">
                <a:ln>
                  <a:noFill/>
                </a:ln>
                <a:solidFill>
                  <a:prstClr val="black"/>
                </a:solidFill>
                <a:effectLst/>
                <a:uLnTx/>
                <a:uFillTx/>
                <a:latin typeface="Arial"/>
                <a:ea typeface="Arial"/>
                <a:cs typeface="Arial"/>
                <a:sym typeface="Arial"/>
              </a:endParaRPr>
            </a:p>
            <a:p>
              <a:pPr marL="0" marR="0" lvl="0" indent="0" algn="l" defTabSz="914126" rtl="0" eaLnBrk="1" fontAlgn="auto" latinLnBrk="0" hangingPunct="1">
                <a:lnSpc>
                  <a:spcPct val="100000"/>
                </a:lnSpc>
                <a:spcBef>
                  <a:spcPts val="0"/>
                </a:spcBef>
                <a:spcAft>
                  <a:spcPts val="0"/>
                </a:spcAft>
                <a:buClr>
                  <a:srgbClr val="000000"/>
                </a:buClr>
                <a:buSzTx/>
                <a:buFontTx/>
                <a:buNone/>
                <a:tabLst/>
                <a:defRPr/>
              </a:pP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AO: 1.5 – 2.3 m</a:t>
              </a:r>
              <a:endParaRPr kumimoji="0" sz="1799" b="0" i="0" u="none" strike="noStrike" kern="0" cap="none" spc="0" normalizeH="0" baseline="0" noProof="0" dirty="0">
                <a:ln>
                  <a:noFill/>
                </a:ln>
                <a:solidFill>
                  <a:prstClr val="black"/>
                </a:solidFill>
                <a:effectLst/>
                <a:uLnTx/>
                <a:uFillTx/>
                <a:latin typeface="Arial"/>
                <a:ea typeface="Arial"/>
                <a:cs typeface="Arial"/>
                <a:sym typeface="Arial"/>
              </a:endParaRPr>
            </a:p>
          </p:txBody>
        </p:sp>
      </p:grpSp>
    </p:spTree>
    <p:extLst>
      <p:ext uri="{BB962C8B-B14F-4D97-AF65-F5344CB8AC3E}">
        <p14:creationId xmlns:p14="http://schemas.microsoft.com/office/powerpoint/2010/main" val="15402734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082" name="Imagen 4">
            <a:extLst>
              <a:ext uri="{FF2B5EF4-FFF2-40B4-BE49-F238E27FC236}">
                <a16:creationId xmlns:a16="http://schemas.microsoft.com/office/drawing/2014/main" id="{2FA1FDB6-D6AE-5E63-15A1-5FCF9516E76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36427" y="2982199"/>
            <a:ext cx="4946650" cy="801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Imagen 2">
            <a:extLst>
              <a:ext uri="{FF2B5EF4-FFF2-40B4-BE49-F238E27FC236}">
                <a16:creationId xmlns:a16="http://schemas.microsoft.com/office/drawing/2014/main" id="{04591F6F-8E4E-3D93-ED83-05CB2EB53C89}"/>
              </a:ext>
            </a:extLst>
          </p:cNvPr>
          <p:cNvPicPr>
            <a:picLocks noChangeAspect="1"/>
          </p:cNvPicPr>
          <p:nvPr/>
        </p:nvPicPr>
        <p:blipFill>
          <a:blip r:embed="rId3"/>
          <a:stretch>
            <a:fillRect/>
          </a:stretch>
        </p:blipFill>
        <p:spPr>
          <a:xfrm>
            <a:off x="-907792" y="5246983"/>
            <a:ext cx="353697" cy="1201601"/>
          </a:xfrm>
          <a:prstGeom prst="rect">
            <a:avLst/>
          </a:prstGeom>
        </p:spPr>
      </p:pic>
      <p:pic>
        <p:nvPicPr>
          <p:cNvPr id="5" name="Imagen 4">
            <a:extLst>
              <a:ext uri="{FF2B5EF4-FFF2-40B4-BE49-F238E27FC236}">
                <a16:creationId xmlns:a16="http://schemas.microsoft.com/office/drawing/2014/main" id="{60803F4A-45D1-9A93-3AF3-09DCE038B605}"/>
              </a:ext>
            </a:extLst>
          </p:cNvPr>
          <p:cNvPicPr>
            <a:picLocks noChangeAspect="1"/>
          </p:cNvPicPr>
          <p:nvPr/>
        </p:nvPicPr>
        <p:blipFill>
          <a:blip r:embed="rId4"/>
          <a:stretch>
            <a:fillRect/>
          </a:stretch>
        </p:blipFill>
        <p:spPr>
          <a:xfrm>
            <a:off x="7380582" y="5360154"/>
            <a:ext cx="4802636" cy="682058"/>
          </a:xfrm>
          <a:prstGeom prst="rect">
            <a:avLst/>
          </a:prstGeom>
        </p:spPr>
      </p:pic>
      <p:sp>
        <p:nvSpPr>
          <p:cNvPr id="430083" name="Marcador de texto 1">
            <a:extLst>
              <a:ext uri="{FF2B5EF4-FFF2-40B4-BE49-F238E27FC236}">
                <a16:creationId xmlns:a16="http://schemas.microsoft.com/office/drawing/2014/main" id="{8FDA445F-CEE0-4C3C-BE3D-21C08C0001CE}"/>
              </a:ext>
            </a:extLst>
          </p:cNvPr>
          <p:cNvSpPr>
            <a:spLocks noGrp="1" noChangeArrowheads="1"/>
          </p:cNvSpPr>
          <p:nvPr>
            <p:ph type="body" sz="quarter" idx="12"/>
          </p:nvPr>
        </p:nvSpPr>
        <p:spPr>
          <a:xfrm>
            <a:off x="5696144" y="1141946"/>
            <a:ext cx="6203577" cy="4668304"/>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p>
            <a:pPr algn="just">
              <a:lnSpc>
                <a:spcPct val="107000"/>
              </a:lnSpc>
              <a:spcAft>
                <a:spcPts val="800"/>
              </a:spcAft>
            </a:pPr>
            <a:r>
              <a:rPr lang="es-ES" sz="1800" kern="0" dirty="0">
                <a:effectLst/>
                <a:latin typeface="Verdana" panose="020B0604030504040204" pitchFamily="34" charset="0"/>
                <a:ea typeface="Times New Roman" panose="02020603050405020304" pitchFamily="18" charset="0"/>
                <a:cs typeface="Times New Roman" panose="02020603050405020304" pitchFamily="18" charset="0"/>
              </a:rPr>
              <a:t>Durante la noche de hoy se prevén precipitaciones moderadas en sectores de las regiones Pacífica (Chocó, Valle del Cauca, Cauca y Nariño), Andina (Santanderes, Antioquia, Eje Cafetero, Huila, Tolima, Cundinamarca y Boyacá), Amazonía (Guainía, Vaupés, sur del Amazonas, Guaviare, Putumayo y Caquetá) y Orinoquía (oriente de Vichada, Meta, Casanare y Arauca). En la región Caribe se espera el predominio del tiempo seco, </a:t>
            </a:r>
          </a:p>
          <a:p>
            <a:pPr algn="just">
              <a:lnSpc>
                <a:spcPct val="107000"/>
              </a:lnSpc>
              <a:spcAft>
                <a:spcPts val="800"/>
              </a:spcAft>
            </a:pPr>
            <a:r>
              <a:rPr lang="es-ES" sz="1800" kern="0" dirty="0">
                <a:effectLst/>
                <a:latin typeface="Verdana" panose="020B0604030504040204" pitchFamily="34" charset="0"/>
                <a:ea typeface="Times New Roman" panose="02020603050405020304" pitchFamily="18" charset="0"/>
                <a:cs typeface="Times New Roman" panose="02020603050405020304" pitchFamily="18" charset="0"/>
              </a:rPr>
              <a:t>En el Archipiélago de San Andrés, Providencia y Santa Catalina se anticipa cielo parcialmente cubierto con prevalencia de tiempo seco.</a:t>
            </a:r>
          </a:p>
        </p:txBody>
      </p:sp>
      <p:pic>
        <p:nvPicPr>
          <p:cNvPr id="1026" name="Picture 2">
            <a:extLst>
              <a:ext uri="{FF2B5EF4-FFF2-40B4-BE49-F238E27FC236}">
                <a16:creationId xmlns:a16="http://schemas.microsoft.com/office/drawing/2014/main" id="{74602682-B9AF-7A80-D107-4E267E773464}"/>
              </a:ext>
            </a:extLst>
          </p:cNvPr>
          <p:cNvPicPr>
            <a:picLocks noChangeAspect="1" noChangeArrowheads="1"/>
          </p:cNvPicPr>
          <p:nvPr/>
        </p:nvPicPr>
        <p:blipFill>
          <a:blip r:embed="rId5" r:link="rId6">
            <a:extLst>
              <a:ext uri="{28A0092B-C50C-407E-A947-70E740481C1C}">
                <a14:useLocalDpi xmlns:a14="http://schemas.microsoft.com/office/drawing/2010/main" val="0"/>
              </a:ext>
            </a:extLst>
          </a:blip>
          <a:srcRect/>
          <a:stretch>
            <a:fillRect/>
          </a:stretch>
        </p:blipFill>
        <p:spPr bwMode="auto">
          <a:xfrm>
            <a:off x="556215" y="1104126"/>
            <a:ext cx="4856430" cy="437078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12003" name="Google Shape;3708;p49">
            <a:extLst>
              <a:ext uri="{FF2B5EF4-FFF2-40B4-BE49-F238E27FC236}">
                <a16:creationId xmlns:a16="http://schemas.microsoft.com/office/drawing/2014/main" id="{53D37868-3DC5-8E88-6AC3-D401FD0AB502}"/>
              </a:ext>
            </a:extLst>
          </p:cNvPr>
          <p:cNvGrpSpPr>
            <a:grpSpLocks/>
          </p:cNvGrpSpPr>
          <p:nvPr/>
        </p:nvGrpSpPr>
        <p:grpSpPr bwMode="auto">
          <a:xfrm>
            <a:off x="-1764899" y="2771775"/>
            <a:ext cx="1352550" cy="455612"/>
            <a:chOff x="12854782" y="3843734"/>
            <a:chExt cx="1321700" cy="454747"/>
          </a:xfrm>
        </p:grpSpPr>
        <p:pic>
          <p:nvPicPr>
            <p:cNvPr id="512038" name="Google Shape;3709;p49" descr="Recurso 23.png">
              <a:extLst>
                <a:ext uri="{FF2B5EF4-FFF2-40B4-BE49-F238E27FC236}">
                  <a16:creationId xmlns:a16="http://schemas.microsoft.com/office/drawing/2014/main" id="{A721ED16-C7DA-7691-F015-DCE8562C2DE4}"/>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060482" y="3848481"/>
              <a:ext cx="1116000" cy="45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Google Shape;3710;p49">
              <a:extLst>
                <a:ext uri="{FF2B5EF4-FFF2-40B4-BE49-F238E27FC236}">
                  <a16:creationId xmlns:a16="http://schemas.microsoft.com/office/drawing/2014/main" id="{307E1039-7A8F-962B-A8DF-CBC9F90125BA}"/>
                </a:ext>
              </a:extLst>
            </p:cNvPr>
            <p:cNvSpPr/>
            <p:nvPr/>
          </p:nvSpPr>
          <p:spPr>
            <a:xfrm>
              <a:off x="12854782" y="3843734"/>
              <a:ext cx="451426" cy="451578"/>
            </a:xfrm>
            <a:prstGeom prst="rect">
              <a:avLst/>
            </a:prstGeom>
            <a:blipFill rotWithShape="1">
              <a:blip r:embed="rId4">
                <a:alphaModFix/>
              </a:blip>
              <a:stretch>
                <a:fillRect/>
              </a:stretch>
            </a:blipFill>
            <a:ln>
              <a:noFill/>
            </a:ln>
          </p:spPr>
          <p:txBody>
            <a:bodyPr spcFirstLastPara="1" lIns="0" tIns="0" rIns="0" bIns="0"/>
            <a:lstStyle/>
            <a:p>
              <a:pPr marL="0" marR="0" lvl="0" indent="0" algn="l" defTabSz="914400" rtl="0" eaLnBrk="1" fontAlgn="auto" latinLnBrk="0" hangingPunct="1">
                <a:lnSpc>
                  <a:spcPct val="100000"/>
                </a:lnSpc>
                <a:spcBef>
                  <a:spcPts val="0"/>
                </a:spcBef>
                <a:spcAft>
                  <a:spcPts val="0"/>
                </a:spcAft>
                <a:buClr>
                  <a:srgbClr val="000000"/>
                </a:buClr>
                <a:buSzPts val="951"/>
                <a:buFont typeface="Arial"/>
                <a:buNone/>
                <a:tabLst/>
                <a:defRPr/>
              </a:pPr>
              <a:endParaRPr kumimoji="0" sz="951" b="0" i="0" u="none" strike="noStrike" kern="0" cap="none" spc="0" normalizeH="0" baseline="0" noProof="0">
                <a:ln>
                  <a:noFill/>
                </a:ln>
                <a:solidFill>
                  <a:prstClr val="black"/>
                </a:solidFill>
                <a:effectLst/>
                <a:uLnTx/>
                <a:uFillTx/>
                <a:latin typeface="Calibri"/>
                <a:ea typeface="Calibri"/>
                <a:cs typeface="Calibri"/>
                <a:sym typeface="Calibri"/>
              </a:endParaRPr>
            </a:p>
          </p:txBody>
        </p:sp>
        <p:sp>
          <p:nvSpPr>
            <p:cNvPr id="10" name="Google Shape;3711;p49">
              <a:extLst>
                <a:ext uri="{FF2B5EF4-FFF2-40B4-BE49-F238E27FC236}">
                  <a16:creationId xmlns:a16="http://schemas.microsoft.com/office/drawing/2014/main" id="{74A5C1C0-A59D-206F-2F48-220E1673D61A}"/>
                </a:ext>
              </a:extLst>
            </p:cNvPr>
            <p:cNvSpPr/>
            <p:nvPr/>
          </p:nvSpPr>
          <p:spPr>
            <a:xfrm>
              <a:off x="13326374" y="3987922"/>
              <a:ext cx="763235" cy="145773"/>
            </a:xfrm>
            <a:prstGeom prst="rect">
              <a:avLst/>
            </a:prstGeom>
            <a:noFill/>
            <a:ln>
              <a:noFill/>
            </a:ln>
          </p:spPr>
          <p:txBody>
            <a:bodyPr spcFirstLastPara="1" lIns="0" tIns="0" rIns="0" bIns="0">
              <a:spAutoFit/>
            </a:bodyPr>
            <a:lstStyle/>
            <a:p>
              <a:pPr marL="0" marR="0" lvl="0" indent="0" algn="l" defTabSz="914400" rtl="0" eaLnBrk="1" fontAlgn="auto" latinLnBrk="0" hangingPunct="1">
                <a:lnSpc>
                  <a:spcPct val="100000"/>
                </a:lnSpc>
                <a:spcBef>
                  <a:spcPts val="0"/>
                </a:spcBef>
                <a:spcAft>
                  <a:spcPts val="0"/>
                </a:spcAft>
                <a:buClr>
                  <a:srgbClr val="000000"/>
                </a:buClr>
                <a:buSzPts val="951"/>
                <a:buFont typeface="Arial"/>
                <a:buNone/>
                <a:tabLst/>
                <a:defRPr/>
              </a:pPr>
              <a:r>
                <a:rPr kumimoji="0" lang="es-CO" sz="951" b="1" i="0" u="none" strike="noStrike" kern="0" cap="none" spc="0" normalizeH="0" baseline="0" noProof="0">
                  <a:ln>
                    <a:noFill/>
                  </a:ln>
                  <a:solidFill>
                    <a:prstClr val="black"/>
                  </a:solidFill>
                  <a:effectLst/>
                  <a:uLnTx/>
                  <a:uFillTx/>
                  <a:latin typeface="Arial Narrow"/>
                  <a:ea typeface="Arial Narrow"/>
                  <a:cs typeface="Arial Narrow"/>
                  <a:sym typeface="Arial Narrow"/>
                </a:rPr>
                <a:t>Tiempo lluvioso</a:t>
              </a:r>
              <a:endParaRPr kumimoji="0" sz="1800" b="0" i="0" u="none" strike="noStrike" kern="0" cap="none" spc="0" normalizeH="0" baseline="0" noProof="0">
                <a:ln>
                  <a:noFill/>
                </a:ln>
                <a:solidFill>
                  <a:prstClr val="black"/>
                </a:solidFill>
                <a:effectLst/>
                <a:uLnTx/>
                <a:uFillTx/>
                <a:latin typeface="Arial"/>
                <a:ea typeface="Arial"/>
                <a:cs typeface="Arial"/>
                <a:sym typeface="Arial"/>
              </a:endParaRPr>
            </a:p>
          </p:txBody>
        </p:sp>
      </p:grpSp>
      <p:grpSp>
        <p:nvGrpSpPr>
          <p:cNvPr id="512004" name="Google Shape;3712;p49">
            <a:extLst>
              <a:ext uri="{FF2B5EF4-FFF2-40B4-BE49-F238E27FC236}">
                <a16:creationId xmlns:a16="http://schemas.microsoft.com/office/drawing/2014/main" id="{588351DD-0B17-2075-A01A-3ACC11F70723}"/>
              </a:ext>
            </a:extLst>
          </p:cNvPr>
          <p:cNvGrpSpPr>
            <a:grpSpLocks/>
          </p:cNvGrpSpPr>
          <p:nvPr/>
        </p:nvGrpSpPr>
        <p:grpSpPr bwMode="auto">
          <a:xfrm>
            <a:off x="-4756521" y="2794107"/>
            <a:ext cx="1270000" cy="471487"/>
            <a:chOff x="12849266" y="5857985"/>
            <a:chExt cx="1327216" cy="471600"/>
          </a:xfrm>
        </p:grpSpPr>
        <p:pic>
          <p:nvPicPr>
            <p:cNvPr id="512035" name="Google Shape;3713;p49" descr="Recurso 23.png">
              <a:extLst>
                <a:ext uri="{FF2B5EF4-FFF2-40B4-BE49-F238E27FC236}">
                  <a16:creationId xmlns:a16="http://schemas.microsoft.com/office/drawing/2014/main" id="{9ED70758-157E-AFDF-BB3B-75E1F61B0C45}"/>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060482" y="5857985"/>
              <a:ext cx="1116000" cy="45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036" name="Google Shape;3714;p49">
              <a:extLst>
                <a:ext uri="{FF2B5EF4-FFF2-40B4-BE49-F238E27FC236}">
                  <a16:creationId xmlns:a16="http://schemas.microsoft.com/office/drawing/2014/main" id="{E3105D7A-774E-94FC-4EB0-9FC176EAB612}"/>
                </a:ext>
              </a:extLst>
            </p:cNvPr>
            <p:cNvPicPr preferRelativeResize="0">
              <a:picLocks noChangeAspect="1" noChangeArrowheads="1"/>
            </p:cNvPicPr>
            <p:nvPr/>
          </p:nvPicPr>
          <p:blipFill>
            <a:blip r:embed="rId5" cstate="hqprint">
              <a:extLst>
                <a:ext uri="{28A0092B-C50C-407E-A947-70E740481C1C}">
                  <a14:useLocalDpi xmlns:a14="http://schemas.microsoft.com/office/drawing/2010/main" val="0"/>
                </a:ext>
              </a:extLst>
            </a:blip>
            <a:srcRect b="487"/>
            <a:stretch>
              <a:fillRect/>
            </a:stretch>
          </p:blipFill>
          <p:spPr bwMode="auto">
            <a:xfrm>
              <a:off x="12849266" y="5857985"/>
              <a:ext cx="450000" cy="4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 name="Google Shape;3715;p49">
              <a:extLst>
                <a:ext uri="{FF2B5EF4-FFF2-40B4-BE49-F238E27FC236}">
                  <a16:creationId xmlns:a16="http://schemas.microsoft.com/office/drawing/2014/main" id="{19445BB1-3E89-799D-B9BB-51A4ABA09D9A}"/>
                </a:ext>
              </a:extLst>
            </p:cNvPr>
            <p:cNvSpPr/>
            <p:nvPr/>
          </p:nvSpPr>
          <p:spPr>
            <a:xfrm>
              <a:off x="13320428" y="5937379"/>
              <a:ext cx="763149" cy="292170"/>
            </a:xfrm>
            <a:prstGeom prst="rect">
              <a:avLst/>
            </a:prstGeom>
            <a:noFill/>
            <a:ln>
              <a:noFill/>
            </a:ln>
          </p:spPr>
          <p:txBody>
            <a:bodyPr spcFirstLastPara="1" lIns="0" tIns="0" rIns="0" bIns="0">
              <a:spAutoFit/>
            </a:bodyPr>
            <a:lstStyle/>
            <a:p>
              <a:pPr marL="0" marR="0" lvl="0" indent="0" algn="l" defTabSz="914400" rtl="0" eaLnBrk="1" fontAlgn="auto" latinLnBrk="0" hangingPunct="1">
                <a:lnSpc>
                  <a:spcPct val="100000"/>
                </a:lnSpc>
                <a:spcBef>
                  <a:spcPts val="0"/>
                </a:spcBef>
                <a:spcAft>
                  <a:spcPts val="0"/>
                </a:spcAft>
                <a:buClr>
                  <a:srgbClr val="FFFFFF"/>
                </a:buClr>
                <a:buSzPts val="951"/>
                <a:buFont typeface="Arial"/>
                <a:buNone/>
                <a:tabLst/>
                <a:defRPr/>
              </a:pPr>
              <a:r>
                <a:rPr kumimoji="0" lang="es-CO" sz="951" b="1" i="0" u="none" strike="noStrike" kern="0" cap="none" spc="0" normalizeH="0" baseline="0" noProof="0" dirty="0">
                  <a:ln>
                    <a:noFill/>
                  </a:ln>
                  <a:solidFill>
                    <a:srgbClr val="FFFFFF"/>
                  </a:solidFill>
                  <a:effectLst/>
                  <a:uLnTx/>
                  <a:uFillTx/>
                  <a:latin typeface="Arial Narrow"/>
                  <a:ea typeface="Arial Narrow"/>
                  <a:cs typeface="Arial Narrow"/>
                  <a:sym typeface="Arial Narrow"/>
                </a:rPr>
                <a:t>Hasta 30 de</a:t>
              </a:r>
              <a:endParaRPr kumimoji="0" sz="1800" b="0" i="0" u="none" strike="noStrike" kern="0" cap="none" spc="0" normalizeH="0" baseline="0" noProof="0" dirty="0">
                <a:ln>
                  <a:noFill/>
                </a:ln>
                <a:solidFill>
                  <a:prstClr val="black"/>
                </a:solidFill>
                <a:effectLst/>
                <a:uLnTx/>
                <a:uFillTx/>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FFFFFF"/>
                </a:buClr>
                <a:buSzPts val="951"/>
                <a:buFont typeface="Arial"/>
                <a:buNone/>
                <a:tabLst/>
                <a:defRPr/>
              </a:pPr>
              <a:r>
                <a:rPr kumimoji="0" lang="es-CO" sz="951" b="1" i="0" u="none" strike="noStrike" kern="0" cap="none" spc="0" normalizeH="0" baseline="0" noProof="0" dirty="0">
                  <a:ln>
                    <a:noFill/>
                  </a:ln>
                  <a:solidFill>
                    <a:srgbClr val="FFFFFF"/>
                  </a:solidFill>
                  <a:effectLst/>
                  <a:uLnTx/>
                  <a:uFillTx/>
                  <a:latin typeface="Arial Narrow"/>
                  <a:ea typeface="Arial Narrow"/>
                  <a:cs typeface="Arial Narrow"/>
                  <a:sym typeface="Arial Narrow"/>
                </a:rPr>
                <a:t>septiembre</a:t>
              </a:r>
              <a:endParaRPr kumimoji="0" sz="1800" b="0" i="0" u="none" strike="noStrike" kern="0" cap="none" spc="0" normalizeH="0" baseline="0" noProof="0" dirty="0">
                <a:ln>
                  <a:noFill/>
                </a:ln>
                <a:solidFill>
                  <a:prstClr val="black"/>
                </a:solidFill>
                <a:effectLst/>
                <a:uLnTx/>
                <a:uFillTx/>
                <a:latin typeface="Arial"/>
                <a:ea typeface="Arial"/>
                <a:cs typeface="Arial"/>
                <a:sym typeface="Arial"/>
              </a:endParaRPr>
            </a:p>
          </p:txBody>
        </p:sp>
      </p:grpSp>
      <p:grpSp>
        <p:nvGrpSpPr>
          <p:cNvPr id="512005" name="Google Shape;3716;p49">
            <a:extLst>
              <a:ext uri="{FF2B5EF4-FFF2-40B4-BE49-F238E27FC236}">
                <a16:creationId xmlns:a16="http://schemas.microsoft.com/office/drawing/2014/main" id="{813ED771-B53A-AC48-9BE6-32E2B8E21DBE}"/>
              </a:ext>
            </a:extLst>
          </p:cNvPr>
          <p:cNvGrpSpPr>
            <a:grpSpLocks/>
          </p:cNvGrpSpPr>
          <p:nvPr/>
        </p:nvGrpSpPr>
        <p:grpSpPr bwMode="auto">
          <a:xfrm>
            <a:off x="-3297324" y="2739339"/>
            <a:ext cx="1352550" cy="552450"/>
            <a:chOff x="12849266" y="7856751"/>
            <a:chExt cx="1327854" cy="473837"/>
          </a:xfrm>
        </p:grpSpPr>
        <p:pic>
          <p:nvPicPr>
            <p:cNvPr id="512032" name="Google Shape;3717;p49" descr="Recurso 23.png">
              <a:extLst>
                <a:ext uri="{FF2B5EF4-FFF2-40B4-BE49-F238E27FC236}">
                  <a16:creationId xmlns:a16="http://schemas.microsoft.com/office/drawing/2014/main" id="{5C39F31E-2E6E-8F0E-BC2C-0A46C10F1802}"/>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061120" y="7856751"/>
              <a:ext cx="1116000" cy="45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 name="Google Shape;3718;p49">
              <a:extLst>
                <a:ext uri="{FF2B5EF4-FFF2-40B4-BE49-F238E27FC236}">
                  <a16:creationId xmlns:a16="http://schemas.microsoft.com/office/drawing/2014/main" id="{0CA6420F-FCEE-93DA-CD97-C760D984C762}"/>
                </a:ext>
              </a:extLst>
            </p:cNvPr>
            <p:cNvSpPr/>
            <p:nvPr/>
          </p:nvSpPr>
          <p:spPr>
            <a:xfrm>
              <a:off x="12849266" y="7859474"/>
              <a:ext cx="450410" cy="449328"/>
            </a:xfrm>
            <a:prstGeom prst="rect">
              <a:avLst/>
            </a:prstGeom>
            <a:blipFill rotWithShape="1">
              <a:blip r:embed="rId6">
                <a:alphaModFix/>
              </a:blip>
              <a:stretch>
                <a:fillRect/>
              </a:stretch>
            </a:blipFill>
            <a:ln>
              <a:noFill/>
            </a:ln>
          </p:spPr>
          <p:txBody>
            <a:bodyPr spcFirstLastPara="1" lIns="0" tIns="0" rIns="0" bIns="0"/>
            <a:lstStyle/>
            <a:p>
              <a:pPr marL="0" marR="0" lvl="0" indent="0" algn="l" defTabSz="914400" rtl="0" eaLnBrk="1" fontAlgn="auto" latinLnBrk="0" hangingPunct="1">
                <a:lnSpc>
                  <a:spcPct val="100000"/>
                </a:lnSpc>
                <a:spcBef>
                  <a:spcPts val="0"/>
                </a:spcBef>
                <a:spcAft>
                  <a:spcPts val="0"/>
                </a:spcAft>
                <a:buClr>
                  <a:srgbClr val="000000"/>
                </a:buClr>
                <a:buSzPts val="851"/>
                <a:buFont typeface="Arial"/>
                <a:buNone/>
                <a:tabLst/>
                <a:defRPr/>
              </a:pPr>
              <a:endParaRPr kumimoji="0" sz="851" b="0" i="0" u="none" strike="noStrike" kern="0" cap="none" spc="0" normalizeH="0" baseline="0" noProof="0" dirty="0">
                <a:ln>
                  <a:noFill/>
                </a:ln>
                <a:solidFill>
                  <a:prstClr val="black"/>
                </a:solidFill>
                <a:effectLst/>
                <a:uLnTx/>
                <a:uFillTx/>
                <a:latin typeface="Calibri"/>
                <a:ea typeface="Calibri"/>
                <a:cs typeface="Calibri"/>
                <a:sym typeface="Calibri"/>
              </a:endParaRPr>
            </a:p>
          </p:txBody>
        </p:sp>
        <p:sp>
          <p:nvSpPr>
            <p:cNvPr id="40" name="Google Shape;3719;p49">
              <a:extLst>
                <a:ext uri="{FF2B5EF4-FFF2-40B4-BE49-F238E27FC236}">
                  <a16:creationId xmlns:a16="http://schemas.microsoft.com/office/drawing/2014/main" id="{9FAC6AD5-AF2B-55F6-B803-68F197CC7E1C}"/>
                </a:ext>
              </a:extLst>
            </p:cNvPr>
            <p:cNvSpPr/>
            <p:nvPr/>
          </p:nvSpPr>
          <p:spPr>
            <a:xfrm>
              <a:off x="13307469" y="7881260"/>
              <a:ext cx="847832" cy="449328"/>
            </a:xfrm>
            <a:prstGeom prst="rect">
              <a:avLst/>
            </a:prstGeom>
            <a:noFill/>
            <a:ln>
              <a:noFill/>
            </a:ln>
          </p:spPr>
          <p:txBody>
            <a:bodyPr spcFirstLastPara="1" lIns="0" tIns="0" rIns="0" bIns="0">
              <a:spAutoFit/>
            </a:bodyPr>
            <a:lstStyle/>
            <a:p>
              <a:pPr marL="0" marR="0" lvl="0" indent="0" algn="l" defTabSz="914400" rtl="0" eaLnBrk="1" fontAlgn="auto" latinLnBrk="0" hangingPunct="1">
                <a:lnSpc>
                  <a:spcPct val="100000"/>
                </a:lnSpc>
                <a:spcBef>
                  <a:spcPts val="0"/>
                </a:spcBef>
                <a:spcAft>
                  <a:spcPts val="0"/>
                </a:spcAft>
                <a:buClr>
                  <a:srgbClr val="000000"/>
                </a:buClr>
                <a:buSzPts val="851"/>
                <a:buFont typeface="Arial"/>
                <a:buNone/>
                <a:tabLst/>
                <a:defRPr/>
              </a:pP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VV: 25 - 36 nudos</a:t>
              </a:r>
              <a:endParaRPr kumimoji="0" sz="1800" b="0" i="0" u="none" strike="noStrike" kern="0" cap="none" spc="0" normalizeH="0" baseline="0" noProof="0" dirty="0">
                <a:ln>
                  <a:noFill/>
                </a:ln>
                <a:solidFill>
                  <a:prstClr val="black"/>
                </a:solidFill>
                <a:effectLst/>
                <a:uLnTx/>
                <a:uFillTx/>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851"/>
                <a:buFont typeface="Arial"/>
                <a:buNone/>
                <a:tabLst/>
                <a:defRPr/>
              </a:pP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DV: Oeste - Noroeste</a:t>
              </a:r>
              <a:endParaRPr kumimoji="0" sz="1800" b="0" i="0" u="none" strike="noStrike" kern="0" cap="none" spc="0" normalizeH="0" baseline="0" noProof="0" dirty="0">
                <a:ln>
                  <a:noFill/>
                </a:ln>
                <a:solidFill>
                  <a:prstClr val="black"/>
                </a:solidFill>
                <a:effectLst/>
                <a:uLnTx/>
                <a:uFillTx/>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851"/>
                <a:buFont typeface="Arial"/>
                <a:buNone/>
                <a:tabLst/>
                <a:defRPr/>
              </a:pP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AO: 3.0 m - 4.0 m</a:t>
              </a:r>
              <a:endParaRPr kumimoji="0" sz="851" b="1" i="0" u="none" strike="noStrike" kern="0" cap="none" spc="0" normalizeH="0" baseline="0" noProof="0" dirty="0">
                <a:ln>
                  <a:noFill/>
                </a:ln>
                <a:solidFill>
                  <a:prstClr val="black"/>
                </a:solidFill>
                <a:effectLst/>
                <a:uLnTx/>
                <a:uFillTx/>
                <a:latin typeface="Arial Narrow"/>
                <a:ea typeface="Arial Narrow"/>
                <a:cs typeface="Arial Narrow"/>
                <a:sym typeface="Arial Narrow"/>
              </a:endParaRPr>
            </a:p>
          </p:txBody>
        </p:sp>
      </p:grpSp>
      <p:grpSp>
        <p:nvGrpSpPr>
          <p:cNvPr id="512006" name="Google Shape;3720;p49">
            <a:extLst>
              <a:ext uri="{FF2B5EF4-FFF2-40B4-BE49-F238E27FC236}">
                <a16:creationId xmlns:a16="http://schemas.microsoft.com/office/drawing/2014/main" id="{7A1483F1-6350-19B9-2089-F76DE5353DEA}"/>
              </a:ext>
            </a:extLst>
          </p:cNvPr>
          <p:cNvGrpSpPr>
            <a:grpSpLocks/>
          </p:cNvGrpSpPr>
          <p:nvPr/>
        </p:nvGrpSpPr>
        <p:grpSpPr bwMode="auto">
          <a:xfrm>
            <a:off x="-3268715" y="3389607"/>
            <a:ext cx="1352550" cy="474662"/>
            <a:chOff x="12855734" y="7185445"/>
            <a:chExt cx="1321386" cy="453600"/>
          </a:xfrm>
        </p:grpSpPr>
        <p:sp>
          <p:nvSpPr>
            <p:cNvPr id="42" name="Google Shape;3721;p49">
              <a:extLst>
                <a:ext uri="{FF2B5EF4-FFF2-40B4-BE49-F238E27FC236}">
                  <a16:creationId xmlns:a16="http://schemas.microsoft.com/office/drawing/2014/main" id="{4DAAC244-FDAE-2021-7E67-A37F2F080789}"/>
                </a:ext>
              </a:extLst>
            </p:cNvPr>
            <p:cNvSpPr/>
            <p:nvPr/>
          </p:nvSpPr>
          <p:spPr>
            <a:xfrm>
              <a:off x="13060456" y="7188479"/>
              <a:ext cx="1116664" cy="450566"/>
            </a:xfrm>
            <a:prstGeom prst="rect">
              <a:avLst/>
            </a:prstGeom>
            <a:blipFill rotWithShape="1">
              <a:blip r:embed="rId7">
                <a:alphaModFix/>
              </a:blip>
              <a:stretch>
                <a:fillRect/>
              </a:stretch>
            </a:blipFill>
            <a:ln>
              <a:noFill/>
            </a:ln>
          </p:spPr>
          <p:txBody>
            <a:bodyPr spcFirstLastPara="1" lIns="0" tIns="0" rIns="0" bIns="0"/>
            <a:lstStyle/>
            <a:p>
              <a:pPr marL="0" marR="0" lvl="0" indent="0" algn="l" defTabSz="914400" rtl="0" eaLnBrk="1" fontAlgn="auto" latinLnBrk="0" hangingPunct="1">
                <a:lnSpc>
                  <a:spcPct val="100000"/>
                </a:lnSpc>
                <a:spcBef>
                  <a:spcPts val="0"/>
                </a:spcBef>
                <a:spcAft>
                  <a:spcPts val="0"/>
                </a:spcAft>
                <a:buClr>
                  <a:prstClr val="black"/>
                </a:buClr>
                <a:buSzPts val="851"/>
                <a:buFont typeface="Calibri"/>
                <a:buNone/>
                <a:tabLst/>
                <a:defRPr/>
              </a:pPr>
              <a:endParaRPr kumimoji="0" sz="851" b="0" i="0" u="none" strike="noStrike" kern="0" cap="none" spc="0" normalizeH="0" baseline="0" noProof="0">
                <a:ln>
                  <a:noFill/>
                </a:ln>
                <a:solidFill>
                  <a:prstClr val="black"/>
                </a:solidFill>
                <a:effectLst/>
                <a:uLnTx/>
                <a:uFillTx/>
                <a:latin typeface="Calibri"/>
                <a:ea typeface="Calibri"/>
                <a:cs typeface="Calibri"/>
                <a:sym typeface="Calibri"/>
              </a:endParaRPr>
            </a:p>
          </p:txBody>
        </p:sp>
        <p:sp>
          <p:nvSpPr>
            <p:cNvPr id="43" name="Google Shape;3722;p49">
              <a:extLst>
                <a:ext uri="{FF2B5EF4-FFF2-40B4-BE49-F238E27FC236}">
                  <a16:creationId xmlns:a16="http://schemas.microsoft.com/office/drawing/2014/main" id="{2927F61C-4F9E-A8A5-481B-D818D499F6C2}"/>
                </a:ext>
              </a:extLst>
            </p:cNvPr>
            <p:cNvSpPr/>
            <p:nvPr/>
          </p:nvSpPr>
          <p:spPr>
            <a:xfrm>
              <a:off x="12855734" y="7185445"/>
              <a:ext cx="449768" cy="450566"/>
            </a:xfrm>
            <a:prstGeom prst="rect">
              <a:avLst/>
            </a:prstGeom>
            <a:blipFill rotWithShape="1">
              <a:blip r:embed="rId6">
                <a:alphaModFix/>
              </a:blip>
              <a:stretch>
                <a:fillRect/>
              </a:stretch>
            </a:blipFill>
            <a:ln>
              <a:noFill/>
            </a:ln>
          </p:spPr>
          <p:txBody>
            <a:bodyPr spcFirstLastPara="1" lIns="0" tIns="0" rIns="0" bIns="0"/>
            <a:lstStyle/>
            <a:p>
              <a:pPr marL="0" marR="0" lvl="0" indent="0" algn="l" defTabSz="914400" rtl="0" eaLnBrk="1" fontAlgn="auto" latinLnBrk="0" hangingPunct="1">
                <a:lnSpc>
                  <a:spcPct val="100000"/>
                </a:lnSpc>
                <a:spcBef>
                  <a:spcPts val="0"/>
                </a:spcBef>
                <a:spcAft>
                  <a:spcPts val="0"/>
                </a:spcAft>
                <a:buClr>
                  <a:prstClr val="black"/>
                </a:buClr>
                <a:buSzPts val="851"/>
                <a:buFont typeface="Calibri"/>
                <a:buNone/>
                <a:tabLst/>
                <a:defRPr/>
              </a:pPr>
              <a:endParaRPr kumimoji="0" sz="851" b="0" i="0" u="none" strike="noStrike" kern="0" cap="none" spc="0" normalizeH="0" baseline="0" noProof="0">
                <a:ln>
                  <a:noFill/>
                </a:ln>
                <a:solidFill>
                  <a:prstClr val="black"/>
                </a:solidFill>
                <a:effectLst/>
                <a:uLnTx/>
                <a:uFillTx/>
                <a:latin typeface="Calibri"/>
                <a:ea typeface="Calibri"/>
                <a:cs typeface="Calibri"/>
                <a:sym typeface="Calibri"/>
              </a:endParaRPr>
            </a:p>
          </p:txBody>
        </p:sp>
        <p:sp>
          <p:nvSpPr>
            <p:cNvPr id="44" name="Google Shape;3723;p49">
              <a:extLst>
                <a:ext uri="{FF2B5EF4-FFF2-40B4-BE49-F238E27FC236}">
                  <a16:creationId xmlns:a16="http://schemas.microsoft.com/office/drawing/2014/main" id="{09397074-E0D5-D416-2B9F-B7115704CE92}"/>
                </a:ext>
              </a:extLst>
            </p:cNvPr>
            <p:cNvSpPr/>
            <p:nvPr/>
          </p:nvSpPr>
          <p:spPr>
            <a:xfrm>
              <a:off x="13308603" y="7217303"/>
              <a:ext cx="846804" cy="374714"/>
            </a:xfrm>
            <a:prstGeom prst="rect">
              <a:avLst/>
            </a:prstGeom>
            <a:noFill/>
            <a:ln>
              <a:noFill/>
            </a:ln>
          </p:spPr>
          <p:txBody>
            <a:bodyPr spcFirstLastPara="1" lIns="0" tIns="0" rIns="0" bIns="0">
              <a:spAutoFit/>
            </a:bodyPr>
            <a:lstStyle/>
            <a:p>
              <a:pPr marL="0" marR="0" lvl="0" indent="0" algn="l" defTabSz="914400" rtl="0" eaLnBrk="1" fontAlgn="auto" latinLnBrk="0" hangingPunct="1">
                <a:lnSpc>
                  <a:spcPct val="100000"/>
                </a:lnSpc>
                <a:spcBef>
                  <a:spcPts val="0"/>
                </a:spcBef>
                <a:spcAft>
                  <a:spcPts val="0"/>
                </a:spcAft>
                <a:buClr>
                  <a:srgbClr val="000000"/>
                </a:buClr>
                <a:buSzPts val="851"/>
                <a:buFont typeface="Arial Narrow"/>
                <a:buNone/>
                <a:tabLst/>
                <a:defRPr/>
              </a:pP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VV: 25 - 30 nudos</a:t>
              </a:r>
              <a:endParaRPr kumimoji="0" sz="1800" b="0" i="0" u="none" strike="noStrike" kern="0" cap="none" spc="0" normalizeH="0" baseline="0" noProof="0" dirty="0">
                <a:ln>
                  <a:noFill/>
                </a:ln>
                <a:solidFill>
                  <a:prstClr val="black"/>
                </a:solidFill>
                <a:effectLst/>
                <a:uLnTx/>
                <a:uFillTx/>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851"/>
                <a:buFont typeface="Arial Narrow"/>
                <a:buNone/>
                <a:tabLst/>
                <a:defRPr/>
              </a:pP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DV:  Noreste</a:t>
              </a:r>
              <a:endParaRPr kumimoji="0" sz="1800" b="0" i="0" u="none" strike="noStrike" kern="0" cap="none" spc="0" normalizeH="0" baseline="0" noProof="0" dirty="0">
                <a:ln>
                  <a:noFill/>
                </a:ln>
                <a:solidFill>
                  <a:prstClr val="black"/>
                </a:solidFill>
                <a:effectLst/>
                <a:uLnTx/>
                <a:uFillTx/>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851"/>
                <a:buFont typeface="Arial Narrow"/>
                <a:buNone/>
                <a:tabLst/>
                <a:defRPr/>
              </a:pP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AO: 2.0 – 4.0 metros</a:t>
              </a:r>
              <a:endParaRPr kumimoji="0" sz="851" b="1" i="0" u="none" strike="noStrike" kern="0" cap="none" spc="0" normalizeH="0" baseline="0" noProof="0" dirty="0">
                <a:ln>
                  <a:noFill/>
                </a:ln>
                <a:solidFill>
                  <a:prstClr val="black"/>
                </a:solidFill>
                <a:effectLst/>
                <a:uLnTx/>
                <a:uFillTx/>
                <a:latin typeface="Arial Narrow"/>
                <a:ea typeface="Arial Narrow"/>
                <a:cs typeface="Arial Narrow"/>
                <a:sym typeface="Arial Narrow"/>
              </a:endParaRPr>
            </a:p>
          </p:txBody>
        </p:sp>
      </p:grpSp>
      <p:pic>
        <p:nvPicPr>
          <p:cNvPr id="6" name="Google Shape;204;p4">
            <a:extLst>
              <a:ext uri="{FF2B5EF4-FFF2-40B4-BE49-F238E27FC236}">
                <a16:creationId xmlns:a16="http://schemas.microsoft.com/office/drawing/2014/main" id="{144496DB-E103-CDE1-7E2E-BE59972EE630}"/>
              </a:ext>
            </a:extLst>
          </p:cNvPr>
          <p:cNvPicPr preferRelativeResize="0">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644897" y="4832133"/>
            <a:ext cx="4124325" cy="1144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 name="Google Shape;3696;p48">
            <a:extLst>
              <a:ext uri="{FF2B5EF4-FFF2-40B4-BE49-F238E27FC236}">
                <a16:creationId xmlns:a16="http://schemas.microsoft.com/office/drawing/2014/main" id="{28E9D9D4-199A-34D8-EFC2-D04E8C448F40}"/>
              </a:ext>
            </a:extLst>
          </p:cNvPr>
          <p:cNvGrpSpPr>
            <a:grpSpLocks/>
          </p:cNvGrpSpPr>
          <p:nvPr/>
        </p:nvGrpSpPr>
        <p:grpSpPr bwMode="auto">
          <a:xfrm>
            <a:off x="-3380250" y="867765"/>
            <a:ext cx="1392237" cy="500062"/>
            <a:chOff x="12717919" y="6530147"/>
            <a:chExt cx="1354712" cy="421879"/>
          </a:xfrm>
        </p:grpSpPr>
        <p:pic>
          <p:nvPicPr>
            <p:cNvPr id="19" name="Google Shape;3697;p48">
              <a:extLst>
                <a:ext uri="{FF2B5EF4-FFF2-40B4-BE49-F238E27FC236}">
                  <a16:creationId xmlns:a16="http://schemas.microsoft.com/office/drawing/2014/main" id="{B92BF3AB-A0FD-C54A-FFFC-985DB9733244}"/>
                </a:ext>
              </a:extLst>
            </p:cNvPr>
            <p:cNvPicPr preferRelativeResize="0">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2956628" y="6530151"/>
              <a:ext cx="1116000" cy="421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Google Shape;3698;p48">
              <a:extLst>
                <a:ext uri="{FF2B5EF4-FFF2-40B4-BE49-F238E27FC236}">
                  <a16:creationId xmlns:a16="http://schemas.microsoft.com/office/drawing/2014/main" id="{A84F1F6E-EAA3-7E7A-A4C2-19E11F71B9AE}"/>
                </a:ext>
              </a:extLst>
            </p:cNvPr>
            <p:cNvSpPr/>
            <p:nvPr/>
          </p:nvSpPr>
          <p:spPr>
            <a:xfrm>
              <a:off x="12717919" y="6530147"/>
              <a:ext cx="474226" cy="421879"/>
            </a:xfrm>
            <a:prstGeom prst="rect">
              <a:avLst/>
            </a:prstGeom>
            <a:blipFill rotWithShape="1">
              <a:blip r:embed="rId6">
                <a:alphaModFix/>
              </a:blip>
              <a:stretch>
                <a:fillRect/>
              </a:stretch>
            </a:blipFill>
            <a:ln>
              <a:noFill/>
            </a:ln>
          </p:spPr>
          <p:txBody>
            <a:bodyPr spcFirstLastPara="1" lIns="0" tIns="0" rIns="0" bIns="0"/>
            <a:lstStyle/>
            <a:p>
              <a:pPr marL="0" marR="0" lvl="0" indent="0" algn="l" defTabSz="914126" rtl="0" eaLnBrk="1" fontAlgn="auto" latinLnBrk="0" hangingPunct="1">
                <a:lnSpc>
                  <a:spcPct val="100000"/>
                </a:lnSpc>
                <a:spcBef>
                  <a:spcPts val="0"/>
                </a:spcBef>
                <a:spcAft>
                  <a:spcPts val="0"/>
                </a:spcAft>
                <a:buClr>
                  <a:srgbClr val="000000"/>
                </a:buClr>
                <a:buSzTx/>
                <a:buFontTx/>
                <a:buNone/>
                <a:tabLst/>
                <a:defRPr/>
              </a:pPr>
              <a:endParaRPr kumimoji="0" sz="851" b="0" i="0" u="none" strike="noStrike" kern="0" cap="none" spc="0" normalizeH="0" baseline="0" noProof="0">
                <a:ln>
                  <a:noFill/>
                </a:ln>
                <a:solidFill>
                  <a:prstClr val="black"/>
                </a:solidFill>
                <a:effectLst/>
                <a:uLnTx/>
                <a:uFillTx/>
                <a:latin typeface="Calibri"/>
                <a:ea typeface="Calibri"/>
                <a:cs typeface="Calibri"/>
                <a:sym typeface="Calibri"/>
              </a:endParaRPr>
            </a:p>
          </p:txBody>
        </p:sp>
        <p:sp>
          <p:nvSpPr>
            <p:cNvPr id="25" name="Google Shape;3699;p48">
              <a:extLst>
                <a:ext uri="{FF2B5EF4-FFF2-40B4-BE49-F238E27FC236}">
                  <a16:creationId xmlns:a16="http://schemas.microsoft.com/office/drawing/2014/main" id="{C3AECDDC-CCA9-C98D-9FD2-85C6A614A800}"/>
                </a:ext>
              </a:extLst>
            </p:cNvPr>
            <p:cNvSpPr/>
            <p:nvPr/>
          </p:nvSpPr>
          <p:spPr>
            <a:xfrm>
              <a:off x="13226129" y="6573005"/>
              <a:ext cx="846502" cy="334825"/>
            </a:xfrm>
            <a:prstGeom prst="rect">
              <a:avLst/>
            </a:prstGeom>
            <a:noFill/>
            <a:ln>
              <a:noFill/>
            </a:ln>
          </p:spPr>
          <p:txBody>
            <a:bodyPr spcFirstLastPara="1" lIns="0" tIns="0" rIns="0" bIns="0">
              <a:spAutoFit/>
            </a:bodyPr>
            <a:lstStyle/>
            <a:p>
              <a:pPr marL="0" marR="0" lvl="0" indent="0" algn="l" defTabSz="914126" rtl="0" eaLnBrk="1" fontAlgn="auto" latinLnBrk="0" hangingPunct="1">
                <a:lnSpc>
                  <a:spcPct val="100000"/>
                </a:lnSpc>
                <a:spcBef>
                  <a:spcPts val="0"/>
                </a:spcBef>
                <a:spcAft>
                  <a:spcPts val="0"/>
                </a:spcAft>
                <a:buClr>
                  <a:srgbClr val="000000"/>
                </a:buClr>
                <a:buSzTx/>
                <a:buFontTx/>
                <a:buNone/>
                <a:tabLst/>
                <a:defRPr/>
              </a:pP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VV: 10 – 15 nudos</a:t>
              </a:r>
              <a:endParaRPr kumimoji="0" sz="900" b="0" i="0" u="none" strike="noStrike" kern="0" cap="none" spc="0" normalizeH="0" baseline="0" noProof="0" dirty="0">
                <a:ln>
                  <a:noFill/>
                </a:ln>
                <a:solidFill>
                  <a:prstClr val="black"/>
                </a:solidFill>
                <a:effectLst/>
                <a:uLnTx/>
                <a:uFillTx/>
                <a:latin typeface="Arial"/>
                <a:ea typeface="Arial"/>
                <a:cs typeface="Arial"/>
                <a:sym typeface="Arial"/>
              </a:endParaRPr>
            </a:p>
            <a:p>
              <a:pPr marL="0" marR="0" lvl="0" indent="0" algn="l" defTabSz="914126" rtl="0" eaLnBrk="1" fontAlgn="auto" latinLnBrk="0" hangingPunct="1">
                <a:lnSpc>
                  <a:spcPct val="100000"/>
                </a:lnSpc>
                <a:spcBef>
                  <a:spcPts val="0"/>
                </a:spcBef>
                <a:spcAft>
                  <a:spcPts val="0"/>
                </a:spcAft>
                <a:buClr>
                  <a:srgbClr val="000000"/>
                </a:buClr>
                <a:buSzTx/>
                <a:buFontTx/>
                <a:buNone/>
                <a:tabLst/>
                <a:defRPr/>
              </a:pP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DV: suroeste</a:t>
              </a:r>
              <a:endParaRPr kumimoji="0" sz="900" b="0" i="0" u="none" strike="noStrike" kern="0" cap="none" spc="0" normalizeH="0" baseline="0" noProof="0" dirty="0">
                <a:ln>
                  <a:noFill/>
                </a:ln>
                <a:solidFill>
                  <a:prstClr val="black"/>
                </a:solidFill>
                <a:effectLst/>
                <a:uLnTx/>
                <a:uFillTx/>
                <a:latin typeface="Arial"/>
                <a:ea typeface="Arial"/>
                <a:cs typeface="Arial"/>
                <a:sym typeface="Arial"/>
              </a:endParaRPr>
            </a:p>
            <a:p>
              <a:pPr marL="0" marR="0" lvl="0" indent="0" algn="l" defTabSz="914126" rtl="0" eaLnBrk="1" fontAlgn="auto" latinLnBrk="0" hangingPunct="1">
                <a:lnSpc>
                  <a:spcPct val="100000"/>
                </a:lnSpc>
                <a:spcBef>
                  <a:spcPts val="0"/>
                </a:spcBef>
                <a:spcAft>
                  <a:spcPts val="0"/>
                </a:spcAft>
                <a:buClr>
                  <a:srgbClr val="000000"/>
                </a:buClr>
                <a:buSzTx/>
                <a:buFontTx/>
                <a:buNone/>
                <a:tabLst/>
                <a:defRPr/>
              </a:pP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AO: 1.0 – 1.5 m</a:t>
              </a:r>
              <a:endParaRPr kumimoji="0" sz="1799" b="0" i="0" u="none" strike="noStrike" kern="0" cap="none" spc="0" normalizeH="0" baseline="0" noProof="0" dirty="0">
                <a:ln>
                  <a:noFill/>
                </a:ln>
                <a:solidFill>
                  <a:prstClr val="black"/>
                </a:solidFill>
                <a:effectLst/>
                <a:uLnTx/>
                <a:uFillTx/>
                <a:latin typeface="Arial"/>
                <a:ea typeface="Arial"/>
                <a:cs typeface="Arial"/>
                <a:sym typeface="Arial"/>
              </a:endParaRPr>
            </a:p>
          </p:txBody>
        </p:sp>
      </p:grpSp>
      <p:grpSp>
        <p:nvGrpSpPr>
          <p:cNvPr id="35" name="Google Shape;3696;p48">
            <a:extLst>
              <a:ext uri="{FF2B5EF4-FFF2-40B4-BE49-F238E27FC236}">
                <a16:creationId xmlns:a16="http://schemas.microsoft.com/office/drawing/2014/main" id="{7063F216-FF79-E60B-F2DC-1A223D2F88E6}"/>
              </a:ext>
            </a:extLst>
          </p:cNvPr>
          <p:cNvGrpSpPr>
            <a:grpSpLocks/>
          </p:cNvGrpSpPr>
          <p:nvPr/>
        </p:nvGrpSpPr>
        <p:grpSpPr bwMode="auto">
          <a:xfrm>
            <a:off x="-1450595" y="1956968"/>
            <a:ext cx="1392237" cy="500062"/>
            <a:chOff x="12717919" y="6530147"/>
            <a:chExt cx="1354712" cy="421879"/>
          </a:xfrm>
        </p:grpSpPr>
        <p:pic>
          <p:nvPicPr>
            <p:cNvPr id="37" name="Google Shape;3697;p48">
              <a:extLst>
                <a:ext uri="{FF2B5EF4-FFF2-40B4-BE49-F238E27FC236}">
                  <a16:creationId xmlns:a16="http://schemas.microsoft.com/office/drawing/2014/main" id="{BBCAB735-4F85-69AB-07DC-2CF61DE12DEF}"/>
                </a:ext>
              </a:extLst>
            </p:cNvPr>
            <p:cNvPicPr preferRelativeResize="0">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2956628" y="6530151"/>
              <a:ext cx="1116000" cy="421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 name="Google Shape;3698;p48">
              <a:extLst>
                <a:ext uri="{FF2B5EF4-FFF2-40B4-BE49-F238E27FC236}">
                  <a16:creationId xmlns:a16="http://schemas.microsoft.com/office/drawing/2014/main" id="{2E88EAE0-C5D6-71C2-CEFB-588B9FA85F00}"/>
                </a:ext>
              </a:extLst>
            </p:cNvPr>
            <p:cNvSpPr/>
            <p:nvPr/>
          </p:nvSpPr>
          <p:spPr>
            <a:xfrm>
              <a:off x="12717919" y="6530147"/>
              <a:ext cx="474226" cy="421879"/>
            </a:xfrm>
            <a:prstGeom prst="rect">
              <a:avLst/>
            </a:prstGeom>
            <a:blipFill rotWithShape="1">
              <a:blip r:embed="rId6">
                <a:alphaModFix/>
              </a:blip>
              <a:stretch>
                <a:fillRect/>
              </a:stretch>
            </a:blipFill>
            <a:ln>
              <a:noFill/>
            </a:ln>
          </p:spPr>
          <p:txBody>
            <a:bodyPr spcFirstLastPara="1" lIns="0" tIns="0" rIns="0" bIns="0"/>
            <a:lstStyle/>
            <a:p>
              <a:pPr marL="0" marR="0" lvl="0" indent="0" algn="l" defTabSz="914126" rtl="0" eaLnBrk="1" fontAlgn="auto" latinLnBrk="0" hangingPunct="1">
                <a:lnSpc>
                  <a:spcPct val="100000"/>
                </a:lnSpc>
                <a:spcBef>
                  <a:spcPts val="0"/>
                </a:spcBef>
                <a:spcAft>
                  <a:spcPts val="0"/>
                </a:spcAft>
                <a:buClr>
                  <a:srgbClr val="000000"/>
                </a:buClr>
                <a:buSzTx/>
                <a:buFontTx/>
                <a:buNone/>
                <a:tabLst/>
                <a:defRPr/>
              </a:pPr>
              <a:endParaRPr kumimoji="0" sz="851" b="0" i="0" u="none" strike="noStrike" kern="0" cap="none" spc="0" normalizeH="0" baseline="0" noProof="0">
                <a:ln>
                  <a:noFill/>
                </a:ln>
                <a:solidFill>
                  <a:prstClr val="black"/>
                </a:solidFill>
                <a:effectLst/>
                <a:uLnTx/>
                <a:uFillTx/>
                <a:latin typeface="Calibri"/>
                <a:ea typeface="Calibri"/>
                <a:cs typeface="Calibri"/>
                <a:sym typeface="Calibri"/>
              </a:endParaRPr>
            </a:p>
          </p:txBody>
        </p:sp>
        <p:sp>
          <p:nvSpPr>
            <p:cNvPr id="47" name="Google Shape;3699;p48">
              <a:extLst>
                <a:ext uri="{FF2B5EF4-FFF2-40B4-BE49-F238E27FC236}">
                  <a16:creationId xmlns:a16="http://schemas.microsoft.com/office/drawing/2014/main" id="{EA9B1BA8-E1BB-7E62-37A9-72B92BCD6784}"/>
                </a:ext>
              </a:extLst>
            </p:cNvPr>
            <p:cNvSpPr/>
            <p:nvPr/>
          </p:nvSpPr>
          <p:spPr>
            <a:xfrm>
              <a:off x="13226129" y="6573005"/>
              <a:ext cx="846502" cy="334825"/>
            </a:xfrm>
            <a:prstGeom prst="rect">
              <a:avLst/>
            </a:prstGeom>
            <a:noFill/>
            <a:ln>
              <a:noFill/>
            </a:ln>
          </p:spPr>
          <p:txBody>
            <a:bodyPr spcFirstLastPara="1" lIns="0" tIns="0" rIns="0" bIns="0">
              <a:spAutoFit/>
            </a:bodyPr>
            <a:lstStyle/>
            <a:p>
              <a:pPr marL="0" marR="0" lvl="0" indent="0" algn="l" defTabSz="914126" rtl="0" eaLnBrk="1" fontAlgn="auto" latinLnBrk="0" hangingPunct="1">
                <a:lnSpc>
                  <a:spcPct val="100000"/>
                </a:lnSpc>
                <a:spcBef>
                  <a:spcPts val="0"/>
                </a:spcBef>
                <a:spcAft>
                  <a:spcPts val="0"/>
                </a:spcAft>
                <a:buClr>
                  <a:srgbClr val="000000"/>
                </a:buClr>
                <a:buSzTx/>
                <a:buFontTx/>
                <a:buNone/>
                <a:tabLst/>
                <a:defRPr/>
              </a:pP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VV: 5 – 10 nudos</a:t>
              </a:r>
              <a:endParaRPr kumimoji="0" sz="900" b="0" i="0" u="none" strike="noStrike" kern="0" cap="none" spc="0" normalizeH="0" baseline="0" noProof="0" dirty="0">
                <a:ln>
                  <a:noFill/>
                </a:ln>
                <a:solidFill>
                  <a:prstClr val="black"/>
                </a:solidFill>
                <a:effectLst/>
                <a:uLnTx/>
                <a:uFillTx/>
                <a:latin typeface="Arial"/>
                <a:ea typeface="Arial"/>
                <a:cs typeface="Arial"/>
                <a:sym typeface="Arial"/>
              </a:endParaRPr>
            </a:p>
            <a:p>
              <a:pPr marL="0" marR="0" lvl="0" indent="0" algn="l" defTabSz="914126" rtl="0" eaLnBrk="1" fontAlgn="auto" latinLnBrk="0" hangingPunct="1">
                <a:lnSpc>
                  <a:spcPct val="100000"/>
                </a:lnSpc>
                <a:spcBef>
                  <a:spcPts val="0"/>
                </a:spcBef>
                <a:spcAft>
                  <a:spcPts val="0"/>
                </a:spcAft>
                <a:buClr>
                  <a:srgbClr val="000000"/>
                </a:buClr>
                <a:buSzTx/>
                <a:buFontTx/>
                <a:buNone/>
                <a:tabLst/>
                <a:defRPr/>
              </a:pP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DV: Suroeste</a:t>
              </a:r>
              <a:endParaRPr kumimoji="0" sz="900" b="0" i="0" u="none" strike="noStrike" kern="0" cap="none" spc="0" normalizeH="0" baseline="0" noProof="0" dirty="0">
                <a:ln>
                  <a:noFill/>
                </a:ln>
                <a:solidFill>
                  <a:prstClr val="black"/>
                </a:solidFill>
                <a:effectLst/>
                <a:uLnTx/>
                <a:uFillTx/>
                <a:latin typeface="Arial"/>
                <a:ea typeface="Arial"/>
                <a:cs typeface="Arial"/>
                <a:sym typeface="Arial"/>
              </a:endParaRPr>
            </a:p>
            <a:p>
              <a:pPr marL="0" marR="0" lvl="0" indent="0" algn="l" defTabSz="914126" rtl="0" eaLnBrk="1" fontAlgn="auto" latinLnBrk="0" hangingPunct="1">
                <a:lnSpc>
                  <a:spcPct val="100000"/>
                </a:lnSpc>
                <a:spcBef>
                  <a:spcPts val="0"/>
                </a:spcBef>
                <a:spcAft>
                  <a:spcPts val="0"/>
                </a:spcAft>
                <a:buClr>
                  <a:srgbClr val="000000"/>
                </a:buClr>
                <a:buSzTx/>
                <a:buFontTx/>
                <a:buNone/>
                <a:tabLst/>
                <a:defRPr/>
              </a:pP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AO: 1.5 – 2.</a:t>
              </a:r>
              <a:r>
                <a:rPr lang="es-CO" sz="851" b="1" kern="0" dirty="0">
                  <a:solidFill>
                    <a:prstClr val="black"/>
                  </a:solidFill>
                  <a:latin typeface="Arial Narrow"/>
                  <a:ea typeface="Arial Narrow"/>
                  <a:cs typeface="Arial Narrow"/>
                  <a:sym typeface="Arial Narrow"/>
                </a:rPr>
                <a:t>0 </a:t>
              </a: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m</a:t>
              </a:r>
              <a:endParaRPr kumimoji="0" sz="1799" b="0" i="0" u="none" strike="noStrike" kern="0" cap="none" spc="0" normalizeH="0" baseline="0" noProof="0" dirty="0">
                <a:ln>
                  <a:noFill/>
                </a:ln>
                <a:solidFill>
                  <a:prstClr val="black"/>
                </a:solidFill>
                <a:effectLst/>
                <a:uLnTx/>
                <a:uFillTx/>
                <a:latin typeface="Arial"/>
                <a:ea typeface="Arial"/>
                <a:cs typeface="Arial"/>
                <a:sym typeface="Arial"/>
              </a:endParaRPr>
            </a:p>
          </p:txBody>
        </p:sp>
      </p:grpSp>
      <p:grpSp>
        <p:nvGrpSpPr>
          <p:cNvPr id="52" name="Google Shape;3696;p48">
            <a:extLst>
              <a:ext uri="{FF2B5EF4-FFF2-40B4-BE49-F238E27FC236}">
                <a16:creationId xmlns:a16="http://schemas.microsoft.com/office/drawing/2014/main" id="{B00751C2-5474-E1EE-259C-A5834FE9E418}"/>
              </a:ext>
            </a:extLst>
          </p:cNvPr>
          <p:cNvGrpSpPr>
            <a:grpSpLocks/>
          </p:cNvGrpSpPr>
          <p:nvPr/>
        </p:nvGrpSpPr>
        <p:grpSpPr bwMode="auto">
          <a:xfrm>
            <a:off x="-1450595" y="1369594"/>
            <a:ext cx="1392237" cy="500062"/>
            <a:chOff x="12717919" y="6530147"/>
            <a:chExt cx="1354712" cy="421879"/>
          </a:xfrm>
        </p:grpSpPr>
        <p:pic>
          <p:nvPicPr>
            <p:cNvPr id="53" name="Google Shape;3697;p48">
              <a:extLst>
                <a:ext uri="{FF2B5EF4-FFF2-40B4-BE49-F238E27FC236}">
                  <a16:creationId xmlns:a16="http://schemas.microsoft.com/office/drawing/2014/main" id="{E56A1C04-EC75-E1C8-983C-D3417B035400}"/>
                </a:ext>
              </a:extLst>
            </p:cNvPr>
            <p:cNvPicPr preferRelativeResize="0">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2956628" y="6530151"/>
              <a:ext cx="1116000" cy="421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4" name="Google Shape;3698;p48">
              <a:extLst>
                <a:ext uri="{FF2B5EF4-FFF2-40B4-BE49-F238E27FC236}">
                  <a16:creationId xmlns:a16="http://schemas.microsoft.com/office/drawing/2014/main" id="{34B449D6-4A00-377B-BDF5-974086162509}"/>
                </a:ext>
              </a:extLst>
            </p:cNvPr>
            <p:cNvSpPr/>
            <p:nvPr/>
          </p:nvSpPr>
          <p:spPr>
            <a:xfrm>
              <a:off x="12717919" y="6530147"/>
              <a:ext cx="474226" cy="421879"/>
            </a:xfrm>
            <a:prstGeom prst="rect">
              <a:avLst/>
            </a:prstGeom>
            <a:blipFill rotWithShape="1">
              <a:blip r:embed="rId6">
                <a:alphaModFix/>
              </a:blip>
              <a:stretch>
                <a:fillRect/>
              </a:stretch>
            </a:blipFill>
            <a:ln>
              <a:noFill/>
            </a:ln>
          </p:spPr>
          <p:txBody>
            <a:bodyPr spcFirstLastPara="1" lIns="0" tIns="0" rIns="0" bIns="0"/>
            <a:lstStyle/>
            <a:p>
              <a:pPr marL="0" marR="0" lvl="0" indent="0" algn="l" defTabSz="914126" rtl="0" eaLnBrk="1" fontAlgn="auto" latinLnBrk="0" hangingPunct="1">
                <a:lnSpc>
                  <a:spcPct val="100000"/>
                </a:lnSpc>
                <a:spcBef>
                  <a:spcPts val="0"/>
                </a:spcBef>
                <a:spcAft>
                  <a:spcPts val="0"/>
                </a:spcAft>
                <a:buClr>
                  <a:srgbClr val="000000"/>
                </a:buClr>
                <a:buSzTx/>
                <a:buFontTx/>
                <a:buNone/>
                <a:tabLst/>
                <a:defRPr/>
              </a:pPr>
              <a:endParaRPr kumimoji="0" sz="851" b="0" i="0" u="none" strike="noStrike" kern="0" cap="none" spc="0" normalizeH="0" baseline="0" noProof="0">
                <a:ln>
                  <a:noFill/>
                </a:ln>
                <a:solidFill>
                  <a:prstClr val="black"/>
                </a:solidFill>
                <a:effectLst/>
                <a:uLnTx/>
                <a:uFillTx/>
                <a:latin typeface="Calibri"/>
                <a:ea typeface="Calibri"/>
                <a:cs typeface="Calibri"/>
                <a:sym typeface="Calibri"/>
              </a:endParaRPr>
            </a:p>
          </p:txBody>
        </p:sp>
        <p:sp>
          <p:nvSpPr>
            <p:cNvPr id="55" name="Google Shape;3699;p48">
              <a:extLst>
                <a:ext uri="{FF2B5EF4-FFF2-40B4-BE49-F238E27FC236}">
                  <a16:creationId xmlns:a16="http://schemas.microsoft.com/office/drawing/2014/main" id="{AA4BD0FF-DB75-715B-0504-02E702539EEB}"/>
                </a:ext>
              </a:extLst>
            </p:cNvPr>
            <p:cNvSpPr/>
            <p:nvPr/>
          </p:nvSpPr>
          <p:spPr>
            <a:xfrm>
              <a:off x="13226129" y="6573005"/>
              <a:ext cx="846502" cy="334825"/>
            </a:xfrm>
            <a:prstGeom prst="rect">
              <a:avLst/>
            </a:prstGeom>
            <a:noFill/>
            <a:ln>
              <a:noFill/>
            </a:ln>
          </p:spPr>
          <p:txBody>
            <a:bodyPr spcFirstLastPara="1" lIns="0" tIns="0" rIns="0" bIns="0">
              <a:spAutoFit/>
            </a:bodyPr>
            <a:lstStyle/>
            <a:p>
              <a:pPr marL="0" marR="0" lvl="0" indent="0" algn="l" defTabSz="914126" rtl="0" eaLnBrk="1" fontAlgn="auto" latinLnBrk="0" hangingPunct="1">
                <a:lnSpc>
                  <a:spcPct val="100000"/>
                </a:lnSpc>
                <a:spcBef>
                  <a:spcPts val="0"/>
                </a:spcBef>
                <a:spcAft>
                  <a:spcPts val="0"/>
                </a:spcAft>
                <a:buClr>
                  <a:srgbClr val="000000"/>
                </a:buClr>
                <a:buSzTx/>
                <a:buFontTx/>
                <a:buNone/>
                <a:tabLst/>
                <a:defRPr/>
              </a:pP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VV: 5 – 15 nudos</a:t>
              </a:r>
              <a:endParaRPr kumimoji="0" sz="900" b="0" i="0" u="none" strike="noStrike" kern="0" cap="none" spc="0" normalizeH="0" baseline="0" noProof="0" dirty="0">
                <a:ln>
                  <a:noFill/>
                </a:ln>
                <a:solidFill>
                  <a:prstClr val="black"/>
                </a:solidFill>
                <a:effectLst/>
                <a:uLnTx/>
                <a:uFillTx/>
                <a:latin typeface="Arial"/>
                <a:ea typeface="Arial"/>
                <a:cs typeface="Arial"/>
                <a:sym typeface="Arial"/>
              </a:endParaRPr>
            </a:p>
            <a:p>
              <a:pPr marL="0" marR="0" lvl="0" indent="0" algn="l" defTabSz="914126" rtl="0" eaLnBrk="1" fontAlgn="auto" latinLnBrk="0" hangingPunct="1">
                <a:lnSpc>
                  <a:spcPct val="100000"/>
                </a:lnSpc>
                <a:spcBef>
                  <a:spcPts val="0"/>
                </a:spcBef>
                <a:spcAft>
                  <a:spcPts val="0"/>
                </a:spcAft>
                <a:buClr>
                  <a:srgbClr val="000000"/>
                </a:buClr>
                <a:buSzTx/>
                <a:buFontTx/>
                <a:buNone/>
                <a:tabLst/>
                <a:defRPr/>
              </a:pP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DV: Sur</a:t>
              </a:r>
              <a:endParaRPr kumimoji="0" sz="900" b="0" i="0" u="none" strike="noStrike" kern="0" cap="none" spc="0" normalizeH="0" baseline="0" noProof="0" dirty="0">
                <a:ln>
                  <a:noFill/>
                </a:ln>
                <a:solidFill>
                  <a:prstClr val="black"/>
                </a:solidFill>
                <a:effectLst/>
                <a:uLnTx/>
                <a:uFillTx/>
                <a:latin typeface="Arial"/>
                <a:ea typeface="Arial"/>
                <a:cs typeface="Arial"/>
                <a:sym typeface="Arial"/>
              </a:endParaRPr>
            </a:p>
            <a:p>
              <a:pPr marL="0" marR="0" lvl="0" indent="0" algn="l" defTabSz="914126" rtl="0" eaLnBrk="1" fontAlgn="auto" latinLnBrk="0" hangingPunct="1">
                <a:lnSpc>
                  <a:spcPct val="100000"/>
                </a:lnSpc>
                <a:spcBef>
                  <a:spcPts val="0"/>
                </a:spcBef>
                <a:spcAft>
                  <a:spcPts val="0"/>
                </a:spcAft>
                <a:buClr>
                  <a:srgbClr val="000000"/>
                </a:buClr>
                <a:buSzTx/>
                <a:buFontTx/>
                <a:buNone/>
                <a:tabLst/>
                <a:defRPr/>
              </a:pP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AO: 1.0 – 1.8</a:t>
              </a:r>
              <a:r>
                <a:rPr lang="es-CO" sz="851" b="1" kern="0" dirty="0">
                  <a:solidFill>
                    <a:prstClr val="black"/>
                  </a:solidFill>
                  <a:latin typeface="Arial Narrow"/>
                  <a:ea typeface="Arial Narrow"/>
                  <a:cs typeface="Arial Narrow"/>
                  <a:sym typeface="Arial Narrow"/>
                </a:rPr>
                <a:t> </a:t>
              </a: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m</a:t>
              </a:r>
              <a:endParaRPr kumimoji="0" sz="1799" b="0" i="0" u="none" strike="noStrike" kern="0" cap="none" spc="0" normalizeH="0" baseline="0" noProof="0" dirty="0">
                <a:ln>
                  <a:noFill/>
                </a:ln>
                <a:solidFill>
                  <a:prstClr val="black"/>
                </a:solidFill>
                <a:effectLst/>
                <a:uLnTx/>
                <a:uFillTx/>
                <a:latin typeface="Arial"/>
                <a:ea typeface="Arial"/>
                <a:cs typeface="Arial"/>
                <a:sym typeface="Arial"/>
              </a:endParaRPr>
            </a:p>
          </p:txBody>
        </p:sp>
      </p:grpSp>
      <p:grpSp>
        <p:nvGrpSpPr>
          <p:cNvPr id="15" name="Google Shape;3653;p48">
            <a:extLst>
              <a:ext uri="{FF2B5EF4-FFF2-40B4-BE49-F238E27FC236}">
                <a16:creationId xmlns:a16="http://schemas.microsoft.com/office/drawing/2014/main" id="{5A310B03-7B50-D995-C10E-6300DB806771}"/>
              </a:ext>
            </a:extLst>
          </p:cNvPr>
          <p:cNvGrpSpPr>
            <a:grpSpLocks/>
          </p:cNvGrpSpPr>
          <p:nvPr/>
        </p:nvGrpSpPr>
        <p:grpSpPr bwMode="auto">
          <a:xfrm>
            <a:off x="-3994167" y="4317296"/>
            <a:ext cx="1265241" cy="447679"/>
            <a:chOff x="12854781" y="2471055"/>
            <a:chExt cx="1308066" cy="450004"/>
          </a:xfrm>
        </p:grpSpPr>
        <p:pic>
          <p:nvPicPr>
            <p:cNvPr id="16" name="Google Shape;3654;p48">
              <a:extLst>
                <a:ext uri="{FF2B5EF4-FFF2-40B4-BE49-F238E27FC236}">
                  <a16:creationId xmlns:a16="http://schemas.microsoft.com/office/drawing/2014/main" id="{AC4BA4FC-2FD0-4268-AC0E-4A53A06E4D57}"/>
                </a:ext>
              </a:extLst>
            </p:cNvPr>
            <p:cNvPicPr preferRelativeResize="0">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3046846" y="2471059"/>
              <a:ext cx="1116001" cy="45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 name="Google Shape;3655;p48">
              <a:extLst>
                <a:ext uri="{FF2B5EF4-FFF2-40B4-BE49-F238E27FC236}">
                  <a16:creationId xmlns:a16="http://schemas.microsoft.com/office/drawing/2014/main" id="{8574FAB6-9661-6232-AC4A-E659226F9DFA}"/>
                </a:ext>
              </a:extLst>
            </p:cNvPr>
            <p:cNvSpPr/>
            <p:nvPr/>
          </p:nvSpPr>
          <p:spPr>
            <a:xfrm>
              <a:off x="12854781" y="2471055"/>
              <a:ext cx="451338" cy="450000"/>
            </a:xfrm>
            <a:prstGeom prst="rect">
              <a:avLst/>
            </a:prstGeom>
            <a:blipFill rotWithShape="1">
              <a:blip r:embed="rId4">
                <a:alphaModFix/>
              </a:blip>
              <a:stretch>
                <a:fillRect/>
              </a:stretch>
            </a:blipFill>
            <a:ln>
              <a:noFill/>
            </a:ln>
          </p:spPr>
          <p:txBody>
            <a:bodyPr spcFirstLastPara="1" lIns="0" tIns="0" rIns="0" bIns="0"/>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951" b="0" i="0" u="none" strike="noStrike" kern="0" cap="none" spc="0" normalizeH="0" baseline="0" noProof="0" dirty="0">
                <a:ln>
                  <a:noFill/>
                </a:ln>
                <a:solidFill>
                  <a:prstClr val="black"/>
                </a:solidFill>
                <a:effectLst/>
                <a:uLnTx/>
                <a:uFillTx/>
                <a:latin typeface="Calibri"/>
                <a:ea typeface="Calibri"/>
                <a:cs typeface="Calibri"/>
                <a:sym typeface="Calibri"/>
              </a:endParaRPr>
            </a:p>
          </p:txBody>
        </p:sp>
        <p:sp>
          <p:nvSpPr>
            <p:cNvPr id="32" name="Google Shape;3656;p48">
              <a:extLst>
                <a:ext uri="{FF2B5EF4-FFF2-40B4-BE49-F238E27FC236}">
                  <a16:creationId xmlns:a16="http://schemas.microsoft.com/office/drawing/2014/main" id="{E0053314-1E22-6201-247D-629E2A9923AF}"/>
                </a:ext>
              </a:extLst>
            </p:cNvPr>
            <p:cNvSpPr/>
            <p:nvPr/>
          </p:nvSpPr>
          <p:spPr>
            <a:xfrm>
              <a:off x="13325815" y="2646589"/>
              <a:ext cx="763174" cy="138829"/>
            </a:xfrm>
            <a:prstGeom prst="rect">
              <a:avLst/>
            </a:prstGeom>
            <a:noFill/>
            <a:ln>
              <a:noFill/>
            </a:ln>
          </p:spPr>
          <p:txBody>
            <a:bodyPr spcFirstLastPara="1" lIns="0" tIns="0" rIns="0" bIns="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CO" sz="900" b="1" i="0" u="none" strike="noStrike" kern="0" cap="none" spc="0" normalizeH="0" baseline="0" noProof="0" dirty="0">
                  <a:ln>
                    <a:noFill/>
                  </a:ln>
                  <a:solidFill>
                    <a:prstClr val="black"/>
                  </a:solidFill>
                  <a:effectLst/>
                  <a:uLnTx/>
                  <a:uFillTx/>
                  <a:latin typeface="Arial Narrow"/>
                  <a:ea typeface="Arial Narrow"/>
                  <a:cs typeface="Arial Narrow"/>
                  <a:sym typeface="Arial Narrow"/>
                </a:rPr>
                <a:t>Tiempo lluvioso</a:t>
              </a:r>
              <a:endParaRPr kumimoji="0" sz="1799" b="0" i="0" u="none" strike="noStrike" kern="0" cap="none" spc="0" normalizeH="0" baseline="0" noProof="0" dirty="0">
                <a:ln>
                  <a:noFill/>
                </a:ln>
                <a:solidFill>
                  <a:prstClr val="black"/>
                </a:solidFill>
                <a:effectLst/>
                <a:uLnTx/>
                <a:uFillTx/>
                <a:latin typeface="Arial"/>
                <a:ea typeface="Arial"/>
                <a:cs typeface="Arial"/>
                <a:sym typeface="Arial"/>
              </a:endParaRPr>
            </a:p>
          </p:txBody>
        </p:sp>
      </p:grpSp>
      <p:grpSp>
        <p:nvGrpSpPr>
          <p:cNvPr id="2" name="Google Shape;3696;p48">
            <a:extLst>
              <a:ext uri="{FF2B5EF4-FFF2-40B4-BE49-F238E27FC236}">
                <a16:creationId xmlns:a16="http://schemas.microsoft.com/office/drawing/2014/main" id="{549FF7FE-D3AA-9D51-C865-B2A2E58ADFE2}"/>
              </a:ext>
            </a:extLst>
          </p:cNvPr>
          <p:cNvGrpSpPr>
            <a:grpSpLocks/>
          </p:cNvGrpSpPr>
          <p:nvPr/>
        </p:nvGrpSpPr>
        <p:grpSpPr bwMode="auto">
          <a:xfrm>
            <a:off x="-2483765" y="3363506"/>
            <a:ext cx="1392237" cy="500062"/>
            <a:chOff x="12717919" y="6530147"/>
            <a:chExt cx="1354712" cy="421879"/>
          </a:xfrm>
        </p:grpSpPr>
        <p:pic>
          <p:nvPicPr>
            <p:cNvPr id="28" name="Google Shape;3697;p48">
              <a:extLst>
                <a:ext uri="{FF2B5EF4-FFF2-40B4-BE49-F238E27FC236}">
                  <a16:creationId xmlns:a16="http://schemas.microsoft.com/office/drawing/2014/main" id="{AF4A7946-DD94-25C2-EB9D-07A35E2B5E6C}"/>
                </a:ext>
              </a:extLst>
            </p:cNvPr>
            <p:cNvPicPr preferRelativeResize="0">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2956628" y="6530151"/>
              <a:ext cx="1116000" cy="421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 name="Google Shape;3698;p48">
              <a:extLst>
                <a:ext uri="{FF2B5EF4-FFF2-40B4-BE49-F238E27FC236}">
                  <a16:creationId xmlns:a16="http://schemas.microsoft.com/office/drawing/2014/main" id="{F85E1A4F-94EB-CEEF-F229-63C05A0A69AE}"/>
                </a:ext>
              </a:extLst>
            </p:cNvPr>
            <p:cNvSpPr/>
            <p:nvPr/>
          </p:nvSpPr>
          <p:spPr>
            <a:xfrm>
              <a:off x="12717919" y="6530147"/>
              <a:ext cx="474226" cy="421879"/>
            </a:xfrm>
            <a:prstGeom prst="rect">
              <a:avLst/>
            </a:prstGeom>
            <a:blipFill rotWithShape="1">
              <a:blip r:embed="rId6">
                <a:alphaModFix/>
              </a:blip>
              <a:stretch>
                <a:fillRect/>
              </a:stretch>
            </a:blipFill>
            <a:ln>
              <a:noFill/>
            </a:ln>
          </p:spPr>
          <p:txBody>
            <a:bodyPr spcFirstLastPara="1" lIns="0" tIns="0" rIns="0" bIns="0"/>
            <a:lstStyle/>
            <a:p>
              <a:pPr marL="0" marR="0" lvl="0" indent="0" algn="l" defTabSz="914126" rtl="0" eaLnBrk="1" fontAlgn="auto" latinLnBrk="0" hangingPunct="1">
                <a:lnSpc>
                  <a:spcPct val="100000"/>
                </a:lnSpc>
                <a:spcBef>
                  <a:spcPts val="0"/>
                </a:spcBef>
                <a:spcAft>
                  <a:spcPts val="0"/>
                </a:spcAft>
                <a:buClr>
                  <a:srgbClr val="000000"/>
                </a:buClr>
                <a:buSzTx/>
                <a:buFontTx/>
                <a:buNone/>
                <a:tabLst/>
                <a:defRPr/>
              </a:pPr>
              <a:endParaRPr kumimoji="0" sz="851" b="0" i="0" u="none" strike="noStrike" kern="0" cap="none" spc="0" normalizeH="0" baseline="0" noProof="0">
                <a:ln>
                  <a:noFill/>
                </a:ln>
                <a:solidFill>
                  <a:prstClr val="black"/>
                </a:solidFill>
                <a:effectLst/>
                <a:uLnTx/>
                <a:uFillTx/>
                <a:latin typeface="Calibri"/>
                <a:ea typeface="Calibri"/>
                <a:cs typeface="Calibri"/>
                <a:sym typeface="Calibri"/>
              </a:endParaRPr>
            </a:p>
          </p:txBody>
        </p:sp>
        <p:sp>
          <p:nvSpPr>
            <p:cNvPr id="30" name="Google Shape;3699;p48">
              <a:extLst>
                <a:ext uri="{FF2B5EF4-FFF2-40B4-BE49-F238E27FC236}">
                  <a16:creationId xmlns:a16="http://schemas.microsoft.com/office/drawing/2014/main" id="{2184FF48-3463-A6B4-8C5B-AE37D5D646D7}"/>
                </a:ext>
              </a:extLst>
            </p:cNvPr>
            <p:cNvSpPr/>
            <p:nvPr/>
          </p:nvSpPr>
          <p:spPr>
            <a:xfrm>
              <a:off x="13226129" y="6573005"/>
              <a:ext cx="846502" cy="334825"/>
            </a:xfrm>
            <a:prstGeom prst="rect">
              <a:avLst/>
            </a:prstGeom>
            <a:noFill/>
            <a:ln>
              <a:noFill/>
            </a:ln>
          </p:spPr>
          <p:txBody>
            <a:bodyPr spcFirstLastPara="1" lIns="0" tIns="0" rIns="0" bIns="0">
              <a:spAutoFit/>
            </a:bodyPr>
            <a:lstStyle/>
            <a:p>
              <a:pPr marL="0" marR="0" lvl="0" indent="0" algn="l" defTabSz="914126" rtl="0" eaLnBrk="1" fontAlgn="auto" latinLnBrk="0" hangingPunct="1">
                <a:lnSpc>
                  <a:spcPct val="100000"/>
                </a:lnSpc>
                <a:spcBef>
                  <a:spcPts val="0"/>
                </a:spcBef>
                <a:spcAft>
                  <a:spcPts val="0"/>
                </a:spcAft>
                <a:buClr>
                  <a:srgbClr val="000000"/>
                </a:buClr>
                <a:buSzTx/>
                <a:buFontTx/>
                <a:buNone/>
                <a:tabLst/>
                <a:defRPr/>
              </a:pP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VV: 10 – 12 nudos</a:t>
              </a:r>
              <a:endParaRPr kumimoji="0" sz="900" b="0" i="0" u="none" strike="noStrike" kern="0" cap="none" spc="0" normalizeH="0" baseline="0" noProof="0" dirty="0">
                <a:ln>
                  <a:noFill/>
                </a:ln>
                <a:solidFill>
                  <a:prstClr val="black"/>
                </a:solidFill>
                <a:effectLst/>
                <a:uLnTx/>
                <a:uFillTx/>
                <a:latin typeface="Arial"/>
                <a:ea typeface="Arial"/>
                <a:cs typeface="Arial"/>
                <a:sym typeface="Arial"/>
              </a:endParaRPr>
            </a:p>
            <a:p>
              <a:pPr marL="0" marR="0" lvl="0" indent="0" algn="l" defTabSz="914126" rtl="0" eaLnBrk="1" fontAlgn="auto" latinLnBrk="0" hangingPunct="1">
                <a:lnSpc>
                  <a:spcPct val="100000"/>
                </a:lnSpc>
                <a:spcBef>
                  <a:spcPts val="0"/>
                </a:spcBef>
                <a:spcAft>
                  <a:spcPts val="0"/>
                </a:spcAft>
                <a:buClr>
                  <a:srgbClr val="000000"/>
                </a:buClr>
                <a:buSzTx/>
                <a:buFontTx/>
                <a:buNone/>
                <a:tabLst/>
                <a:defRPr/>
              </a:pP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DV: Suroeste</a:t>
              </a:r>
              <a:endParaRPr kumimoji="0" sz="900" b="0" i="0" u="none" strike="noStrike" kern="0" cap="none" spc="0" normalizeH="0" baseline="0" noProof="0" dirty="0">
                <a:ln>
                  <a:noFill/>
                </a:ln>
                <a:solidFill>
                  <a:prstClr val="black"/>
                </a:solidFill>
                <a:effectLst/>
                <a:uLnTx/>
                <a:uFillTx/>
                <a:latin typeface="Arial"/>
                <a:ea typeface="Arial"/>
                <a:cs typeface="Arial"/>
                <a:sym typeface="Arial"/>
              </a:endParaRPr>
            </a:p>
            <a:p>
              <a:pPr marL="0" marR="0" lvl="0" indent="0" algn="l" defTabSz="914126" rtl="0" eaLnBrk="1" fontAlgn="auto" latinLnBrk="0" hangingPunct="1">
                <a:lnSpc>
                  <a:spcPct val="100000"/>
                </a:lnSpc>
                <a:spcBef>
                  <a:spcPts val="0"/>
                </a:spcBef>
                <a:spcAft>
                  <a:spcPts val="0"/>
                </a:spcAft>
                <a:buClr>
                  <a:srgbClr val="000000"/>
                </a:buClr>
                <a:buSzTx/>
                <a:buFontTx/>
                <a:buNone/>
                <a:tabLst/>
                <a:defRPr/>
              </a:pP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AO: 1.0 – 1.7</a:t>
              </a:r>
              <a:r>
                <a:rPr lang="es-CO" sz="851" b="1" kern="0" dirty="0">
                  <a:solidFill>
                    <a:prstClr val="black"/>
                  </a:solidFill>
                  <a:latin typeface="Arial Narrow"/>
                  <a:ea typeface="Arial Narrow"/>
                  <a:cs typeface="Arial Narrow"/>
                  <a:sym typeface="Arial Narrow"/>
                </a:rPr>
                <a:t> </a:t>
              </a: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m</a:t>
              </a:r>
              <a:endParaRPr kumimoji="0" sz="1799" b="0" i="0" u="none" strike="noStrike" kern="0" cap="none" spc="0" normalizeH="0" baseline="0" noProof="0" dirty="0">
                <a:ln>
                  <a:noFill/>
                </a:ln>
                <a:solidFill>
                  <a:prstClr val="black"/>
                </a:solidFill>
                <a:effectLst/>
                <a:uLnTx/>
                <a:uFillTx/>
                <a:latin typeface="Arial"/>
                <a:ea typeface="Arial"/>
                <a:cs typeface="Arial"/>
                <a:sym typeface="Arial"/>
              </a:endParaRPr>
            </a:p>
          </p:txBody>
        </p:sp>
      </p:grpSp>
      <p:grpSp>
        <p:nvGrpSpPr>
          <p:cNvPr id="512000" name="Google Shape;3696;p48">
            <a:extLst>
              <a:ext uri="{FF2B5EF4-FFF2-40B4-BE49-F238E27FC236}">
                <a16:creationId xmlns:a16="http://schemas.microsoft.com/office/drawing/2014/main" id="{37839A92-4BB7-8DB7-BB61-C6F769CB5ABB}"/>
              </a:ext>
            </a:extLst>
          </p:cNvPr>
          <p:cNvGrpSpPr>
            <a:grpSpLocks/>
          </p:cNvGrpSpPr>
          <p:nvPr/>
        </p:nvGrpSpPr>
        <p:grpSpPr bwMode="auto">
          <a:xfrm>
            <a:off x="-2024055" y="528204"/>
            <a:ext cx="1392237" cy="500062"/>
            <a:chOff x="12717919" y="6530147"/>
            <a:chExt cx="1354712" cy="421879"/>
          </a:xfrm>
        </p:grpSpPr>
        <p:pic>
          <p:nvPicPr>
            <p:cNvPr id="512001" name="Google Shape;3697;p48">
              <a:extLst>
                <a:ext uri="{FF2B5EF4-FFF2-40B4-BE49-F238E27FC236}">
                  <a16:creationId xmlns:a16="http://schemas.microsoft.com/office/drawing/2014/main" id="{CEC66767-4678-4BF8-4C71-0DA4E264149F}"/>
                </a:ext>
              </a:extLst>
            </p:cNvPr>
            <p:cNvPicPr preferRelativeResize="0">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2956628" y="6530151"/>
              <a:ext cx="1116000" cy="421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002" name="Google Shape;3698;p48">
              <a:extLst>
                <a:ext uri="{FF2B5EF4-FFF2-40B4-BE49-F238E27FC236}">
                  <a16:creationId xmlns:a16="http://schemas.microsoft.com/office/drawing/2014/main" id="{1F644F38-9ECF-812C-1B5E-71788BBFDF16}"/>
                </a:ext>
              </a:extLst>
            </p:cNvPr>
            <p:cNvSpPr/>
            <p:nvPr/>
          </p:nvSpPr>
          <p:spPr>
            <a:xfrm>
              <a:off x="12717919" y="6530147"/>
              <a:ext cx="474226" cy="421879"/>
            </a:xfrm>
            <a:prstGeom prst="rect">
              <a:avLst/>
            </a:prstGeom>
            <a:blipFill rotWithShape="1">
              <a:blip r:embed="rId6">
                <a:alphaModFix/>
              </a:blip>
              <a:stretch>
                <a:fillRect/>
              </a:stretch>
            </a:blipFill>
            <a:ln>
              <a:noFill/>
            </a:ln>
          </p:spPr>
          <p:txBody>
            <a:bodyPr spcFirstLastPara="1" lIns="0" tIns="0" rIns="0" bIns="0"/>
            <a:lstStyle/>
            <a:p>
              <a:pPr marL="0" marR="0" lvl="0" indent="0" algn="l" defTabSz="914126" rtl="0" eaLnBrk="1" fontAlgn="auto" latinLnBrk="0" hangingPunct="1">
                <a:lnSpc>
                  <a:spcPct val="100000"/>
                </a:lnSpc>
                <a:spcBef>
                  <a:spcPts val="0"/>
                </a:spcBef>
                <a:spcAft>
                  <a:spcPts val="0"/>
                </a:spcAft>
                <a:buClr>
                  <a:srgbClr val="000000"/>
                </a:buClr>
                <a:buSzTx/>
                <a:buFontTx/>
                <a:buNone/>
                <a:tabLst/>
                <a:defRPr/>
              </a:pPr>
              <a:endParaRPr kumimoji="0" sz="851" b="0" i="0" u="none" strike="noStrike" kern="0" cap="none" spc="0" normalizeH="0" baseline="0" noProof="0">
                <a:ln>
                  <a:noFill/>
                </a:ln>
                <a:solidFill>
                  <a:prstClr val="black"/>
                </a:solidFill>
                <a:effectLst/>
                <a:uLnTx/>
                <a:uFillTx/>
                <a:latin typeface="Calibri"/>
                <a:ea typeface="Calibri"/>
                <a:cs typeface="Calibri"/>
                <a:sym typeface="Calibri"/>
              </a:endParaRPr>
            </a:p>
          </p:txBody>
        </p:sp>
        <p:sp>
          <p:nvSpPr>
            <p:cNvPr id="512007" name="Google Shape;3699;p48">
              <a:extLst>
                <a:ext uri="{FF2B5EF4-FFF2-40B4-BE49-F238E27FC236}">
                  <a16:creationId xmlns:a16="http://schemas.microsoft.com/office/drawing/2014/main" id="{635A5E1F-4D2C-F310-C3D1-B87B17A159A6}"/>
                </a:ext>
              </a:extLst>
            </p:cNvPr>
            <p:cNvSpPr/>
            <p:nvPr/>
          </p:nvSpPr>
          <p:spPr>
            <a:xfrm>
              <a:off x="13226129" y="6573005"/>
              <a:ext cx="846502" cy="334825"/>
            </a:xfrm>
            <a:prstGeom prst="rect">
              <a:avLst/>
            </a:prstGeom>
            <a:noFill/>
            <a:ln>
              <a:noFill/>
            </a:ln>
          </p:spPr>
          <p:txBody>
            <a:bodyPr spcFirstLastPara="1" lIns="0" tIns="0" rIns="0" bIns="0">
              <a:spAutoFit/>
            </a:bodyPr>
            <a:lstStyle/>
            <a:p>
              <a:pPr marL="0" marR="0" lvl="0" indent="0" algn="l" defTabSz="914126" rtl="0" eaLnBrk="1" fontAlgn="auto" latinLnBrk="0" hangingPunct="1">
                <a:lnSpc>
                  <a:spcPct val="100000"/>
                </a:lnSpc>
                <a:spcBef>
                  <a:spcPts val="0"/>
                </a:spcBef>
                <a:spcAft>
                  <a:spcPts val="0"/>
                </a:spcAft>
                <a:buClr>
                  <a:srgbClr val="000000"/>
                </a:buClr>
                <a:buSzTx/>
                <a:buFontTx/>
                <a:buNone/>
                <a:tabLst/>
                <a:defRPr/>
              </a:pP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VV: 10 – 15 nudos</a:t>
              </a:r>
              <a:endParaRPr kumimoji="0" sz="900" b="0" i="0" u="none" strike="noStrike" kern="0" cap="none" spc="0" normalizeH="0" baseline="0" noProof="0" dirty="0">
                <a:ln>
                  <a:noFill/>
                </a:ln>
                <a:solidFill>
                  <a:prstClr val="black"/>
                </a:solidFill>
                <a:effectLst/>
                <a:uLnTx/>
                <a:uFillTx/>
                <a:latin typeface="Arial"/>
                <a:ea typeface="Arial"/>
                <a:cs typeface="Arial"/>
                <a:sym typeface="Arial"/>
              </a:endParaRPr>
            </a:p>
            <a:p>
              <a:pPr marL="0" marR="0" lvl="0" indent="0" algn="l" defTabSz="914126" rtl="0" eaLnBrk="1" fontAlgn="auto" latinLnBrk="0" hangingPunct="1">
                <a:lnSpc>
                  <a:spcPct val="100000"/>
                </a:lnSpc>
                <a:spcBef>
                  <a:spcPts val="0"/>
                </a:spcBef>
                <a:spcAft>
                  <a:spcPts val="0"/>
                </a:spcAft>
                <a:buClr>
                  <a:srgbClr val="000000"/>
                </a:buClr>
                <a:buSzTx/>
                <a:buFontTx/>
                <a:buNone/>
                <a:tabLst/>
                <a:defRPr/>
              </a:pP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DV: Suroeste</a:t>
              </a:r>
              <a:endParaRPr kumimoji="0" sz="900" b="0" i="0" u="none" strike="noStrike" kern="0" cap="none" spc="0" normalizeH="0" baseline="0" noProof="0" dirty="0">
                <a:ln>
                  <a:noFill/>
                </a:ln>
                <a:solidFill>
                  <a:prstClr val="black"/>
                </a:solidFill>
                <a:effectLst/>
                <a:uLnTx/>
                <a:uFillTx/>
                <a:latin typeface="Arial"/>
                <a:ea typeface="Arial"/>
                <a:cs typeface="Arial"/>
                <a:sym typeface="Arial"/>
              </a:endParaRPr>
            </a:p>
            <a:p>
              <a:pPr marL="0" marR="0" lvl="0" indent="0" algn="l" defTabSz="914126" rtl="0" eaLnBrk="1" fontAlgn="auto" latinLnBrk="0" hangingPunct="1">
                <a:lnSpc>
                  <a:spcPct val="100000"/>
                </a:lnSpc>
                <a:spcBef>
                  <a:spcPts val="0"/>
                </a:spcBef>
                <a:spcAft>
                  <a:spcPts val="0"/>
                </a:spcAft>
                <a:buClr>
                  <a:srgbClr val="000000"/>
                </a:buClr>
                <a:buSzTx/>
                <a:buFontTx/>
                <a:buNone/>
                <a:tabLst/>
                <a:defRPr/>
              </a:pP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AO: 1.0 – 1.5</a:t>
              </a:r>
              <a:r>
                <a:rPr lang="es-CO" sz="851" b="1" kern="0" dirty="0">
                  <a:solidFill>
                    <a:prstClr val="black"/>
                  </a:solidFill>
                  <a:latin typeface="Arial Narrow"/>
                  <a:ea typeface="Arial Narrow"/>
                  <a:cs typeface="Arial Narrow"/>
                  <a:sym typeface="Arial Narrow"/>
                </a:rPr>
                <a:t> </a:t>
              </a: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m</a:t>
              </a:r>
              <a:endParaRPr kumimoji="0" sz="1799" b="0" i="0" u="none" strike="noStrike" kern="0" cap="none" spc="0" normalizeH="0" baseline="0" noProof="0" dirty="0">
                <a:ln>
                  <a:noFill/>
                </a:ln>
                <a:solidFill>
                  <a:prstClr val="black"/>
                </a:solidFill>
                <a:effectLst/>
                <a:uLnTx/>
                <a:uFillTx/>
                <a:latin typeface="Arial"/>
                <a:ea typeface="Arial"/>
                <a:cs typeface="Arial"/>
                <a:sym typeface="Arial"/>
              </a:endParaRPr>
            </a:p>
          </p:txBody>
        </p:sp>
      </p:grpSp>
      <p:grpSp>
        <p:nvGrpSpPr>
          <p:cNvPr id="4" name="Google Shape;3653;p48">
            <a:extLst>
              <a:ext uri="{FF2B5EF4-FFF2-40B4-BE49-F238E27FC236}">
                <a16:creationId xmlns:a16="http://schemas.microsoft.com/office/drawing/2014/main" id="{A0E8EA3D-DA02-9F7B-A04E-AD7F97F897CD}"/>
              </a:ext>
            </a:extLst>
          </p:cNvPr>
          <p:cNvGrpSpPr>
            <a:grpSpLocks/>
          </p:cNvGrpSpPr>
          <p:nvPr/>
        </p:nvGrpSpPr>
        <p:grpSpPr bwMode="auto">
          <a:xfrm>
            <a:off x="-4644897" y="1068118"/>
            <a:ext cx="1265238" cy="447677"/>
            <a:chOff x="12854781" y="2471055"/>
            <a:chExt cx="1308063" cy="450002"/>
          </a:xfrm>
        </p:grpSpPr>
        <p:pic>
          <p:nvPicPr>
            <p:cNvPr id="5" name="Google Shape;3654;p48">
              <a:extLst>
                <a:ext uri="{FF2B5EF4-FFF2-40B4-BE49-F238E27FC236}">
                  <a16:creationId xmlns:a16="http://schemas.microsoft.com/office/drawing/2014/main" id="{32D39C62-7973-1E6A-960E-A6E91BBE6E6F}"/>
                </a:ext>
              </a:extLst>
            </p:cNvPr>
            <p:cNvPicPr preferRelativeResize="0">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3046843" y="2471057"/>
              <a:ext cx="1116001" cy="45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Google Shape;3655;p48">
              <a:extLst>
                <a:ext uri="{FF2B5EF4-FFF2-40B4-BE49-F238E27FC236}">
                  <a16:creationId xmlns:a16="http://schemas.microsoft.com/office/drawing/2014/main" id="{9B7FD605-0F23-3CB6-3B94-7D406D29E67A}"/>
                </a:ext>
              </a:extLst>
            </p:cNvPr>
            <p:cNvSpPr/>
            <p:nvPr/>
          </p:nvSpPr>
          <p:spPr>
            <a:xfrm>
              <a:off x="12854781" y="2471055"/>
              <a:ext cx="451338" cy="450000"/>
            </a:xfrm>
            <a:prstGeom prst="rect">
              <a:avLst/>
            </a:prstGeom>
            <a:blipFill rotWithShape="1">
              <a:blip r:embed="rId4">
                <a:alphaModFix/>
              </a:blip>
              <a:stretch>
                <a:fillRect/>
              </a:stretch>
            </a:blipFill>
            <a:ln>
              <a:noFill/>
            </a:ln>
          </p:spPr>
          <p:txBody>
            <a:bodyPr spcFirstLastPara="1" lIns="0" tIns="0" rIns="0" bIns="0"/>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951" b="0" i="0" u="none" strike="noStrike" kern="0" cap="none" spc="0" normalizeH="0" baseline="0" noProof="0" dirty="0">
                <a:ln>
                  <a:noFill/>
                </a:ln>
                <a:solidFill>
                  <a:prstClr val="black"/>
                </a:solidFill>
                <a:effectLst/>
                <a:uLnTx/>
                <a:uFillTx/>
                <a:latin typeface="Calibri"/>
                <a:ea typeface="Calibri"/>
                <a:cs typeface="Calibri"/>
                <a:sym typeface="Calibri"/>
              </a:endParaRPr>
            </a:p>
          </p:txBody>
        </p:sp>
        <p:sp>
          <p:nvSpPr>
            <p:cNvPr id="14" name="Google Shape;3656;p48">
              <a:extLst>
                <a:ext uri="{FF2B5EF4-FFF2-40B4-BE49-F238E27FC236}">
                  <a16:creationId xmlns:a16="http://schemas.microsoft.com/office/drawing/2014/main" id="{28DD4E1B-C159-A580-A578-4AF667F08EAB}"/>
                </a:ext>
              </a:extLst>
            </p:cNvPr>
            <p:cNvSpPr/>
            <p:nvPr/>
          </p:nvSpPr>
          <p:spPr>
            <a:xfrm>
              <a:off x="13325815" y="2646589"/>
              <a:ext cx="763174" cy="138829"/>
            </a:xfrm>
            <a:prstGeom prst="rect">
              <a:avLst/>
            </a:prstGeom>
            <a:noFill/>
            <a:ln>
              <a:noFill/>
            </a:ln>
          </p:spPr>
          <p:txBody>
            <a:bodyPr spcFirstLastPara="1" lIns="0" tIns="0" rIns="0" bIns="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CO" sz="900" b="1" i="0" u="none" strike="noStrike" kern="0" cap="none" spc="0" normalizeH="0" baseline="0" noProof="0" dirty="0">
                  <a:ln>
                    <a:noFill/>
                  </a:ln>
                  <a:solidFill>
                    <a:prstClr val="black"/>
                  </a:solidFill>
                  <a:effectLst/>
                  <a:uLnTx/>
                  <a:uFillTx/>
                  <a:latin typeface="Arial Narrow"/>
                  <a:ea typeface="Arial Narrow"/>
                  <a:cs typeface="Arial Narrow"/>
                  <a:sym typeface="Arial Narrow"/>
                </a:rPr>
                <a:t>Tiempo lluvioso</a:t>
              </a:r>
              <a:endParaRPr kumimoji="0" sz="1799" b="0" i="0" u="none" strike="noStrike" kern="0" cap="none" spc="0" normalizeH="0" baseline="0" noProof="0" dirty="0">
                <a:ln>
                  <a:noFill/>
                </a:ln>
                <a:solidFill>
                  <a:prstClr val="black"/>
                </a:solidFill>
                <a:effectLst/>
                <a:uLnTx/>
                <a:uFillTx/>
                <a:latin typeface="Arial"/>
                <a:ea typeface="Arial"/>
                <a:cs typeface="Arial"/>
                <a:sym typeface="Arial"/>
              </a:endParaRPr>
            </a:p>
          </p:txBody>
        </p:sp>
      </p:grpSp>
      <p:grpSp>
        <p:nvGrpSpPr>
          <p:cNvPr id="17" name="Google Shape;3696;p48">
            <a:extLst>
              <a:ext uri="{FF2B5EF4-FFF2-40B4-BE49-F238E27FC236}">
                <a16:creationId xmlns:a16="http://schemas.microsoft.com/office/drawing/2014/main" id="{9AF495F6-3DF6-D06A-CDBE-6A4406A10D65}"/>
              </a:ext>
            </a:extLst>
          </p:cNvPr>
          <p:cNvGrpSpPr>
            <a:grpSpLocks/>
          </p:cNvGrpSpPr>
          <p:nvPr/>
        </p:nvGrpSpPr>
        <p:grpSpPr bwMode="auto">
          <a:xfrm>
            <a:off x="-2850157" y="2271711"/>
            <a:ext cx="1392237" cy="500062"/>
            <a:chOff x="12717919" y="6530147"/>
            <a:chExt cx="1354712" cy="421879"/>
          </a:xfrm>
        </p:grpSpPr>
        <p:pic>
          <p:nvPicPr>
            <p:cNvPr id="18" name="Google Shape;3697;p48">
              <a:extLst>
                <a:ext uri="{FF2B5EF4-FFF2-40B4-BE49-F238E27FC236}">
                  <a16:creationId xmlns:a16="http://schemas.microsoft.com/office/drawing/2014/main" id="{EFE6384F-1826-9514-8892-5E25FDB80367}"/>
                </a:ext>
              </a:extLst>
            </p:cNvPr>
            <p:cNvPicPr preferRelativeResize="0">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2956628" y="6530151"/>
              <a:ext cx="1116000" cy="421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Google Shape;3698;p48">
              <a:extLst>
                <a:ext uri="{FF2B5EF4-FFF2-40B4-BE49-F238E27FC236}">
                  <a16:creationId xmlns:a16="http://schemas.microsoft.com/office/drawing/2014/main" id="{6885DE55-BD77-3B0E-7CFF-F86DFBB165AF}"/>
                </a:ext>
              </a:extLst>
            </p:cNvPr>
            <p:cNvSpPr/>
            <p:nvPr/>
          </p:nvSpPr>
          <p:spPr>
            <a:xfrm>
              <a:off x="12717919" y="6530147"/>
              <a:ext cx="474226" cy="421879"/>
            </a:xfrm>
            <a:prstGeom prst="rect">
              <a:avLst/>
            </a:prstGeom>
            <a:blipFill rotWithShape="1">
              <a:blip r:embed="rId6">
                <a:alphaModFix/>
              </a:blip>
              <a:stretch>
                <a:fillRect/>
              </a:stretch>
            </a:blipFill>
            <a:ln>
              <a:noFill/>
            </a:ln>
          </p:spPr>
          <p:txBody>
            <a:bodyPr spcFirstLastPara="1" lIns="0" tIns="0" rIns="0" bIns="0"/>
            <a:lstStyle/>
            <a:p>
              <a:pPr marL="0" marR="0" lvl="0" indent="0" algn="l" defTabSz="914126" rtl="0" eaLnBrk="1" fontAlgn="auto" latinLnBrk="0" hangingPunct="1">
                <a:lnSpc>
                  <a:spcPct val="100000"/>
                </a:lnSpc>
                <a:spcBef>
                  <a:spcPts val="0"/>
                </a:spcBef>
                <a:spcAft>
                  <a:spcPts val="0"/>
                </a:spcAft>
                <a:buClr>
                  <a:srgbClr val="000000"/>
                </a:buClr>
                <a:buSzTx/>
                <a:buFontTx/>
                <a:buNone/>
                <a:tabLst/>
                <a:defRPr/>
              </a:pPr>
              <a:endParaRPr kumimoji="0" sz="851" b="0" i="0" u="none" strike="noStrike" kern="0" cap="none" spc="0" normalizeH="0" baseline="0" noProof="0">
                <a:ln>
                  <a:noFill/>
                </a:ln>
                <a:solidFill>
                  <a:prstClr val="black"/>
                </a:solidFill>
                <a:effectLst/>
                <a:uLnTx/>
                <a:uFillTx/>
                <a:latin typeface="Calibri"/>
                <a:ea typeface="Calibri"/>
                <a:cs typeface="Calibri"/>
                <a:sym typeface="Calibri"/>
              </a:endParaRPr>
            </a:p>
          </p:txBody>
        </p:sp>
        <p:sp>
          <p:nvSpPr>
            <p:cNvPr id="22" name="Google Shape;3699;p48">
              <a:extLst>
                <a:ext uri="{FF2B5EF4-FFF2-40B4-BE49-F238E27FC236}">
                  <a16:creationId xmlns:a16="http://schemas.microsoft.com/office/drawing/2014/main" id="{BCFF1A27-F9A2-DCA2-7FBD-FA5A268DC321}"/>
                </a:ext>
              </a:extLst>
            </p:cNvPr>
            <p:cNvSpPr/>
            <p:nvPr/>
          </p:nvSpPr>
          <p:spPr>
            <a:xfrm>
              <a:off x="13226129" y="6573005"/>
              <a:ext cx="846502" cy="334825"/>
            </a:xfrm>
            <a:prstGeom prst="rect">
              <a:avLst/>
            </a:prstGeom>
            <a:noFill/>
            <a:ln>
              <a:noFill/>
            </a:ln>
          </p:spPr>
          <p:txBody>
            <a:bodyPr spcFirstLastPara="1" lIns="0" tIns="0" rIns="0" bIns="0">
              <a:spAutoFit/>
            </a:bodyPr>
            <a:lstStyle/>
            <a:p>
              <a:pPr marL="0" marR="0" lvl="0" indent="0" algn="l" defTabSz="914126" rtl="0" eaLnBrk="1" fontAlgn="auto" latinLnBrk="0" hangingPunct="1">
                <a:lnSpc>
                  <a:spcPct val="100000"/>
                </a:lnSpc>
                <a:spcBef>
                  <a:spcPts val="0"/>
                </a:spcBef>
                <a:spcAft>
                  <a:spcPts val="0"/>
                </a:spcAft>
                <a:buClr>
                  <a:srgbClr val="000000"/>
                </a:buClr>
                <a:buSzTx/>
                <a:buFontTx/>
                <a:buNone/>
                <a:tabLst/>
                <a:defRPr/>
              </a:pP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VV: 10 – 18 nudos</a:t>
              </a:r>
              <a:endParaRPr kumimoji="0" sz="900" b="0" i="0" u="none" strike="noStrike" kern="0" cap="none" spc="0" normalizeH="0" baseline="0" noProof="0" dirty="0">
                <a:ln>
                  <a:noFill/>
                </a:ln>
                <a:solidFill>
                  <a:prstClr val="black"/>
                </a:solidFill>
                <a:effectLst/>
                <a:uLnTx/>
                <a:uFillTx/>
                <a:latin typeface="Arial"/>
                <a:ea typeface="Arial"/>
                <a:cs typeface="Arial"/>
                <a:sym typeface="Arial"/>
              </a:endParaRPr>
            </a:p>
            <a:p>
              <a:pPr marL="0" marR="0" lvl="0" indent="0" algn="l" defTabSz="914126" rtl="0" eaLnBrk="1" fontAlgn="auto" latinLnBrk="0" hangingPunct="1">
                <a:lnSpc>
                  <a:spcPct val="100000"/>
                </a:lnSpc>
                <a:spcBef>
                  <a:spcPts val="0"/>
                </a:spcBef>
                <a:spcAft>
                  <a:spcPts val="0"/>
                </a:spcAft>
                <a:buClr>
                  <a:srgbClr val="000000"/>
                </a:buClr>
                <a:buSzTx/>
                <a:buFontTx/>
                <a:buNone/>
                <a:tabLst/>
                <a:defRPr/>
              </a:pP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DV: Suroeste</a:t>
              </a:r>
              <a:endParaRPr kumimoji="0" sz="900" b="0" i="0" u="none" strike="noStrike" kern="0" cap="none" spc="0" normalizeH="0" baseline="0" noProof="0" dirty="0">
                <a:ln>
                  <a:noFill/>
                </a:ln>
                <a:solidFill>
                  <a:prstClr val="black"/>
                </a:solidFill>
                <a:effectLst/>
                <a:uLnTx/>
                <a:uFillTx/>
                <a:latin typeface="Arial"/>
                <a:ea typeface="Arial"/>
                <a:cs typeface="Arial"/>
                <a:sym typeface="Arial"/>
              </a:endParaRPr>
            </a:p>
            <a:p>
              <a:pPr marL="0" marR="0" lvl="0" indent="0" algn="l" defTabSz="914126" rtl="0" eaLnBrk="1" fontAlgn="auto" latinLnBrk="0" hangingPunct="1">
                <a:lnSpc>
                  <a:spcPct val="100000"/>
                </a:lnSpc>
                <a:spcBef>
                  <a:spcPts val="0"/>
                </a:spcBef>
                <a:spcAft>
                  <a:spcPts val="0"/>
                </a:spcAft>
                <a:buClr>
                  <a:srgbClr val="000000"/>
                </a:buClr>
                <a:buSzTx/>
                <a:buFontTx/>
                <a:buNone/>
                <a:tabLst/>
                <a:defRPr/>
              </a:pP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AO: 1.0 – 1.7</a:t>
              </a:r>
              <a:r>
                <a:rPr lang="es-CO" sz="851" b="1" kern="0" dirty="0">
                  <a:solidFill>
                    <a:prstClr val="black"/>
                  </a:solidFill>
                  <a:latin typeface="Arial Narrow"/>
                  <a:ea typeface="Arial Narrow"/>
                  <a:cs typeface="Arial Narrow"/>
                  <a:sym typeface="Arial Narrow"/>
                </a:rPr>
                <a:t> </a:t>
              </a: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m</a:t>
              </a:r>
              <a:endParaRPr kumimoji="0" sz="1799" b="0" i="0" u="none" strike="noStrike" kern="0" cap="none" spc="0" normalizeH="0" baseline="0" noProof="0" dirty="0">
                <a:ln>
                  <a:noFill/>
                </a:ln>
                <a:solidFill>
                  <a:prstClr val="black"/>
                </a:solidFill>
                <a:effectLst/>
                <a:uLnTx/>
                <a:uFillTx/>
                <a:latin typeface="Arial"/>
                <a:ea typeface="Arial"/>
                <a:cs typeface="Arial"/>
                <a:sym typeface="Arial"/>
              </a:endParaRPr>
            </a:p>
          </p:txBody>
        </p:sp>
      </p:grpSp>
      <p:grpSp>
        <p:nvGrpSpPr>
          <p:cNvPr id="23" name="Google Shape;3653;p48">
            <a:extLst>
              <a:ext uri="{FF2B5EF4-FFF2-40B4-BE49-F238E27FC236}">
                <a16:creationId xmlns:a16="http://schemas.microsoft.com/office/drawing/2014/main" id="{5FC57EEB-E88D-0EFC-9F92-D2619980E5EA}"/>
              </a:ext>
            </a:extLst>
          </p:cNvPr>
          <p:cNvGrpSpPr>
            <a:grpSpLocks/>
          </p:cNvGrpSpPr>
          <p:nvPr/>
        </p:nvGrpSpPr>
        <p:grpSpPr bwMode="auto">
          <a:xfrm>
            <a:off x="6062742" y="3373325"/>
            <a:ext cx="1265238" cy="447677"/>
            <a:chOff x="12854781" y="2471055"/>
            <a:chExt cx="1308063" cy="450002"/>
          </a:xfrm>
        </p:grpSpPr>
        <p:pic>
          <p:nvPicPr>
            <p:cNvPr id="24" name="Google Shape;3654;p48">
              <a:extLst>
                <a:ext uri="{FF2B5EF4-FFF2-40B4-BE49-F238E27FC236}">
                  <a16:creationId xmlns:a16="http://schemas.microsoft.com/office/drawing/2014/main" id="{051617DA-A90C-7CDC-6A03-C848726B640E}"/>
                </a:ext>
              </a:extLst>
            </p:cNvPr>
            <p:cNvPicPr preferRelativeResize="0">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3046843" y="2471057"/>
              <a:ext cx="1116001" cy="45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 name="Google Shape;3655;p48">
              <a:extLst>
                <a:ext uri="{FF2B5EF4-FFF2-40B4-BE49-F238E27FC236}">
                  <a16:creationId xmlns:a16="http://schemas.microsoft.com/office/drawing/2014/main" id="{4F538DF7-F7FA-9EC5-E1B0-721DC0889B58}"/>
                </a:ext>
              </a:extLst>
            </p:cNvPr>
            <p:cNvSpPr/>
            <p:nvPr/>
          </p:nvSpPr>
          <p:spPr>
            <a:xfrm>
              <a:off x="12854781" y="2471055"/>
              <a:ext cx="451338" cy="450000"/>
            </a:xfrm>
            <a:prstGeom prst="rect">
              <a:avLst/>
            </a:prstGeom>
            <a:blipFill rotWithShape="1">
              <a:blip r:embed="rId4">
                <a:alphaModFix/>
              </a:blip>
              <a:stretch>
                <a:fillRect/>
              </a:stretch>
            </a:blipFill>
            <a:ln>
              <a:noFill/>
            </a:ln>
          </p:spPr>
          <p:txBody>
            <a:bodyPr spcFirstLastPara="1" lIns="0" tIns="0" rIns="0" bIns="0"/>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951" b="0" i="0" u="none" strike="noStrike" kern="0" cap="none" spc="0" normalizeH="0" baseline="0" noProof="0" dirty="0">
                <a:ln>
                  <a:noFill/>
                </a:ln>
                <a:solidFill>
                  <a:prstClr val="black"/>
                </a:solidFill>
                <a:effectLst/>
                <a:uLnTx/>
                <a:uFillTx/>
                <a:latin typeface="Calibri"/>
                <a:ea typeface="Calibri"/>
                <a:cs typeface="Calibri"/>
                <a:sym typeface="Calibri"/>
              </a:endParaRPr>
            </a:p>
          </p:txBody>
        </p:sp>
        <p:sp>
          <p:nvSpPr>
            <p:cNvPr id="27" name="Google Shape;3656;p48">
              <a:extLst>
                <a:ext uri="{FF2B5EF4-FFF2-40B4-BE49-F238E27FC236}">
                  <a16:creationId xmlns:a16="http://schemas.microsoft.com/office/drawing/2014/main" id="{A63AB2B6-2391-0A2A-7D1A-95479213F0C9}"/>
                </a:ext>
              </a:extLst>
            </p:cNvPr>
            <p:cNvSpPr/>
            <p:nvPr/>
          </p:nvSpPr>
          <p:spPr>
            <a:xfrm>
              <a:off x="13325815" y="2646589"/>
              <a:ext cx="763174" cy="138829"/>
            </a:xfrm>
            <a:prstGeom prst="rect">
              <a:avLst/>
            </a:prstGeom>
            <a:noFill/>
            <a:ln>
              <a:noFill/>
            </a:ln>
          </p:spPr>
          <p:txBody>
            <a:bodyPr spcFirstLastPara="1" lIns="0" tIns="0" rIns="0" bIns="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CO" sz="900" b="1" i="0" u="none" strike="noStrike" kern="0" cap="none" spc="0" normalizeH="0" baseline="0" noProof="0" dirty="0">
                  <a:ln>
                    <a:noFill/>
                  </a:ln>
                  <a:solidFill>
                    <a:prstClr val="black"/>
                  </a:solidFill>
                  <a:effectLst/>
                  <a:uLnTx/>
                  <a:uFillTx/>
                  <a:latin typeface="Arial Narrow"/>
                  <a:ea typeface="Arial Narrow"/>
                  <a:cs typeface="Arial Narrow"/>
                  <a:sym typeface="Arial Narrow"/>
                </a:rPr>
                <a:t>Tiempo lluvioso</a:t>
              </a:r>
              <a:endParaRPr kumimoji="0" sz="1799" b="0" i="0" u="none" strike="noStrike" kern="0" cap="none" spc="0" normalizeH="0" baseline="0" noProof="0" dirty="0">
                <a:ln>
                  <a:noFill/>
                </a:ln>
                <a:solidFill>
                  <a:prstClr val="black"/>
                </a:solidFill>
                <a:effectLst/>
                <a:uLnTx/>
                <a:uFillTx/>
                <a:latin typeface="Arial"/>
                <a:ea typeface="Arial"/>
                <a:cs typeface="Arial"/>
                <a:sym typeface="Arial"/>
              </a:endParaRPr>
            </a:p>
          </p:txBody>
        </p:sp>
      </p:grpSp>
      <p:pic>
        <p:nvPicPr>
          <p:cNvPr id="46" name="Google Shape;3738;p49">
            <a:extLst>
              <a:ext uri="{FF2B5EF4-FFF2-40B4-BE49-F238E27FC236}">
                <a16:creationId xmlns:a16="http://schemas.microsoft.com/office/drawing/2014/main" id="{5D453BD8-573C-7BA1-5604-65EBCDE62426}"/>
              </a:ext>
            </a:extLst>
          </p:cNvPr>
          <p:cNvPicPr preferRelativeResize="0">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820190" y="-42509"/>
            <a:ext cx="1352550" cy="44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8" name="Google Shape;3738;p49">
            <a:extLst>
              <a:ext uri="{FF2B5EF4-FFF2-40B4-BE49-F238E27FC236}">
                <a16:creationId xmlns:a16="http://schemas.microsoft.com/office/drawing/2014/main" id="{2E77FCF0-56BE-3E91-78C2-08D2E6752E7D}"/>
              </a:ext>
            </a:extLst>
          </p:cNvPr>
          <p:cNvPicPr preferRelativeResize="0">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876793" y="1920148"/>
            <a:ext cx="1352550" cy="44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49" name="Google Shape;3653;p48">
            <a:extLst>
              <a:ext uri="{FF2B5EF4-FFF2-40B4-BE49-F238E27FC236}">
                <a16:creationId xmlns:a16="http://schemas.microsoft.com/office/drawing/2014/main" id="{68290344-12D1-23E4-962D-41A3F62606F0}"/>
              </a:ext>
            </a:extLst>
          </p:cNvPr>
          <p:cNvGrpSpPr>
            <a:grpSpLocks/>
          </p:cNvGrpSpPr>
          <p:nvPr/>
        </p:nvGrpSpPr>
        <p:grpSpPr bwMode="auto">
          <a:xfrm>
            <a:off x="6258799" y="2260206"/>
            <a:ext cx="1265238" cy="447677"/>
            <a:chOff x="12854781" y="2471055"/>
            <a:chExt cx="1308063" cy="450002"/>
          </a:xfrm>
        </p:grpSpPr>
        <p:pic>
          <p:nvPicPr>
            <p:cNvPr id="50" name="Google Shape;3654;p48">
              <a:extLst>
                <a:ext uri="{FF2B5EF4-FFF2-40B4-BE49-F238E27FC236}">
                  <a16:creationId xmlns:a16="http://schemas.microsoft.com/office/drawing/2014/main" id="{1247BEAA-3A58-F977-7CE6-0EACE63BDFBF}"/>
                </a:ext>
              </a:extLst>
            </p:cNvPr>
            <p:cNvPicPr preferRelativeResize="0">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3046843" y="2471057"/>
              <a:ext cx="1116001" cy="45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 name="Google Shape;3655;p48">
              <a:extLst>
                <a:ext uri="{FF2B5EF4-FFF2-40B4-BE49-F238E27FC236}">
                  <a16:creationId xmlns:a16="http://schemas.microsoft.com/office/drawing/2014/main" id="{6BC6B26D-2F75-204F-6974-43845F80FF9A}"/>
                </a:ext>
              </a:extLst>
            </p:cNvPr>
            <p:cNvSpPr/>
            <p:nvPr/>
          </p:nvSpPr>
          <p:spPr>
            <a:xfrm>
              <a:off x="12854781" y="2471055"/>
              <a:ext cx="451338" cy="450000"/>
            </a:xfrm>
            <a:prstGeom prst="rect">
              <a:avLst/>
            </a:prstGeom>
            <a:blipFill rotWithShape="1">
              <a:blip r:embed="rId4">
                <a:alphaModFix/>
              </a:blip>
              <a:stretch>
                <a:fillRect/>
              </a:stretch>
            </a:blipFill>
            <a:ln>
              <a:noFill/>
            </a:ln>
          </p:spPr>
          <p:txBody>
            <a:bodyPr spcFirstLastPara="1" lIns="0" tIns="0" rIns="0" bIns="0"/>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951" b="0" i="0" u="none" strike="noStrike" kern="0" cap="none" spc="0" normalizeH="0" baseline="0" noProof="0" dirty="0">
                <a:ln>
                  <a:noFill/>
                </a:ln>
                <a:solidFill>
                  <a:prstClr val="black"/>
                </a:solidFill>
                <a:effectLst/>
                <a:uLnTx/>
                <a:uFillTx/>
                <a:latin typeface="Calibri"/>
                <a:ea typeface="Calibri"/>
                <a:cs typeface="Calibri"/>
                <a:sym typeface="Calibri"/>
              </a:endParaRPr>
            </a:p>
          </p:txBody>
        </p:sp>
        <p:sp>
          <p:nvSpPr>
            <p:cNvPr id="56" name="Google Shape;3656;p48">
              <a:extLst>
                <a:ext uri="{FF2B5EF4-FFF2-40B4-BE49-F238E27FC236}">
                  <a16:creationId xmlns:a16="http://schemas.microsoft.com/office/drawing/2014/main" id="{7F721D14-6950-A4D8-4FE5-C7D4835AB016}"/>
                </a:ext>
              </a:extLst>
            </p:cNvPr>
            <p:cNvSpPr/>
            <p:nvPr/>
          </p:nvSpPr>
          <p:spPr>
            <a:xfrm>
              <a:off x="13325815" y="2646589"/>
              <a:ext cx="763174" cy="138829"/>
            </a:xfrm>
            <a:prstGeom prst="rect">
              <a:avLst/>
            </a:prstGeom>
            <a:noFill/>
            <a:ln>
              <a:noFill/>
            </a:ln>
          </p:spPr>
          <p:txBody>
            <a:bodyPr spcFirstLastPara="1" lIns="0" tIns="0" rIns="0" bIns="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CO" sz="900" b="1" i="0" u="none" strike="noStrike" kern="0" cap="none" spc="0" normalizeH="0" baseline="0" noProof="0" dirty="0">
                  <a:ln>
                    <a:noFill/>
                  </a:ln>
                  <a:solidFill>
                    <a:prstClr val="black"/>
                  </a:solidFill>
                  <a:effectLst/>
                  <a:uLnTx/>
                  <a:uFillTx/>
                  <a:latin typeface="Arial Narrow"/>
                  <a:ea typeface="Arial Narrow"/>
                  <a:cs typeface="Arial Narrow"/>
                  <a:sym typeface="Arial Narrow"/>
                </a:rPr>
                <a:t>Tiempo lluvioso</a:t>
              </a:r>
              <a:endParaRPr kumimoji="0" sz="1799" b="0" i="0" u="none" strike="noStrike" kern="0" cap="none" spc="0" normalizeH="0" baseline="0" noProof="0" dirty="0">
                <a:ln>
                  <a:noFill/>
                </a:ln>
                <a:solidFill>
                  <a:prstClr val="black"/>
                </a:solidFill>
                <a:effectLst/>
                <a:uLnTx/>
                <a:uFillTx/>
                <a:latin typeface="Arial"/>
                <a:ea typeface="Arial"/>
                <a:cs typeface="Arial"/>
                <a:sym typeface="Arial"/>
              </a:endParaRPr>
            </a:p>
          </p:txBody>
        </p:sp>
      </p:grpSp>
    </p:spTree>
    <p:extLst>
      <p:ext uri="{BB962C8B-B14F-4D97-AF65-F5344CB8AC3E}">
        <p14:creationId xmlns:p14="http://schemas.microsoft.com/office/powerpoint/2010/main" val="407140009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ectángulo redondeado 26">
            <a:extLst>
              <a:ext uri="{FF2B5EF4-FFF2-40B4-BE49-F238E27FC236}">
                <a16:creationId xmlns:a16="http://schemas.microsoft.com/office/drawing/2014/main" id="{3D8CBE0F-2C1C-4E71-1C6A-D135547957A5}"/>
              </a:ext>
            </a:extLst>
          </p:cNvPr>
          <p:cNvSpPr/>
          <p:nvPr/>
        </p:nvSpPr>
        <p:spPr>
          <a:xfrm>
            <a:off x="8389938" y="2038350"/>
            <a:ext cx="2851150" cy="3767138"/>
          </a:xfrm>
          <a:prstGeom prst="roundRect">
            <a:avLst>
              <a:gd name="adj" fmla="val 6103"/>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a:p>
        </p:txBody>
      </p:sp>
      <p:sp>
        <p:nvSpPr>
          <p:cNvPr id="2" name="Título 1">
            <a:extLst>
              <a:ext uri="{FF2B5EF4-FFF2-40B4-BE49-F238E27FC236}">
                <a16:creationId xmlns:a16="http://schemas.microsoft.com/office/drawing/2014/main" id="{36A8F0CD-8AEF-4767-519F-F27D41096830}"/>
              </a:ext>
            </a:extLst>
          </p:cNvPr>
          <p:cNvSpPr>
            <a:spLocks noGrp="1"/>
          </p:cNvSpPr>
          <p:nvPr>
            <p:ph type="title" idx="4294967295"/>
          </p:nvPr>
        </p:nvSpPr>
        <p:spPr>
          <a:xfrm>
            <a:off x="641350" y="1287463"/>
            <a:ext cx="4941888" cy="922337"/>
          </a:xfrm>
        </p:spPr>
        <p:txBody>
          <a:bodyPr rtlCol="0">
            <a:normAutofit fontScale="90000"/>
          </a:bodyPr>
          <a:lstStyle/>
          <a:p>
            <a:pPr defTabSz="914377" fontAlgn="auto">
              <a:spcAft>
                <a:spcPts val="0"/>
              </a:spcAft>
              <a:defRPr/>
            </a:pPr>
            <a:r>
              <a:rPr lang="es-CO" sz="2400" b="1" dirty="0">
                <a:solidFill>
                  <a:srgbClr val="92D050"/>
                </a:solidFill>
                <a:latin typeface="Verdana" panose="020B0604030504040204" pitchFamily="34" charset="0"/>
                <a:ea typeface="Verdana" panose="020B0604030504040204" pitchFamily="34" charset="0"/>
              </a:rPr>
              <a:t>CONDICIONES HIDROMETEOROLÓGICAS ACTUALES</a:t>
            </a:r>
            <a:endParaRPr lang="es-MX" sz="2400" b="1" dirty="0">
              <a:solidFill>
                <a:srgbClr val="92D050"/>
              </a:solidFill>
              <a:latin typeface="Verdana" panose="020B0604030504040204" pitchFamily="34" charset="0"/>
              <a:ea typeface="Verdana" panose="020B0604030504040204" pitchFamily="34" charset="0"/>
            </a:endParaRPr>
          </a:p>
        </p:txBody>
      </p:sp>
      <p:sp>
        <p:nvSpPr>
          <p:cNvPr id="513029" name="Google Shape;1730;p69">
            <a:extLst>
              <a:ext uri="{FF2B5EF4-FFF2-40B4-BE49-F238E27FC236}">
                <a16:creationId xmlns:a16="http://schemas.microsoft.com/office/drawing/2014/main" id="{CA2ED79E-06FE-A0F4-8CFD-E8E600F92972}"/>
              </a:ext>
            </a:extLst>
          </p:cNvPr>
          <p:cNvSpPr>
            <a:spLocks noChangeArrowheads="1"/>
          </p:cNvSpPr>
          <p:nvPr/>
        </p:nvSpPr>
        <p:spPr bwMode="auto">
          <a:xfrm>
            <a:off x="8550275" y="2114550"/>
            <a:ext cx="2097088"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buClr>
                <a:srgbClr val="FFFFFF"/>
              </a:buClr>
              <a:buSzPts val="1800"/>
              <a:buFont typeface="Calibri" panose="020F0502020204030204" pitchFamily="34" charset="0"/>
              <a:buNone/>
            </a:pPr>
            <a:r>
              <a:rPr lang="es-CO" altLang="es-CO" sz="1400" b="1">
                <a:solidFill>
                  <a:srgbClr val="92D050"/>
                </a:solidFill>
                <a:latin typeface="Verdana" panose="020B0604030504040204" pitchFamily="34" charset="0"/>
                <a:ea typeface="Verdana" panose="020B0604030504040204" pitchFamily="34" charset="0"/>
                <a:cs typeface="Calibri" panose="020F0502020204030204" pitchFamily="34" charset="0"/>
                <a:sym typeface="Calibri" panose="020F0502020204030204" pitchFamily="34" charset="0"/>
              </a:rPr>
              <a:t>VISITA NUESTRAS REDES SOCIALES</a:t>
            </a:r>
            <a:endParaRPr lang="es-CO" altLang="es-CO" sz="1100" b="1">
              <a:solidFill>
                <a:srgbClr val="92D050"/>
              </a:solidFill>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endParaRPr>
          </a:p>
        </p:txBody>
      </p:sp>
      <p:grpSp>
        <p:nvGrpSpPr>
          <p:cNvPr id="513030" name="Grupo 37">
            <a:extLst>
              <a:ext uri="{FF2B5EF4-FFF2-40B4-BE49-F238E27FC236}">
                <a16:creationId xmlns:a16="http://schemas.microsoft.com/office/drawing/2014/main" id="{397EBD8D-2C2B-9613-11F8-76E96A73B323}"/>
              </a:ext>
            </a:extLst>
          </p:cNvPr>
          <p:cNvGrpSpPr>
            <a:grpSpLocks/>
          </p:cNvGrpSpPr>
          <p:nvPr/>
        </p:nvGrpSpPr>
        <p:grpSpPr bwMode="auto">
          <a:xfrm>
            <a:off x="8869363" y="2927350"/>
            <a:ext cx="2228850" cy="2559050"/>
            <a:chOff x="8855817" y="2561633"/>
            <a:chExt cx="1843914" cy="2118168"/>
          </a:xfrm>
        </p:grpSpPr>
        <p:pic>
          <p:nvPicPr>
            <p:cNvPr id="513031" name="Imagen 28">
              <a:extLst>
                <a:ext uri="{FF2B5EF4-FFF2-40B4-BE49-F238E27FC236}">
                  <a16:creationId xmlns:a16="http://schemas.microsoft.com/office/drawing/2014/main" id="{75565787-EB91-1909-F09E-E40F7A79B57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55817" y="4349526"/>
              <a:ext cx="330275" cy="330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3032" name="Imagen 29">
              <a:extLst>
                <a:ext uri="{FF2B5EF4-FFF2-40B4-BE49-F238E27FC236}">
                  <a16:creationId xmlns:a16="http://schemas.microsoft.com/office/drawing/2014/main" id="{CFB54726-AF0C-C8DC-374C-4DF864E8A8A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855817" y="3746544"/>
              <a:ext cx="330275" cy="330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3033" name="Imagen 30">
              <a:extLst>
                <a:ext uri="{FF2B5EF4-FFF2-40B4-BE49-F238E27FC236}">
                  <a16:creationId xmlns:a16="http://schemas.microsoft.com/office/drawing/2014/main" id="{B56EA03F-FF28-4250-F152-869973F5219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855817" y="3177616"/>
              <a:ext cx="330275" cy="3175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3034" name="Imagen 31">
              <a:extLst>
                <a:ext uri="{FF2B5EF4-FFF2-40B4-BE49-F238E27FC236}">
                  <a16:creationId xmlns:a16="http://schemas.microsoft.com/office/drawing/2014/main" id="{388C7D3E-53C6-55CF-09F1-750F96BBE93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855817" y="2561633"/>
              <a:ext cx="330275" cy="330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 name="Google Shape;1725;p69">
              <a:extLst>
                <a:ext uri="{FF2B5EF4-FFF2-40B4-BE49-F238E27FC236}">
                  <a16:creationId xmlns:a16="http://schemas.microsoft.com/office/drawing/2014/main" id="{40A9C4D5-BAE0-7901-294F-5E1A9D022304}"/>
                </a:ext>
              </a:extLst>
            </p:cNvPr>
            <p:cNvSpPr txBox="1"/>
            <p:nvPr/>
          </p:nvSpPr>
          <p:spPr>
            <a:xfrm flipH="1">
              <a:off x="9274769" y="2591855"/>
              <a:ext cx="1275243" cy="228636"/>
            </a:xfrm>
            <a:prstGeom prst="rect">
              <a:avLst/>
            </a:prstGeom>
            <a:noFill/>
            <a:ln>
              <a:noFill/>
            </a:ln>
          </p:spPr>
          <p:txBody>
            <a:bodyPr spcFirstLastPara="1" lIns="91425" tIns="45700" rIns="91425" bIns="45700">
              <a:spAutoFit/>
            </a:bodyPr>
            <a:lstStyle/>
            <a:p>
              <a:pPr eaLnBrk="1" fontAlgn="auto" hangingPunct="1">
                <a:spcBef>
                  <a:spcPts val="0"/>
                </a:spcBef>
                <a:spcAft>
                  <a:spcPts val="0"/>
                </a:spcAft>
                <a:buClr>
                  <a:srgbClr val="FFFFFF"/>
                </a:buClr>
                <a:buSzPts val="1400"/>
                <a:buFont typeface="Calibri"/>
                <a:buNone/>
                <a:defRPr/>
              </a:pPr>
              <a:r>
                <a:rPr lang="es-CO" sz="1200" dirty="0">
                  <a:solidFill>
                    <a:schemeClr val="tx1">
                      <a:lumMod val="50000"/>
                      <a:lumOff val="50000"/>
                    </a:schemeClr>
                  </a:solidFill>
                  <a:latin typeface="Verdana" panose="020B0604030504040204" pitchFamily="34" charset="0"/>
                  <a:ea typeface="Verdana" panose="020B0604030504040204" pitchFamily="34" charset="0"/>
                  <a:cs typeface="Calibri"/>
                  <a:sym typeface="Calibri"/>
                </a:rPr>
                <a:t>InstitutoIDEAM</a:t>
              </a:r>
              <a:endParaRPr sz="1200" dirty="0">
                <a:solidFill>
                  <a:schemeClr val="tx1">
                    <a:lumMod val="50000"/>
                    <a:lumOff val="50000"/>
                  </a:schemeClr>
                </a:solidFill>
                <a:latin typeface="Verdana" panose="020B0604030504040204" pitchFamily="34" charset="0"/>
                <a:ea typeface="Verdana" panose="020B0604030504040204" pitchFamily="34" charset="0"/>
                <a:cs typeface="Arial"/>
                <a:sym typeface="Arial"/>
              </a:endParaRPr>
            </a:p>
          </p:txBody>
        </p:sp>
        <p:sp>
          <p:nvSpPr>
            <p:cNvPr id="34" name="Google Shape;1724;p69">
              <a:extLst>
                <a:ext uri="{FF2B5EF4-FFF2-40B4-BE49-F238E27FC236}">
                  <a16:creationId xmlns:a16="http://schemas.microsoft.com/office/drawing/2014/main" id="{F8A99E5D-B8D6-3627-FC3B-B01D4C509434}"/>
                </a:ext>
              </a:extLst>
            </p:cNvPr>
            <p:cNvSpPr txBox="1"/>
            <p:nvPr/>
          </p:nvSpPr>
          <p:spPr>
            <a:xfrm flipH="1">
              <a:off x="9274769" y="3212063"/>
              <a:ext cx="1424962" cy="228636"/>
            </a:xfrm>
            <a:prstGeom prst="rect">
              <a:avLst/>
            </a:prstGeom>
            <a:noFill/>
            <a:ln>
              <a:noFill/>
            </a:ln>
          </p:spPr>
          <p:txBody>
            <a:bodyPr spcFirstLastPara="1" lIns="91425" tIns="45700" rIns="91425" bIns="45700">
              <a:spAutoFit/>
            </a:bodyPr>
            <a:lstStyle/>
            <a:p>
              <a:pPr eaLnBrk="1" fontAlgn="auto" hangingPunct="1">
                <a:spcBef>
                  <a:spcPts val="0"/>
                </a:spcBef>
                <a:spcAft>
                  <a:spcPts val="0"/>
                </a:spcAft>
                <a:buClr>
                  <a:srgbClr val="FFFFFF"/>
                </a:buClr>
                <a:buSzPts val="1400"/>
                <a:buFont typeface="Calibri"/>
                <a:buNone/>
                <a:defRPr/>
              </a:pPr>
              <a:r>
                <a:rPr lang="es-CO" sz="1200" dirty="0">
                  <a:solidFill>
                    <a:schemeClr val="tx1">
                      <a:lumMod val="50000"/>
                      <a:lumOff val="50000"/>
                    </a:schemeClr>
                  </a:solidFill>
                  <a:latin typeface="Verdana" panose="020B0604030504040204" pitchFamily="34" charset="0"/>
                  <a:ea typeface="Verdana" panose="020B0604030504040204" pitchFamily="34" charset="0"/>
                  <a:cs typeface="Calibri"/>
                  <a:sym typeface="Calibri"/>
                </a:rPr>
                <a:t>@IDEAMColombia</a:t>
              </a:r>
              <a:endParaRPr sz="1200" dirty="0">
                <a:solidFill>
                  <a:schemeClr val="tx1">
                    <a:lumMod val="50000"/>
                    <a:lumOff val="50000"/>
                  </a:schemeClr>
                </a:solidFill>
                <a:latin typeface="Verdana" panose="020B0604030504040204" pitchFamily="34" charset="0"/>
                <a:ea typeface="Verdana" panose="020B0604030504040204" pitchFamily="34" charset="0"/>
                <a:cs typeface="Arial"/>
                <a:sym typeface="Arial"/>
              </a:endParaRPr>
            </a:p>
          </p:txBody>
        </p:sp>
        <p:sp>
          <p:nvSpPr>
            <p:cNvPr id="35" name="Google Shape;1724;p69">
              <a:extLst>
                <a:ext uri="{FF2B5EF4-FFF2-40B4-BE49-F238E27FC236}">
                  <a16:creationId xmlns:a16="http://schemas.microsoft.com/office/drawing/2014/main" id="{F71D39C2-D881-FFFC-5E1F-B404BA64CF0E}"/>
                </a:ext>
              </a:extLst>
            </p:cNvPr>
            <p:cNvSpPr txBox="1"/>
            <p:nvPr/>
          </p:nvSpPr>
          <p:spPr>
            <a:xfrm flipH="1">
              <a:off x="9274769" y="3781025"/>
              <a:ext cx="1292316" cy="228636"/>
            </a:xfrm>
            <a:prstGeom prst="rect">
              <a:avLst/>
            </a:prstGeom>
            <a:noFill/>
            <a:ln>
              <a:noFill/>
            </a:ln>
          </p:spPr>
          <p:txBody>
            <a:bodyPr spcFirstLastPara="1" lIns="91425" tIns="45700" rIns="91425" bIns="45700">
              <a:spAutoFit/>
            </a:bodyPr>
            <a:lstStyle/>
            <a:p>
              <a:pPr eaLnBrk="1" fontAlgn="auto" hangingPunct="1">
                <a:spcBef>
                  <a:spcPts val="0"/>
                </a:spcBef>
                <a:spcAft>
                  <a:spcPts val="0"/>
                </a:spcAft>
                <a:buClr>
                  <a:srgbClr val="FFFFFF"/>
                </a:buClr>
                <a:buSzPts val="1400"/>
                <a:buFont typeface="Calibri"/>
                <a:buNone/>
                <a:defRPr/>
              </a:pPr>
              <a:r>
                <a:rPr lang="es-CO" sz="1200" dirty="0">
                  <a:solidFill>
                    <a:schemeClr val="tx1">
                      <a:lumMod val="50000"/>
                      <a:lumOff val="50000"/>
                    </a:schemeClr>
                  </a:solidFill>
                  <a:latin typeface="Verdana" panose="020B0604030504040204" pitchFamily="34" charset="0"/>
                  <a:ea typeface="Verdana" panose="020B0604030504040204" pitchFamily="34" charset="0"/>
                  <a:cs typeface="Calibri"/>
                  <a:sym typeface="Calibri"/>
                </a:rPr>
                <a:t>IdeamColombia</a:t>
              </a:r>
              <a:endParaRPr sz="1200" dirty="0">
                <a:solidFill>
                  <a:schemeClr val="tx1">
                    <a:lumMod val="50000"/>
                    <a:lumOff val="50000"/>
                  </a:schemeClr>
                </a:solidFill>
                <a:latin typeface="Verdana" panose="020B0604030504040204" pitchFamily="34" charset="0"/>
                <a:ea typeface="Verdana" panose="020B0604030504040204" pitchFamily="34" charset="0"/>
                <a:cs typeface="Arial"/>
                <a:sym typeface="Arial"/>
              </a:endParaRPr>
            </a:p>
          </p:txBody>
        </p:sp>
        <p:sp>
          <p:nvSpPr>
            <p:cNvPr id="36" name="Google Shape;1724;p69">
              <a:extLst>
                <a:ext uri="{FF2B5EF4-FFF2-40B4-BE49-F238E27FC236}">
                  <a16:creationId xmlns:a16="http://schemas.microsoft.com/office/drawing/2014/main" id="{5F88BC41-5EBE-0EF1-C59D-0AC0E3FE1492}"/>
                </a:ext>
              </a:extLst>
            </p:cNvPr>
            <p:cNvSpPr txBox="1"/>
            <p:nvPr/>
          </p:nvSpPr>
          <p:spPr>
            <a:xfrm flipH="1">
              <a:off x="9274769" y="4390721"/>
              <a:ext cx="1292316" cy="228636"/>
            </a:xfrm>
            <a:prstGeom prst="rect">
              <a:avLst/>
            </a:prstGeom>
            <a:noFill/>
            <a:ln>
              <a:noFill/>
            </a:ln>
          </p:spPr>
          <p:txBody>
            <a:bodyPr spcFirstLastPara="1" lIns="91425" tIns="45700" rIns="91425" bIns="45700">
              <a:spAutoFit/>
            </a:bodyPr>
            <a:lstStyle/>
            <a:p>
              <a:pPr eaLnBrk="1" fontAlgn="auto" hangingPunct="1">
                <a:spcBef>
                  <a:spcPts val="0"/>
                </a:spcBef>
                <a:spcAft>
                  <a:spcPts val="0"/>
                </a:spcAft>
                <a:buClr>
                  <a:srgbClr val="FFFFFF"/>
                </a:buClr>
                <a:buSzPts val="1400"/>
                <a:buFont typeface="Calibri"/>
                <a:buNone/>
                <a:defRPr/>
              </a:pPr>
              <a:r>
                <a:rPr lang="es-CO" sz="1200" dirty="0">
                  <a:solidFill>
                    <a:schemeClr val="tx1">
                      <a:lumMod val="50000"/>
                      <a:lumOff val="50000"/>
                    </a:schemeClr>
                  </a:solidFill>
                  <a:latin typeface="Verdana" panose="020B0604030504040204" pitchFamily="34" charset="0"/>
                  <a:ea typeface="Verdana" panose="020B0604030504040204" pitchFamily="34" charset="0"/>
                  <a:cs typeface="Calibri"/>
                  <a:sym typeface="Calibri"/>
                </a:rPr>
                <a:t>Ideam.Instituto</a:t>
              </a:r>
              <a:endParaRPr sz="1200" dirty="0">
                <a:solidFill>
                  <a:schemeClr val="tx1">
                    <a:lumMod val="50000"/>
                    <a:lumOff val="50000"/>
                  </a:schemeClr>
                </a:solidFill>
                <a:latin typeface="Verdana" panose="020B0604030504040204" pitchFamily="34" charset="0"/>
                <a:ea typeface="Verdana" panose="020B0604030504040204" pitchFamily="34" charset="0"/>
                <a:cs typeface="Arial"/>
                <a:sym typeface="Arial"/>
              </a:endParaRPr>
            </a:p>
          </p:txBody>
        </p:sp>
      </p:grpSp>
      <p:sp>
        <p:nvSpPr>
          <p:cNvPr id="24" name="Google Shape;1722;p69">
            <a:extLst>
              <a:ext uri="{FF2B5EF4-FFF2-40B4-BE49-F238E27FC236}">
                <a16:creationId xmlns:a16="http://schemas.microsoft.com/office/drawing/2014/main" id="{968B0E9E-D948-2925-C917-8060F8B46B8C}"/>
              </a:ext>
            </a:extLst>
          </p:cNvPr>
          <p:cNvSpPr txBox="1"/>
          <p:nvPr/>
        </p:nvSpPr>
        <p:spPr>
          <a:xfrm>
            <a:off x="400842" y="2492812"/>
            <a:ext cx="7424739" cy="3077725"/>
          </a:xfrm>
          <a:prstGeom prst="rect">
            <a:avLst/>
          </a:prstGeom>
          <a:noFill/>
          <a:ln>
            <a:noFill/>
          </a:ln>
        </p:spPr>
        <p:txBody>
          <a:bodyPr spcFirstLastPara="1" wrap="square" lIns="91425" tIns="45700" rIns="91425" bIns="45700">
            <a:spAutoFit/>
          </a:bodyPr>
          <a:lstStyle/>
          <a:p>
            <a:pPr eaLnBrk="1" fontAlgn="auto" hangingPunct="1">
              <a:spcBef>
                <a:spcPts val="0"/>
              </a:spcBef>
              <a:spcAft>
                <a:spcPts val="0"/>
              </a:spcAft>
              <a:buClr>
                <a:srgbClr val="FFFFFF"/>
              </a:buClr>
              <a:buSzPts val="1400"/>
              <a:buFont typeface="Arial Narrow"/>
              <a:buNone/>
              <a:defRPr/>
            </a:pPr>
            <a:r>
              <a:rPr lang="es-CO" sz="1200" b="1" dirty="0">
                <a:solidFill>
                  <a:schemeClr val="tx1">
                    <a:lumMod val="50000"/>
                    <a:lumOff val="50000"/>
                  </a:schemeClr>
                </a:solidFill>
                <a:latin typeface="Verdana" panose="020B0604030504040204" pitchFamily="34" charset="0"/>
                <a:ea typeface="Verdana" panose="020B0604030504040204" pitchFamily="34" charset="0"/>
                <a:cs typeface="Arial Narrow"/>
                <a:sym typeface="Arial Narrow"/>
              </a:rPr>
              <a:t>Ghisliane Echeverry Prieto | Directora General</a:t>
            </a:r>
          </a:p>
          <a:p>
            <a:pPr eaLnBrk="1" fontAlgn="auto" hangingPunct="1">
              <a:spcBef>
                <a:spcPts val="0"/>
              </a:spcBef>
              <a:spcAft>
                <a:spcPts val="0"/>
              </a:spcAft>
              <a:buClr>
                <a:srgbClr val="FFFFFF"/>
              </a:buClr>
              <a:buSzPts val="1400"/>
              <a:buFont typeface="Arial Narrow"/>
              <a:buNone/>
              <a:defRPr/>
            </a:pPr>
            <a:r>
              <a:rPr lang="es-CO" sz="1200" b="1" dirty="0">
                <a:solidFill>
                  <a:schemeClr val="tx1">
                    <a:lumMod val="50000"/>
                    <a:lumOff val="50000"/>
                  </a:schemeClr>
                </a:solidFill>
                <a:latin typeface="Verdana" panose="020B0604030504040204" pitchFamily="34" charset="0"/>
                <a:ea typeface="Verdana" panose="020B0604030504040204" pitchFamily="34" charset="0"/>
                <a:cs typeface="Arial Narrow"/>
                <a:sym typeface="Arial Narrow"/>
              </a:rPr>
              <a:t>MY. Diana Carolina Rueda </a:t>
            </a:r>
            <a:r>
              <a:rPr lang="es-CO" sz="1200" b="1" dirty="0" err="1">
                <a:solidFill>
                  <a:schemeClr val="tx1">
                    <a:lumMod val="50000"/>
                    <a:lumOff val="50000"/>
                  </a:schemeClr>
                </a:solidFill>
                <a:latin typeface="Verdana" panose="020B0604030504040204" pitchFamily="34" charset="0"/>
                <a:ea typeface="Verdana" panose="020B0604030504040204" pitchFamily="34" charset="0"/>
                <a:cs typeface="Arial Narrow"/>
                <a:sym typeface="Arial Narrow"/>
              </a:rPr>
              <a:t>Dimate</a:t>
            </a:r>
            <a:r>
              <a:rPr lang="es-CO" sz="1200" b="1" dirty="0">
                <a:solidFill>
                  <a:schemeClr val="tx1">
                    <a:lumMod val="50000"/>
                    <a:lumOff val="50000"/>
                  </a:schemeClr>
                </a:solidFill>
                <a:latin typeface="Verdana" panose="020B0604030504040204" pitchFamily="34" charset="0"/>
                <a:ea typeface="Verdana" panose="020B0604030504040204" pitchFamily="34" charset="0"/>
                <a:cs typeface="Arial Narrow"/>
                <a:sym typeface="Arial Narrow"/>
              </a:rPr>
              <a:t> | Jefe Oficina del Servicio de Pronóstico y Alertas</a:t>
            </a:r>
            <a:endParaRPr lang="es-CO" sz="1200" dirty="0">
              <a:solidFill>
                <a:schemeClr val="tx1">
                  <a:lumMod val="50000"/>
                  <a:lumOff val="50000"/>
                </a:schemeClr>
              </a:solidFill>
              <a:latin typeface="Verdana" panose="020B0604030504040204" pitchFamily="34" charset="0"/>
              <a:ea typeface="Verdana" panose="020B0604030504040204" pitchFamily="34" charset="0"/>
              <a:cs typeface="Arial"/>
              <a:sym typeface="Arial"/>
            </a:endParaRPr>
          </a:p>
          <a:p>
            <a:pPr eaLnBrk="1" fontAlgn="auto" hangingPunct="1">
              <a:spcBef>
                <a:spcPts val="0"/>
              </a:spcBef>
              <a:spcAft>
                <a:spcPts val="0"/>
              </a:spcAft>
              <a:buClr>
                <a:srgbClr val="000000"/>
              </a:buClr>
              <a:buSzPts val="1400"/>
              <a:buFont typeface="Calibri"/>
              <a:buNone/>
              <a:defRPr/>
            </a:pPr>
            <a:endParaRPr lang="es-CO" sz="1200" b="1" dirty="0">
              <a:solidFill>
                <a:schemeClr val="tx1">
                  <a:lumMod val="50000"/>
                  <a:lumOff val="50000"/>
                </a:schemeClr>
              </a:solidFill>
              <a:latin typeface="Verdana" panose="020B0604030504040204" pitchFamily="34" charset="0"/>
              <a:ea typeface="Verdana" panose="020B0604030504040204" pitchFamily="34" charset="0"/>
              <a:cs typeface="Arial Narrow"/>
              <a:sym typeface="Arial Narrow"/>
            </a:endParaRPr>
          </a:p>
          <a:p>
            <a:pPr eaLnBrk="1" fontAlgn="auto" hangingPunct="1">
              <a:spcBef>
                <a:spcPts val="0"/>
              </a:spcBef>
              <a:spcAft>
                <a:spcPts val="0"/>
              </a:spcAft>
              <a:buClr>
                <a:srgbClr val="FFFFFF"/>
              </a:buClr>
              <a:buSzPts val="1400"/>
              <a:buFont typeface="Arial Narrow"/>
              <a:buNone/>
              <a:defRPr/>
            </a:pPr>
            <a:r>
              <a:rPr lang="es-CO" sz="1200" b="1" dirty="0">
                <a:solidFill>
                  <a:schemeClr val="tx1">
                    <a:lumMod val="50000"/>
                    <a:lumOff val="50000"/>
                  </a:schemeClr>
                </a:solidFill>
                <a:latin typeface="Verdana" panose="020B0604030504040204" pitchFamily="34" charset="0"/>
                <a:ea typeface="Verdana" panose="020B0604030504040204" pitchFamily="34" charset="0"/>
                <a:cs typeface="Arial Narrow"/>
                <a:sym typeface="Arial Narrow"/>
              </a:rPr>
              <a:t>Elaboró:</a:t>
            </a:r>
            <a:endParaRPr lang="es-CO" sz="1200" dirty="0">
              <a:solidFill>
                <a:schemeClr val="tx1">
                  <a:lumMod val="50000"/>
                  <a:lumOff val="50000"/>
                </a:schemeClr>
              </a:solidFill>
              <a:latin typeface="Verdana" panose="020B0604030504040204" pitchFamily="34" charset="0"/>
              <a:ea typeface="Verdana" panose="020B0604030504040204" pitchFamily="34" charset="0"/>
              <a:cs typeface="Arial"/>
              <a:sym typeface="Arial"/>
            </a:endParaRPr>
          </a:p>
          <a:p>
            <a:pPr eaLnBrk="1" fontAlgn="auto" hangingPunct="1">
              <a:spcBef>
                <a:spcPts val="0"/>
              </a:spcBef>
              <a:spcAft>
                <a:spcPts val="0"/>
              </a:spcAft>
              <a:buSzPts val="1400"/>
              <a:defRPr/>
            </a:pPr>
            <a:r>
              <a:rPr lang="es-ES" sz="1400" dirty="0">
                <a:solidFill>
                  <a:prstClr val="black">
                    <a:lumMod val="50000"/>
                    <a:lumOff val="50000"/>
                  </a:prstClr>
                </a:solidFill>
                <a:latin typeface="Verdana" panose="020B0604030504040204" pitchFamily="34" charset="0"/>
                <a:ea typeface="Verdana" panose="020B0604030504040204" pitchFamily="34" charset="0"/>
                <a:sym typeface="Verdana"/>
              </a:rPr>
              <a:t>Sergio Ruiz Castro (Meteorología)</a:t>
            </a:r>
          </a:p>
          <a:p>
            <a:pPr algn="l"/>
            <a:r>
              <a:rPr lang="es-CO" sz="1400" dirty="0">
                <a:solidFill>
                  <a:prstClr val="black">
                    <a:lumMod val="50000"/>
                    <a:lumOff val="50000"/>
                  </a:prstClr>
                </a:solidFill>
                <a:latin typeface="Verdana" panose="020B0604030504040204" pitchFamily="34" charset="0"/>
                <a:ea typeface="Verdana" panose="020B0604030504040204" pitchFamily="34" charset="0"/>
                <a:sym typeface="Verdana"/>
              </a:rPr>
              <a:t>Camilo Alejandro Pedraza Pérez – Juan Sebastián Barrera </a:t>
            </a:r>
            <a:r>
              <a:rPr lang="es-ES" sz="1400" dirty="0">
                <a:solidFill>
                  <a:prstClr val="black">
                    <a:lumMod val="50000"/>
                    <a:lumOff val="50000"/>
                  </a:prstClr>
                </a:solidFill>
                <a:latin typeface="Verdana" panose="020B0604030504040204" pitchFamily="34" charset="0"/>
                <a:ea typeface="Verdana" panose="020B0604030504040204" pitchFamily="34" charset="0"/>
                <a:sym typeface="Verdana"/>
              </a:rPr>
              <a:t>(Hidrología)</a:t>
            </a:r>
          </a:p>
          <a:p>
            <a:pPr eaLnBrk="1" fontAlgn="auto" hangingPunct="1">
              <a:spcBef>
                <a:spcPts val="0"/>
              </a:spcBef>
              <a:spcAft>
                <a:spcPts val="0"/>
              </a:spcAft>
              <a:buSzPts val="1400"/>
              <a:defRPr/>
            </a:pPr>
            <a:r>
              <a:rPr lang="es-ES" sz="1400" dirty="0">
                <a:solidFill>
                  <a:prstClr val="black">
                    <a:lumMod val="50000"/>
                    <a:lumOff val="50000"/>
                  </a:prstClr>
                </a:solidFill>
                <a:latin typeface="Verdana" panose="020B0604030504040204" pitchFamily="34" charset="0"/>
                <a:ea typeface="Verdana" panose="020B0604030504040204" pitchFamily="34" charset="0"/>
                <a:sym typeface="Verdana"/>
              </a:rPr>
              <a:t>Ana Milena Rincón Loaiza (Deslizamientos de Tierra)</a:t>
            </a:r>
          </a:p>
          <a:p>
            <a:pPr eaLnBrk="1" fontAlgn="auto" hangingPunct="1">
              <a:spcBef>
                <a:spcPts val="0"/>
              </a:spcBef>
              <a:spcAft>
                <a:spcPts val="0"/>
              </a:spcAft>
              <a:buSzPts val="1400"/>
              <a:defRPr/>
            </a:pPr>
            <a:r>
              <a:rPr lang="es-ES" sz="1400" dirty="0">
                <a:solidFill>
                  <a:prstClr val="black">
                    <a:lumMod val="50000"/>
                    <a:lumOff val="50000"/>
                  </a:prstClr>
                </a:solidFill>
                <a:latin typeface="Verdana" panose="020B0604030504040204" pitchFamily="34" charset="0"/>
                <a:ea typeface="Verdana" panose="020B0604030504040204" pitchFamily="34" charset="0"/>
                <a:sym typeface="Verdana"/>
              </a:rPr>
              <a:t>Adriana Marcela Tamayo Quintana (Incendios de la Cobertura Vegetal)</a:t>
            </a:r>
          </a:p>
          <a:p>
            <a:pPr eaLnBrk="1" fontAlgn="auto" hangingPunct="1">
              <a:spcBef>
                <a:spcPts val="0"/>
              </a:spcBef>
              <a:spcAft>
                <a:spcPts val="0"/>
              </a:spcAft>
              <a:buSzPts val="1400"/>
              <a:defRPr/>
            </a:pPr>
            <a:r>
              <a:rPr lang="es-ES" sz="1400" dirty="0">
                <a:solidFill>
                  <a:prstClr val="black">
                    <a:lumMod val="50000"/>
                    <a:lumOff val="50000"/>
                  </a:prstClr>
                </a:solidFill>
                <a:latin typeface="Verdana" panose="020B0604030504040204" pitchFamily="34" charset="0"/>
                <a:ea typeface="Verdana" panose="020B0604030504040204" pitchFamily="34" charset="0"/>
                <a:sym typeface="Verdana"/>
              </a:rPr>
              <a:t>Mauricio Torres Granada (Datos Hidrometeorológicos)</a:t>
            </a:r>
          </a:p>
          <a:p>
            <a:pPr eaLnBrk="1" fontAlgn="auto" hangingPunct="1">
              <a:spcBef>
                <a:spcPts val="0"/>
              </a:spcBef>
              <a:spcAft>
                <a:spcPts val="0"/>
              </a:spcAft>
              <a:buClr>
                <a:srgbClr val="FFFFFF"/>
              </a:buClr>
              <a:buSzPts val="1400"/>
              <a:buFont typeface="Arial"/>
              <a:buNone/>
              <a:defRPr/>
            </a:pPr>
            <a:endParaRPr lang="es-CO" sz="1200" dirty="0">
              <a:solidFill>
                <a:schemeClr val="tx1">
                  <a:lumMod val="50000"/>
                  <a:lumOff val="50000"/>
                </a:schemeClr>
              </a:solidFill>
              <a:latin typeface="Verdana" panose="020B0604030504040204" pitchFamily="34" charset="0"/>
              <a:ea typeface="Verdana" panose="020B0604030504040204" pitchFamily="34" charset="0"/>
              <a:cs typeface="Arial Narrow"/>
              <a:sym typeface="Arial Narrow"/>
            </a:endParaRPr>
          </a:p>
          <a:p>
            <a:pPr eaLnBrk="1" fontAlgn="auto" hangingPunct="1">
              <a:spcBef>
                <a:spcPts val="0"/>
              </a:spcBef>
              <a:spcAft>
                <a:spcPts val="0"/>
              </a:spcAft>
              <a:buClr>
                <a:srgbClr val="FFFFFF"/>
              </a:buClr>
              <a:buSzPts val="1400"/>
              <a:buFont typeface="Arial"/>
              <a:buNone/>
              <a:defRPr/>
            </a:pPr>
            <a:r>
              <a:rPr lang="es-CO" sz="1200" b="1" dirty="0">
                <a:solidFill>
                  <a:schemeClr val="tx1">
                    <a:lumMod val="50000"/>
                    <a:lumOff val="50000"/>
                  </a:schemeClr>
                </a:solidFill>
                <a:latin typeface="Verdana" panose="020B0604030504040204" pitchFamily="34" charset="0"/>
                <a:ea typeface="Verdana" panose="020B0604030504040204" pitchFamily="34" charset="0"/>
                <a:cs typeface="Arial Narrow"/>
                <a:sym typeface="Arial Narrow"/>
              </a:rPr>
              <a:t>OFICINA DEL SERVICIO DE PRONÓSTICO Y ALERTAS</a:t>
            </a:r>
            <a:endParaRPr lang="es-CO" sz="1200" dirty="0">
              <a:solidFill>
                <a:schemeClr val="tx1">
                  <a:lumMod val="50000"/>
                  <a:lumOff val="50000"/>
                </a:schemeClr>
              </a:solidFill>
              <a:latin typeface="Verdana" panose="020B0604030504040204" pitchFamily="34" charset="0"/>
              <a:ea typeface="Verdana" panose="020B0604030504040204" pitchFamily="34" charset="0"/>
              <a:cs typeface="Arial"/>
              <a:sym typeface="Arial"/>
            </a:endParaRPr>
          </a:p>
          <a:p>
            <a:pPr eaLnBrk="1" fontAlgn="auto" hangingPunct="1">
              <a:spcBef>
                <a:spcPts val="0"/>
              </a:spcBef>
              <a:spcAft>
                <a:spcPts val="0"/>
              </a:spcAft>
              <a:buClr>
                <a:srgbClr val="FFFFFF"/>
              </a:buClr>
              <a:buSzPts val="1400"/>
              <a:buFont typeface="Arial"/>
              <a:buNone/>
              <a:defRPr/>
            </a:pPr>
            <a:r>
              <a:rPr lang="es-CO" sz="1200" dirty="0">
                <a:solidFill>
                  <a:schemeClr val="tx1">
                    <a:lumMod val="50000"/>
                    <a:lumOff val="50000"/>
                  </a:schemeClr>
                </a:solidFill>
                <a:latin typeface="Verdana" panose="020B0604030504040204" pitchFamily="34" charset="0"/>
                <a:ea typeface="Verdana" panose="020B0604030504040204" pitchFamily="34" charset="0"/>
                <a:cs typeface="Arial Narrow"/>
                <a:sym typeface="Arial Narrow"/>
              </a:rPr>
              <a:t>http://www.ideam.gov.co</a:t>
            </a:r>
            <a:endParaRPr lang="es-CO" sz="1200" dirty="0">
              <a:solidFill>
                <a:schemeClr val="tx1">
                  <a:lumMod val="50000"/>
                  <a:lumOff val="50000"/>
                </a:schemeClr>
              </a:solidFill>
              <a:latin typeface="Verdana" panose="020B0604030504040204" pitchFamily="34" charset="0"/>
              <a:ea typeface="Verdana" panose="020B0604030504040204" pitchFamily="34" charset="0"/>
              <a:cs typeface="Arial"/>
              <a:sym typeface="Arial"/>
            </a:endParaRPr>
          </a:p>
          <a:p>
            <a:pPr eaLnBrk="1" fontAlgn="auto" hangingPunct="1">
              <a:spcBef>
                <a:spcPts val="0"/>
              </a:spcBef>
              <a:spcAft>
                <a:spcPts val="0"/>
              </a:spcAft>
              <a:buClr>
                <a:srgbClr val="FFFFFF"/>
              </a:buClr>
              <a:buSzPts val="1400"/>
              <a:buFont typeface="Arial Narrow"/>
              <a:buNone/>
              <a:defRPr/>
            </a:pPr>
            <a:r>
              <a:rPr lang="es-CO" sz="1200" b="1" dirty="0">
                <a:solidFill>
                  <a:schemeClr val="tx1">
                    <a:lumMod val="50000"/>
                    <a:lumOff val="50000"/>
                  </a:schemeClr>
                </a:solidFill>
                <a:latin typeface="Verdana" panose="020B0604030504040204" pitchFamily="34" charset="0"/>
                <a:ea typeface="Verdana" panose="020B0604030504040204" pitchFamily="34" charset="0"/>
                <a:cs typeface="Arial Narrow"/>
                <a:sym typeface="Arial Narrow"/>
              </a:rPr>
              <a:t>Correos electrónicos</a:t>
            </a:r>
            <a:r>
              <a:rPr lang="es-CO" sz="1200" dirty="0">
                <a:solidFill>
                  <a:schemeClr val="tx1">
                    <a:lumMod val="50000"/>
                    <a:lumOff val="50000"/>
                  </a:schemeClr>
                </a:solidFill>
                <a:latin typeface="Verdana" panose="020B0604030504040204" pitchFamily="34" charset="0"/>
                <a:ea typeface="Verdana" panose="020B0604030504040204" pitchFamily="34" charset="0"/>
                <a:cs typeface="Arial Narrow"/>
                <a:sym typeface="Arial Narrow"/>
              </a:rPr>
              <a:t>: servicio@ideam.gov.co, alertas@ideam.gov.co</a:t>
            </a:r>
            <a:endParaRPr lang="es-CO" sz="1200" dirty="0">
              <a:solidFill>
                <a:schemeClr val="tx1">
                  <a:lumMod val="50000"/>
                  <a:lumOff val="50000"/>
                </a:schemeClr>
              </a:solidFill>
              <a:latin typeface="Verdana" panose="020B0604030504040204" pitchFamily="34" charset="0"/>
              <a:ea typeface="Verdana" panose="020B0604030504040204" pitchFamily="34" charset="0"/>
              <a:cs typeface="Arial"/>
              <a:sym typeface="Arial"/>
            </a:endParaRPr>
          </a:p>
          <a:p>
            <a:pPr eaLnBrk="1" fontAlgn="auto" hangingPunct="1">
              <a:spcBef>
                <a:spcPts val="0"/>
              </a:spcBef>
              <a:spcAft>
                <a:spcPts val="0"/>
              </a:spcAft>
              <a:buClr>
                <a:srgbClr val="FFFFFF"/>
              </a:buClr>
              <a:buSzPts val="1400"/>
              <a:buFont typeface="Arial Narrow"/>
              <a:buNone/>
              <a:defRPr/>
            </a:pPr>
            <a:r>
              <a:rPr lang="es-CO" sz="1200" dirty="0">
                <a:solidFill>
                  <a:schemeClr val="tx1">
                    <a:lumMod val="50000"/>
                    <a:lumOff val="50000"/>
                  </a:schemeClr>
                </a:solidFill>
                <a:latin typeface="Verdana" panose="020B0604030504040204" pitchFamily="34" charset="0"/>
                <a:ea typeface="Verdana" panose="020B0604030504040204" pitchFamily="34" charset="0"/>
                <a:cs typeface="Arial Narrow"/>
                <a:sym typeface="Arial Narrow"/>
              </a:rPr>
              <a:t>Calle 25D N° 96B - 70, piso 3. Bogotá, D.C. </a:t>
            </a:r>
            <a:endParaRPr lang="es-CO" sz="1200" dirty="0">
              <a:solidFill>
                <a:schemeClr val="tx1">
                  <a:lumMod val="50000"/>
                  <a:lumOff val="50000"/>
                </a:schemeClr>
              </a:solidFill>
              <a:latin typeface="Verdana" panose="020B0604030504040204" pitchFamily="34" charset="0"/>
              <a:ea typeface="Verdana" panose="020B0604030504040204" pitchFamily="34" charset="0"/>
              <a:cs typeface="Arial"/>
              <a:sym typeface="Arial"/>
            </a:endParaRPr>
          </a:p>
          <a:p>
            <a:pPr eaLnBrk="1" fontAlgn="auto" hangingPunct="1">
              <a:spcBef>
                <a:spcPts val="0"/>
              </a:spcBef>
              <a:spcAft>
                <a:spcPts val="0"/>
              </a:spcAft>
              <a:buClr>
                <a:srgbClr val="FFFFFF"/>
              </a:buClr>
              <a:buSzPts val="1400"/>
              <a:buFont typeface="Arial Narrow"/>
              <a:buNone/>
              <a:defRPr/>
            </a:pPr>
            <a:r>
              <a:rPr lang="es-CO" sz="1200" dirty="0">
                <a:solidFill>
                  <a:schemeClr val="tx1">
                    <a:lumMod val="50000"/>
                    <a:lumOff val="50000"/>
                  </a:schemeClr>
                </a:solidFill>
                <a:latin typeface="Verdana" panose="020B0604030504040204" pitchFamily="34" charset="0"/>
                <a:ea typeface="Verdana" panose="020B0604030504040204" pitchFamily="34" charset="0"/>
                <a:cs typeface="Arial Narrow"/>
                <a:sym typeface="Arial Narrow"/>
              </a:rPr>
              <a:t>Teléfono: 3075625 ext. 1334 -1336.</a:t>
            </a:r>
            <a:endParaRPr lang="es-CO" sz="1200" dirty="0">
              <a:solidFill>
                <a:schemeClr val="tx1">
                  <a:lumMod val="50000"/>
                  <a:lumOff val="50000"/>
                </a:schemeClr>
              </a:solidFill>
              <a:latin typeface="Verdana" panose="020B0604030504040204" pitchFamily="34" charset="0"/>
              <a:ea typeface="Verdana" panose="020B0604030504040204" pitchFamily="34" charset="0"/>
              <a:cs typeface="Arial"/>
              <a:sym typeface="Arial"/>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4050" name="Google Shape;482;p1">
            <a:extLst>
              <a:ext uri="{FF2B5EF4-FFF2-40B4-BE49-F238E27FC236}">
                <a16:creationId xmlns:a16="http://schemas.microsoft.com/office/drawing/2014/main" id="{871E6B30-41D5-6B9E-1633-1CF755E29A4B}"/>
              </a:ext>
            </a:extLst>
          </p:cNvPr>
          <p:cNvSpPr>
            <a:spLocks noChangeArrowheads="1"/>
          </p:cNvSpPr>
          <p:nvPr/>
        </p:nvSpPr>
        <p:spPr bwMode="auto">
          <a:xfrm>
            <a:off x="5981700" y="3052763"/>
            <a:ext cx="1216025" cy="523875"/>
          </a:xfrm>
          <a:prstGeom prst="rect">
            <a:avLst/>
          </a:prstGeom>
          <a:blipFill dpi="0" rotWithShape="1">
            <a:blip r:embed="rId2"/>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buClr>
                <a:srgbClr val="000000"/>
              </a:buClr>
              <a:buSzPts val="1800"/>
            </a:pPr>
            <a:endParaRPr lang="es-CO" altLang="es-CO">
              <a:solidFill>
                <a:srgbClr val="000000"/>
              </a:solidFill>
              <a:cs typeface="Calibri" panose="020F0502020204030204" pitchFamily="34" charset="0"/>
              <a:sym typeface="Calibri" panose="020F0502020204030204" pitchFamily="34" charset="0"/>
            </a:endParaRPr>
          </a:p>
        </p:txBody>
      </p:sp>
      <p:sp>
        <p:nvSpPr>
          <p:cNvPr id="514051" name="Google Shape;485;p1">
            <a:extLst>
              <a:ext uri="{FF2B5EF4-FFF2-40B4-BE49-F238E27FC236}">
                <a16:creationId xmlns:a16="http://schemas.microsoft.com/office/drawing/2014/main" id="{A5D28B5E-1360-0ED2-83B3-0736F8998698}"/>
              </a:ext>
            </a:extLst>
          </p:cNvPr>
          <p:cNvSpPr>
            <a:spLocks/>
          </p:cNvSpPr>
          <p:nvPr/>
        </p:nvSpPr>
        <p:spPr bwMode="auto">
          <a:xfrm flipH="1">
            <a:off x="7373938" y="2778125"/>
            <a:ext cx="46037" cy="1057275"/>
          </a:xfrm>
          <a:custGeom>
            <a:avLst/>
            <a:gdLst>
              <a:gd name="T0" fmla="*/ 0 w 120000"/>
              <a:gd name="T1" fmla="*/ 0 h 746760"/>
              <a:gd name="T2" fmla="*/ 0 w 120000"/>
              <a:gd name="T3" fmla="*/ 746628 h 746760"/>
            </a:gdLst>
            <a:ahLst/>
            <a:cxnLst>
              <a:cxn ang="0">
                <a:pos x="T0" y="T1"/>
              </a:cxn>
              <a:cxn ang="0">
                <a:pos x="T2" y="T3"/>
              </a:cxn>
            </a:cxnLst>
            <a:rect l="0" t="0" r="r" b="b"/>
            <a:pathLst>
              <a:path w="120000" h="746760" extrusionOk="0">
                <a:moveTo>
                  <a:pt x="0" y="0"/>
                </a:moveTo>
                <a:lnTo>
                  <a:pt x="0" y="746628"/>
                </a:lnTo>
              </a:path>
            </a:pathLst>
          </a:custGeom>
          <a:noFill/>
          <a:ln w="28950" cap="flat" cmpd="sng">
            <a:solidFill>
              <a:srgbClr val="D80530"/>
            </a:solidFill>
            <a:prstDash val="solid"/>
            <a:round/>
            <a:headEnd type="none" w="sm" len="sm"/>
            <a:tailEnd type="none" w="sm" len="sm"/>
          </a:ln>
          <a:extLst>
            <a:ext uri="{909E8E84-426E-40DD-AFC4-6F175D3DCCD1}">
              <a14:hiddenFill xmlns:a14="http://schemas.microsoft.com/office/drawing/2010/main">
                <a:solidFill>
                  <a:srgbClr val="FFFFFF"/>
                </a:solidFill>
              </a14:hiddenFill>
            </a:ext>
          </a:extLst>
        </p:spPr>
        <p:txBody>
          <a:bodyPr lIns="0" tIns="0" rIns="0" bIns="0"/>
          <a:lstStyle/>
          <a:p>
            <a:endParaRPr lang="es-CO"/>
          </a:p>
        </p:txBody>
      </p:sp>
      <p:sp>
        <p:nvSpPr>
          <p:cNvPr id="514052" name="CuadroTexto 3">
            <a:extLst>
              <a:ext uri="{FF2B5EF4-FFF2-40B4-BE49-F238E27FC236}">
                <a16:creationId xmlns:a16="http://schemas.microsoft.com/office/drawing/2014/main" id="{841C96D3-00A7-6F28-4661-B40A5FB4DFBF}"/>
              </a:ext>
            </a:extLst>
          </p:cNvPr>
          <p:cNvSpPr txBox="1">
            <a:spLocks noChangeArrowheads="1"/>
          </p:cNvSpPr>
          <p:nvPr/>
        </p:nvSpPr>
        <p:spPr bwMode="auto">
          <a:xfrm>
            <a:off x="7596188" y="2778125"/>
            <a:ext cx="4081462" cy="1077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just" eaLnBrk="1" hangingPunct="1"/>
            <a:r>
              <a:rPr lang="es-MX" altLang="es-CO" sz="800" b="1" dirty="0">
                <a:solidFill>
                  <a:srgbClr val="E1233F"/>
                </a:solidFill>
                <a:latin typeface="Verdana" panose="020B0604030504040204" pitchFamily="34" charset="0"/>
                <a:ea typeface="Verdana" panose="020B0604030504040204" pitchFamily="34" charset="0"/>
                <a:cs typeface="Arial Narrow" panose="020B0606020202030204" pitchFamily="34" charset="0"/>
                <a:sym typeface="Arial Narrow" panose="020B0606020202030204" pitchFamily="34" charset="0"/>
              </a:rPr>
              <a:t>PARA TOMAR ACCIÓN </a:t>
            </a:r>
            <a:r>
              <a:rPr lang="es-MX" altLang="es-CO" sz="800" dirty="0">
                <a:solidFill>
                  <a:srgbClr val="171616"/>
                </a:solidFill>
                <a:latin typeface="Verdana" panose="020B0604030504040204" pitchFamily="34" charset="0"/>
                <a:ea typeface="Verdana" panose="020B0604030504040204" pitchFamily="34" charset="0"/>
                <a:cs typeface="Arial Narrow" panose="020B0606020202030204" pitchFamily="34" charset="0"/>
                <a:sym typeface="Arial Narrow" panose="020B0606020202030204" pitchFamily="34" charset="0"/>
              </a:rPr>
              <a:t>Advierte a los sistemas de prevención y atención de desastres sobre la amenaza que puede  ocasionar  un  fenómeno  con  efectos  adversos  sobre  la  población,  el  cual  requiere  la  atención inmediata por parte de la población y de los cuerpos de atención y socorro. Se emite una alerta sólo cuando la  identificación  de  un  evento  extraordinario  indique  la  probabilidad  de  amenaza  inminente  y  cuando  la gravedad del fenómeno implique la movilización de personas y equipos, interrumpiendo el normal desarrollo de sus actividades cotidianas.</a:t>
            </a:r>
            <a:endParaRPr lang="es-MX" altLang="es-CO" sz="800" dirty="0">
              <a:solidFill>
                <a:srgbClr val="000000"/>
              </a:solidFill>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endParaRPr>
          </a:p>
        </p:txBody>
      </p:sp>
      <p:sp>
        <p:nvSpPr>
          <p:cNvPr id="514053" name="Google Shape;483;p1">
            <a:extLst>
              <a:ext uri="{FF2B5EF4-FFF2-40B4-BE49-F238E27FC236}">
                <a16:creationId xmlns:a16="http://schemas.microsoft.com/office/drawing/2014/main" id="{269FE7EA-F693-FF79-357F-A23E4C6BE419}"/>
              </a:ext>
            </a:extLst>
          </p:cNvPr>
          <p:cNvSpPr>
            <a:spLocks noChangeArrowheads="1"/>
          </p:cNvSpPr>
          <p:nvPr/>
        </p:nvSpPr>
        <p:spPr bwMode="auto">
          <a:xfrm>
            <a:off x="5981700" y="4097338"/>
            <a:ext cx="1216025" cy="509587"/>
          </a:xfrm>
          <a:prstGeom prst="rect">
            <a:avLst/>
          </a:prstGeom>
          <a:blipFill dpi="0" rotWithShape="1">
            <a:blip r:embed="rId3"/>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buClr>
                <a:srgbClr val="000000"/>
              </a:buClr>
              <a:buSzPts val="1800"/>
            </a:pPr>
            <a:endParaRPr lang="es-CO" altLang="es-CO">
              <a:solidFill>
                <a:srgbClr val="000000"/>
              </a:solidFill>
              <a:cs typeface="Calibri" panose="020F0502020204030204" pitchFamily="34" charset="0"/>
              <a:sym typeface="Calibri" panose="020F0502020204030204" pitchFamily="34" charset="0"/>
            </a:endParaRPr>
          </a:p>
        </p:txBody>
      </p:sp>
      <p:sp>
        <p:nvSpPr>
          <p:cNvPr id="514054" name="Google Shape;486;p1">
            <a:extLst>
              <a:ext uri="{FF2B5EF4-FFF2-40B4-BE49-F238E27FC236}">
                <a16:creationId xmlns:a16="http://schemas.microsoft.com/office/drawing/2014/main" id="{B6360736-94FE-5A44-F888-87CFA7A5875D}"/>
              </a:ext>
            </a:extLst>
          </p:cNvPr>
          <p:cNvSpPr>
            <a:spLocks/>
          </p:cNvSpPr>
          <p:nvPr/>
        </p:nvSpPr>
        <p:spPr bwMode="auto">
          <a:xfrm flipH="1">
            <a:off x="7358063" y="4030663"/>
            <a:ext cx="61912" cy="641350"/>
          </a:xfrm>
          <a:custGeom>
            <a:avLst/>
            <a:gdLst>
              <a:gd name="T0" fmla="*/ 0 w 120000"/>
              <a:gd name="T1" fmla="*/ 0 h 346710"/>
              <a:gd name="T2" fmla="*/ 0 w 120000"/>
              <a:gd name="T3" fmla="*/ 346328 h 346710"/>
            </a:gdLst>
            <a:ahLst/>
            <a:cxnLst>
              <a:cxn ang="0">
                <a:pos x="T0" y="T1"/>
              </a:cxn>
              <a:cxn ang="0">
                <a:pos x="T2" y="T3"/>
              </a:cxn>
            </a:cxnLst>
            <a:rect l="0" t="0" r="r" b="b"/>
            <a:pathLst>
              <a:path w="120000" h="346710" extrusionOk="0">
                <a:moveTo>
                  <a:pt x="0" y="0"/>
                </a:moveTo>
                <a:lnTo>
                  <a:pt x="0" y="346328"/>
                </a:lnTo>
              </a:path>
            </a:pathLst>
          </a:custGeom>
          <a:noFill/>
          <a:ln w="28950" cap="flat" cmpd="sng">
            <a:solidFill>
              <a:srgbClr val="FC6131"/>
            </a:solidFill>
            <a:prstDash val="solid"/>
            <a:round/>
            <a:headEnd type="none" w="sm" len="sm"/>
            <a:tailEnd type="none" w="sm" len="sm"/>
          </a:ln>
          <a:extLst>
            <a:ext uri="{909E8E84-426E-40DD-AFC4-6F175D3DCCD1}">
              <a14:hiddenFill xmlns:a14="http://schemas.microsoft.com/office/drawing/2010/main">
                <a:solidFill>
                  <a:srgbClr val="FFFFFF"/>
                </a:solidFill>
              </a14:hiddenFill>
            </a:ext>
          </a:extLst>
        </p:spPr>
        <p:txBody>
          <a:bodyPr lIns="0" tIns="0" rIns="0" bIns="0"/>
          <a:lstStyle/>
          <a:p>
            <a:endParaRPr lang="es-CO"/>
          </a:p>
        </p:txBody>
      </p:sp>
      <p:sp>
        <p:nvSpPr>
          <p:cNvPr id="514055" name="CuadroTexto 6">
            <a:extLst>
              <a:ext uri="{FF2B5EF4-FFF2-40B4-BE49-F238E27FC236}">
                <a16:creationId xmlns:a16="http://schemas.microsoft.com/office/drawing/2014/main" id="{3AA06CA6-708A-1198-F16B-A5DB2EAB40CD}"/>
              </a:ext>
            </a:extLst>
          </p:cNvPr>
          <p:cNvSpPr txBox="1">
            <a:spLocks noChangeArrowheads="1"/>
          </p:cNvSpPr>
          <p:nvPr/>
        </p:nvSpPr>
        <p:spPr bwMode="auto">
          <a:xfrm>
            <a:off x="7596188" y="3973513"/>
            <a:ext cx="4081462"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27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just" eaLnBrk="1" hangingPunct="1">
              <a:buClr>
                <a:srgbClr val="000000"/>
              </a:buClr>
              <a:buSzPts val="900"/>
            </a:pPr>
            <a:r>
              <a:rPr lang="es-MX" altLang="es-CO" sz="800" b="1">
                <a:solidFill>
                  <a:srgbClr val="FE793F"/>
                </a:solidFill>
                <a:latin typeface="Verdana" panose="020B0604030504040204" pitchFamily="34" charset="0"/>
                <a:ea typeface="Verdana" panose="020B0604030504040204" pitchFamily="34" charset="0"/>
                <a:cs typeface="Arial Narrow" panose="020B0606020202030204" pitchFamily="34" charset="0"/>
                <a:sym typeface="Arial Narrow" panose="020B0606020202030204" pitchFamily="34" charset="0"/>
              </a:rPr>
              <a:t>PARA PREPARARSE </a:t>
            </a:r>
            <a:r>
              <a:rPr lang="es-MX" altLang="es-CO" sz="800">
                <a:solidFill>
                  <a:srgbClr val="171616"/>
                </a:solidFill>
                <a:latin typeface="Verdana" panose="020B0604030504040204" pitchFamily="34" charset="0"/>
                <a:ea typeface="Verdana" panose="020B0604030504040204" pitchFamily="34" charset="0"/>
                <a:cs typeface="Arial Narrow" panose="020B0606020202030204" pitchFamily="34" charset="0"/>
                <a:sym typeface="Arial Narrow" panose="020B0606020202030204" pitchFamily="34" charset="0"/>
              </a:rPr>
              <a:t>Indica la presencia de un fenómeno. No implica amenaza inmediata y como tanto es catalogado como un mensaje para informarse y prepararse. El aviso implica vigilancia continua ya que las condiciones son propicias para el desarrollo de un fenómeno, sin que se requiera permanecer alerta.</a:t>
            </a:r>
            <a:endParaRPr lang="es-MX" altLang="es-CO" sz="800">
              <a:solidFill>
                <a:srgbClr val="000000"/>
              </a:solidFill>
              <a:latin typeface="Verdana" panose="020B0604030504040204" pitchFamily="34" charset="0"/>
              <a:ea typeface="Verdana" panose="020B0604030504040204" pitchFamily="34" charset="0"/>
              <a:cs typeface="Arial Narrow" panose="020B0606020202030204" pitchFamily="34" charset="0"/>
              <a:sym typeface="Arial Narrow" panose="020B0606020202030204" pitchFamily="34" charset="0"/>
            </a:endParaRPr>
          </a:p>
        </p:txBody>
      </p:sp>
      <p:sp>
        <p:nvSpPr>
          <p:cNvPr id="514056" name="Google Shape;484;p1">
            <a:extLst>
              <a:ext uri="{FF2B5EF4-FFF2-40B4-BE49-F238E27FC236}">
                <a16:creationId xmlns:a16="http://schemas.microsoft.com/office/drawing/2014/main" id="{4FAC8C56-DCFB-AB3C-4FD1-463FF4607BAC}"/>
              </a:ext>
            </a:extLst>
          </p:cNvPr>
          <p:cNvSpPr>
            <a:spLocks noChangeArrowheads="1"/>
          </p:cNvSpPr>
          <p:nvPr/>
        </p:nvSpPr>
        <p:spPr bwMode="auto">
          <a:xfrm>
            <a:off x="5965825" y="4973638"/>
            <a:ext cx="1216025" cy="504825"/>
          </a:xfrm>
          <a:prstGeom prst="rect">
            <a:avLst/>
          </a:prstGeom>
          <a:blipFill dpi="0" rotWithShape="1">
            <a:blip r:embed="rId4"/>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buClr>
                <a:srgbClr val="000000"/>
              </a:buClr>
              <a:buSzPts val="1800"/>
            </a:pPr>
            <a:endParaRPr lang="es-CO" altLang="es-CO">
              <a:solidFill>
                <a:srgbClr val="000000"/>
              </a:solidFill>
              <a:cs typeface="Calibri" panose="020F0502020204030204" pitchFamily="34" charset="0"/>
              <a:sym typeface="Calibri" panose="020F0502020204030204" pitchFamily="34" charset="0"/>
            </a:endParaRPr>
          </a:p>
        </p:txBody>
      </p:sp>
      <p:sp>
        <p:nvSpPr>
          <p:cNvPr id="514057" name="Google Shape;487;p1">
            <a:extLst>
              <a:ext uri="{FF2B5EF4-FFF2-40B4-BE49-F238E27FC236}">
                <a16:creationId xmlns:a16="http://schemas.microsoft.com/office/drawing/2014/main" id="{3A3F7AE7-F99D-681D-D77B-0410DD3396A9}"/>
              </a:ext>
            </a:extLst>
          </p:cNvPr>
          <p:cNvSpPr>
            <a:spLocks/>
          </p:cNvSpPr>
          <p:nvPr/>
        </p:nvSpPr>
        <p:spPr bwMode="auto">
          <a:xfrm flipH="1">
            <a:off x="7358063" y="4841875"/>
            <a:ext cx="46037" cy="779463"/>
          </a:xfrm>
          <a:custGeom>
            <a:avLst/>
            <a:gdLst>
              <a:gd name="T0" fmla="*/ 0 w 120000"/>
              <a:gd name="T1" fmla="*/ 0 h 473075"/>
              <a:gd name="T2" fmla="*/ 0 w 120000"/>
              <a:gd name="T3" fmla="*/ 472738 h 473075"/>
            </a:gdLst>
            <a:ahLst/>
            <a:cxnLst>
              <a:cxn ang="0">
                <a:pos x="T0" y="T1"/>
              </a:cxn>
              <a:cxn ang="0">
                <a:pos x="T2" y="T3"/>
              </a:cxn>
            </a:cxnLst>
            <a:rect l="0" t="0" r="r" b="b"/>
            <a:pathLst>
              <a:path w="120000" h="473075" extrusionOk="0">
                <a:moveTo>
                  <a:pt x="0" y="0"/>
                </a:moveTo>
                <a:lnTo>
                  <a:pt x="0" y="472738"/>
                </a:lnTo>
              </a:path>
            </a:pathLst>
          </a:custGeom>
          <a:noFill/>
          <a:ln w="28950" cap="flat" cmpd="sng">
            <a:solidFill>
              <a:srgbClr val="FEAF31"/>
            </a:solidFill>
            <a:prstDash val="solid"/>
            <a:round/>
            <a:headEnd type="none" w="sm" len="sm"/>
            <a:tailEnd type="none" w="sm" len="sm"/>
          </a:ln>
          <a:extLst>
            <a:ext uri="{909E8E84-426E-40DD-AFC4-6F175D3DCCD1}">
              <a14:hiddenFill xmlns:a14="http://schemas.microsoft.com/office/drawing/2010/main">
                <a:solidFill>
                  <a:srgbClr val="FFFFFF"/>
                </a:solidFill>
              </a14:hiddenFill>
            </a:ext>
          </a:extLst>
        </p:spPr>
        <p:txBody>
          <a:bodyPr lIns="0" tIns="0" rIns="0" bIns="0"/>
          <a:lstStyle/>
          <a:p>
            <a:endParaRPr lang="es-CO"/>
          </a:p>
        </p:txBody>
      </p:sp>
      <p:sp>
        <p:nvSpPr>
          <p:cNvPr id="514058" name="CuadroTexto 9">
            <a:extLst>
              <a:ext uri="{FF2B5EF4-FFF2-40B4-BE49-F238E27FC236}">
                <a16:creationId xmlns:a16="http://schemas.microsoft.com/office/drawing/2014/main" id="{FDD78F68-6696-9AA4-E797-9D7022BEEA76}"/>
              </a:ext>
            </a:extLst>
          </p:cNvPr>
          <p:cNvSpPr txBox="1">
            <a:spLocks noChangeArrowheads="1"/>
          </p:cNvSpPr>
          <p:nvPr/>
        </p:nvSpPr>
        <p:spPr bwMode="auto">
          <a:xfrm>
            <a:off x="7596188" y="4800600"/>
            <a:ext cx="4081462"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27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just" eaLnBrk="1" hangingPunct="1">
              <a:buClr>
                <a:srgbClr val="000000"/>
              </a:buClr>
              <a:buSzPts val="900"/>
            </a:pPr>
            <a:r>
              <a:rPr lang="es-CO" altLang="es-CO" sz="800" b="1">
                <a:solidFill>
                  <a:srgbClr val="FEBB3F"/>
                </a:solidFill>
                <a:latin typeface="Verdana" panose="020B0604030504040204" pitchFamily="34" charset="0"/>
                <a:ea typeface="Verdana" panose="020B0604030504040204" pitchFamily="34" charset="0"/>
                <a:cs typeface="Arial Narrow" panose="020B0606020202030204" pitchFamily="34" charset="0"/>
                <a:sym typeface="Arial Narrow" panose="020B0606020202030204" pitchFamily="34" charset="0"/>
              </a:rPr>
              <a:t>PARA  INFORMARSE  </a:t>
            </a:r>
            <a:r>
              <a:rPr lang="es-CO" altLang="es-CO" sz="800">
                <a:solidFill>
                  <a:srgbClr val="171616"/>
                </a:solidFill>
                <a:latin typeface="Verdana" panose="020B0604030504040204" pitchFamily="34" charset="0"/>
                <a:ea typeface="Verdana" panose="020B0604030504040204" pitchFamily="34" charset="0"/>
                <a:cs typeface="Arial Narrow" panose="020B0606020202030204" pitchFamily="34" charset="0"/>
                <a:sym typeface="Arial Narrow" panose="020B0606020202030204" pitchFamily="34" charset="0"/>
              </a:rPr>
              <a:t>Es  un  mensaje  oficial  por  el  cual  se  difunde  información.  Por  lo  regular  se  refiere  a eventos observados, registrados o registrados y puede contener algunos elementos de pronóstico a manera de orientación. Por sus características pretéritas y futuras difiere del aviso y de la alerta, y por lo general no está encaminado a alertar sino a informar</a:t>
            </a:r>
            <a:endParaRPr lang="es-MX" altLang="es-CO" sz="800">
              <a:solidFill>
                <a:srgbClr val="000000"/>
              </a:solidFill>
              <a:latin typeface="Verdana" panose="020B0604030504040204" pitchFamily="34" charset="0"/>
              <a:ea typeface="Verdana" panose="020B0604030504040204" pitchFamily="34" charset="0"/>
              <a:cs typeface="Arial Narrow" panose="020B0606020202030204" pitchFamily="34" charset="0"/>
              <a:sym typeface="Arial Narrow" panose="020B0606020202030204" pitchFamily="34" charset="0"/>
            </a:endParaRPr>
          </a:p>
        </p:txBody>
      </p:sp>
      <p:sp>
        <p:nvSpPr>
          <p:cNvPr id="514059" name="Google Shape;488;p1">
            <a:extLst>
              <a:ext uri="{FF2B5EF4-FFF2-40B4-BE49-F238E27FC236}">
                <a16:creationId xmlns:a16="http://schemas.microsoft.com/office/drawing/2014/main" id="{9B098B5D-7684-ED00-CC30-E0FC8F4029B6}"/>
              </a:ext>
            </a:extLst>
          </p:cNvPr>
          <p:cNvSpPr>
            <a:spLocks/>
          </p:cNvSpPr>
          <p:nvPr/>
        </p:nvSpPr>
        <p:spPr bwMode="auto">
          <a:xfrm>
            <a:off x="7404100" y="5792788"/>
            <a:ext cx="0" cy="279400"/>
          </a:xfrm>
          <a:custGeom>
            <a:avLst/>
            <a:gdLst>
              <a:gd name="T0" fmla="*/ 0 w 120000"/>
              <a:gd name="T1" fmla="*/ 0 h 280035"/>
              <a:gd name="T2" fmla="*/ 0 w 120000"/>
              <a:gd name="T3" fmla="*/ 279797 h 280035"/>
            </a:gdLst>
            <a:ahLst/>
            <a:cxnLst>
              <a:cxn ang="0">
                <a:pos x="T0" y="T1"/>
              </a:cxn>
              <a:cxn ang="0">
                <a:pos x="T2" y="T3"/>
              </a:cxn>
            </a:cxnLst>
            <a:rect l="0" t="0" r="r" b="b"/>
            <a:pathLst>
              <a:path w="120000" h="280035" extrusionOk="0">
                <a:moveTo>
                  <a:pt x="0" y="0"/>
                </a:moveTo>
                <a:lnTo>
                  <a:pt x="0" y="279797"/>
                </a:lnTo>
              </a:path>
            </a:pathLst>
          </a:custGeom>
          <a:noFill/>
          <a:ln w="28950" cap="flat" cmpd="sng">
            <a:solidFill>
              <a:srgbClr val="98ECF5"/>
            </a:solidFill>
            <a:prstDash val="solid"/>
            <a:round/>
            <a:headEnd type="none" w="sm" len="sm"/>
            <a:tailEnd type="none" w="sm" len="sm"/>
          </a:ln>
          <a:extLst>
            <a:ext uri="{909E8E84-426E-40DD-AFC4-6F175D3DCCD1}">
              <a14:hiddenFill xmlns:a14="http://schemas.microsoft.com/office/drawing/2010/main">
                <a:solidFill>
                  <a:srgbClr val="FFFFFF"/>
                </a:solidFill>
              </a14:hiddenFill>
            </a:ext>
          </a:extLst>
        </p:spPr>
        <p:txBody>
          <a:bodyPr lIns="0" tIns="0" rIns="0" bIns="0"/>
          <a:lstStyle/>
          <a:p>
            <a:endParaRPr lang="es-CO"/>
          </a:p>
        </p:txBody>
      </p:sp>
      <p:sp>
        <p:nvSpPr>
          <p:cNvPr id="514060" name="CuadroTexto 11">
            <a:extLst>
              <a:ext uri="{FF2B5EF4-FFF2-40B4-BE49-F238E27FC236}">
                <a16:creationId xmlns:a16="http://schemas.microsoft.com/office/drawing/2014/main" id="{DE66870C-4213-7CFD-DBED-59B1A710B62A}"/>
              </a:ext>
            </a:extLst>
          </p:cNvPr>
          <p:cNvSpPr txBox="1">
            <a:spLocks noChangeArrowheads="1"/>
          </p:cNvSpPr>
          <p:nvPr/>
        </p:nvSpPr>
        <p:spPr bwMode="auto">
          <a:xfrm>
            <a:off x="7596188" y="5749925"/>
            <a:ext cx="4081462"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27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just" eaLnBrk="1" hangingPunct="1">
              <a:buClr>
                <a:srgbClr val="000000"/>
              </a:buClr>
              <a:buSzPts val="900"/>
            </a:pPr>
            <a:r>
              <a:rPr lang="es-MX" altLang="es-CO" sz="800" b="1">
                <a:solidFill>
                  <a:srgbClr val="98ECF5"/>
                </a:solidFill>
                <a:latin typeface="Verdana" panose="020B0604030504040204" pitchFamily="34" charset="0"/>
                <a:ea typeface="Verdana" panose="020B0604030504040204" pitchFamily="34" charset="0"/>
                <a:cs typeface="Arial Narrow" panose="020B0606020202030204" pitchFamily="34" charset="0"/>
                <a:sym typeface="Arial Narrow" panose="020B0606020202030204" pitchFamily="34" charset="0"/>
              </a:rPr>
              <a:t>CONDICIONES NORMALES </a:t>
            </a:r>
            <a:r>
              <a:rPr lang="es-MX" altLang="es-CO" sz="800">
                <a:solidFill>
                  <a:srgbClr val="171616"/>
                </a:solidFill>
                <a:latin typeface="Verdana" panose="020B0604030504040204" pitchFamily="34" charset="0"/>
                <a:ea typeface="Verdana" panose="020B0604030504040204" pitchFamily="34" charset="0"/>
                <a:cs typeface="Arial Narrow" panose="020B0606020202030204" pitchFamily="34" charset="0"/>
                <a:sym typeface="Arial Narrow" panose="020B0606020202030204" pitchFamily="34" charset="0"/>
              </a:rPr>
              <a:t>La información que se suministra se encuentra dentro de los rangos normales.</a:t>
            </a:r>
            <a:endParaRPr lang="es-MX" altLang="es-CO" sz="800">
              <a:solidFill>
                <a:srgbClr val="000000"/>
              </a:solidFill>
              <a:latin typeface="Verdana" panose="020B0604030504040204" pitchFamily="34" charset="0"/>
              <a:ea typeface="Verdana" panose="020B0604030504040204" pitchFamily="34" charset="0"/>
              <a:cs typeface="Arial Narrow" panose="020B0606020202030204" pitchFamily="34" charset="0"/>
              <a:sym typeface="Arial Narrow" panose="020B0606020202030204" pitchFamily="34" charset="0"/>
            </a:endParaRPr>
          </a:p>
        </p:txBody>
      </p:sp>
      <p:sp>
        <p:nvSpPr>
          <p:cNvPr id="13" name="CuadroTexto 12">
            <a:extLst>
              <a:ext uri="{FF2B5EF4-FFF2-40B4-BE49-F238E27FC236}">
                <a16:creationId xmlns:a16="http://schemas.microsoft.com/office/drawing/2014/main" id="{2A0BA5C0-A8F4-716C-EAF6-911A8A0F22DA}"/>
              </a:ext>
            </a:extLst>
          </p:cNvPr>
          <p:cNvSpPr txBox="1"/>
          <p:nvPr/>
        </p:nvSpPr>
        <p:spPr>
          <a:xfrm>
            <a:off x="658813" y="2438400"/>
            <a:ext cx="3976687" cy="2862322"/>
          </a:xfrm>
          <a:prstGeom prst="rect">
            <a:avLst/>
          </a:prstGeom>
          <a:noFill/>
          <a:ln cap="rnd">
            <a:noFill/>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es-CO" altLang="es-CO" sz="1000" dirty="0">
                <a:solidFill>
                  <a:srgbClr val="7F7F7F"/>
                </a:solidFill>
                <a:latin typeface="Verdana" panose="020B0604030504040204" pitchFamily="34" charset="0"/>
                <a:ea typeface="Verdana" panose="020B0604030504040204" pitchFamily="34" charset="0"/>
                <a:cs typeface="Arial" panose="020B0604020202020204" pitchFamily="34" charset="0"/>
              </a:rPr>
              <a:t>GHISLIANE ECHEVERRY PRIETO</a:t>
            </a:r>
          </a:p>
          <a:p>
            <a:r>
              <a:rPr lang="es-CO" altLang="es-CO" sz="1000" b="1" dirty="0">
                <a:solidFill>
                  <a:srgbClr val="7F7F7F"/>
                </a:solidFill>
                <a:latin typeface="Verdana" panose="020B0604030504040204" pitchFamily="34" charset="0"/>
                <a:ea typeface="Verdana" panose="020B0604030504040204" pitchFamily="34" charset="0"/>
                <a:cs typeface="Arial" panose="020B0604020202020204" pitchFamily="34" charset="0"/>
              </a:rPr>
              <a:t>Directora General</a:t>
            </a:r>
          </a:p>
          <a:p>
            <a:endParaRPr lang="es-CO" altLang="es-CO" sz="1000" b="1" dirty="0">
              <a:solidFill>
                <a:srgbClr val="7F7F7F"/>
              </a:solidFill>
              <a:latin typeface="Verdana" panose="020B0604030504040204" pitchFamily="34" charset="0"/>
              <a:ea typeface="Verdana" panose="020B0604030504040204" pitchFamily="34" charset="0"/>
              <a:cs typeface="Arial" panose="020B0604020202020204" pitchFamily="34" charset="0"/>
            </a:endParaRPr>
          </a:p>
          <a:p>
            <a:r>
              <a:rPr lang="es-CO" altLang="es-CO" sz="1000" dirty="0">
                <a:solidFill>
                  <a:srgbClr val="7F7F7F"/>
                </a:solidFill>
                <a:latin typeface="Verdana" panose="020B0604030504040204" pitchFamily="34" charset="0"/>
                <a:ea typeface="Verdana" panose="020B0604030504040204" pitchFamily="34" charset="0"/>
                <a:cs typeface="Arial" panose="020B0604020202020204" pitchFamily="34" charset="0"/>
              </a:rPr>
              <a:t>MY. DIANA CAROLINA RUEDA DIMATE </a:t>
            </a:r>
          </a:p>
          <a:p>
            <a:r>
              <a:rPr lang="es-CO" altLang="es-CO" sz="1000" b="1" dirty="0">
                <a:solidFill>
                  <a:srgbClr val="7F7F7F"/>
                </a:solidFill>
                <a:latin typeface="Verdana" panose="020B0604030504040204" pitchFamily="34" charset="0"/>
                <a:ea typeface="Verdana" panose="020B0604030504040204" pitchFamily="34" charset="0"/>
                <a:cs typeface="Arial" panose="020B0604020202020204" pitchFamily="34" charset="0"/>
              </a:rPr>
              <a:t>Jefe Oficina del Servicio de Pronósticos y Alertas</a:t>
            </a:r>
          </a:p>
          <a:p>
            <a:endParaRPr lang="es-ES" altLang="es-CO" sz="1000" b="1" dirty="0">
              <a:solidFill>
                <a:srgbClr val="7F7F7F"/>
              </a:solidFill>
              <a:latin typeface="Verdana" panose="020B0604030504040204" pitchFamily="34" charset="0"/>
              <a:ea typeface="Verdana" panose="020B0604030504040204" pitchFamily="34" charset="0"/>
              <a:cs typeface="Arial" panose="020B0604020202020204" pitchFamily="34" charset="0"/>
            </a:endParaRPr>
          </a:p>
          <a:p>
            <a:endParaRPr lang="es-CO" altLang="es-CO" sz="1000" b="1" dirty="0">
              <a:solidFill>
                <a:srgbClr val="7F7F7F"/>
              </a:solidFill>
              <a:latin typeface="Verdana" panose="020B0604030504040204" pitchFamily="34" charset="0"/>
              <a:ea typeface="Verdana" panose="020B0604030504040204" pitchFamily="34" charset="0"/>
              <a:cs typeface="Arial" panose="020B0604020202020204" pitchFamily="34" charset="0"/>
            </a:endParaRPr>
          </a:p>
          <a:p>
            <a:endParaRPr lang="es-CO" altLang="es-CO" sz="1000" b="1" dirty="0">
              <a:solidFill>
                <a:srgbClr val="7F7F7F"/>
              </a:solidFill>
              <a:latin typeface="Verdana" panose="020B0604030504040204" pitchFamily="34" charset="0"/>
              <a:ea typeface="Verdana" panose="020B0604030504040204" pitchFamily="34" charset="0"/>
              <a:cs typeface="Arial" panose="020B0604020202020204" pitchFamily="34" charset="0"/>
            </a:endParaRPr>
          </a:p>
          <a:p>
            <a:r>
              <a:rPr lang="es-CO" altLang="es-CO" sz="1000" b="1" dirty="0">
                <a:solidFill>
                  <a:srgbClr val="7F7F7F"/>
                </a:solidFill>
                <a:latin typeface="Verdana" panose="020B0604030504040204" pitchFamily="34" charset="0"/>
                <a:ea typeface="Verdana" panose="020B0604030504040204" pitchFamily="34" charset="0"/>
                <a:cs typeface="Arial" panose="020B0604020202020204" pitchFamily="34" charset="0"/>
              </a:rPr>
              <a:t>Diseño y diagramación:</a:t>
            </a:r>
            <a:endParaRPr lang="es-CO" altLang="es-CO" sz="1000" b="1" dirty="0">
              <a:solidFill>
                <a:srgbClr val="7F7F7F"/>
              </a:solidFill>
              <a:latin typeface="Verdana" panose="020B0604030504040204" pitchFamily="34" charset="0"/>
              <a:ea typeface="Verdana" panose="020B0604030504040204" pitchFamily="34" charset="0"/>
              <a:cs typeface="Verdana" panose="020B0604030504040204" pitchFamily="34" charset="0"/>
            </a:endParaRPr>
          </a:p>
          <a:p>
            <a:r>
              <a:rPr lang="es-CO" altLang="es-CO" sz="1000" dirty="0">
                <a:solidFill>
                  <a:srgbClr val="7F7F7F"/>
                </a:solidFill>
                <a:latin typeface="Verdana" panose="020B0604030504040204" pitchFamily="34" charset="0"/>
                <a:ea typeface="Verdana" panose="020B0604030504040204" pitchFamily="34" charset="0"/>
                <a:cs typeface="Verdana" panose="020B0604030504040204" pitchFamily="34" charset="0"/>
              </a:rPr>
              <a:t>GRUPO DE COMUNICACIONES</a:t>
            </a:r>
          </a:p>
          <a:p>
            <a:endParaRPr lang="es-CO" altLang="es-CO" sz="1000" dirty="0">
              <a:solidFill>
                <a:srgbClr val="7F7F7F"/>
              </a:solidFill>
              <a:latin typeface="Verdana" panose="020B0604030504040204" pitchFamily="34" charset="0"/>
              <a:ea typeface="Verdana" panose="020B0604030504040204" pitchFamily="34" charset="0"/>
              <a:cs typeface="Verdana" panose="020B0604030504040204" pitchFamily="34" charset="0"/>
            </a:endParaRPr>
          </a:p>
          <a:p>
            <a:r>
              <a:rPr lang="es-CO" altLang="es-CO" sz="1000" dirty="0">
                <a:solidFill>
                  <a:srgbClr val="7F7F7F"/>
                </a:solidFill>
                <a:latin typeface="Verdana" panose="020B0604030504040204" pitchFamily="34" charset="0"/>
                <a:ea typeface="Verdana" panose="020B0604030504040204" pitchFamily="34" charset="0"/>
                <a:cs typeface="Verdana" panose="020B0604030504040204" pitchFamily="34" charset="0"/>
                <a:hlinkClick r:id="rId5"/>
              </a:rPr>
              <a:t>http://www.ideam.gov.co</a:t>
            </a:r>
            <a:endParaRPr lang="es-CO" altLang="es-CO" sz="1000" dirty="0">
              <a:solidFill>
                <a:srgbClr val="7F7F7F"/>
              </a:solidFill>
              <a:latin typeface="Verdana" panose="020B0604030504040204" pitchFamily="34" charset="0"/>
              <a:ea typeface="Verdana" panose="020B0604030504040204" pitchFamily="34" charset="0"/>
              <a:cs typeface="Verdana" panose="020B0604030504040204" pitchFamily="34" charset="0"/>
            </a:endParaRPr>
          </a:p>
          <a:p>
            <a:r>
              <a:rPr lang="es-CO" altLang="es-CO" sz="1000" dirty="0">
                <a:solidFill>
                  <a:srgbClr val="7F7F7F"/>
                </a:solidFill>
                <a:latin typeface="Verdana" panose="020B0604030504040204" pitchFamily="34" charset="0"/>
                <a:ea typeface="Verdana" panose="020B0604030504040204" pitchFamily="34" charset="0"/>
                <a:cs typeface="Verdana" panose="020B0604030504040204" pitchFamily="34" charset="0"/>
              </a:rPr>
              <a:t>Correos electrónicos: </a:t>
            </a:r>
            <a:r>
              <a:rPr lang="es-CO" altLang="es-CO" sz="1000" dirty="0">
                <a:solidFill>
                  <a:srgbClr val="7F7F7F"/>
                </a:solidFill>
                <a:latin typeface="Verdana" panose="020B0604030504040204" pitchFamily="34" charset="0"/>
                <a:ea typeface="Verdana" panose="020B0604030504040204" pitchFamily="34" charset="0"/>
                <a:cs typeface="Verdana" panose="020B0604030504040204" pitchFamily="34" charset="0"/>
                <a:hlinkClick r:id="rId6"/>
              </a:rPr>
              <a:t>servicio@ideam.gov.co</a:t>
            </a:r>
            <a:r>
              <a:rPr lang="es-CO" altLang="es-CO" sz="1000" dirty="0">
                <a:solidFill>
                  <a:srgbClr val="7F7F7F"/>
                </a:solidFill>
                <a:latin typeface="Verdana" panose="020B0604030504040204" pitchFamily="34" charset="0"/>
                <a:ea typeface="Verdana" panose="020B0604030504040204" pitchFamily="34" charset="0"/>
                <a:cs typeface="Verdana" panose="020B0604030504040204" pitchFamily="34" charset="0"/>
              </a:rPr>
              <a:t>, alertas@ideam.gov.co</a:t>
            </a:r>
          </a:p>
          <a:p>
            <a:r>
              <a:rPr lang="es-CO" altLang="es-CO" sz="1000" dirty="0">
                <a:solidFill>
                  <a:srgbClr val="7F7F7F"/>
                </a:solidFill>
                <a:latin typeface="Verdana" panose="020B0604030504040204" pitchFamily="34" charset="0"/>
                <a:ea typeface="Verdana" panose="020B0604030504040204" pitchFamily="34" charset="0"/>
                <a:cs typeface="Verdana" panose="020B0604030504040204" pitchFamily="34" charset="0"/>
              </a:rPr>
              <a:t>Calle 25 D No. 96B - 70. Bogotá, D.C.</a:t>
            </a:r>
          </a:p>
          <a:p>
            <a:r>
              <a:rPr lang="es-CO" altLang="es-CO" sz="1000" dirty="0">
                <a:solidFill>
                  <a:srgbClr val="7F7F7F"/>
                </a:solidFill>
                <a:latin typeface="Verdana" panose="020B0604030504040204" pitchFamily="34" charset="0"/>
                <a:ea typeface="Verdana" panose="020B0604030504040204" pitchFamily="34" charset="0"/>
                <a:cs typeface="Verdana" panose="020B0604030504040204" pitchFamily="34" charset="0"/>
              </a:rPr>
              <a:t>Teléfono: 3075625 ext. 1334-1336.</a:t>
            </a:r>
          </a:p>
          <a:p>
            <a:endParaRPr lang="es-CO" altLang="es-CO" sz="1000" dirty="0">
              <a:solidFill>
                <a:srgbClr val="7F7F7F"/>
              </a:solidFill>
              <a:latin typeface="Verdana" panose="020B0604030504040204" pitchFamily="34" charset="0"/>
              <a:ea typeface="Verdana" panose="020B0604030504040204" pitchFamily="34" charset="0"/>
              <a:cs typeface="Verdana" panose="020B0604030504040204" pitchFamily="34" charset="0"/>
            </a:endParaRPr>
          </a:p>
          <a:p>
            <a:r>
              <a:rPr lang="es-CO" altLang="es-CO" sz="1000" b="1" dirty="0">
                <a:solidFill>
                  <a:srgbClr val="7F7F7F"/>
                </a:solidFill>
                <a:latin typeface="Verdana" panose="020B0604030504040204" pitchFamily="34" charset="0"/>
                <a:ea typeface="Verdana" panose="020B0604030504040204" pitchFamily="34" charset="0"/>
                <a:cs typeface="Verdana" panose="020B0604030504040204" pitchFamily="34" charset="0"/>
              </a:rPr>
              <a:t>Síganos en:</a:t>
            </a:r>
          </a:p>
        </p:txBody>
      </p:sp>
      <p:grpSp>
        <p:nvGrpSpPr>
          <p:cNvPr id="514062" name="Grupo 24">
            <a:extLst>
              <a:ext uri="{FF2B5EF4-FFF2-40B4-BE49-F238E27FC236}">
                <a16:creationId xmlns:a16="http://schemas.microsoft.com/office/drawing/2014/main" id="{F7088F5C-8328-DB94-963F-A1F4B04D8F7E}"/>
              </a:ext>
            </a:extLst>
          </p:cNvPr>
          <p:cNvGrpSpPr>
            <a:grpSpLocks/>
          </p:cNvGrpSpPr>
          <p:nvPr/>
        </p:nvGrpSpPr>
        <p:grpSpPr bwMode="auto">
          <a:xfrm>
            <a:off x="825500" y="5499100"/>
            <a:ext cx="3581400" cy="930275"/>
            <a:chOff x="824936" y="5360554"/>
            <a:chExt cx="4116082" cy="1069429"/>
          </a:xfrm>
        </p:grpSpPr>
        <p:sp>
          <p:nvSpPr>
            <p:cNvPr id="14" name="Rectángulo redondeado 13">
              <a:extLst>
                <a:ext uri="{FF2B5EF4-FFF2-40B4-BE49-F238E27FC236}">
                  <a16:creationId xmlns:a16="http://schemas.microsoft.com/office/drawing/2014/main" id="{F1FE9C39-CAAD-20FF-DEF4-9A2BA432B00A}"/>
                </a:ext>
              </a:extLst>
            </p:cNvPr>
            <p:cNvSpPr/>
            <p:nvPr/>
          </p:nvSpPr>
          <p:spPr>
            <a:xfrm>
              <a:off x="824936" y="5360554"/>
              <a:ext cx="4116082" cy="1069429"/>
            </a:xfrm>
            <a:prstGeom prst="roundRect">
              <a:avLst>
                <a:gd name="adj" fmla="val 6103"/>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sz="1200"/>
            </a:p>
          </p:txBody>
        </p:sp>
        <p:pic>
          <p:nvPicPr>
            <p:cNvPr id="514065" name="Imagen 16">
              <a:extLst>
                <a:ext uri="{FF2B5EF4-FFF2-40B4-BE49-F238E27FC236}">
                  <a16:creationId xmlns:a16="http://schemas.microsoft.com/office/drawing/2014/main" id="{AE7EB950-EB7E-622C-F0F6-6A6E44B82955}"/>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951673" y="5949282"/>
              <a:ext cx="399013" cy="399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4066" name="Imagen 17">
              <a:extLst>
                <a:ext uri="{FF2B5EF4-FFF2-40B4-BE49-F238E27FC236}">
                  <a16:creationId xmlns:a16="http://schemas.microsoft.com/office/drawing/2014/main" id="{15E3982E-AED6-760A-3668-C818353DDBAA}"/>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13574" y="5946774"/>
              <a:ext cx="399013" cy="399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4067" name="Imagen 18">
              <a:extLst>
                <a:ext uri="{FF2B5EF4-FFF2-40B4-BE49-F238E27FC236}">
                  <a16:creationId xmlns:a16="http://schemas.microsoft.com/office/drawing/2014/main" id="{B4281E08-9AE2-B4BE-9265-E10D31779120}"/>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951673" y="5428147"/>
              <a:ext cx="399013" cy="383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4068" name="Imagen 19">
              <a:extLst>
                <a:ext uri="{FF2B5EF4-FFF2-40B4-BE49-F238E27FC236}">
                  <a16:creationId xmlns:a16="http://schemas.microsoft.com/office/drawing/2014/main" id="{E900396E-52C4-3DA8-6C75-B5FC7351A976}"/>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933826" y="5433166"/>
              <a:ext cx="399013" cy="399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Google Shape;1725;p69">
              <a:extLst>
                <a:ext uri="{FF2B5EF4-FFF2-40B4-BE49-F238E27FC236}">
                  <a16:creationId xmlns:a16="http://schemas.microsoft.com/office/drawing/2014/main" id="{10F149C2-F663-6067-9D09-6D761B834420}"/>
                </a:ext>
              </a:extLst>
            </p:cNvPr>
            <p:cNvSpPr txBox="1"/>
            <p:nvPr/>
          </p:nvSpPr>
          <p:spPr>
            <a:xfrm flipH="1">
              <a:off x="1332148" y="5470052"/>
              <a:ext cx="1541707" cy="282870"/>
            </a:xfrm>
            <a:prstGeom prst="rect">
              <a:avLst/>
            </a:prstGeom>
            <a:noFill/>
            <a:ln>
              <a:noFill/>
            </a:ln>
          </p:spPr>
          <p:txBody>
            <a:bodyPr spcFirstLastPara="1" lIns="91425" tIns="45700" rIns="91425" bIns="45700">
              <a:spAutoFit/>
            </a:bodyPr>
            <a:lstStyle/>
            <a:p>
              <a:pPr eaLnBrk="1" fontAlgn="auto" hangingPunct="1">
                <a:spcBef>
                  <a:spcPts val="0"/>
                </a:spcBef>
                <a:spcAft>
                  <a:spcPts val="0"/>
                </a:spcAft>
                <a:buClr>
                  <a:srgbClr val="FFFFFF"/>
                </a:buClr>
                <a:buSzPts val="1400"/>
                <a:buFont typeface="Calibri"/>
                <a:buNone/>
                <a:defRPr/>
              </a:pPr>
              <a:r>
                <a:rPr lang="es-CO" sz="1000" dirty="0">
                  <a:solidFill>
                    <a:schemeClr val="tx1">
                      <a:lumMod val="50000"/>
                      <a:lumOff val="50000"/>
                    </a:schemeClr>
                  </a:solidFill>
                  <a:latin typeface="Verdana" panose="020B0604030504040204" pitchFamily="34" charset="0"/>
                  <a:ea typeface="Verdana" panose="020B0604030504040204" pitchFamily="34" charset="0"/>
                  <a:cs typeface="Calibri"/>
                  <a:sym typeface="Calibri"/>
                </a:rPr>
                <a:t>InstitutoIDEAM</a:t>
              </a:r>
              <a:endParaRPr sz="1000" dirty="0">
                <a:solidFill>
                  <a:schemeClr val="tx1">
                    <a:lumMod val="50000"/>
                    <a:lumOff val="50000"/>
                  </a:schemeClr>
                </a:solidFill>
                <a:latin typeface="Verdana" panose="020B0604030504040204" pitchFamily="34" charset="0"/>
                <a:ea typeface="Verdana" panose="020B0604030504040204" pitchFamily="34" charset="0"/>
                <a:cs typeface="Arial"/>
                <a:sym typeface="Arial"/>
              </a:endParaRPr>
            </a:p>
          </p:txBody>
        </p:sp>
        <p:sp>
          <p:nvSpPr>
            <p:cNvPr id="22" name="Google Shape;1724;p69">
              <a:extLst>
                <a:ext uri="{FF2B5EF4-FFF2-40B4-BE49-F238E27FC236}">
                  <a16:creationId xmlns:a16="http://schemas.microsoft.com/office/drawing/2014/main" id="{1A7D48F9-9480-7F25-53B9-A1C1BAFE60B3}"/>
                </a:ext>
              </a:extLst>
            </p:cNvPr>
            <p:cNvSpPr txBox="1"/>
            <p:nvPr/>
          </p:nvSpPr>
          <p:spPr>
            <a:xfrm flipH="1">
              <a:off x="3350050" y="5470052"/>
              <a:ext cx="1561776" cy="282870"/>
            </a:xfrm>
            <a:prstGeom prst="rect">
              <a:avLst/>
            </a:prstGeom>
            <a:noFill/>
            <a:ln>
              <a:noFill/>
            </a:ln>
          </p:spPr>
          <p:txBody>
            <a:bodyPr spcFirstLastPara="1" lIns="91425" tIns="45700" rIns="91425" bIns="45700">
              <a:spAutoFit/>
            </a:bodyPr>
            <a:lstStyle/>
            <a:p>
              <a:pPr eaLnBrk="1" fontAlgn="auto" hangingPunct="1">
                <a:spcBef>
                  <a:spcPts val="0"/>
                </a:spcBef>
                <a:spcAft>
                  <a:spcPts val="0"/>
                </a:spcAft>
                <a:buClr>
                  <a:srgbClr val="FFFFFF"/>
                </a:buClr>
                <a:buSzPts val="1400"/>
                <a:buFont typeface="Calibri"/>
                <a:buNone/>
                <a:defRPr/>
              </a:pPr>
              <a:r>
                <a:rPr lang="es-CO" sz="1000" dirty="0">
                  <a:solidFill>
                    <a:schemeClr val="tx1">
                      <a:lumMod val="50000"/>
                      <a:lumOff val="50000"/>
                    </a:schemeClr>
                  </a:solidFill>
                  <a:latin typeface="Verdana" panose="020B0604030504040204" pitchFamily="34" charset="0"/>
                  <a:ea typeface="Verdana" panose="020B0604030504040204" pitchFamily="34" charset="0"/>
                  <a:cs typeface="Calibri"/>
                  <a:sym typeface="Calibri"/>
                </a:rPr>
                <a:t>@IDEAMColombia</a:t>
              </a:r>
              <a:endParaRPr sz="1000" dirty="0">
                <a:solidFill>
                  <a:schemeClr val="tx1">
                    <a:lumMod val="50000"/>
                    <a:lumOff val="50000"/>
                  </a:schemeClr>
                </a:solidFill>
                <a:latin typeface="Verdana" panose="020B0604030504040204" pitchFamily="34" charset="0"/>
                <a:ea typeface="Verdana" panose="020B0604030504040204" pitchFamily="34" charset="0"/>
                <a:cs typeface="Arial"/>
                <a:sym typeface="Arial"/>
              </a:endParaRPr>
            </a:p>
          </p:txBody>
        </p:sp>
        <p:sp>
          <p:nvSpPr>
            <p:cNvPr id="23" name="Google Shape;1724;p69">
              <a:extLst>
                <a:ext uri="{FF2B5EF4-FFF2-40B4-BE49-F238E27FC236}">
                  <a16:creationId xmlns:a16="http://schemas.microsoft.com/office/drawing/2014/main" id="{07B9F050-E066-749A-E3D7-630C22E7D3E1}"/>
                </a:ext>
              </a:extLst>
            </p:cNvPr>
            <p:cNvSpPr txBox="1"/>
            <p:nvPr/>
          </p:nvSpPr>
          <p:spPr>
            <a:xfrm flipH="1">
              <a:off x="1312079" y="5988342"/>
              <a:ext cx="1561776" cy="282870"/>
            </a:xfrm>
            <a:prstGeom prst="rect">
              <a:avLst/>
            </a:prstGeom>
            <a:noFill/>
            <a:ln>
              <a:noFill/>
            </a:ln>
          </p:spPr>
          <p:txBody>
            <a:bodyPr spcFirstLastPara="1" lIns="91425" tIns="45700" rIns="91425" bIns="45700">
              <a:spAutoFit/>
            </a:bodyPr>
            <a:lstStyle/>
            <a:p>
              <a:pPr eaLnBrk="1" fontAlgn="auto" hangingPunct="1">
                <a:spcBef>
                  <a:spcPts val="0"/>
                </a:spcBef>
                <a:spcAft>
                  <a:spcPts val="0"/>
                </a:spcAft>
                <a:buClr>
                  <a:srgbClr val="FFFFFF"/>
                </a:buClr>
                <a:buSzPts val="1400"/>
                <a:buFont typeface="Calibri"/>
                <a:buNone/>
                <a:defRPr/>
              </a:pPr>
              <a:r>
                <a:rPr lang="es-CO" sz="1000" dirty="0">
                  <a:solidFill>
                    <a:schemeClr val="tx1">
                      <a:lumMod val="50000"/>
                      <a:lumOff val="50000"/>
                    </a:schemeClr>
                  </a:solidFill>
                  <a:latin typeface="Verdana" panose="020B0604030504040204" pitchFamily="34" charset="0"/>
                  <a:ea typeface="Verdana" panose="020B0604030504040204" pitchFamily="34" charset="0"/>
                  <a:cs typeface="Calibri"/>
                  <a:sym typeface="Calibri"/>
                </a:rPr>
                <a:t>IdeamColombia</a:t>
              </a:r>
              <a:endParaRPr sz="1000" dirty="0">
                <a:solidFill>
                  <a:schemeClr val="tx1">
                    <a:lumMod val="50000"/>
                    <a:lumOff val="50000"/>
                  </a:schemeClr>
                </a:solidFill>
                <a:latin typeface="Verdana" panose="020B0604030504040204" pitchFamily="34" charset="0"/>
                <a:ea typeface="Verdana" panose="020B0604030504040204" pitchFamily="34" charset="0"/>
                <a:cs typeface="Arial"/>
                <a:sym typeface="Arial"/>
              </a:endParaRPr>
            </a:p>
          </p:txBody>
        </p:sp>
        <p:sp>
          <p:nvSpPr>
            <p:cNvPr id="24" name="Google Shape;1724;p69">
              <a:extLst>
                <a:ext uri="{FF2B5EF4-FFF2-40B4-BE49-F238E27FC236}">
                  <a16:creationId xmlns:a16="http://schemas.microsoft.com/office/drawing/2014/main" id="{005C832F-884F-A732-7449-3BEF9144CCD4}"/>
                </a:ext>
              </a:extLst>
            </p:cNvPr>
            <p:cNvSpPr txBox="1"/>
            <p:nvPr/>
          </p:nvSpPr>
          <p:spPr>
            <a:xfrm flipH="1">
              <a:off x="3350050" y="5999291"/>
              <a:ext cx="1561776" cy="282870"/>
            </a:xfrm>
            <a:prstGeom prst="rect">
              <a:avLst/>
            </a:prstGeom>
            <a:noFill/>
            <a:ln>
              <a:noFill/>
            </a:ln>
          </p:spPr>
          <p:txBody>
            <a:bodyPr spcFirstLastPara="1" lIns="91425" tIns="45700" rIns="91425" bIns="45700">
              <a:spAutoFit/>
            </a:bodyPr>
            <a:lstStyle/>
            <a:p>
              <a:pPr eaLnBrk="1" fontAlgn="auto" hangingPunct="1">
                <a:spcBef>
                  <a:spcPts val="0"/>
                </a:spcBef>
                <a:spcAft>
                  <a:spcPts val="0"/>
                </a:spcAft>
                <a:buClr>
                  <a:srgbClr val="FFFFFF"/>
                </a:buClr>
                <a:buSzPts val="1400"/>
                <a:buFont typeface="Calibri"/>
                <a:buNone/>
                <a:defRPr/>
              </a:pPr>
              <a:r>
                <a:rPr lang="es-CO" sz="1000" dirty="0" err="1">
                  <a:solidFill>
                    <a:schemeClr val="tx1">
                      <a:lumMod val="50000"/>
                      <a:lumOff val="50000"/>
                    </a:schemeClr>
                  </a:solidFill>
                  <a:latin typeface="Verdana" panose="020B0604030504040204" pitchFamily="34" charset="0"/>
                  <a:ea typeface="Verdana" panose="020B0604030504040204" pitchFamily="34" charset="0"/>
                  <a:cs typeface="Calibri"/>
                  <a:sym typeface="Calibri"/>
                </a:rPr>
                <a:t>Ideam.Instituto</a:t>
              </a:r>
              <a:endParaRPr sz="1000" dirty="0">
                <a:solidFill>
                  <a:schemeClr val="tx1">
                    <a:lumMod val="50000"/>
                    <a:lumOff val="50000"/>
                  </a:schemeClr>
                </a:solidFill>
                <a:latin typeface="Verdana" panose="020B0604030504040204" pitchFamily="34" charset="0"/>
                <a:ea typeface="Verdana" panose="020B0604030504040204" pitchFamily="34" charset="0"/>
                <a:cs typeface="Arial"/>
                <a:sym typeface="Arial"/>
              </a:endParaRPr>
            </a:p>
          </p:txBody>
        </p:sp>
      </p:grpSp>
      <p:pic>
        <p:nvPicPr>
          <p:cNvPr id="514063" name="Imagen 25">
            <a:extLst>
              <a:ext uri="{FF2B5EF4-FFF2-40B4-BE49-F238E27FC236}">
                <a16:creationId xmlns:a16="http://schemas.microsoft.com/office/drawing/2014/main" id="{A8B53796-07E2-CB09-8988-279EE32A5DE2}"/>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0" y="977900"/>
            <a:ext cx="12192000" cy="1284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80" name="Google Shape;680;p7">
            <a:extLst>
              <a:ext uri="{FF2B5EF4-FFF2-40B4-BE49-F238E27FC236}">
                <a16:creationId xmlns:a16="http://schemas.microsoft.com/office/drawing/2014/main" id="{29CFFF59-4E26-F18A-3094-B6E5AAC6403B}"/>
              </a:ext>
            </a:extLst>
          </p:cNvPr>
          <p:cNvGraphicFramePr/>
          <p:nvPr>
            <p:extLst>
              <p:ext uri="{D42A27DB-BD31-4B8C-83A1-F6EECF244321}">
                <p14:modId xmlns:p14="http://schemas.microsoft.com/office/powerpoint/2010/main" val="3267849983"/>
              </p:ext>
            </p:extLst>
          </p:nvPr>
        </p:nvGraphicFramePr>
        <p:xfrm>
          <a:off x="862207" y="1450902"/>
          <a:ext cx="10731500" cy="4522206"/>
        </p:xfrm>
        <a:graphic>
          <a:graphicData uri="http://schemas.openxmlformats.org/drawingml/2006/table">
            <a:tbl>
              <a:tblPr>
                <a:noFill/>
              </a:tblPr>
              <a:tblGrid>
                <a:gridCol w="1601826">
                  <a:extLst>
                    <a:ext uri="{9D8B030D-6E8A-4147-A177-3AD203B41FA5}">
                      <a16:colId xmlns:a16="http://schemas.microsoft.com/office/drawing/2014/main" val="20000"/>
                    </a:ext>
                  </a:extLst>
                </a:gridCol>
                <a:gridCol w="9129674">
                  <a:extLst>
                    <a:ext uri="{9D8B030D-6E8A-4147-A177-3AD203B41FA5}">
                      <a16:colId xmlns:a16="http://schemas.microsoft.com/office/drawing/2014/main" val="20001"/>
                    </a:ext>
                  </a:extLst>
                </a:gridCol>
              </a:tblGrid>
              <a:tr h="239987">
                <a:tc gridSpan="2">
                  <a:txBody>
                    <a:bodyPr/>
                    <a:lstStyle/>
                    <a:p>
                      <a:pPr marL="0" marR="0" lvl="0" indent="0" algn="ctr" rtl="0">
                        <a:lnSpc>
                          <a:spcPct val="100000"/>
                        </a:lnSpc>
                        <a:spcBef>
                          <a:spcPts val="0"/>
                        </a:spcBef>
                        <a:spcAft>
                          <a:spcPts val="0"/>
                        </a:spcAft>
                        <a:buClr>
                          <a:srgbClr val="000000"/>
                        </a:buClr>
                        <a:buSzPts val="1400"/>
                        <a:buFont typeface="Arial"/>
                        <a:buNone/>
                      </a:pPr>
                      <a:r>
                        <a:rPr lang="es-CO" sz="1200" b="1" u="none" strike="noStrike" cap="none" dirty="0">
                          <a:solidFill>
                            <a:schemeClr val="tx1"/>
                          </a:solidFill>
                          <a:latin typeface="Verdana"/>
                          <a:ea typeface="Verdana"/>
                          <a:cs typeface="Verdana"/>
                          <a:sym typeface="Verdana"/>
                        </a:rPr>
                        <a:t>REGIÓN DE LA ALERTA</a:t>
                      </a:r>
                      <a:endParaRPr sz="1200" b="1" u="none" strike="noStrike" cap="none" dirty="0">
                        <a:solidFill>
                          <a:schemeClr val="tx1"/>
                        </a:solidFill>
                        <a:latin typeface="Verdana"/>
                        <a:ea typeface="Verdana"/>
                        <a:cs typeface="Verdana"/>
                        <a:sym typeface="Verdana"/>
                      </a:endParaRPr>
                    </a:p>
                  </a:txBody>
                  <a:tcPr marL="74905" marR="74905" marT="37421" marB="37421"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16719A"/>
                      </a:solidFill>
                      <a:prstDash val="solid"/>
                      <a:round/>
                      <a:headEnd type="none" w="sm" len="sm"/>
                      <a:tailEnd type="none" w="sm" len="sm"/>
                    </a:lnT>
                    <a:lnB w="12700" cap="flat" cmpd="sng">
                      <a:solidFill>
                        <a:srgbClr val="16719A"/>
                      </a:solidFill>
                      <a:prstDash val="solid"/>
                      <a:round/>
                      <a:headEnd type="none" w="sm" len="sm"/>
                      <a:tailEnd type="none" w="sm" len="sm"/>
                    </a:lnB>
                    <a:solidFill>
                      <a:srgbClr val="16719A"/>
                    </a:solidFill>
                  </a:tcPr>
                </a:tc>
                <a:tc hMerge="1">
                  <a:txBody>
                    <a:bodyPr/>
                    <a:lstStyle/>
                    <a:p>
                      <a:endParaRPr lang="es-CO"/>
                    </a:p>
                  </a:txBody>
                  <a:tcPr/>
                </a:tc>
                <a:extLst>
                  <a:ext uri="{0D108BD9-81ED-4DB2-BD59-A6C34878D82A}">
                    <a16:rowId xmlns:a16="http://schemas.microsoft.com/office/drawing/2014/main" val="10000"/>
                  </a:ext>
                </a:extLst>
              </a:tr>
              <a:tr h="211605">
                <a:tc gridSpan="2">
                  <a:txBody>
                    <a:bodyPr/>
                    <a:lstStyle/>
                    <a:p>
                      <a:pPr marL="0" marR="0" lvl="0" indent="0" algn="ctr" rtl="0">
                        <a:lnSpc>
                          <a:spcPct val="100000"/>
                        </a:lnSpc>
                        <a:spcBef>
                          <a:spcPts val="0"/>
                        </a:spcBef>
                        <a:spcAft>
                          <a:spcPts val="0"/>
                        </a:spcAft>
                        <a:buClr>
                          <a:srgbClr val="000000"/>
                        </a:buClr>
                        <a:buSzPts val="1400"/>
                        <a:buFont typeface="Arial"/>
                        <a:buNone/>
                      </a:pPr>
                      <a:r>
                        <a:rPr lang="es-CO" sz="1000" b="1" u="none" strike="noStrike" cap="none" dirty="0">
                          <a:solidFill>
                            <a:schemeClr val="tx1"/>
                          </a:solidFill>
                          <a:latin typeface="Verdana"/>
                          <a:ea typeface="Verdana"/>
                          <a:cs typeface="Verdana"/>
                          <a:sym typeface="Verdana"/>
                        </a:rPr>
                        <a:t>SITIOS PARA LOS CUALES SE GENERA LA ALERTA</a:t>
                      </a:r>
                      <a:endParaRPr sz="1000" b="1" u="none" strike="noStrike" cap="none" dirty="0">
                        <a:solidFill>
                          <a:schemeClr val="tx1"/>
                        </a:solidFill>
                        <a:latin typeface="Verdana"/>
                        <a:ea typeface="Verdana"/>
                        <a:cs typeface="Verdana"/>
                        <a:sym typeface="Verdana"/>
                      </a:endParaRPr>
                    </a:p>
                  </a:txBody>
                  <a:tcPr marL="74905" marR="74905" marT="37421" marB="37421"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16719A"/>
                      </a:solidFill>
                      <a:prstDash val="solid"/>
                      <a:round/>
                      <a:headEnd type="none" w="sm" len="sm"/>
                      <a:tailEnd type="none" w="sm" len="sm"/>
                    </a:lnT>
                    <a:lnB w="12700" cap="flat" cmpd="sng">
                      <a:solidFill>
                        <a:srgbClr val="16719A"/>
                      </a:solidFill>
                      <a:prstDash val="solid"/>
                      <a:round/>
                      <a:headEnd type="none" w="sm" len="sm"/>
                      <a:tailEnd type="none" w="sm" len="sm"/>
                    </a:lnB>
                  </a:tcPr>
                </a:tc>
                <a:tc hMerge="1">
                  <a:txBody>
                    <a:bodyPr/>
                    <a:lstStyle/>
                    <a:p>
                      <a:endParaRPr lang="es-CO"/>
                    </a:p>
                  </a:txBody>
                  <a:tcPr/>
                </a:tc>
                <a:extLst>
                  <a:ext uri="{0D108BD9-81ED-4DB2-BD59-A6C34878D82A}">
                    <a16:rowId xmlns:a16="http://schemas.microsoft.com/office/drawing/2014/main" val="10001"/>
                  </a:ext>
                </a:extLst>
              </a:tr>
              <a:tr h="2383146">
                <a:tc>
                  <a:txBody>
                    <a:bodyPr/>
                    <a:lstStyle/>
                    <a:p>
                      <a:pPr marL="0" marR="0" lvl="0" indent="0" algn="ctr" rtl="0">
                        <a:lnSpc>
                          <a:spcPct val="100000"/>
                        </a:lnSpc>
                        <a:spcBef>
                          <a:spcPts val="0"/>
                        </a:spcBef>
                        <a:spcAft>
                          <a:spcPts val="0"/>
                        </a:spcAft>
                        <a:buClr>
                          <a:srgbClr val="000000"/>
                        </a:buClr>
                        <a:buSzPts val="1400"/>
                        <a:buFont typeface="Arial"/>
                        <a:buNone/>
                      </a:pPr>
                      <a:endParaRPr sz="1100" b="0" u="none" strike="noStrike" cap="none" dirty="0">
                        <a:solidFill>
                          <a:schemeClr val="tx1"/>
                        </a:solidFill>
                        <a:latin typeface="Arial Narrow"/>
                        <a:ea typeface="Arial Narrow"/>
                        <a:cs typeface="Arial Narrow"/>
                        <a:sym typeface="Arial Narrow"/>
                      </a:endParaRPr>
                    </a:p>
                  </a:txBody>
                  <a:tcPr marL="74905" marR="74905" marT="37421" marB="37421">
                    <a:lnL w="9525" cap="flat" cmpd="sng">
                      <a:solidFill>
                        <a:srgbClr val="000000">
                          <a:alpha val="0"/>
                        </a:srgbClr>
                      </a:solidFill>
                      <a:prstDash val="solid"/>
                      <a:round/>
                      <a:headEnd type="none" w="sm" len="sm"/>
                      <a:tailEnd type="none" w="sm" len="sm"/>
                    </a:lnL>
                    <a:lnR w="12700" cap="flat" cmpd="sng">
                      <a:solidFill>
                        <a:srgbClr val="16719A"/>
                      </a:solidFill>
                      <a:prstDash val="solid"/>
                      <a:round/>
                      <a:headEnd type="none" w="sm" len="sm"/>
                      <a:tailEnd type="none" w="sm" len="sm"/>
                    </a:lnR>
                    <a:lnT w="12700" cap="flat" cmpd="sng">
                      <a:solidFill>
                        <a:srgbClr val="16719A"/>
                      </a:solidFill>
                      <a:prstDash val="solid"/>
                      <a:round/>
                      <a:headEnd type="none" w="sm" len="sm"/>
                      <a:tailEnd type="none" w="sm" len="sm"/>
                    </a:lnT>
                    <a:lnB w="12700" cap="flat" cmpd="sng" algn="ctr">
                      <a:solidFill>
                        <a:srgbClr val="16719A"/>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4945F"/>
                        </a:buClr>
                        <a:buSzPts val="1400"/>
                        <a:buFont typeface="Arial Narrow"/>
                        <a:buNone/>
                      </a:pPr>
                      <a:r>
                        <a:rPr lang="es-CO" sz="1000" b="1" u="none" strike="noStrike" cap="none" dirty="0">
                          <a:solidFill>
                            <a:schemeClr val="tx1"/>
                          </a:solidFill>
                          <a:latin typeface="Verdana"/>
                          <a:ea typeface="Verdana"/>
                          <a:cs typeface="Verdana"/>
                          <a:sym typeface="Verdana"/>
                        </a:rPr>
                        <a:t>ALTIPLANO CUNDIBOYACENSE</a:t>
                      </a:r>
                      <a:endParaRPr sz="1400" dirty="0">
                        <a:solidFill>
                          <a:schemeClr val="tx1"/>
                        </a:solidFill>
                      </a:endParaRPr>
                    </a:p>
                    <a:p>
                      <a:pPr marL="0" marR="0" lvl="0" indent="0" algn="just" rtl="0">
                        <a:lnSpc>
                          <a:spcPct val="100000"/>
                        </a:lnSpc>
                        <a:spcBef>
                          <a:spcPts val="0"/>
                        </a:spcBef>
                        <a:spcAft>
                          <a:spcPts val="0"/>
                        </a:spcAft>
                        <a:buClr>
                          <a:srgbClr val="1D1B10"/>
                        </a:buClr>
                        <a:buSzPts val="1400"/>
                        <a:buFont typeface="Arial Narrow"/>
                        <a:buNone/>
                      </a:pPr>
                      <a:r>
                        <a:rPr lang="es-CO" sz="1000" b="1" u="none" strike="noStrike" cap="none" dirty="0">
                          <a:solidFill>
                            <a:schemeClr val="tx1"/>
                          </a:solidFill>
                          <a:latin typeface="Verdana"/>
                          <a:ea typeface="Verdana"/>
                          <a:cs typeface="Verdana"/>
                          <a:sym typeface="Verdana"/>
                        </a:rPr>
                        <a:t>CUNDINAMARCA: </a:t>
                      </a:r>
                      <a:r>
                        <a:rPr lang="es-CO" sz="1000" b="0" u="none" strike="noStrike" cap="none" dirty="0">
                          <a:solidFill>
                            <a:schemeClr val="tx1"/>
                          </a:solidFill>
                          <a:latin typeface="Verdana"/>
                          <a:ea typeface="Verdana"/>
                          <a:cs typeface="Verdana"/>
                          <a:sym typeface="Verdana"/>
                        </a:rPr>
                        <a:t>Bojacá, Cajicá, Chía, Chipaque, Choachí, Chocontá, Cogua, Cota, Cucunubá, El Rosal, Facatativá, Funza, Fúquene, Gachancipá, Guachetá, Guasca, Guatavita, La Calera, Lenguazaque, Madrid, Mosquera, Nemocón, Sesquilé, Sibaté, Simijaca, Soacha, Sopó, Subachoque, Suesca, Susa, Sutatausa, Tabio, Tausa, Tenjo, Tocancipá, Ubaque, Ubaté, Villapinzón, Zipacón y Zipaquirá.</a:t>
                      </a:r>
                    </a:p>
                    <a:p>
                      <a:pPr marL="0" marR="0" lvl="0" indent="0" algn="just" rtl="0">
                        <a:lnSpc>
                          <a:spcPct val="100000"/>
                        </a:lnSpc>
                        <a:spcBef>
                          <a:spcPts val="0"/>
                        </a:spcBef>
                        <a:spcAft>
                          <a:spcPts val="0"/>
                        </a:spcAft>
                        <a:buClr>
                          <a:srgbClr val="1D1B10"/>
                        </a:buClr>
                        <a:buSzPts val="1400"/>
                        <a:buFont typeface="Arial Narrow"/>
                        <a:buNone/>
                      </a:pPr>
                      <a:endParaRPr sz="1000" u="none" strike="noStrike" cap="none" dirty="0">
                        <a:solidFill>
                          <a:schemeClr val="tx1"/>
                        </a:solidFill>
                        <a:latin typeface="Verdana"/>
                        <a:ea typeface="Verdana"/>
                        <a:cs typeface="Verdana"/>
                        <a:sym typeface="Verdana"/>
                      </a:endParaRPr>
                    </a:p>
                    <a:p>
                      <a:pPr marL="0" marR="0" lvl="0" indent="0" algn="just" rtl="0">
                        <a:lnSpc>
                          <a:spcPct val="100000"/>
                        </a:lnSpc>
                        <a:spcBef>
                          <a:spcPts val="0"/>
                        </a:spcBef>
                        <a:spcAft>
                          <a:spcPts val="0"/>
                        </a:spcAft>
                        <a:buClr>
                          <a:srgbClr val="1D1B10"/>
                        </a:buClr>
                        <a:buSzPts val="1400"/>
                        <a:buFont typeface="Arial Narrow"/>
                        <a:buNone/>
                      </a:pPr>
                      <a:r>
                        <a:rPr lang="es-CO" sz="1000" b="1" u="none" strike="noStrike" cap="none" dirty="0">
                          <a:solidFill>
                            <a:schemeClr val="tx1"/>
                          </a:solidFill>
                          <a:latin typeface="Verdana"/>
                          <a:ea typeface="Verdana"/>
                          <a:cs typeface="Verdana"/>
                          <a:sym typeface="Verdana"/>
                        </a:rPr>
                        <a:t>BOYACÁ</a:t>
                      </a:r>
                      <a:r>
                        <a:rPr lang="es-CO" sz="1000" b="0" u="none" strike="noStrike" cap="none" dirty="0">
                          <a:solidFill>
                            <a:schemeClr val="tx1"/>
                          </a:solidFill>
                          <a:latin typeface="Verdana"/>
                          <a:ea typeface="Verdana"/>
                          <a:cs typeface="Verdana"/>
                          <a:sym typeface="Verdana"/>
                        </a:rPr>
                        <a:t>: Tunja, Aquitania, Arcabuco, Belén, Betéitiva, Busbanzá, Caldas, Cerinza, Chiquinquirá, Chivatá, Ciénega, Cómbita, Corrales, Cucaita, Cuítiva, Chíquiza, Duitama, Firavitoba, Floresta, Gámeza, Iza, Villa de Leyva, Mongua, Monguí, Motavita, Nobsa, Oicatá, Paipa, Paz de Río, Pesca, Ráquira, Saboyá, Samacá, San Miguel de Sema, Santa Rosa de Viterbo, Siachoque, Socha, Sogamoso, Sora, Sotaquirá, Soracá, Tasco, Tibasosa, Toca, Tópaga, Tota, Tuta, Tutazá, Ventaquemada y Viracachá.</a:t>
                      </a:r>
                    </a:p>
                    <a:p>
                      <a:pPr marL="0" marR="0" lvl="0" indent="0" algn="just" rtl="0">
                        <a:lnSpc>
                          <a:spcPct val="100000"/>
                        </a:lnSpc>
                        <a:spcBef>
                          <a:spcPts val="0"/>
                        </a:spcBef>
                        <a:spcAft>
                          <a:spcPts val="0"/>
                        </a:spcAft>
                        <a:buClr>
                          <a:srgbClr val="1D1B10"/>
                        </a:buClr>
                        <a:buSzPts val="1400"/>
                        <a:buFont typeface="Arial Narrow"/>
                        <a:buNone/>
                      </a:pPr>
                      <a:endParaRPr lang="es-CO" sz="1000" b="0" u="none" strike="noStrike" cap="none" dirty="0">
                        <a:solidFill>
                          <a:schemeClr val="tx1"/>
                        </a:solidFill>
                        <a:latin typeface="Verdana"/>
                        <a:ea typeface="Verdana"/>
                        <a:cs typeface="Verdana"/>
                        <a:sym typeface="Verdana"/>
                      </a:endParaRPr>
                    </a:p>
                    <a:p>
                      <a:pPr marL="0" marR="0" lvl="0" indent="0" algn="l" rtl="0">
                        <a:lnSpc>
                          <a:spcPct val="100000"/>
                        </a:lnSpc>
                        <a:spcBef>
                          <a:spcPts val="0"/>
                        </a:spcBef>
                        <a:spcAft>
                          <a:spcPts val="0"/>
                        </a:spcAft>
                        <a:buClr>
                          <a:srgbClr val="04945F"/>
                        </a:buClr>
                        <a:buSzPts val="1400"/>
                        <a:buFont typeface="Arial Narrow"/>
                        <a:buNone/>
                      </a:pPr>
                      <a:r>
                        <a:rPr lang="es-CO" sz="1000" b="1" u="none" strike="noStrike" cap="none" dirty="0">
                          <a:solidFill>
                            <a:schemeClr val="tx1"/>
                          </a:solidFill>
                          <a:latin typeface="Verdana"/>
                          <a:ea typeface="Verdana"/>
                          <a:sym typeface="Verdana"/>
                        </a:rPr>
                        <a:t>CAUCA Y NARIÑO</a:t>
                      </a:r>
                      <a:endParaRPr lang="es-CO" sz="1000" u="none" strike="noStrike" cap="none" dirty="0">
                        <a:solidFill>
                          <a:schemeClr val="tx1"/>
                        </a:solidFill>
                        <a:latin typeface="Verdana"/>
                        <a:ea typeface="Verdana"/>
                        <a:sym typeface="Verdana"/>
                      </a:endParaRPr>
                    </a:p>
                    <a:p>
                      <a:pPr marL="0" marR="0" lvl="0" indent="0" algn="just" rtl="0">
                        <a:lnSpc>
                          <a:spcPct val="100000"/>
                        </a:lnSpc>
                        <a:spcBef>
                          <a:spcPts val="0"/>
                        </a:spcBef>
                        <a:spcAft>
                          <a:spcPts val="0"/>
                        </a:spcAft>
                        <a:buClr>
                          <a:srgbClr val="1D1B10"/>
                        </a:buClr>
                        <a:buSzPts val="1400"/>
                        <a:buFont typeface="Arial Narrow"/>
                        <a:buNone/>
                      </a:pPr>
                      <a:r>
                        <a:rPr lang="es-CO" sz="1000" b="1" u="none" strike="noStrike" cap="none" dirty="0">
                          <a:solidFill>
                            <a:schemeClr val="tx1"/>
                          </a:solidFill>
                          <a:latin typeface="Verdana"/>
                          <a:ea typeface="Verdana"/>
                          <a:sym typeface="Verdana"/>
                        </a:rPr>
                        <a:t>CAUCA: </a:t>
                      </a:r>
                      <a:r>
                        <a:rPr lang="es-CO" sz="1000" b="0" u="none" strike="noStrike" cap="none" dirty="0">
                          <a:solidFill>
                            <a:schemeClr val="tx1"/>
                          </a:solidFill>
                          <a:latin typeface="Verdana"/>
                          <a:ea typeface="Verdana"/>
                          <a:sym typeface="Verdana"/>
                        </a:rPr>
                        <a:t>Almaguer, Bolívar, Corinto, Inzá, Jambaló, La Vega, Miranda, Páez (Belalcázar), Puracé (Coconuco), San Sebastián, Santa Rosa, Silvia, Sotará (Paispamba), Sucre, Toribío y Totoró.</a:t>
                      </a:r>
                    </a:p>
                    <a:p>
                      <a:pPr marL="0" marR="0" lvl="0" indent="0" algn="just" rtl="0">
                        <a:lnSpc>
                          <a:spcPct val="100000"/>
                        </a:lnSpc>
                        <a:spcBef>
                          <a:spcPts val="0"/>
                        </a:spcBef>
                        <a:spcAft>
                          <a:spcPts val="0"/>
                        </a:spcAft>
                        <a:buClr>
                          <a:srgbClr val="1D1B10"/>
                        </a:buClr>
                        <a:buSzPts val="1400"/>
                        <a:buFont typeface="Arial Narrow"/>
                        <a:buNone/>
                      </a:pPr>
                      <a:endParaRPr lang="es-CO" sz="1000" b="0" u="none" strike="noStrike" cap="none" dirty="0">
                        <a:solidFill>
                          <a:schemeClr val="tx1"/>
                        </a:solidFill>
                        <a:latin typeface="Verdana"/>
                        <a:ea typeface="Verdana"/>
                        <a:sym typeface="Verdana"/>
                      </a:endParaRPr>
                    </a:p>
                    <a:p>
                      <a:pPr marL="0" marR="0" lvl="0" indent="0" algn="just" rtl="0">
                        <a:lnSpc>
                          <a:spcPct val="100000"/>
                        </a:lnSpc>
                        <a:spcBef>
                          <a:spcPts val="0"/>
                        </a:spcBef>
                        <a:spcAft>
                          <a:spcPts val="0"/>
                        </a:spcAft>
                        <a:buClr>
                          <a:srgbClr val="1D1B10"/>
                        </a:buClr>
                        <a:buSzPts val="1400"/>
                        <a:buFont typeface="Arial Narrow"/>
                        <a:buNone/>
                      </a:pPr>
                      <a:r>
                        <a:rPr lang="es-CO" sz="1000" b="1" u="none" strike="noStrike" cap="none" dirty="0">
                          <a:solidFill>
                            <a:schemeClr val="tx1"/>
                          </a:solidFill>
                          <a:latin typeface="Verdana"/>
                          <a:ea typeface="Verdana"/>
                          <a:sym typeface="Verdana"/>
                        </a:rPr>
                        <a:t>NARIÑO: </a:t>
                      </a:r>
                      <a:r>
                        <a:rPr lang="es-CO" sz="1000" b="0" u="none" strike="noStrike" cap="none" dirty="0">
                          <a:solidFill>
                            <a:schemeClr val="tx1"/>
                          </a:solidFill>
                          <a:latin typeface="Verdana"/>
                          <a:ea typeface="Verdana"/>
                          <a:sym typeface="Verdana"/>
                        </a:rPr>
                        <a:t>Pasto, Aldana, Buesaco, Consacá, Contadero, Córdoba, Cuaspud (Carlosama), Cumbal, Chachaguí, El Tablón, Funes, Guaitarilla, Gualmatán, Iles, Imués, Ipiales, La Cruz, La Florida, Mallama (Piedrancha), Nariño, Ospina, Potosí, Providencia, Puerres, Pupiales, Sandoná, San Bernardo, San Pablo, Santa Cruz (Guachavés), Sapuyes, Tangua, Túquerres y </a:t>
                      </a:r>
                      <a:r>
                        <a:rPr lang="es-CO" sz="1000" b="0" u="none" strike="noStrike" cap="none" dirty="0" err="1">
                          <a:solidFill>
                            <a:schemeClr val="tx1"/>
                          </a:solidFill>
                          <a:latin typeface="Verdana"/>
                          <a:ea typeface="Verdana"/>
                          <a:sym typeface="Verdana"/>
                        </a:rPr>
                        <a:t>Yacuanquer</a:t>
                      </a:r>
                      <a:r>
                        <a:rPr lang="es-CO" sz="1000" b="0" u="none" strike="noStrike" cap="none" dirty="0">
                          <a:solidFill>
                            <a:schemeClr val="tx1"/>
                          </a:solidFill>
                          <a:latin typeface="Verdana"/>
                          <a:ea typeface="Verdana"/>
                          <a:sym typeface="Verdana"/>
                        </a:rPr>
                        <a:t>.</a:t>
                      </a:r>
                    </a:p>
                    <a:p>
                      <a:pPr marL="0" marR="0" lvl="0" indent="0" algn="just" rtl="0">
                        <a:lnSpc>
                          <a:spcPct val="100000"/>
                        </a:lnSpc>
                        <a:spcBef>
                          <a:spcPts val="0"/>
                        </a:spcBef>
                        <a:spcAft>
                          <a:spcPts val="0"/>
                        </a:spcAft>
                        <a:buClr>
                          <a:srgbClr val="1D1B10"/>
                        </a:buClr>
                        <a:buSzPts val="1400"/>
                        <a:buFont typeface="Arial Narrow"/>
                        <a:buNone/>
                      </a:pPr>
                      <a:endParaRPr lang="es-CO" sz="1000" b="0" u="none" strike="noStrike" cap="none" dirty="0">
                        <a:solidFill>
                          <a:schemeClr val="tx1"/>
                        </a:solidFill>
                        <a:latin typeface="Verdana"/>
                        <a:ea typeface="Verdana"/>
                        <a:sym typeface="Verdana"/>
                      </a:endParaRPr>
                    </a:p>
                    <a:p>
                      <a:pPr marL="0" marR="0" lvl="0" indent="0" algn="l" rtl="0">
                        <a:lnSpc>
                          <a:spcPct val="100000"/>
                        </a:lnSpc>
                        <a:spcBef>
                          <a:spcPts val="0"/>
                        </a:spcBef>
                        <a:spcAft>
                          <a:spcPts val="0"/>
                        </a:spcAft>
                        <a:buClr>
                          <a:srgbClr val="04945F"/>
                        </a:buClr>
                        <a:buSzPts val="1400"/>
                        <a:buFont typeface="Arial Narrow"/>
                        <a:buNone/>
                      </a:pPr>
                      <a:r>
                        <a:rPr lang="es-MX" sz="1000" b="1" u="none" strike="noStrike" cap="none" dirty="0">
                          <a:solidFill>
                            <a:schemeClr val="tx1"/>
                          </a:solidFill>
                          <a:latin typeface="Verdana"/>
                          <a:ea typeface="Verdana"/>
                          <a:cs typeface="Verdana"/>
                          <a:sym typeface="Verdana"/>
                        </a:rPr>
                        <a:t>SANTANDERES</a:t>
                      </a:r>
                      <a:endParaRPr lang="es-MX" sz="1000" u="none" strike="noStrike" cap="none" dirty="0">
                        <a:solidFill>
                          <a:schemeClr val="tx1"/>
                        </a:solidFill>
                        <a:latin typeface="Verdana"/>
                        <a:ea typeface="Verdana"/>
                        <a:cs typeface="Verdana"/>
                        <a:sym typeface="Verdana"/>
                      </a:endParaRPr>
                    </a:p>
                    <a:p>
                      <a:pPr marL="0" marR="0" lvl="0" indent="0" algn="just" rtl="0">
                        <a:lnSpc>
                          <a:spcPct val="100000"/>
                        </a:lnSpc>
                        <a:spcBef>
                          <a:spcPts val="0"/>
                        </a:spcBef>
                        <a:spcAft>
                          <a:spcPts val="0"/>
                        </a:spcAft>
                        <a:buClr>
                          <a:srgbClr val="1D1B10"/>
                        </a:buClr>
                        <a:buSzPts val="1400"/>
                        <a:buFont typeface="Arial Narrow"/>
                        <a:buNone/>
                      </a:pPr>
                      <a:r>
                        <a:rPr lang="es-MX" sz="1000" b="1" u="none" strike="noStrike" cap="none" dirty="0">
                          <a:solidFill>
                            <a:schemeClr val="tx1"/>
                          </a:solidFill>
                          <a:latin typeface="Verdana"/>
                          <a:ea typeface="Verdana"/>
                          <a:cs typeface="Verdana"/>
                          <a:sym typeface="Verdana"/>
                        </a:rPr>
                        <a:t>NORTE</a:t>
                      </a:r>
                      <a:r>
                        <a:rPr lang="es-MX" sz="1000" u="none" strike="noStrike" cap="none" dirty="0">
                          <a:solidFill>
                            <a:schemeClr val="tx1"/>
                          </a:solidFill>
                          <a:latin typeface="Verdana"/>
                          <a:ea typeface="Verdana"/>
                          <a:cs typeface="Verdana"/>
                          <a:sym typeface="Verdana"/>
                        </a:rPr>
                        <a:t> </a:t>
                      </a:r>
                      <a:r>
                        <a:rPr lang="es-MX" sz="1000" b="1" u="none" strike="noStrike" cap="none" dirty="0">
                          <a:solidFill>
                            <a:schemeClr val="tx1"/>
                          </a:solidFill>
                          <a:latin typeface="Verdana"/>
                          <a:ea typeface="Verdana"/>
                          <a:cs typeface="Verdana"/>
                          <a:sym typeface="Verdana"/>
                        </a:rPr>
                        <a:t>DE</a:t>
                      </a:r>
                      <a:r>
                        <a:rPr lang="es-MX" sz="1000" u="none" strike="noStrike" cap="none" dirty="0">
                          <a:solidFill>
                            <a:schemeClr val="tx1"/>
                          </a:solidFill>
                          <a:latin typeface="Verdana"/>
                          <a:ea typeface="Verdana"/>
                          <a:cs typeface="Verdana"/>
                          <a:sym typeface="Verdana"/>
                        </a:rPr>
                        <a:t> </a:t>
                      </a:r>
                      <a:r>
                        <a:rPr lang="es-MX" sz="1000" b="1" u="none" strike="noStrike" cap="none" dirty="0">
                          <a:solidFill>
                            <a:schemeClr val="tx1"/>
                          </a:solidFill>
                          <a:latin typeface="Verdana"/>
                          <a:ea typeface="Verdana"/>
                          <a:cs typeface="Verdana"/>
                          <a:sym typeface="Verdana"/>
                        </a:rPr>
                        <a:t>SANTANDER</a:t>
                      </a:r>
                      <a:r>
                        <a:rPr lang="es-MX" sz="1000" u="none" strike="noStrike" cap="none" dirty="0">
                          <a:solidFill>
                            <a:schemeClr val="tx1"/>
                          </a:solidFill>
                          <a:latin typeface="Verdana"/>
                          <a:ea typeface="Verdana"/>
                          <a:cs typeface="Verdana"/>
                          <a:sym typeface="Verdana"/>
                        </a:rPr>
                        <a:t>: </a:t>
                      </a:r>
                      <a:r>
                        <a:rPr lang="es-MX" sz="1000" u="none" strike="noStrike" cap="none" dirty="0" err="1">
                          <a:solidFill>
                            <a:schemeClr val="tx1"/>
                          </a:solidFill>
                          <a:latin typeface="Verdana"/>
                          <a:ea typeface="Verdana"/>
                          <a:cs typeface="Verdana"/>
                          <a:sym typeface="Verdana"/>
                        </a:rPr>
                        <a:t>Cácota</a:t>
                      </a:r>
                      <a:r>
                        <a:rPr lang="es-MX" sz="1000" u="none" strike="noStrike" cap="none" dirty="0">
                          <a:solidFill>
                            <a:schemeClr val="tx1"/>
                          </a:solidFill>
                          <a:latin typeface="Verdana"/>
                          <a:ea typeface="Verdana"/>
                          <a:cs typeface="Verdana"/>
                          <a:sym typeface="Verdana"/>
                        </a:rPr>
                        <a:t>, Mutiscua, Pamplona y Silos.</a:t>
                      </a:r>
                    </a:p>
                    <a:p>
                      <a:pPr marL="0" marR="0" lvl="0" indent="0" algn="just" rtl="0">
                        <a:lnSpc>
                          <a:spcPct val="100000"/>
                        </a:lnSpc>
                        <a:spcBef>
                          <a:spcPts val="0"/>
                        </a:spcBef>
                        <a:spcAft>
                          <a:spcPts val="0"/>
                        </a:spcAft>
                        <a:buClr>
                          <a:srgbClr val="1D1B10"/>
                        </a:buClr>
                        <a:buSzPts val="1400"/>
                        <a:buFont typeface="Arial Narrow"/>
                        <a:buNone/>
                      </a:pPr>
                      <a:endParaRPr lang="es-MX" sz="1000" u="none" strike="noStrike" cap="none" dirty="0">
                        <a:solidFill>
                          <a:schemeClr val="tx1"/>
                        </a:solidFill>
                        <a:latin typeface="Verdana"/>
                        <a:ea typeface="Verdana"/>
                        <a:cs typeface="Verdana"/>
                        <a:sym typeface="Verdana"/>
                      </a:endParaRPr>
                    </a:p>
                    <a:p>
                      <a:pPr marL="0" marR="0" lvl="0" indent="0" algn="just" rtl="0">
                        <a:lnSpc>
                          <a:spcPct val="100000"/>
                        </a:lnSpc>
                        <a:spcBef>
                          <a:spcPts val="0"/>
                        </a:spcBef>
                        <a:spcAft>
                          <a:spcPts val="0"/>
                        </a:spcAft>
                        <a:buClr>
                          <a:srgbClr val="1D1B10"/>
                        </a:buClr>
                        <a:buSzPts val="1400"/>
                        <a:buFont typeface="Arial Narrow"/>
                        <a:buNone/>
                      </a:pPr>
                      <a:r>
                        <a:rPr lang="es-MX" sz="1000" b="1" u="none" strike="noStrike" cap="none" dirty="0">
                          <a:solidFill>
                            <a:schemeClr val="tx1"/>
                          </a:solidFill>
                          <a:latin typeface="Verdana"/>
                          <a:ea typeface="Verdana"/>
                          <a:cs typeface="Verdana"/>
                          <a:sym typeface="Verdana"/>
                        </a:rPr>
                        <a:t>SANTANDER</a:t>
                      </a:r>
                      <a:r>
                        <a:rPr lang="es-MX" sz="1000" u="none" strike="noStrike" cap="none" dirty="0">
                          <a:solidFill>
                            <a:schemeClr val="tx1"/>
                          </a:solidFill>
                          <a:latin typeface="Verdana"/>
                          <a:ea typeface="Verdana"/>
                          <a:cs typeface="Verdana"/>
                          <a:sym typeface="Verdana"/>
                        </a:rPr>
                        <a:t>: Bolívar, El Peñón, Jesús María, Sucre y Vélez.</a:t>
                      </a:r>
                    </a:p>
                    <a:p>
                      <a:pPr marL="0" marR="0" lvl="0" indent="0" algn="just" rtl="0">
                        <a:lnSpc>
                          <a:spcPct val="100000"/>
                        </a:lnSpc>
                        <a:spcBef>
                          <a:spcPts val="0"/>
                        </a:spcBef>
                        <a:spcAft>
                          <a:spcPts val="0"/>
                        </a:spcAft>
                        <a:buClr>
                          <a:srgbClr val="1D1B10"/>
                        </a:buClr>
                        <a:buSzPts val="1400"/>
                        <a:buFont typeface="Arial Narrow"/>
                        <a:buNone/>
                      </a:pPr>
                      <a:endParaRPr lang="es-MX" sz="1000" u="none" strike="noStrike" cap="none" dirty="0">
                        <a:solidFill>
                          <a:schemeClr val="tx1"/>
                        </a:solidFill>
                        <a:latin typeface="Verdana"/>
                        <a:ea typeface="Verdana"/>
                        <a:cs typeface="Verdana"/>
                        <a:sym typeface="Verdana"/>
                      </a:endParaRPr>
                    </a:p>
                    <a:p>
                      <a:pPr algn="l" rtl="0" fontAlgn="base"/>
                      <a:r>
                        <a:rPr lang="es-CO" sz="1000" b="1" i="0" u="none" strike="noStrike" dirty="0">
                          <a:solidFill>
                            <a:schemeClr val="tx1"/>
                          </a:solidFill>
                          <a:effectLst/>
                          <a:latin typeface="Verdana" panose="020B0604030504040204" pitchFamily="34" charset="0"/>
                        </a:rPr>
                        <a:t>ANTIOQUIA </a:t>
                      </a:r>
                      <a:r>
                        <a:rPr lang="en-US" sz="1000" b="0" i="0" dirty="0">
                          <a:solidFill>
                            <a:schemeClr val="tx1"/>
                          </a:solidFill>
                          <a:effectLst/>
                          <a:latin typeface="Verdana" panose="020B0604030504040204" pitchFamily="34" charset="0"/>
                        </a:rPr>
                        <a:t>​</a:t>
                      </a:r>
                      <a:endParaRPr lang="en-US" sz="1000" b="0" i="0" dirty="0">
                        <a:solidFill>
                          <a:schemeClr val="tx1"/>
                        </a:solidFill>
                        <a:effectLst/>
                        <a:latin typeface="Segoe UI" panose="020B0502040204020203" pitchFamily="34" charset="0"/>
                      </a:endParaRPr>
                    </a:p>
                    <a:p>
                      <a:pPr algn="just" rtl="0" fontAlgn="base"/>
                      <a:r>
                        <a:rPr lang="es-CO" sz="1000" b="1" i="0" u="none" strike="noStrike" dirty="0">
                          <a:solidFill>
                            <a:schemeClr val="tx1"/>
                          </a:solidFill>
                          <a:effectLst/>
                          <a:latin typeface="Verdana" panose="020B0604030504040204" pitchFamily="34" charset="0"/>
                        </a:rPr>
                        <a:t>ANTIOQUIA</a:t>
                      </a:r>
                      <a:r>
                        <a:rPr lang="es-CO" sz="1000" b="0" i="0" u="none" strike="noStrike" dirty="0">
                          <a:solidFill>
                            <a:schemeClr val="tx1"/>
                          </a:solidFill>
                          <a:effectLst/>
                          <a:latin typeface="Verdana" panose="020B0604030504040204" pitchFamily="34" charset="0"/>
                        </a:rPr>
                        <a:t>: Angostura, Belmira, Entrerríos, San Andrés, San José de La Montaña, San Pedro, Santa Rosa de Osos y Yarumal</a:t>
                      </a:r>
                      <a:endParaRPr lang="en-US" sz="1000" b="0" i="0" dirty="0">
                        <a:solidFill>
                          <a:schemeClr val="tx1"/>
                        </a:solidFill>
                        <a:effectLst/>
                        <a:latin typeface="Segoe UI" panose="020B0502040204020203" pitchFamily="34" charset="0"/>
                      </a:endParaRPr>
                    </a:p>
                    <a:p>
                      <a:pPr marL="0" marR="0" lvl="0" indent="0" algn="just" rtl="0">
                        <a:lnSpc>
                          <a:spcPct val="100000"/>
                        </a:lnSpc>
                        <a:spcBef>
                          <a:spcPts val="0"/>
                        </a:spcBef>
                        <a:spcAft>
                          <a:spcPts val="0"/>
                        </a:spcAft>
                        <a:buClr>
                          <a:srgbClr val="1D1B10"/>
                        </a:buClr>
                        <a:buSzPts val="1400"/>
                        <a:buFont typeface="Arial Narrow"/>
                        <a:buNone/>
                      </a:pPr>
                      <a:endParaRPr lang="es-CO" sz="1000" b="0" u="none" strike="noStrike" cap="none" dirty="0">
                        <a:solidFill>
                          <a:schemeClr val="tx1"/>
                        </a:solidFill>
                        <a:latin typeface="Verdana"/>
                        <a:ea typeface="Verdana"/>
                        <a:sym typeface="Verdana"/>
                      </a:endParaRPr>
                    </a:p>
                  </a:txBody>
                  <a:tcPr marL="74905" marR="74905" marT="37421" marB="37421">
                    <a:lnL w="12700" cap="flat" cmpd="sng">
                      <a:solidFill>
                        <a:srgbClr val="16719A"/>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16719A"/>
                      </a:solidFill>
                      <a:prstDash val="solid"/>
                      <a:round/>
                      <a:headEnd type="none" w="sm" len="sm"/>
                      <a:tailEnd type="none" w="sm" len="sm"/>
                    </a:lnT>
                    <a:lnB w="12700" cap="flat" cmpd="sng" algn="ctr">
                      <a:solidFill>
                        <a:srgbClr val="16719A"/>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grpSp>
        <p:nvGrpSpPr>
          <p:cNvPr id="886804" name="Google Shape;684;p7">
            <a:extLst>
              <a:ext uri="{FF2B5EF4-FFF2-40B4-BE49-F238E27FC236}">
                <a16:creationId xmlns:a16="http://schemas.microsoft.com/office/drawing/2014/main" id="{976AD3E6-7CAE-36B6-27E9-8242E6BAF893}"/>
              </a:ext>
            </a:extLst>
          </p:cNvPr>
          <p:cNvGrpSpPr>
            <a:grpSpLocks/>
          </p:cNvGrpSpPr>
          <p:nvPr/>
        </p:nvGrpSpPr>
        <p:grpSpPr bwMode="auto">
          <a:xfrm>
            <a:off x="1746250" y="829638"/>
            <a:ext cx="8699500" cy="581025"/>
            <a:chOff x="1743616" y="1035694"/>
            <a:chExt cx="8699679" cy="579550"/>
          </a:xfrm>
        </p:grpSpPr>
        <p:sp>
          <p:nvSpPr>
            <p:cNvPr id="886817" name="Google Shape;685;p7">
              <a:extLst>
                <a:ext uri="{FF2B5EF4-FFF2-40B4-BE49-F238E27FC236}">
                  <a16:creationId xmlns:a16="http://schemas.microsoft.com/office/drawing/2014/main" id="{16553019-1E5E-98ED-B510-84F52F6EC4B4}"/>
                </a:ext>
              </a:extLst>
            </p:cNvPr>
            <p:cNvSpPr>
              <a:spLocks noChangeArrowheads="1"/>
            </p:cNvSpPr>
            <p:nvPr/>
          </p:nvSpPr>
          <p:spPr bwMode="auto">
            <a:xfrm>
              <a:off x="1743616" y="1035694"/>
              <a:ext cx="8699679" cy="579550"/>
            </a:xfrm>
            <a:prstGeom prst="roundRect">
              <a:avLst>
                <a:gd name="adj" fmla="val 16667"/>
              </a:avLst>
            </a:pr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45700" rIns="91425" bIns="45700" anchor="ct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
                  <a:srgbClr val="000000"/>
                </a:buClr>
                <a:buSzTx/>
                <a:buFont typeface="Arial" panose="020B0604020202020204" pitchFamily="34" charset="0"/>
                <a:buNone/>
                <a:tabLst/>
                <a:defRPr/>
              </a:pPr>
              <a:endParaRPr kumimoji="0" lang="es-CO" altLang="es-CO" sz="1800" b="0" i="0" u="none" strike="noStrike" kern="1200" cap="none" spc="0" normalizeH="0" baseline="0" noProof="0">
                <a:ln>
                  <a:noFill/>
                </a:ln>
                <a:solidFill>
                  <a:srgbClr val="FFFFFF"/>
                </a:solidFill>
                <a:effectLst/>
                <a:uLnTx/>
                <a:uFillTx/>
                <a:latin typeface="Calibri" panose="020F0502020204030204" pitchFamily="34" charset="0"/>
                <a:ea typeface="+mn-ea"/>
                <a:cs typeface="Arial" panose="020B0604020202020204" pitchFamily="34" charset="0"/>
                <a:sym typeface="Calibri" panose="020F0502020204030204" pitchFamily="34" charset="0"/>
              </a:endParaRPr>
            </a:p>
          </p:txBody>
        </p:sp>
        <p:pic>
          <p:nvPicPr>
            <p:cNvPr id="886818" name="Google Shape;686;p7">
              <a:extLst>
                <a:ext uri="{FF2B5EF4-FFF2-40B4-BE49-F238E27FC236}">
                  <a16:creationId xmlns:a16="http://schemas.microsoft.com/office/drawing/2014/main" id="{DAE640BD-AC00-5014-2287-134CEFB7712D}"/>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79090" y="1122460"/>
              <a:ext cx="396227" cy="389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86819" name="Google Shape;687;p7">
              <a:extLst>
                <a:ext uri="{FF2B5EF4-FFF2-40B4-BE49-F238E27FC236}">
                  <a16:creationId xmlns:a16="http://schemas.microsoft.com/office/drawing/2014/main" id="{CFDDCB37-58AF-9EF7-64F1-4CEEB37EB928}"/>
                </a:ext>
              </a:extLst>
            </p:cNvPr>
            <p:cNvSpPr txBox="1">
              <a:spLocks noChangeArrowheads="1"/>
            </p:cNvSpPr>
            <p:nvPr/>
          </p:nvSpPr>
          <p:spPr bwMode="auto">
            <a:xfrm>
              <a:off x="2375317" y="1086547"/>
              <a:ext cx="8019739"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 typeface="Arial" panose="020B0604020202020204" pitchFamily="34" charset="0"/>
                <a:buNone/>
                <a:tabLst/>
                <a:defRPr/>
              </a:pPr>
              <a:r>
                <a:rPr kumimoji="0" lang="es-CO" altLang="es-CO" sz="1200" b="0" i="0" u="none" strike="noStrike" kern="1200" cap="none" spc="0" normalizeH="0" baseline="0" noProof="0" dirty="0">
                  <a:ln>
                    <a:noFill/>
                  </a:ln>
                  <a:solidFill>
                    <a:srgbClr val="16719A"/>
                  </a:solidFill>
                  <a:effectLst/>
                  <a:uLnTx/>
                  <a:uFillTx/>
                  <a:latin typeface="Verdana" panose="020B0604030504040204" pitchFamily="34" charset="0"/>
                  <a:ea typeface="+mn-ea"/>
                  <a:cs typeface="Arial" panose="020B0604020202020204" pitchFamily="34" charset="0"/>
                  <a:sym typeface="Verdana" panose="020B0604030504040204" pitchFamily="34" charset="0"/>
                </a:rPr>
                <a:t>Se emite esta alerta por la probabilidad de descensos de la temperatura del aire en horas de la madrugada para zonas de altiplano (entre los 2,500 y los 2,900 msnm) de los siguientes municipios:</a:t>
              </a:r>
            </a:p>
          </p:txBody>
        </p:sp>
      </p:grpSp>
      <p:sp>
        <p:nvSpPr>
          <p:cNvPr id="886805" name="Google Shape;688;p7">
            <a:extLst>
              <a:ext uri="{FF2B5EF4-FFF2-40B4-BE49-F238E27FC236}">
                <a16:creationId xmlns:a16="http://schemas.microsoft.com/office/drawing/2014/main" id="{B643E2F1-C078-D35E-95A7-74A4FE1134B2}"/>
              </a:ext>
            </a:extLst>
          </p:cNvPr>
          <p:cNvSpPr txBox="1">
            <a:spLocks noChangeArrowheads="1"/>
          </p:cNvSpPr>
          <p:nvPr/>
        </p:nvSpPr>
        <p:spPr bwMode="auto">
          <a:xfrm>
            <a:off x="922338" y="6113463"/>
            <a:ext cx="10347325"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 typeface="Arial" panose="020B0604020202020204" pitchFamily="34" charset="0"/>
              <a:buNone/>
              <a:tabLst/>
              <a:defRPr/>
            </a:pPr>
            <a:r>
              <a:rPr kumimoji="0" lang="es-CO" altLang="es-CO" sz="900" b="0" i="0" u="none" strike="noStrike" kern="1200" cap="none" spc="0" normalizeH="0" baseline="0" noProof="0" dirty="0">
                <a:ln>
                  <a:noFill/>
                </a:ln>
                <a:solidFill>
                  <a:srgbClr val="7F7F7F"/>
                </a:solidFill>
                <a:effectLst/>
                <a:uLnTx/>
                <a:uFillTx/>
                <a:latin typeface="Verdana" panose="020B0604030504040204" pitchFamily="34" charset="0"/>
                <a:ea typeface="+mn-ea"/>
                <a:cs typeface="Arial" panose="020B0604020202020204" pitchFamily="34" charset="0"/>
                <a:sym typeface="Verdana" panose="020B0604030504040204" pitchFamily="34" charset="0"/>
              </a:rPr>
              <a:t>Debido a que este fenómeno es local y está sujeto a cambios en variables tales como la nubosidad, la humedad y temperatura del aire y la intensidad y dirección del viento, el IDEAM monitorea permanentemente las condiciones atmosféricas y en caso de ser necesario emitirá nuevos comunicados. Por esto, se sugiere a los agricultores, ganaderos y floricultores estar atentos a los boletines y comunicados emitidos por la entidad.</a:t>
            </a:r>
          </a:p>
        </p:txBody>
      </p:sp>
      <p:sp>
        <p:nvSpPr>
          <p:cNvPr id="11" name="Rectángulo 10">
            <a:extLst>
              <a:ext uri="{FF2B5EF4-FFF2-40B4-BE49-F238E27FC236}">
                <a16:creationId xmlns:a16="http://schemas.microsoft.com/office/drawing/2014/main" id="{EA9CFC55-28E6-016D-3151-11C34766E3C6}"/>
              </a:ext>
            </a:extLst>
          </p:cNvPr>
          <p:cNvSpPr/>
          <p:nvPr/>
        </p:nvSpPr>
        <p:spPr>
          <a:xfrm>
            <a:off x="-2230438" y="6030913"/>
            <a:ext cx="1309688" cy="238125"/>
          </a:xfrm>
          <a:prstGeom prst="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CO" sz="16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TOTAL</a:t>
            </a:r>
            <a:r>
              <a:rPr kumimoji="0" lang="es-CO" sz="18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 99</a:t>
            </a:r>
          </a:p>
        </p:txBody>
      </p:sp>
      <p:sp>
        <p:nvSpPr>
          <p:cNvPr id="14" name="Marcador de texto 1">
            <a:extLst>
              <a:ext uri="{FF2B5EF4-FFF2-40B4-BE49-F238E27FC236}">
                <a16:creationId xmlns:a16="http://schemas.microsoft.com/office/drawing/2014/main" id="{7E2F1B01-E87C-D0A5-FC0B-106889FC003E}"/>
              </a:ext>
            </a:extLst>
          </p:cNvPr>
          <p:cNvSpPr txBox="1">
            <a:spLocks/>
          </p:cNvSpPr>
          <p:nvPr/>
        </p:nvSpPr>
        <p:spPr>
          <a:xfrm>
            <a:off x="-5172076" y="1095376"/>
            <a:ext cx="4708525" cy="376238"/>
          </a:xfrm>
          <a:prstGeom prst="rect">
            <a:avLst/>
          </a:prstGeom>
        </p:spPr>
        <p:txBody>
          <a:bodyPr/>
          <a:lstStyle>
            <a:defPPr marR="0" lvl="0" algn="l" rtl="0">
              <a:lnSpc>
                <a:spcPct val="100000"/>
              </a:lnSpc>
              <a:spcBef>
                <a:spcPts val="0"/>
              </a:spcBef>
              <a:spcAft>
                <a:spcPts val="0"/>
              </a:spcAft>
            </a:defPPr>
            <a:lvl1pPr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1pPr>
            <a:lvl2pPr lvl="1"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2pPr>
            <a:lvl3pPr lvl="2"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3pPr>
            <a:lvl4pPr lvl="3"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4pPr>
            <a:lvl5pPr lvl="4"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defTabSz="914400" rtl="0" eaLnBrk="1" fontAlgn="auto" latinLnBrk="0" hangingPunct="1">
              <a:lnSpc>
                <a:spcPct val="100000"/>
              </a:lnSpc>
              <a:spcBef>
                <a:spcPct val="0"/>
              </a:spcBef>
              <a:spcAft>
                <a:spcPts val="0"/>
              </a:spcAft>
              <a:buClr>
                <a:srgbClr val="000000"/>
              </a:buClr>
              <a:buSzTx/>
              <a:buFont typeface="Arial" panose="020B0604020202020204" pitchFamily="34" charset="0"/>
              <a:buNone/>
              <a:tabLst/>
              <a:defRPr/>
            </a:pPr>
            <a:r>
              <a:rPr kumimoji="0" lang="es-MX" sz="1200" b="1" i="0" u="none" strike="noStrike" kern="0" cap="none" spc="0" normalizeH="0" baseline="0" noProof="0" dirty="0">
                <a:ln>
                  <a:noFill/>
                </a:ln>
                <a:solidFill>
                  <a:srgbClr val="00B0F0"/>
                </a:solidFill>
                <a:effectLst/>
                <a:uLnTx/>
                <a:uFillTx/>
                <a:latin typeface="Arial Narrow" panose="020B0606020202030204" pitchFamily="34" charset="0"/>
                <a:cs typeface="Arial"/>
                <a:sym typeface="Arial"/>
              </a:rPr>
              <a:t>Actualización: 11 de enero de 2025 | 18:00 HLC</a:t>
            </a:r>
          </a:p>
        </p:txBody>
      </p:sp>
      <p:pic>
        <p:nvPicPr>
          <p:cNvPr id="886809" name="Google Shape;682;p7">
            <a:extLst>
              <a:ext uri="{FF2B5EF4-FFF2-40B4-BE49-F238E27FC236}">
                <a16:creationId xmlns:a16="http://schemas.microsoft.com/office/drawing/2014/main" id="{52848119-C5A6-EE3A-A211-BEDD0188688A}"/>
              </a:ext>
            </a:extLst>
          </p:cNvPr>
          <p:cNvPicPr preferRelativeResize="0">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06513" y="1089818"/>
            <a:ext cx="666750" cy="627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86810" name="Google Shape;681;p7" descr="Recurso 25.png">
            <a:extLst>
              <a:ext uri="{FF2B5EF4-FFF2-40B4-BE49-F238E27FC236}">
                <a16:creationId xmlns:a16="http://schemas.microsoft.com/office/drawing/2014/main" id="{9FE4DF44-E094-424E-BE16-73CC9EE7760C}"/>
              </a:ext>
            </a:extLst>
          </p:cNvPr>
          <p:cNvPicPr preferRelativeResize="0">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73138" y="1765300"/>
            <a:ext cx="6413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Rectángulo 14">
            <a:extLst>
              <a:ext uri="{FF2B5EF4-FFF2-40B4-BE49-F238E27FC236}">
                <a16:creationId xmlns:a16="http://schemas.microsoft.com/office/drawing/2014/main" id="{23811EBF-08B6-8CB6-9EF4-C0C2B7318D01}"/>
              </a:ext>
            </a:extLst>
          </p:cNvPr>
          <p:cNvSpPr/>
          <p:nvPr/>
        </p:nvSpPr>
        <p:spPr>
          <a:xfrm>
            <a:off x="1116250" y="4035870"/>
            <a:ext cx="1260000" cy="1800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CO" sz="16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TOTAL</a:t>
            </a:r>
            <a:r>
              <a:rPr kumimoji="0" lang="es-CO" sz="18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 156</a:t>
            </a:r>
          </a:p>
        </p:txBody>
      </p:sp>
      <p:pic>
        <p:nvPicPr>
          <p:cNvPr id="886812" name="Imagen 1">
            <a:extLst>
              <a:ext uri="{FF2B5EF4-FFF2-40B4-BE49-F238E27FC236}">
                <a16:creationId xmlns:a16="http://schemas.microsoft.com/office/drawing/2014/main" id="{A4922B10-FFF5-B85E-8239-B21EB564086E}"/>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2226374" y="3762374"/>
            <a:ext cx="2038350" cy="154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86813" name="Rectángulo 3">
            <a:extLst>
              <a:ext uri="{FF2B5EF4-FFF2-40B4-BE49-F238E27FC236}">
                <a16:creationId xmlns:a16="http://schemas.microsoft.com/office/drawing/2014/main" id="{64CC6312-F39E-AC76-4DAB-DEBC3F3EB1E7}"/>
              </a:ext>
            </a:extLst>
          </p:cNvPr>
          <p:cNvSpPr>
            <a:spLocks noChangeArrowheads="1"/>
          </p:cNvSpPr>
          <p:nvPr/>
        </p:nvSpPr>
        <p:spPr bwMode="auto">
          <a:xfrm>
            <a:off x="-2680495" y="2443307"/>
            <a:ext cx="2081213" cy="116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Pts val="1400"/>
              <a:buFontTx/>
              <a:buNone/>
              <a:tabLst/>
              <a:defRPr/>
            </a:pPr>
            <a:r>
              <a:rPr kumimoji="0" lang="es-CO" altLang="es-CO" sz="1400" b="0" i="0" u="none" strike="noStrike" kern="1200" cap="none" spc="0" normalizeH="0" baseline="0" noProof="0" dirty="0">
                <a:ln>
                  <a:noFill/>
                </a:ln>
                <a:solidFill>
                  <a:srgbClr val="000000"/>
                </a:solidFill>
                <a:effectLst/>
                <a:uLnTx/>
                <a:uFillTx/>
                <a:latin typeface="Calibri" panose="020F0502020204030204" pitchFamily="34" charset="0"/>
                <a:ea typeface="+mn-ea"/>
                <a:cs typeface="Arial" panose="020B0604020202020204" pitchFamily="34" charset="0"/>
                <a:sym typeface="Calibri" panose="020F0502020204030204" pitchFamily="34" charset="0"/>
                <a:hlinkClick r:id="rId7" action="ppaction://hlinkfile"/>
              </a:rPr>
              <a:t>Contador de municipios</a:t>
            </a:r>
            <a:endParaRPr kumimoji="0" lang="es-CO" altLang="es-CO" sz="1400" b="0" i="0" u="none" strike="noStrike" kern="1200" cap="none" spc="0" normalizeH="0" baseline="0" noProof="0" dirty="0">
              <a:ln>
                <a:noFill/>
              </a:ln>
              <a:solidFill>
                <a:srgbClr val="000000"/>
              </a:solidFill>
              <a:effectLst/>
              <a:uLnTx/>
              <a:uFillTx/>
              <a:latin typeface="Calibri" panose="020F0502020204030204" pitchFamily="34" charset="0"/>
              <a:ea typeface="+mn-ea"/>
              <a:cs typeface="Arial" panose="020B0604020202020204" pitchFamily="34" charset="0"/>
              <a:sym typeface="Calibri" panose="020F0502020204030204" pitchFamily="34" charset="0"/>
            </a:endParaRPr>
          </a:p>
          <a:p>
            <a:pPr marL="0" marR="0" lvl="0" indent="0" algn="l" defTabSz="914400" rtl="0" eaLnBrk="1" fontAlgn="base" latinLnBrk="0" hangingPunct="1">
              <a:lnSpc>
                <a:spcPct val="100000"/>
              </a:lnSpc>
              <a:spcBef>
                <a:spcPct val="0"/>
              </a:spcBef>
              <a:spcAft>
                <a:spcPct val="0"/>
              </a:spcAft>
              <a:buClrTx/>
              <a:buSzPts val="1400"/>
              <a:buFontTx/>
              <a:buNone/>
              <a:tabLst/>
              <a:defRPr/>
            </a:pPr>
            <a:endParaRPr kumimoji="0" lang="es-CO" altLang="es-CO" sz="1400" b="0" i="0" u="none" strike="noStrike" kern="1200" cap="none" spc="0" normalizeH="0" baseline="0" noProof="0" dirty="0">
              <a:ln>
                <a:noFill/>
              </a:ln>
              <a:solidFill>
                <a:srgbClr val="000000"/>
              </a:solidFill>
              <a:effectLst/>
              <a:uLnTx/>
              <a:uFillTx/>
              <a:latin typeface="Calibri" panose="020F0502020204030204" pitchFamily="34" charset="0"/>
              <a:ea typeface="+mn-ea"/>
              <a:cs typeface="Arial" panose="020B0604020202020204" pitchFamily="34" charset="0"/>
              <a:sym typeface="Calibri" panose="020F0502020204030204" pitchFamily="34" charset="0"/>
            </a:endParaRPr>
          </a:p>
          <a:p>
            <a:pPr marL="0" marR="0" lvl="0" indent="0" algn="l" defTabSz="914400" rtl="0" eaLnBrk="1" fontAlgn="base" latinLnBrk="0" hangingPunct="1">
              <a:lnSpc>
                <a:spcPct val="100000"/>
              </a:lnSpc>
              <a:spcBef>
                <a:spcPct val="0"/>
              </a:spcBef>
              <a:spcAft>
                <a:spcPct val="0"/>
              </a:spcAft>
              <a:buClrTx/>
              <a:buSzPts val="1400"/>
              <a:buFontTx/>
              <a:buNone/>
              <a:tabLst/>
              <a:defRPr/>
            </a:pPr>
            <a:r>
              <a:rPr kumimoji="0" lang="es-CO" altLang="es-CO" sz="1400" b="0" i="0" u="none" strike="noStrike" kern="1200" cap="none" spc="0" normalizeH="0" baseline="0" noProof="0" dirty="0">
                <a:ln>
                  <a:noFill/>
                </a:ln>
                <a:solidFill>
                  <a:srgbClr val="000000"/>
                </a:solidFill>
                <a:effectLst/>
                <a:uLnTx/>
                <a:uFillTx/>
                <a:latin typeface="Calibri" panose="020F0502020204030204" pitchFamily="34" charset="0"/>
                <a:ea typeface="+mn-ea"/>
                <a:cs typeface="Arial" panose="020B0604020202020204" pitchFamily="34" charset="0"/>
                <a:sym typeface="Calibri" panose="020F0502020204030204" pitchFamily="34" charset="0"/>
              </a:rPr>
              <a:t>De </a:t>
            </a:r>
            <a:r>
              <a:rPr kumimoji="0" lang="es-CO" altLang="es-CO" sz="14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Arial" panose="020B0604020202020204" pitchFamily="34" charset="0"/>
                <a:sym typeface="Calibri" panose="020F0502020204030204" pitchFamily="34" charset="0"/>
              </a:rPr>
              <a:t>click</a:t>
            </a:r>
            <a:r>
              <a:rPr kumimoji="0" lang="es-CO" altLang="es-CO" sz="1400" b="0" i="0" u="none" strike="noStrike" kern="1200" cap="none" spc="0" normalizeH="0" baseline="0" noProof="0" dirty="0">
                <a:ln>
                  <a:noFill/>
                </a:ln>
                <a:solidFill>
                  <a:srgbClr val="000000"/>
                </a:solidFill>
                <a:effectLst/>
                <a:uLnTx/>
                <a:uFillTx/>
                <a:latin typeface="Calibri" panose="020F0502020204030204" pitchFamily="34" charset="0"/>
                <a:ea typeface="+mn-ea"/>
                <a:cs typeface="Arial" panose="020B0604020202020204" pitchFamily="34" charset="0"/>
                <a:sym typeface="Calibri" panose="020F0502020204030204" pitchFamily="34" charset="0"/>
              </a:rPr>
              <a:t> derecho en el hipervínculo y consulte el archivo</a:t>
            </a:r>
          </a:p>
        </p:txBody>
      </p:sp>
      <p:pic>
        <p:nvPicPr>
          <p:cNvPr id="886815" name="Google Shape;682;p7">
            <a:extLst>
              <a:ext uri="{FF2B5EF4-FFF2-40B4-BE49-F238E27FC236}">
                <a16:creationId xmlns:a16="http://schemas.microsoft.com/office/drawing/2014/main" id="{38AEFB87-B3A9-5F26-F7B3-D00586CB5F2A}"/>
              </a:ext>
            </a:extLst>
          </p:cNvPr>
          <p:cNvPicPr preferRelativeResize="0">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07199" y="493088"/>
            <a:ext cx="666750" cy="627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Google Shape;683;p7">
            <a:extLst>
              <a:ext uri="{FF2B5EF4-FFF2-40B4-BE49-F238E27FC236}">
                <a16:creationId xmlns:a16="http://schemas.microsoft.com/office/drawing/2014/main" id="{84B18A5B-6B2F-2D76-1CB9-310CE4A93448}"/>
              </a:ext>
            </a:extLst>
          </p:cNvPr>
          <p:cNvPicPr preferRelativeResize="0">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409095" y="3290520"/>
            <a:ext cx="666750" cy="666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aphicFrame>
        <p:nvGraphicFramePr>
          <p:cNvPr id="680" name="Google Shape;680;p7">
            <a:extLst>
              <a:ext uri="{FF2B5EF4-FFF2-40B4-BE49-F238E27FC236}">
                <a16:creationId xmlns:a16="http://schemas.microsoft.com/office/drawing/2014/main" id="{29CFFF59-4E26-F18A-3094-B6E5AAC6403B}"/>
              </a:ext>
            </a:extLst>
          </p:cNvPr>
          <p:cNvGraphicFramePr/>
          <p:nvPr/>
        </p:nvGraphicFramePr>
        <p:xfrm>
          <a:off x="871538" y="1651000"/>
          <a:ext cx="10731500" cy="4081893"/>
        </p:xfrm>
        <a:graphic>
          <a:graphicData uri="http://schemas.openxmlformats.org/drawingml/2006/table">
            <a:tbl>
              <a:tblPr>
                <a:noFill/>
              </a:tblPr>
              <a:tblGrid>
                <a:gridCol w="1601826">
                  <a:extLst>
                    <a:ext uri="{9D8B030D-6E8A-4147-A177-3AD203B41FA5}">
                      <a16:colId xmlns:a16="http://schemas.microsoft.com/office/drawing/2014/main" val="20000"/>
                    </a:ext>
                  </a:extLst>
                </a:gridCol>
                <a:gridCol w="9129674">
                  <a:extLst>
                    <a:ext uri="{9D8B030D-6E8A-4147-A177-3AD203B41FA5}">
                      <a16:colId xmlns:a16="http://schemas.microsoft.com/office/drawing/2014/main" val="20001"/>
                    </a:ext>
                  </a:extLst>
                </a:gridCol>
              </a:tblGrid>
              <a:tr h="266696">
                <a:tc gridSpan="2">
                  <a:txBody>
                    <a:bodyPr/>
                    <a:lstStyle/>
                    <a:p>
                      <a:pPr marL="0" marR="0" lvl="0" indent="0" algn="ctr" rtl="0">
                        <a:lnSpc>
                          <a:spcPct val="100000"/>
                        </a:lnSpc>
                        <a:spcBef>
                          <a:spcPts val="0"/>
                        </a:spcBef>
                        <a:spcAft>
                          <a:spcPts val="0"/>
                        </a:spcAft>
                        <a:buClr>
                          <a:srgbClr val="000000"/>
                        </a:buClr>
                        <a:buSzPts val="1400"/>
                        <a:buFont typeface="Arial"/>
                        <a:buNone/>
                      </a:pPr>
                      <a:r>
                        <a:rPr lang="es-CO" sz="1200" b="1" u="none" strike="noStrike" cap="none" dirty="0">
                          <a:solidFill>
                            <a:schemeClr val="lt1"/>
                          </a:solidFill>
                          <a:latin typeface="Verdana"/>
                          <a:ea typeface="Verdana"/>
                          <a:cs typeface="Verdana"/>
                          <a:sym typeface="Verdana"/>
                        </a:rPr>
                        <a:t>REGIÓN DE LA ALERTA</a:t>
                      </a:r>
                      <a:endParaRPr sz="1200" b="1" u="none" strike="noStrike" cap="none" dirty="0">
                        <a:solidFill>
                          <a:schemeClr val="lt1"/>
                        </a:solidFill>
                        <a:latin typeface="Verdana"/>
                        <a:ea typeface="Verdana"/>
                        <a:cs typeface="Verdana"/>
                        <a:sym typeface="Verdana"/>
                      </a:endParaRPr>
                    </a:p>
                  </a:txBody>
                  <a:tcPr marL="74905" marR="74905" marT="37421" marB="37421"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16719A"/>
                      </a:solidFill>
                      <a:prstDash val="solid"/>
                      <a:round/>
                      <a:headEnd type="none" w="sm" len="sm"/>
                      <a:tailEnd type="none" w="sm" len="sm"/>
                    </a:lnT>
                    <a:lnB w="12700" cap="flat" cmpd="sng">
                      <a:solidFill>
                        <a:srgbClr val="16719A"/>
                      </a:solidFill>
                      <a:prstDash val="solid"/>
                      <a:round/>
                      <a:headEnd type="none" w="sm" len="sm"/>
                      <a:tailEnd type="none" w="sm" len="sm"/>
                    </a:lnB>
                    <a:solidFill>
                      <a:srgbClr val="16719A"/>
                    </a:solidFill>
                  </a:tcPr>
                </a:tc>
                <a:tc hMerge="1">
                  <a:txBody>
                    <a:bodyPr/>
                    <a:lstStyle/>
                    <a:p>
                      <a:endParaRPr lang="es-CO"/>
                    </a:p>
                  </a:txBody>
                  <a:tcPr/>
                </a:tc>
                <a:extLst>
                  <a:ext uri="{0D108BD9-81ED-4DB2-BD59-A6C34878D82A}">
                    <a16:rowId xmlns:a16="http://schemas.microsoft.com/office/drawing/2014/main" val="10000"/>
                  </a:ext>
                </a:extLst>
              </a:tr>
              <a:tr h="235155">
                <a:tc gridSpan="2">
                  <a:txBody>
                    <a:bodyPr/>
                    <a:lstStyle/>
                    <a:p>
                      <a:pPr marL="0" marR="0" lvl="0" indent="0" algn="ctr" rtl="0">
                        <a:lnSpc>
                          <a:spcPct val="100000"/>
                        </a:lnSpc>
                        <a:spcBef>
                          <a:spcPts val="0"/>
                        </a:spcBef>
                        <a:spcAft>
                          <a:spcPts val="0"/>
                        </a:spcAft>
                        <a:buClr>
                          <a:srgbClr val="000000"/>
                        </a:buClr>
                        <a:buSzPts val="1400"/>
                        <a:buFont typeface="Arial"/>
                        <a:buNone/>
                      </a:pPr>
                      <a:r>
                        <a:rPr lang="es-CO" sz="1000" b="1" u="none" strike="noStrike" cap="none">
                          <a:solidFill>
                            <a:srgbClr val="16719A"/>
                          </a:solidFill>
                          <a:latin typeface="Verdana"/>
                          <a:ea typeface="Verdana"/>
                          <a:cs typeface="Verdana"/>
                          <a:sym typeface="Verdana"/>
                        </a:rPr>
                        <a:t>SITIOS PARA LOS CUALES SE GENERA LA ALERTA</a:t>
                      </a:r>
                      <a:endParaRPr sz="1000" b="1" u="none" strike="noStrike" cap="none">
                        <a:solidFill>
                          <a:srgbClr val="16719A"/>
                        </a:solidFill>
                        <a:latin typeface="Verdana"/>
                        <a:ea typeface="Verdana"/>
                        <a:cs typeface="Verdana"/>
                        <a:sym typeface="Verdana"/>
                      </a:endParaRPr>
                    </a:p>
                  </a:txBody>
                  <a:tcPr marL="74905" marR="74905" marT="37421" marB="37421"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16719A"/>
                      </a:solidFill>
                      <a:prstDash val="solid"/>
                      <a:round/>
                      <a:headEnd type="none" w="sm" len="sm"/>
                      <a:tailEnd type="none" w="sm" len="sm"/>
                    </a:lnT>
                    <a:lnB w="12700" cap="flat" cmpd="sng">
                      <a:solidFill>
                        <a:srgbClr val="16719A"/>
                      </a:solidFill>
                      <a:prstDash val="solid"/>
                      <a:round/>
                      <a:headEnd type="none" w="sm" len="sm"/>
                      <a:tailEnd type="none" w="sm" len="sm"/>
                    </a:lnB>
                  </a:tcPr>
                </a:tc>
                <a:tc hMerge="1">
                  <a:txBody>
                    <a:bodyPr/>
                    <a:lstStyle/>
                    <a:p>
                      <a:endParaRPr lang="es-CO"/>
                    </a:p>
                  </a:txBody>
                  <a:tcPr/>
                </a:tc>
                <a:extLst>
                  <a:ext uri="{0D108BD9-81ED-4DB2-BD59-A6C34878D82A}">
                    <a16:rowId xmlns:a16="http://schemas.microsoft.com/office/drawing/2014/main" val="10001"/>
                  </a:ext>
                </a:extLst>
              </a:tr>
              <a:tr h="3279574">
                <a:tc>
                  <a:txBody>
                    <a:bodyPr/>
                    <a:lstStyle/>
                    <a:p>
                      <a:pPr marL="0" marR="0" lvl="0" indent="0" algn="ctr" rtl="0">
                        <a:lnSpc>
                          <a:spcPct val="100000"/>
                        </a:lnSpc>
                        <a:spcBef>
                          <a:spcPts val="0"/>
                        </a:spcBef>
                        <a:spcAft>
                          <a:spcPts val="0"/>
                        </a:spcAft>
                        <a:buClr>
                          <a:srgbClr val="000000"/>
                        </a:buClr>
                        <a:buSzPts val="1400"/>
                        <a:buFont typeface="Arial"/>
                        <a:buNone/>
                      </a:pPr>
                      <a:endParaRPr sz="1100" b="0" u="none" strike="noStrike" cap="none" dirty="0">
                        <a:latin typeface="Arial Narrow"/>
                        <a:ea typeface="Arial Narrow"/>
                        <a:cs typeface="Arial Narrow"/>
                        <a:sym typeface="Arial Narrow"/>
                      </a:endParaRPr>
                    </a:p>
                  </a:txBody>
                  <a:tcPr marL="74905" marR="74905" marT="37421" marB="37421">
                    <a:lnL w="9525" cap="flat" cmpd="sng">
                      <a:solidFill>
                        <a:srgbClr val="000000">
                          <a:alpha val="0"/>
                        </a:srgbClr>
                      </a:solidFill>
                      <a:prstDash val="solid"/>
                      <a:round/>
                      <a:headEnd type="none" w="sm" len="sm"/>
                      <a:tailEnd type="none" w="sm" len="sm"/>
                    </a:lnL>
                    <a:lnR w="12700" cap="flat" cmpd="sng">
                      <a:solidFill>
                        <a:srgbClr val="16719A"/>
                      </a:solidFill>
                      <a:prstDash val="solid"/>
                      <a:round/>
                      <a:headEnd type="none" w="sm" len="sm"/>
                      <a:tailEnd type="none" w="sm" len="sm"/>
                    </a:lnR>
                    <a:lnT w="12700" cap="flat" cmpd="sng">
                      <a:solidFill>
                        <a:srgbClr val="16719A"/>
                      </a:solidFill>
                      <a:prstDash val="solid"/>
                      <a:round/>
                      <a:headEnd type="none" w="sm" len="sm"/>
                      <a:tailEnd type="none" w="sm" len="sm"/>
                    </a:lnT>
                    <a:lnB w="12700" cap="flat" cmpd="sng" algn="ctr">
                      <a:solidFill>
                        <a:srgbClr val="16719A"/>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4945F"/>
                        </a:buClr>
                        <a:buSzPts val="1400"/>
                        <a:buFont typeface="Arial Narrow"/>
                        <a:buNone/>
                      </a:pPr>
                      <a:r>
                        <a:rPr lang="es-CO" sz="1000" b="1" u="none" strike="noStrike" cap="none" dirty="0">
                          <a:solidFill>
                            <a:srgbClr val="04945F"/>
                          </a:solidFill>
                          <a:latin typeface="Verdana"/>
                          <a:ea typeface="Verdana"/>
                          <a:cs typeface="Verdana"/>
                          <a:sym typeface="Verdana"/>
                        </a:rPr>
                        <a:t>ALTIPLANO CUNDIBOYACENSE</a:t>
                      </a:r>
                      <a:endParaRPr sz="1400" dirty="0"/>
                    </a:p>
                    <a:p>
                      <a:pPr marL="0" marR="0" lvl="0" indent="0" algn="just" rtl="0">
                        <a:lnSpc>
                          <a:spcPct val="100000"/>
                        </a:lnSpc>
                        <a:spcBef>
                          <a:spcPts val="0"/>
                        </a:spcBef>
                        <a:spcAft>
                          <a:spcPts val="0"/>
                        </a:spcAft>
                        <a:buClr>
                          <a:srgbClr val="1D1B10"/>
                        </a:buClr>
                        <a:buSzPts val="1400"/>
                        <a:buFont typeface="Arial Narrow"/>
                        <a:buNone/>
                      </a:pPr>
                      <a:r>
                        <a:rPr lang="es-CO" sz="1000" b="1" u="none" strike="noStrike" cap="none" dirty="0">
                          <a:solidFill>
                            <a:srgbClr val="1D1B10"/>
                          </a:solidFill>
                          <a:latin typeface="Verdana"/>
                          <a:ea typeface="Verdana"/>
                          <a:cs typeface="Verdana"/>
                          <a:sym typeface="Verdana"/>
                        </a:rPr>
                        <a:t>CUNDINAMARCA: </a:t>
                      </a:r>
                      <a:r>
                        <a:rPr lang="es-CO" sz="1000" b="0" u="none" strike="noStrike" cap="none" dirty="0">
                          <a:solidFill>
                            <a:srgbClr val="1D1B10"/>
                          </a:solidFill>
                          <a:latin typeface="Verdana"/>
                          <a:ea typeface="Verdana"/>
                          <a:cs typeface="Verdana"/>
                          <a:sym typeface="Verdana"/>
                        </a:rPr>
                        <a:t>Bojacá, Cajicá, Chía, Chipaque, Choachí, Chocontá, Cogua, Cota, Cucunubá, El Rosal, Facatativá, Funza, Fúquene, Gachancipá, Guachetá, Guasca, Guatavita, La Calera, Lenguazaque, Madrid, Mosquera, Nemocón, Sesquilé, Sibaté, Simijaca, Soacha, Sopó, Subachoque, Suesca, Susa, Sutatausa, Tabio, Tausa, Tenjo, Tocancipá, Ubaque, Ubaté, Villapinzón, Zipacón y Zipaquirá.</a:t>
                      </a:r>
                    </a:p>
                    <a:p>
                      <a:pPr marL="0" marR="0" lvl="0" indent="0" algn="just" rtl="0">
                        <a:lnSpc>
                          <a:spcPct val="100000"/>
                        </a:lnSpc>
                        <a:spcBef>
                          <a:spcPts val="0"/>
                        </a:spcBef>
                        <a:spcAft>
                          <a:spcPts val="0"/>
                        </a:spcAft>
                        <a:buClr>
                          <a:srgbClr val="1D1B10"/>
                        </a:buClr>
                        <a:buSzPts val="1400"/>
                        <a:buFont typeface="Arial Narrow"/>
                        <a:buNone/>
                      </a:pPr>
                      <a:endParaRPr sz="10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1D1B10"/>
                        </a:buClr>
                        <a:buSzPts val="1400"/>
                        <a:buFont typeface="Arial Narrow"/>
                        <a:buNone/>
                      </a:pPr>
                      <a:r>
                        <a:rPr lang="es-CO" sz="1000" b="1" u="none" strike="noStrike" cap="none" dirty="0">
                          <a:solidFill>
                            <a:srgbClr val="1D1B10"/>
                          </a:solidFill>
                          <a:latin typeface="Verdana"/>
                          <a:ea typeface="Verdana"/>
                          <a:cs typeface="Verdana"/>
                          <a:sym typeface="Verdana"/>
                        </a:rPr>
                        <a:t>BOYACÁ</a:t>
                      </a:r>
                      <a:r>
                        <a:rPr lang="es-CO" sz="1000" b="0" u="none" strike="noStrike" cap="none" dirty="0">
                          <a:solidFill>
                            <a:srgbClr val="1D1B10"/>
                          </a:solidFill>
                          <a:latin typeface="Verdana"/>
                          <a:ea typeface="Verdana"/>
                          <a:cs typeface="Verdana"/>
                          <a:sym typeface="Verdana"/>
                        </a:rPr>
                        <a:t>: Tunja, Aquitania, Arcabuco, Belén, Betéitiva, Busbanzá, Caldas, Cerinza, Chiquinquirá, Chivatá, Ciénega, Cómbita, Corrales, Cucaita, Cuítiva, Chíquiza, Duitama, Firavitoba, Floresta, Gámeza, Iza, Villa de Leyva, Mongua, Monguí, Motavita, Nobsa, Oicatá, Paipa, Paz de Río, Pesca, Ráquira, Saboyá, Samacá, San Miguel de Sema, Santa Rosa de Viterbo, Siachoque, Socha, Sogamoso, Sora, Sotaquirá, Soracá, Tasco, Tibasosa, Toca, Tópaga, Tota, Tuta, Tutazá, Ventaquemada y Viracachá.</a:t>
                      </a:r>
                    </a:p>
                    <a:p>
                      <a:pPr marL="0" marR="0" lvl="0" indent="0" algn="just" rtl="0">
                        <a:lnSpc>
                          <a:spcPct val="100000"/>
                        </a:lnSpc>
                        <a:spcBef>
                          <a:spcPts val="0"/>
                        </a:spcBef>
                        <a:spcAft>
                          <a:spcPts val="0"/>
                        </a:spcAft>
                        <a:buClr>
                          <a:srgbClr val="1D1B10"/>
                        </a:buClr>
                        <a:buSzPts val="1400"/>
                        <a:buFont typeface="Arial Narrow"/>
                        <a:buNone/>
                      </a:pPr>
                      <a:endParaRPr lang="es-CO" sz="1000" b="0" u="none" strike="noStrike" cap="none" dirty="0">
                        <a:solidFill>
                          <a:srgbClr val="1D1B10"/>
                        </a:solidFill>
                        <a:latin typeface="Verdana"/>
                        <a:ea typeface="Verdana"/>
                        <a:cs typeface="Verdana"/>
                        <a:sym typeface="Verdana"/>
                      </a:endParaRPr>
                    </a:p>
                    <a:p>
                      <a:pPr marL="0" marR="0" lvl="0" indent="0" algn="l" rtl="0">
                        <a:lnSpc>
                          <a:spcPct val="100000"/>
                        </a:lnSpc>
                        <a:spcBef>
                          <a:spcPts val="0"/>
                        </a:spcBef>
                        <a:spcAft>
                          <a:spcPts val="0"/>
                        </a:spcAft>
                        <a:buClr>
                          <a:srgbClr val="04945F"/>
                        </a:buClr>
                        <a:buSzPts val="1400"/>
                        <a:buFont typeface="Arial Narrow"/>
                        <a:buNone/>
                      </a:pPr>
                      <a:r>
                        <a:rPr lang="es-CO" sz="1000" b="1" u="none" strike="noStrike" cap="none" dirty="0">
                          <a:solidFill>
                            <a:srgbClr val="04945F"/>
                          </a:solidFill>
                          <a:latin typeface="Verdana"/>
                          <a:ea typeface="Verdana"/>
                          <a:sym typeface="Verdana"/>
                        </a:rPr>
                        <a:t>CAUCA Y NARIÑO</a:t>
                      </a:r>
                      <a:endParaRPr lang="es-CO" sz="1000" u="none" strike="noStrike" cap="none" dirty="0">
                        <a:latin typeface="Verdana"/>
                        <a:ea typeface="Verdana"/>
                        <a:sym typeface="Verdana"/>
                      </a:endParaRPr>
                    </a:p>
                    <a:p>
                      <a:pPr marL="0" marR="0" lvl="0" indent="0" algn="just" rtl="0">
                        <a:lnSpc>
                          <a:spcPct val="100000"/>
                        </a:lnSpc>
                        <a:spcBef>
                          <a:spcPts val="0"/>
                        </a:spcBef>
                        <a:spcAft>
                          <a:spcPts val="0"/>
                        </a:spcAft>
                        <a:buClr>
                          <a:srgbClr val="1D1B10"/>
                        </a:buClr>
                        <a:buSzPts val="1400"/>
                        <a:buFont typeface="Arial Narrow"/>
                        <a:buNone/>
                      </a:pPr>
                      <a:r>
                        <a:rPr lang="es-CO" sz="1000" b="1" u="none" strike="noStrike" cap="none" dirty="0">
                          <a:solidFill>
                            <a:srgbClr val="1D1B10"/>
                          </a:solidFill>
                          <a:latin typeface="Verdana"/>
                          <a:ea typeface="Verdana"/>
                          <a:sym typeface="Verdana"/>
                        </a:rPr>
                        <a:t>CAUCA: </a:t>
                      </a:r>
                      <a:r>
                        <a:rPr lang="es-CO" sz="1000" b="0" u="none" strike="noStrike" cap="none" dirty="0">
                          <a:solidFill>
                            <a:srgbClr val="1D1B10"/>
                          </a:solidFill>
                          <a:latin typeface="Verdana"/>
                          <a:ea typeface="Verdana"/>
                          <a:sym typeface="Verdana"/>
                        </a:rPr>
                        <a:t>Almaguer, Bolívar, Corinto, Inzá, Jambaló, La Vega, Miranda, Páez (Belalcázar), Puracé (Coconuco), San Sebastián, Santa Rosa, Silvia, Sotará (Paispamba), Sucre, Toribío y Totoró.</a:t>
                      </a:r>
                    </a:p>
                    <a:p>
                      <a:pPr marL="0" marR="0" lvl="0" indent="0" algn="just" rtl="0">
                        <a:lnSpc>
                          <a:spcPct val="100000"/>
                        </a:lnSpc>
                        <a:spcBef>
                          <a:spcPts val="0"/>
                        </a:spcBef>
                        <a:spcAft>
                          <a:spcPts val="0"/>
                        </a:spcAft>
                        <a:buClr>
                          <a:srgbClr val="1D1B10"/>
                        </a:buClr>
                        <a:buSzPts val="1400"/>
                        <a:buFont typeface="Arial Narrow"/>
                        <a:buNone/>
                      </a:pPr>
                      <a:endParaRPr lang="es-CO" sz="1000" b="0" u="none" strike="noStrike" cap="none" dirty="0">
                        <a:solidFill>
                          <a:srgbClr val="1D1B10"/>
                        </a:solidFill>
                        <a:latin typeface="Verdana"/>
                        <a:ea typeface="Verdana"/>
                        <a:sym typeface="Verdana"/>
                      </a:endParaRPr>
                    </a:p>
                    <a:p>
                      <a:pPr marL="0" marR="0" lvl="0" indent="0" algn="just" rtl="0">
                        <a:lnSpc>
                          <a:spcPct val="100000"/>
                        </a:lnSpc>
                        <a:spcBef>
                          <a:spcPts val="0"/>
                        </a:spcBef>
                        <a:spcAft>
                          <a:spcPts val="0"/>
                        </a:spcAft>
                        <a:buClr>
                          <a:srgbClr val="1D1B10"/>
                        </a:buClr>
                        <a:buSzPts val="1400"/>
                        <a:buFont typeface="Arial Narrow"/>
                        <a:buNone/>
                      </a:pPr>
                      <a:r>
                        <a:rPr lang="es-CO" sz="1000" b="1" u="none" strike="noStrike" cap="none" dirty="0">
                          <a:solidFill>
                            <a:srgbClr val="1D1B10"/>
                          </a:solidFill>
                          <a:latin typeface="Verdana"/>
                          <a:ea typeface="Verdana"/>
                          <a:sym typeface="Verdana"/>
                        </a:rPr>
                        <a:t>NARIÑO: </a:t>
                      </a:r>
                      <a:r>
                        <a:rPr lang="es-CO" sz="1000" b="0" u="none" strike="noStrike" cap="none" dirty="0">
                          <a:solidFill>
                            <a:srgbClr val="1D1B10"/>
                          </a:solidFill>
                          <a:latin typeface="Verdana"/>
                          <a:ea typeface="Verdana"/>
                          <a:sym typeface="Verdana"/>
                        </a:rPr>
                        <a:t>Pasto, Aldana, Buesaco, Consacá, Contadero, Córdoba, Cuaspud (Carlosama), Cumbal, Chachaguí, El Tablón, Funes, Guaitarilla, Gualmatán, Iles, Imués, Ipiales, La Cruz, La Florida, Mallama (Piedrancha), Nariño, Ospina, Potosí, Providencia, Puerres, Pupiales, Sandoná, San Bernardo, San Pablo, Santa Cruz (Guachavés), Sapuyes, Tangua, Túquerres y Yacuanquer.</a:t>
                      </a:r>
                    </a:p>
                    <a:p>
                      <a:pPr marL="0" marR="0" lvl="0" indent="0" algn="just" rtl="0">
                        <a:lnSpc>
                          <a:spcPct val="100000"/>
                        </a:lnSpc>
                        <a:spcBef>
                          <a:spcPts val="0"/>
                        </a:spcBef>
                        <a:spcAft>
                          <a:spcPts val="0"/>
                        </a:spcAft>
                        <a:buClr>
                          <a:srgbClr val="1D1B10"/>
                        </a:buClr>
                        <a:buSzPts val="1400"/>
                        <a:buFont typeface="Arial Narrow"/>
                        <a:buNone/>
                      </a:pPr>
                      <a:endParaRPr lang="es-CO" sz="1000" b="0" u="none" strike="noStrike" cap="none" dirty="0">
                        <a:solidFill>
                          <a:srgbClr val="1D1B10"/>
                        </a:solidFill>
                        <a:latin typeface="Verdana"/>
                        <a:ea typeface="Verdana"/>
                        <a:sym typeface="Verdana"/>
                      </a:endParaRPr>
                    </a:p>
                    <a:p>
                      <a:pPr marL="0" marR="0" lvl="0" indent="0" algn="l" rtl="0">
                        <a:lnSpc>
                          <a:spcPct val="100000"/>
                        </a:lnSpc>
                        <a:spcBef>
                          <a:spcPts val="0"/>
                        </a:spcBef>
                        <a:spcAft>
                          <a:spcPts val="0"/>
                        </a:spcAft>
                        <a:buClr>
                          <a:srgbClr val="04945F"/>
                        </a:buClr>
                        <a:buSzPts val="1400"/>
                        <a:buFont typeface="Arial Narrow"/>
                        <a:buNone/>
                      </a:pPr>
                      <a:r>
                        <a:rPr lang="es-MX" sz="1000" b="1" u="none" strike="noStrike" cap="none" dirty="0">
                          <a:solidFill>
                            <a:srgbClr val="04945F"/>
                          </a:solidFill>
                          <a:latin typeface="Verdana"/>
                          <a:ea typeface="Verdana"/>
                          <a:cs typeface="Verdana"/>
                          <a:sym typeface="Verdana"/>
                        </a:rPr>
                        <a:t>SANTANDERES</a:t>
                      </a:r>
                      <a:endParaRPr lang="es-MX" sz="10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1D1B10"/>
                        </a:buClr>
                        <a:buSzPts val="1400"/>
                        <a:buFont typeface="Arial Narrow"/>
                        <a:buNone/>
                      </a:pPr>
                      <a:r>
                        <a:rPr lang="es-MX" sz="1000" b="1" u="none" strike="noStrike" cap="none" dirty="0">
                          <a:solidFill>
                            <a:srgbClr val="1D1B10"/>
                          </a:solidFill>
                          <a:latin typeface="Verdana"/>
                          <a:ea typeface="Verdana"/>
                          <a:cs typeface="Verdana"/>
                          <a:sym typeface="Verdana"/>
                        </a:rPr>
                        <a:t>NORTE</a:t>
                      </a:r>
                      <a:r>
                        <a:rPr lang="es-MX" sz="1000" u="none" strike="noStrike" cap="none" dirty="0">
                          <a:solidFill>
                            <a:srgbClr val="1D1B10"/>
                          </a:solidFill>
                          <a:latin typeface="Verdana"/>
                          <a:ea typeface="Verdana"/>
                          <a:cs typeface="Verdana"/>
                          <a:sym typeface="Verdana"/>
                        </a:rPr>
                        <a:t> </a:t>
                      </a:r>
                      <a:r>
                        <a:rPr lang="es-MX" sz="1000" b="1" u="none" strike="noStrike" cap="none" dirty="0">
                          <a:solidFill>
                            <a:srgbClr val="1D1B10"/>
                          </a:solidFill>
                          <a:latin typeface="Verdana"/>
                          <a:ea typeface="Verdana"/>
                          <a:cs typeface="Verdana"/>
                          <a:sym typeface="Verdana"/>
                        </a:rPr>
                        <a:t>DE</a:t>
                      </a:r>
                      <a:r>
                        <a:rPr lang="es-MX" sz="1000" u="none" strike="noStrike" cap="none" dirty="0">
                          <a:solidFill>
                            <a:srgbClr val="1D1B10"/>
                          </a:solidFill>
                          <a:latin typeface="Verdana"/>
                          <a:ea typeface="Verdana"/>
                          <a:cs typeface="Verdana"/>
                          <a:sym typeface="Verdana"/>
                        </a:rPr>
                        <a:t> </a:t>
                      </a:r>
                      <a:r>
                        <a:rPr lang="es-MX" sz="1000" b="1" u="none" strike="noStrike" cap="none" dirty="0">
                          <a:solidFill>
                            <a:srgbClr val="1D1B10"/>
                          </a:solidFill>
                          <a:latin typeface="Verdana"/>
                          <a:ea typeface="Verdana"/>
                          <a:cs typeface="Verdana"/>
                          <a:sym typeface="Verdana"/>
                        </a:rPr>
                        <a:t>SANTANDER</a:t>
                      </a:r>
                      <a:r>
                        <a:rPr lang="es-MX" sz="1000" u="none" strike="noStrike" cap="none" dirty="0">
                          <a:solidFill>
                            <a:srgbClr val="1D1B10"/>
                          </a:solidFill>
                          <a:latin typeface="Verdana"/>
                          <a:ea typeface="Verdana"/>
                          <a:cs typeface="Verdana"/>
                          <a:sym typeface="Verdana"/>
                        </a:rPr>
                        <a:t>: Cácota, Mutiscua, Pamplona y Silos.</a:t>
                      </a:r>
                    </a:p>
                    <a:p>
                      <a:pPr marL="0" marR="0" lvl="0" indent="0" algn="just" rtl="0">
                        <a:lnSpc>
                          <a:spcPct val="100000"/>
                        </a:lnSpc>
                        <a:spcBef>
                          <a:spcPts val="0"/>
                        </a:spcBef>
                        <a:spcAft>
                          <a:spcPts val="0"/>
                        </a:spcAft>
                        <a:buClr>
                          <a:srgbClr val="1D1B10"/>
                        </a:buClr>
                        <a:buSzPts val="1400"/>
                        <a:buFont typeface="Arial Narrow"/>
                        <a:buNone/>
                      </a:pPr>
                      <a:endParaRPr lang="es-MX" sz="10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1D1B10"/>
                        </a:buClr>
                        <a:buSzPts val="1400"/>
                        <a:buFont typeface="Arial Narrow"/>
                        <a:buNone/>
                      </a:pPr>
                      <a:r>
                        <a:rPr lang="es-MX" sz="1000" b="1" u="none" strike="noStrike" cap="none" dirty="0">
                          <a:solidFill>
                            <a:srgbClr val="1D1B10"/>
                          </a:solidFill>
                          <a:latin typeface="Verdana"/>
                          <a:ea typeface="Verdana"/>
                          <a:cs typeface="Verdana"/>
                          <a:sym typeface="Verdana"/>
                        </a:rPr>
                        <a:t>SANTANDER</a:t>
                      </a:r>
                      <a:r>
                        <a:rPr lang="es-MX" sz="1000" u="none" strike="noStrike" cap="none" dirty="0">
                          <a:solidFill>
                            <a:srgbClr val="1D1B10"/>
                          </a:solidFill>
                          <a:latin typeface="Verdana"/>
                          <a:ea typeface="Verdana"/>
                          <a:cs typeface="Verdana"/>
                          <a:sym typeface="Verdana"/>
                        </a:rPr>
                        <a:t>: Bolívar, El Peñón, Jesús María, Sucre y Vélez.</a:t>
                      </a:r>
                    </a:p>
                    <a:p>
                      <a:pPr marL="0" marR="0" lvl="0" indent="0" algn="just" rtl="0">
                        <a:lnSpc>
                          <a:spcPct val="100000"/>
                        </a:lnSpc>
                        <a:spcBef>
                          <a:spcPts val="0"/>
                        </a:spcBef>
                        <a:spcAft>
                          <a:spcPts val="0"/>
                        </a:spcAft>
                        <a:buClr>
                          <a:srgbClr val="1D1B10"/>
                        </a:buClr>
                        <a:buSzPts val="1400"/>
                        <a:buFont typeface="Arial Narrow"/>
                        <a:buNone/>
                      </a:pPr>
                      <a:endParaRPr lang="es-CO" sz="1000" u="none" strike="noStrike" cap="none" dirty="0">
                        <a:latin typeface="Verdana"/>
                        <a:ea typeface="Verdana"/>
                        <a:sym typeface="Verdana"/>
                      </a:endParaRPr>
                    </a:p>
                  </a:txBody>
                  <a:tcPr marL="74905" marR="74905" marT="37421" marB="37421">
                    <a:lnL w="12700" cap="flat" cmpd="sng">
                      <a:solidFill>
                        <a:srgbClr val="16719A"/>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16719A"/>
                      </a:solidFill>
                      <a:prstDash val="solid"/>
                      <a:round/>
                      <a:headEnd type="none" w="sm" len="sm"/>
                      <a:tailEnd type="none" w="sm" len="sm"/>
                    </a:lnT>
                    <a:lnB w="12700" cap="flat" cmpd="sng">
                      <a:solidFill>
                        <a:srgbClr val="16719A"/>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pic>
        <p:nvPicPr>
          <p:cNvPr id="886803" name="Google Shape;683;p7">
            <a:extLst>
              <a:ext uri="{FF2B5EF4-FFF2-40B4-BE49-F238E27FC236}">
                <a16:creationId xmlns:a16="http://schemas.microsoft.com/office/drawing/2014/main" id="{1EC31B96-8125-C3C4-9972-006EC967D9A1}"/>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63813" y="896938"/>
            <a:ext cx="666750" cy="666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86804" name="Google Shape;684;p7">
            <a:extLst>
              <a:ext uri="{FF2B5EF4-FFF2-40B4-BE49-F238E27FC236}">
                <a16:creationId xmlns:a16="http://schemas.microsoft.com/office/drawing/2014/main" id="{976AD3E6-7CAE-36B6-27E9-8242E6BAF893}"/>
              </a:ext>
            </a:extLst>
          </p:cNvPr>
          <p:cNvGrpSpPr>
            <a:grpSpLocks/>
          </p:cNvGrpSpPr>
          <p:nvPr/>
        </p:nvGrpSpPr>
        <p:grpSpPr bwMode="auto">
          <a:xfrm>
            <a:off x="1746250" y="982663"/>
            <a:ext cx="8699500" cy="581025"/>
            <a:chOff x="1743616" y="1035694"/>
            <a:chExt cx="8699679" cy="579550"/>
          </a:xfrm>
        </p:grpSpPr>
        <p:sp>
          <p:nvSpPr>
            <p:cNvPr id="886817" name="Google Shape;685;p7">
              <a:extLst>
                <a:ext uri="{FF2B5EF4-FFF2-40B4-BE49-F238E27FC236}">
                  <a16:creationId xmlns:a16="http://schemas.microsoft.com/office/drawing/2014/main" id="{16553019-1E5E-98ED-B510-84F52F6EC4B4}"/>
                </a:ext>
              </a:extLst>
            </p:cNvPr>
            <p:cNvSpPr>
              <a:spLocks noChangeArrowheads="1"/>
            </p:cNvSpPr>
            <p:nvPr/>
          </p:nvSpPr>
          <p:spPr bwMode="auto">
            <a:xfrm>
              <a:off x="1743616" y="1035694"/>
              <a:ext cx="8699679" cy="579550"/>
            </a:xfrm>
            <a:prstGeom prst="roundRect">
              <a:avLst>
                <a:gd name="adj" fmla="val 16667"/>
              </a:avLst>
            </a:pr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45700" rIns="91425" bIns="45700" anchor="ct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
                  <a:srgbClr val="000000"/>
                </a:buClr>
                <a:buSzTx/>
                <a:buFont typeface="Arial" panose="020B0604020202020204" pitchFamily="34" charset="0"/>
                <a:buNone/>
                <a:tabLst/>
                <a:defRPr/>
              </a:pPr>
              <a:endParaRPr kumimoji="0" lang="es-CO" altLang="es-CO" sz="1800" b="0" i="0" u="none" strike="noStrike" kern="1200" cap="none" spc="0" normalizeH="0" baseline="0" noProof="0">
                <a:ln>
                  <a:noFill/>
                </a:ln>
                <a:solidFill>
                  <a:srgbClr val="FFFFFF"/>
                </a:solidFill>
                <a:effectLst/>
                <a:uLnTx/>
                <a:uFillTx/>
                <a:latin typeface="Calibri" panose="020F0502020204030204" pitchFamily="34" charset="0"/>
                <a:ea typeface="+mn-ea"/>
                <a:cs typeface="Arial" panose="020B0604020202020204" pitchFamily="34" charset="0"/>
                <a:sym typeface="Calibri" panose="020F0502020204030204" pitchFamily="34" charset="0"/>
              </a:endParaRPr>
            </a:p>
          </p:txBody>
        </p:sp>
        <p:pic>
          <p:nvPicPr>
            <p:cNvPr id="886818" name="Google Shape;686;p7">
              <a:extLst>
                <a:ext uri="{FF2B5EF4-FFF2-40B4-BE49-F238E27FC236}">
                  <a16:creationId xmlns:a16="http://schemas.microsoft.com/office/drawing/2014/main" id="{DAE640BD-AC00-5014-2287-134CEFB7712D}"/>
                </a:ext>
              </a:extLst>
            </p:cNvPr>
            <p:cNvPicPr preferRelativeResize="0">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79090" y="1122460"/>
              <a:ext cx="396227" cy="389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86819" name="Google Shape;687;p7">
              <a:extLst>
                <a:ext uri="{FF2B5EF4-FFF2-40B4-BE49-F238E27FC236}">
                  <a16:creationId xmlns:a16="http://schemas.microsoft.com/office/drawing/2014/main" id="{CFDDCB37-58AF-9EF7-64F1-4CEEB37EB928}"/>
                </a:ext>
              </a:extLst>
            </p:cNvPr>
            <p:cNvSpPr txBox="1">
              <a:spLocks noChangeArrowheads="1"/>
            </p:cNvSpPr>
            <p:nvPr/>
          </p:nvSpPr>
          <p:spPr bwMode="auto">
            <a:xfrm>
              <a:off x="2375317" y="1086547"/>
              <a:ext cx="8019739"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 typeface="Arial" panose="020B0604020202020204" pitchFamily="34" charset="0"/>
                <a:buNone/>
                <a:tabLst/>
                <a:defRPr/>
              </a:pPr>
              <a:r>
                <a:rPr kumimoji="0" lang="es-CO" altLang="es-CO" sz="1200" b="0" i="0" u="none" strike="noStrike" kern="1200" cap="none" spc="0" normalizeH="0" baseline="0" noProof="0" dirty="0">
                  <a:ln>
                    <a:noFill/>
                  </a:ln>
                  <a:solidFill>
                    <a:srgbClr val="16719A"/>
                  </a:solidFill>
                  <a:effectLst/>
                  <a:uLnTx/>
                  <a:uFillTx/>
                  <a:latin typeface="Verdana" panose="020B0604030504040204" pitchFamily="34" charset="0"/>
                  <a:ea typeface="+mn-ea"/>
                  <a:cs typeface="Arial" panose="020B0604020202020204" pitchFamily="34" charset="0"/>
                  <a:sym typeface="Verdana" panose="020B0604030504040204" pitchFamily="34" charset="0"/>
                </a:rPr>
                <a:t>Se emite esta alerta por la probabilidad de descensos de la temperatura del aire en horas de la madrugada para zonas de altiplano (entre los 2,500 y los 2,900 msnm) de los siguientes municipios:</a:t>
              </a:r>
            </a:p>
          </p:txBody>
        </p:sp>
      </p:grpSp>
      <p:sp>
        <p:nvSpPr>
          <p:cNvPr id="886805" name="Google Shape;688;p7">
            <a:extLst>
              <a:ext uri="{FF2B5EF4-FFF2-40B4-BE49-F238E27FC236}">
                <a16:creationId xmlns:a16="http://schemas.microsoft.com/office/drawing/2014/main" id="{B643E2F1-C078-D35E-95A7-74A4FE1134B2}"/>
              </a:ext>
            </a:extLst>
          </p:cNvPr>
          <p:cNvSpPr txBox="1">
            <a:spLocks noChangeArrowheads="1"/>
          </p:cNvSpPr>
          <p:nvPr/>
        </p:nvSpPr>
        <p:spPr bwMode="auto">
          <a:xfrm>
            <a:off x="922338" y="6113463"/>
            <a:ext cx="10347325"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 typeface="Arial" panose="020B0604020202020204" pitchFamily="34" charset="0"/>
              <a:buNone/>
              <a:tabLst/>
              <a:defRPr/>
            </a:pPr>
            <a:r>
              <a:rPr kumimoji="0" lang="es-CO" altLang="es-CO" sz="900" b="0" i="0" u="none" strike="noStrike" kern="1200" cap="none" spc="0" normalizeH="0" baseline="0" noProof="0">
                <a:ln>
                  <a:noFill/>
                </a:ln>
                <a:solidFill>
                  <a:srgbClr val="7F7F7F"/>
                </a:solidFill>
                <a:effectLst/>
                <a:uLnTx/>
                <a:uFillTx/>
                <a:latin typeface="Verdana" panose="020B0604030504040204" pitchFamily="34" charset="0"/>
                <a:ea typeface="+mn-ea"/>
                <a:cs typeface="Arial" panose="020B0604020202020204" pitchFamily="34" charset="0"/>
                <a:sym typeface="Verdana" panose="020B0604030504040204" pitchFamily="34" charset="0"/>
              </a:rPr>
              <a:t>Debido a que este fenómeno es local y está sujeto a cambios en variables tales como la nubosidad, la humedad y temperatura del aire y la intensidad y dirección del viento, el IDEAM monitorea permanentemente las condiciones atmosféricas y en caso de ser necesario emitirá nuevos comunicados. Por esto, se sugiere a los agricultores, ganaderos y floricultores estar atentos a los boletines y comunicados emitidos por la entidad.</a:t>
            </a:r>
          </a:p>
        </p:txBody>
      </p:sp>
      <p:sp>
        <p:nvSpPr>
          <p:cNvPr id="11" name="Rectángulo 10">
            <a:extLst>
              <a:ext uri="{FF2B5EF4-FFF2-40B4-BE49-F238E27FC236}">
                <a16:creationId xmlns:a16="http://schemas.microsoft.com/office/drawing/2014/main" id="{EA9CFC55-28E6-016D-3151-11C34766E3C6}"/>
              </a:ext>
            </a:extLst>
          </p:cNvPr>
          <p:cNvSpPr/>
          <p:nvPr/>
        </p:nvSpPr>
        <p:spPr>
          <a:xfrm>
            <a:off x="-2230438" y="6030913"/>
            <a:ext cx="1309688" cy="238125"/>
          </a:xfrm>
          <a:prstGeom prst="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CO" sz="16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TOTAL</a:t>
            </a:r>
            <a:r>
              <a:rPr kumimoji="0" lang="es-CO" sz="18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 99</a:t>
            </a:r>
          </a:p>
        </p:txBody>
      </p:sp>
      <p:sp>
        <p:nvSpPr>
          <p:cNvPr id="12" name="Rectángulo 11">
            <a:extLst>
              <a:ext uri="{FF2B5EF4-FFF2-40B4-BE49-F238E27FC236}">
                <a16:creationId xmlns:a16="http://schemas.microsoft.com/office/drawing/2014/main" id="{8F70625E-0464-AA4A-5A51-339FB2F05048}"/>
              </a:ext>
            </a:extLst>
          </p:cNvPr>
          <p:cNvSpPr/>
          <p:nvPr/>
        </p:nvSpPr>
        <p:spPr>
          <a:xfrm>
            <a:off x="-1457325" y="5530850"/>
            <a:ext cx="1309687" cy="276225"/>
          </a:xfrm>
          <a:prstGeom prst="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CO" sz="16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TOTAL</a:t>
            </a:r>
            <a:r>
              <a:rPr kumimoji="0" lang="es-CO" sz="18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 8</a:t>
            </a:r>
          </a:p>
        </p:txBody>
      </p:sp>
      <p:sp>
        <p:nvSpPr>
          <p:cNvPr id="14" name="Marcador de texto 1">
            <a:extLst>
              <a:ext uri="{FF2B5EF4-FFF2-40B4-BE49-F238E27FC236}">
                <a16:creationId xmlns:a16="http://schemas.microsoft.com/office/drawing/2014/main" id="{7E2F1B01-E87C-D0A5-FC0B-106889FC003E}"/>
              </a:ext>
            </a:extLst>
          </p:cNvPr>
          <p:cNvSpPr txBox="1">
            <a:spLocks/>
          </p:cNvSpPr>
          <p:nvPr/>
        </p:nvSpPr>
        <p:spPr>
          <a:xfrm>
            <a:off x="-5172076" y="1095376"/>
            <a:ext cx="4708525" cy="376238"/>
          </a:xfrm>
          <a:prstGeom prst="rect">
            <a:avLst/>
          </a:prstGeom>
        </p:spPr>
        <p:txBody>
          <a:bodyPr/>
          <a:lstStyle>
            <a:defPPr marR="0" lvl="0" algn="l" rtl="0">
              <a:lnSpc>
                <a:spcPct val="100000"/>
              </a:lnSpc>
              <a:spcBef>
                <a:spcPts val="0"/>
              </a:spcBef>
              <a:spcAft>
                <a:spcPts val="0"/>
              </a:spcAft>
            </a:defPPr>
            <a:lvl1pPr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1pPr>
            <a:lvl2pPr lvl="1"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2pPr>
            <a:lvl3pPr lvl="2"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3pPr>
            <a:lvl4pPr lvl="3"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4pPr>
            <a:lvl5pPr lvl="4"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defTabSz="914400" rtl="0" eaLnBrk="1" fontAlgn="auto" latinLnBrk="0" hangingPunct="1">
              <a:lnSpc>
                <a:spcPct val="100000"/>
              </a:lnSpc>
              <a:spcBef>
                <a:spcPct val="0"/>
              </a:spcBef>
              <a:spcAft>
                <a:spcPts val="0"/>
              </a:spcAft>
              <a:buClr>
                <a:srgbClr val="000000"/>
              </a:buClr>
              <a:buSzTx/>
              <a:buFont typeface="Arial" panose="020B0604020202020204" pitchFamily="34" charset="0"/>
              <a:buNone/>
              <a:tabLst/>
              <a:defRPr/>
            </a:pPr>
            <a:r>
              <a:rPr kumimoji="0" lang="es-MX" sz="1200" b="1" i="0" u="none" strike="noStrike" kern="0" cap="none" spc="0" normalizeH="0" baseline="0" noProof="0" dirty="0">
                <a:ln>
                  <a:noFill/>
                </a:ln>
                <a:solidFill>
                  <a:srgbClr val="00B0F0"/>
                </a:solidFill>
                <a:effectLst/>
                <a:uLnTx/>
                <a:uFillTx/>
                <a:latin typeface="Arial Narrow" panose="020B0606020202030204" pitchFamily="34" charset="0"/>
                <a:cs typeface="Arial"/>
                <a:sym typeface="Arial"/>
              </a:rPr>
              <a:t>Actualización: 11 de enero de 2025 | 18:00 HLC</a:t>
            </a:r>
          </a:p>
        </p:txBody>
      </p:sp>
      <p:pic>
        <p:nvPicPr>
          <p:cNvPr id="886809" name="Google Shape;682;p7">
            <a:extLst>
              <a:ext uri="{FF2B5EF4-FFF2-40B4-BE49-F238E27FC236}">
                <a16:creationId xmlns:a16="http://schemas.microsoft.com/office/drawing/2014/main" id="{52848119-C5A6-EE3A-A211-BEDD0188688A}"/>
              </a:ext>
            </a:extLst>
          </p:cNvPr>
          <p:cNvPicPr preferRelativeResize="0">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23277" y="3550732"/>
            <a:ext cx="666750" cy="627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86810" name="Google Shape;681;p7" descr="Recurso 25.png">
            <a:extLst>
              <a:ext uri="{FF2B5EF4-FFF2-40B4-BE49-F238E27FC236}">
                <a16:creationId xmlns:a16="http://schemas.microsoft.com/office/drawing/2014/main" id="{9FE4DF44-E094-424E-BE16-73CC9EE7760C}"/>
              </a:ext>
            </a:extLst>
          </p:cNvPr>
          <p:cNvPicPr preferRelativeResize="0">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73138" y="1765300"/>
            <a:ext cx="6413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Rectángulo 14">
            <a:extLst>
              <a:ext uri="{FF2B5EF4-FFF2-40B4-BE49-F238E27FC236}">
                <a16:creationId xmlns:a16="http://schemas.microsoft.com/office/drawing/2014/main" id="{23811EBF-08B6-8CB6-9EF4-C0C2B7318D01}"/>
              </a:ext>
            </a:extLst>
          </p:cNvPr>
          <p:cNvSpPr/>
          <p:nvPr/>
        </p:nvSpPr>
        <p:spPr>
          <a:xfrm>
            <a:off x="10293351" y="5480480"/>
            <a:ext cx="1309687" cy="25241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CO" sz="16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TOTAL</a:t>
            </a:r>
            <a:r>
              <a:rPr kumimoji="0" lang="es-CO" sz="18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 </a:t>
            </a:r>
            <a:r>
              <a:rPr lang="es-CO" b="1" dirty="0">
                <a:solidFill>
                  <a:prstClr val="black"/>
                </a:solidFill>
                <a:latin typeface="Arial Narrow" panose="020B0606020202030204" pitchFamily="34" charset="0"/>
              </a:rPr>
              <a:t>145</a:t>
            </a:r>
            <a:endParaRPr kumimoji="0" lang="es-CO" sz="18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endParaRPr>
          </a:p>
        </p:txBody>
      </p:sp>
      <p:pic>
        <p:nvPicPr>
          <p:cNvPr id="886812" name="Imagen 1">
            <a:extLst>
              <a:ext uri="{FF2B5EF4-FFF2-40B4-BE49-F238E27FC236}">
                <a16:creationId xmlns:a16="http://schemas.microsoft.com/office/drawing/2014/main" id="{A4922B10-FFF5-B85E-8239-B21EB564086E}"/>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2226374" y="3762374"/>
            <a:ext cx="2038350" cy="154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86813" name="Rectángulo 3">
            <a:extLst>
              <a:ext uri="{FF2B5EF4-FFF2-40B4-BE49-F238E27FC236}">
                <a16:creationId xmlns:a16="http://schemas.microsoft.com/office/drawing/2014/main" id="{64CC6312-F39E-AC76-4DAB-DEBC3F3EB1E7}"/>
              </a:ext>
            </a:extLst>
          </p:cNvPr>
          <p:cNvSpPr>
            <a:spLocks noChangeArrowheads="1"/>
          </p:cNvSpPr>
          <p:nvPr/>
        </p:nvSpPr>
        <p:spPr bwMode="auto">
          <a:xfrm>
            <a:off x="-2817813" y="2808288"/>
            <a:ext cx="2081213" cy="116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Pts val="1400"/>
              <a:buFontTx/>
              <a:buNone/>
              <a:tabLst/>
              <a:defRPr/>
            </a:pPr>
            <a:r>
              <a:rPr kumimoji="0" lang="es-CO" altLang="es-CO" sz="1400" b="0" i="0" u="none" strike="noStrike" kern="1200" cap="none" spc="0" normalizeH="0" baseline="0" noProof="0" dirty="0">
                <a:ln>
                  <a:noFill/>
                </a:ln>
                <a:solidFill>
                  <a:srgbClr val="000000"/>
                </a:solidFill>
                <a:effectLst/>
                <a:uLnTx/>
                <a:uFillTx/>
                <a:latin typeface="Calibri" panose="020F0502020204030204" pitchFamily="34" charset="0"/>
                <a:ea typeface="+mn-ea"/>
                <a:cs typeface="Arial" panose="020B0604020202020204" pitchFamily="34" charset="0"/>
                <a:sym typeface="Calibri" panose="020F0502020204030204" pitchFamily="34" charset="0"/>
                <a:hlinkClick r:id="rId8" action="ppaction://hlinkfile"/>
              </a:rPr>
              <a:t>Contador de municipios</a:t>
            </a:r>
            <a:endParaRPr kumimoji="0" lang="es-CO" altLang="es-CO" sz="1400" b="0" i="0" u="none" strike="noStrike" kern="1200" cap="none" spc="0" normalizeH="0" baseline="0" noProof="0" dirty="0">
              <a:ln>
                <a:noFill/>
              </a:ln>
              <a:solidFill>
                <a:srgbClr val="000000"/>
              </a:solidFill>
              <a:effectLst/>
              <a:uLnTx/>
              <a:uFillTx/>
              <a:latin typeface="Calibri" panose="020F0502020204030204" pitchFamily="34" charset="0"/>
              <a:ea typeface="+mn-ea"/>
              <a:cs typeface="Arial" panose="020B0604020202020204" pitchFamily="34" charset="0"/>
              <a:sym typeface="Calibri" panose="020F0502020204030204" pitchFamily="34" charset="0"/>
            </a:endParaRPr>
          </a:p>
          <a:p>
            <a:pPr marL="0" marR="0" lvl="0" indent="0" algn="l" defTabSz="914400" rtl="0" eaLnBrk="1" fontAlgn="base" latinLnBrk="0" hangingPunct="1">
              <a:lnSpc>
                <a:spcPct val="100000"/>
              </a:lnSpc>
              <a:spcBef>
                <a:spcPct val="0"/>
              </a:spcBef>
              <a:spcAft>
                <a:spcPct val="0"/>
              </a:spcAft>
              <a:buClrTx/>
              <a:buSzPts val="1400"/>
              <a:buFontTx/>
              <a:buNone/>
              <a:tabLst/>
              <a:defRPr/>
            </a:pPr>
            <a:endParaRPr kumimoji="0" lang="es-CO" altLang="es-CO" sz="1400" b="0" i="0" u="none" strike="noStrike" kern="1200" cap="none" spc="0" normalizeH="0" baseline="0" noProof="0" dirty="0">
              <a:ln>
                <a:noFill/>
              </a:ln>
              <a:solidFill>
                <a:srgbClr val="000000"/>
              </a:solidFill>
              <a:effectLst/>
              <a:uLnTx/>
              <a:uFillTx/>
              <a:latin typeface="Calibri" panose="020F0502020204030204" pitchFamily="34" charset="0"/>
              <a:ea typeface="+mn-ea"/>
              <a:cs typeface="Arial" panose="020B0604020202020204" pitchFamily="34" charset="0"/>
              <a:sym typeface="Calibri" panose="020F0502020204030204" pitchFamily="34" charset="0"/>
            </a:endParaRPr>
          </a:p>
          <a:p>
            <a:pPr marL="0" marR="0" lvl="0" indent="0" algn="l" defTabSz="914400" rtl="0" eaLnBrk="1" fontAlgn="base" latinLnBrk="0" hangingPunct="1">
              <a:lnSpc>
                <a:spcPct val="100000"/>
              </a:lnSpc>
              <a:spcBef>
                <a:spcPct val="0"/>
              </a:spcBef>
              <a:spcAft>
                <a:spcPct val="0"/>
              </a:spcAft>
              <a:buClrTx/>
              <a:buSzPts val="1400"/>
              <a:buFontTx/>
              <a:buNone/>
              <a:tabLst/>
              <a:defRPr/>
            </a:pPr>
            <a:r>
              <a:rPr kumimoji="0" lang="es-CO" altLang="es-CO" sz="1400" b="0" i="0" u="none" strike="noStrike" kern="1200" cap="none" spc="0" normalizeH="0" baseline="0" noProof="0" dirty="0">
                <a:ln>
                  <a:noFill/>
                </a:ln>
                <a:solidFill>
                  <a:srgbClr val="000000"/>
                </a:solidFill>
                <a:effectLst/>
                <a:uLnTx/>
                <a:uFillTx/>
                <a:latin typeface="Calibri" panose="020F0502020204030204" pitchFamily="34" charset="0"/>
                <a:ea typeface="+mn-ea"/>
                <a:cs typeface="Arial" panose="020B0604020202020204" pitchFamily="34" charset="0"/>
                <a:sym typeface="Calibri" panose="020F0502020204030204" pitchFamily="34" charset="0"/>
              </a:rPr>
              <a:t>De </a:t>
            </a:r>
            <a:r>
              <a:rPr kumimoji="0" lang="es-CO" altLang="es-CO" sz="14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Arial" panose="020B0604020202020204" pitchFamily="34" charset="0"/>
                <a:sym typeface="Calibri" panose="020F0502020204030204" pitchFamily="34" charset="0"/>
              </a:rPr>
              <a:t>click</a:t>
            </a:r>
            <a:r>
              <a:rPr kumimoji="0" lang="es-CO" altLang="es-CO" sz="1400" b="0" i="0" u="none" strike="noStrike" kern="1200" cap="none" spc="0" normalizeH="0" baseline="0" noProof="0" dirty="0">
                <a:ln>
                  <a:noFill/>
                </a:ln>
                <a:solidFill>
                  <a:srgbClr val="000000"/>
                </a:solidFill>
                <a:effectLst/>
                <a:uLnTx/>
                <a:uFillTx/>
                <a:latin typeface="Calibri" panose="020F0502020204030204" pitchFamily="34" charset="0"/>
                <a:ea typeface="+mn-ea"/>
                <a:cs typeface="Arial" panose="020B0604020202020204" pitchFamily="34" charset="0"/>
                <a:sym typeface="Calibri" panose="020F0502020204030204" pitchFamily="34" charset="0"/>
              </a:rPr>
              <a:t> derecho en el hipervínculo y consulte el archivo</a:t>
            </a:r>
          </a:p>
        </p:txBody>
      </p:sp>
      <p:pic>
        <p:nvPicPr>
          <p:cNvPr id="886815" name="Google Shape;682;p7">
            <a:extLst>
              <a:ext uri="{FF2B5EF4-FFF2-40B4-BE49-F238E27FC236}">
                <a16:creationId xmlns:a16="http://schemas.microsoft.com/office/drawing/2014/main" id="{38AEFB87-B3A9-5F26-F7B3-D00586CB5F2A}"/>
              </a:ext>
            </a:extLst>
          </p:cNvPr>
          <p:cNvPicPr preferRelativeResize="0">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639888" y="1760538"/>
            <a:ext cx="666750" cy="627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Rectángulo 18">
            <a:extLst>
              <a:ext uri="{FF2B5EF4-FFF2-40B4-BE49-F238E27FC236}">
                <a16:creationId xmlns:a16="http://schemas.microsoft.com/office/drawing/2014/main" id="{2B0A9602-99CA-148C-D4FA-211D94BF2927}"/>
              </a:ext>
            </a:extLst>
          </p:cNvPr>
          <p:cNvSpPr/>
          <p:nvPr/>
        </p:nvSpPr>
        <p:spPr>
          <a:xfrm>
            <a:off x="-2046287" y="3686464"/>
            <a:ext cx="1309687" cy="177800"/>
          </a:xfrm>
          <a:prstGeom prst="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CO" sz="15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TOTAL 145</a:t>
            </a:r>
          </a:p>
        </p:txBody>
      </p:sp>
    </p:spTree>
  </p:cSld>
  <p:clrMapOvr>
    <a:masterClrMapping/>
  </p:clrMapOvr>
  <p:transition spd="slow"/>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433664AC-58A3-05A8-B817-F505EF9FE5C2}"/>
            </a:ext>
          </a:extLst>
        </p:cNvPr>
        <p:cNvGrpSpPr/>
        <p:nvPr/>
      </p:nvGrpSpPr>
      <p:grpSpPr>
        <a:xfrm>
          <a:off x="0" y="0"/>
          <a:ext cx="0" cy="0"/>
          <a:chOff x="0" y="0"/>
          <a:chExt cx="0" cy="0"/>
        </a:xfrm>
      </p:grpSpPr>
      <p:graphicFrame>
        <p:nvGraphicFramePr>
          <p:cNvPr id="680" name="Google Shape;680;p7">
            <a:extLst>
              <a:ext uri="{FF2B5EF4-FFF2-40B4-BE49-F238E27FC236}">
                <a16:creationId xmlns:a16="http://schemas.microsoft.com/office/drawing/2014/main" id="{38A28149-A626-BF2E-E16A-959B22679A5D}"/>
              </a:ext>
            </a:extLst>
          </p:cNvPr>
          <p:cNvGraphicFramePr/>
          <p:nvPr>
            <p:extLst>
              <p:ext uri="{D42A27DB-BD31-4B8C-83A1-F6EECF244321}">
                <p14:modId xmlns:p14="http://schemas.microsoft.com/office/powerpoint/2010/main" val="546344171"/>
              </p:ext>
            </p:extLst>
          </p:nvPr>
        </p:nvGraphicFramePr>
        <p:xfrm>
          <a:off x="746919" y="2000918"/>
          <a:ext cx="10731500" cy="2404125"/>
        </p:xfrm>
        <a:graphic>
          <a:graphicData uri="http://schemas.openxmlformats.org/drawingml/2006/table">
            <a:tbl>
              <a:tblPr>
                <a:noFill/>
              </a:tblPr>
              <a:tblGrid>
                <a:gridCol w="1601826">
                  <a:extLst>
                    <a:ext uri="{9D8B030D-6E8A-4147-A177-3AD203B41FA5}">
                      <a16:colId xmlns:a16="http://schemas.microsoft.com/office/drawing/2014/main" val="20000"/>
                    </a:ext>
                  </a:extLst>
                </a:gridCol>
                <a:gridCol w="9129674">
                  <a:extLst>
                    <a:ext uri="{9D8B030D-6E8A-4147-A177-3AD203B41FA5}">
                      <a16:colId xmlns:a16="http://schemas.microsoft.com/office/drawing/2014/main" val="20001"/>
                    </a:ext>
                  </a:extLst>
                </a:gridCol>
              </a:tblGrid>
              <a:tr h="229139">
                <a:tc gridSpan="2">
                  <a:txBody>
                    <a:bodyPr/>
                    <a:lstStyle/>
                    <a:p>
                      <a:pPr marL="0" marR="0" lvl="0" indent="0" algn="ctr" rtl="0">
                        <a:lnSpc>
                          <a:spcPct val="100000"/>
                        </a:lnSpc>
                        <a:spcBef>
                          <a:spcPts val="0"/>
                        </a:spcBef>
                        <a:spcAft>
                          <a:spcPts val="0"/>
                        </a:spcAft>
                        <a:buClr>
                          <a:srgbClr val="000000"/>
                        </a:buClr>
                        <a:buSzPts val="1400"/>
                        <a:buFont typeface="Arial"/>
                        <a:buNone/>
                      </a:pPr>
                      <a:r>
                        <a:rPr lang="es-CO" sz="1200" b="1" u="none" strike="noStrike" cap="none" dirty="0">
                          <a:solidFill>
                            <a:schemeClr val="lt1"/>
                          </a:solidFill>
                          <a:latin typeface="Verdana"/>
                          <a:ea typeface="Verdana"/>
                          <a:cs typeface="Verdana"/>
                          <a:sym typeface="Verdana"/>
                        </a:rPr>
                        <a:t>REGIÓN DE LA ALERTA</a:t>
                      </a:r>
                      <a:endParaRPr sz="1200" b="1" u="none" strike="noStrike" cap="none" dirty="0">
                        <a:solidFill>
                          <a:schemeClr val="lt1"/>
                        </a:solidFill>
                        <a:latin typeface="Verdana"/>
                        <a:ea typeface="Verdana"/>
                        <a:cs typeface="Verdana"/>
                        <a:sym typeface="Verdana"/>
                      </a:endParaRPr>
                    </a:p>
                  </a:txBody>
                  <a:tcPr marL="74905" marR="74905" marT="37445" marB="3744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16719A"/>
                      </a:solidFill>
                      <a:prstDash val="solid"/>
                      <a:round/>
                      <a:headEnd type="none" w="sm" len="sm"/>
                      <a:tailEnd type="none" w="sm" len="sm"/>
                    </a:lnT>
                    <a:lnB w="12700" cap="flat" cmpd="sng">
                      <a:solidFill>
                        <a:srgbClr val="16719A"/>
                      </a:solidFill>
                      <a:prstDash val="solid"/>
                      <a:round/>
                      <a:headEnd type="none" w="sm" len="sm"/>
                      <a:tailEnd type="none" w="sm" len="sm"/>
                    </a:lnB>
                    <a:solidFill>
                      <a:srgbClr val="16719A"/>
                    </a:solidFill>
                  </a:tcPr>
                </a:tc>
                <a:tc hMerge="1">
                  <a:txBody>
                    <a:bodyPr/>
                    <a:lstStyle/>
                    <a:p>
                      <a:endParaRPr lang="es-CO"/>
                    </a:p>
                  </a:txBody>
                  <a:tcPr/>
                </a:tc>
                <a:extLst>
                  <a:ext uri="{0D108BD9-81ED-4DB2-BD59-A6C34878D82A}">
                    <a16:rowId xmlns:a16="http://schemas.microsoft.com/office/drawing/2014/main" val="10000"/>
                  </a:ext>
                </a:extLst>
              </a:tr>
              <a:tr h="208796">
                <a:tc gridSpan="2">
                  <a:txBody>
                    <a:bodyPr/>
                    <a:lstStyle/>
                    <a:p>
                      <a:pPr marL="0" marR="0" lvl="0" indent="0" algn="ctr" rtl="0">
                        <a:lnSpc>
                          <a:spcPct val="100000"/>
                        </a:lnSpc>
                        <a:spcBef>
                          <a:spcPts val="0"/>
                        </a:spcBef>
                        <a:spcAft>
                          <a:spcPts val="0"/>
                        </a:spcAft>
                        <a:buClr>
                          <a:srgbClr val="000000"/>
                        </a:buClr>
                        <a:buSzPts val="1400"/>
                        <a:buFont typeface="Arial"/>
                        <a:buNone/>
                      </a:pPr>
                      <a:r>
                        <a:rPr lang="es-CO" sz="1000" b="1" u="none" strike="noStrike" cap="none">
                          <a:solidFill>
                            <a:srgbClr val="16719A"/>
                          </a:solidFill>
                          <a:latin typeface="Verdana"/>
                          <a:ea typeface="Verdana"/>
                          <a:cs typeface="Verdana"/>
                          <a:sym typeface="Verdana"/>
                        </a:rPr>
                        <a:t>SITIOS PARA LOS CUALES SE GENERA LA ALERTA</a:t>
                      </a:r>
                      <a:endParaRPr sz="1000" b="1" u="none" strike="noStrike" cap="none">
                        <a:solidFill>
                          <a:srgbClr val="16719A"/>
                        </a:solidFill>
                        <a:latin typeface="Verdana"/>
                        <a:ea typeface="Verdana"/>
                        <a:cs typeface="Verdana"/>
                        <a:sym typeface="Verdana"/>
                      </a:endParaRPr>
                    </a:p>
                  </a:txBody>
                  <a:tcPr marL="74905" marR="74905" marT="37445" marB="3744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16719A"/>
                      </a:solidFill>
                      <a:prstDash val="solid"/>
                      <a:round/>
                      <a:headEnd type="none" w="sm" len="sm"/>
                      <a:tailEnd type="none" w="sm" len="sm"/>
                    </a:lnT>
                    <a:lnB w="12700" cap="flat" cmpd="sng">
                      <a:solidFill>
                        <a:srgbClr val="16719A"/>
                      </a:solidFill>
                      <a:prstDash val="solid"/>
                      <a:round/>
                      <a:headEnd type="none" w="sm" len="sm"/>
                      <a:tailEnd type="none" w="sm" len="sm"/>
                    </a:lnB>
                  </a:tcPr>
                </a:tc>
                <a:tc hMerge="1">
                  <a:txBody>
                    <a:bodyPr/>
                    <a:lstStyle/>
                    <a:p>
                      <a:endParaRPr lang="es-CO"/>
                    </a:p>
                  </a:txBody>
                  <a:tcPr/>
                </a:tc>
                <a:extLst>
                  <a:ext uri="{0D108BD9-81ED-4DB2-BD59-A6C34878D82A}">
                    <a16:rowId xmlns:a16="http://schemas.microsoft.com/office/drawing/2014/main" val="10001"/>
                  </a:ext>
                </a:extLst>
              </a:tr>
              <a:tr h="1919065">
                <a:tc>
                  <a:txBody>
                    <a:bodyPr/>
                    <a:lstStyle/>
                    <a:p>
                      <a:pPr marL="0" marR="0" lvl="0" indent="0" algn="ctr" rtl="0">
                        <a:lnSpc>
                          <a:spcPct val="100000"/>
                        </a:lnSpc>
                        <a:spcBef>
                          <a:spcPts val="0"/>
                        </a:spcBef>
                        <a:spcAft>
                          <a:spcPts val="0"/>
                        </a:spcAft>
                        <a:buClr>
                          <a:srgbClr val="000000"/>
                        </a:buClr>
                        <a:buSzPts val="1400"/>
                        <a:buFont typeface="Arial"/>
                        <a:buNone/>
                      </a:pPr>
                      <a:endParaRPr sz="1100" b="0" u="none" strike="noStrike" cap="none">
                        <a:latin typeface="Arial Narrow"/>
                        <a:ea typeface="Arial Narrow"/>
                        <a:cs typeface="Arial Narrow"/>
                        <a:sym typeface="Arial Narrow"/>
                      </a:endParaRPr>
                    </a:p>
                  </a:txBody>
                  <a:tcPr marL="74905" marR="74905" marT="37445" marB="37445">
                    <a:lnL w="9525" cap="flat" cmpd="sng">
                      <a:solidFill>
                        <a:srgbClr val="000000">
                          <a:alpha val="0"/>
                        </a:srgbClr>
                      </a:solidFill>
                      <a:prstDash val="solid"/>
                      <a:round/>
                      <a:headEnd type="none" w="sm" len="sm"/>
                      <a:tailEnd type="none" w="sm" len="sm"/>
                    </a:lnL>
                    <a:lnR w="12700" cap="flat" cmpd="sng">
                      <a:solidFill>
                        <a:srgbClr val="16719A"/>
                      </a:solidFill>
                      <a:prstDash val="solid"/>
                      <a:round/>
                      <a:headEnd type="none" w="sm" len="sm"/>
                      <a:tailEnd type="none" w="sm" len="sm"/>
                    </a:lnR>
                    <a:lnT w="12700" cap="flat" cmpd="sng">
                      <a:solidFill>
                        <a:srgbClr val="16719A"/>
                      </a:solidFill>
                      <a:prstDash val="solid"/>
                      <a:round/>
                      <a:headEnd type="none" w="sm" len="sm"/>
                      <a:tailEnd type="none" w="sm" len="sm"/>
                    </a:lnT>
                    <a:lnB w="12700" cap="flat" cmpd="sng">
                      <a:solidFill>
                        <a:srgbClr val="16719A"/>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4945F"/>
                        </a:buClr>
                        <a:buSzPts val="1400"/>
                        <a:buFont typeface="Arial Narrow"/>
                        <a:buNone/>
                      </a:pPr>
                      <a:r>
                        <a:rPr lang="es-CO" sz="1000" b="1" u="none" strike="noStrike" cap="none" dirty="0">
                          <a:solidFill>
                            <a:srgbClr val="04945F"/>
                          </a:solidFill>
                          <a:latin typeface="Verdana"/>
                          <a:ea typeface="Verdana"/>
                          <a:cs typeface="Verdana"/>
                          <a:sym typeface="Verdana"/>
                        </a:rPr>
                        <a:t>ALTIPLANO </a:t>
                      </a:r>
                      <a:r>
                        <a:rPr lang="es-CO" sz="1000" b="1" u="none" strike="noStrike" cap="none" dirty="0" err="1">
                          <a:solidFill>
                            <a:srgbClr val="04945F"/>
                          </a:solidFill>
                          <a:latin typeface="Verdana"/>
                          <a:ea typeface="Verdana"/>
                          <a:cs typeface="Verdana"/>
                          <a:sym typeface="Verdana"/>
                        </a:rPr>
                        <a:t>CUNDIBOYACENSE</a:t>
                      </a:r>
                      <a:endParaRPr sz="1400" dirty="0"/>
                    </a:p>
                    <a:p>
                      <a:pPr marL="0" marR="0" lvl="0" indent="0" algn="just" rtl="0">
                        <a:lnSpc>
                          <a:spcPct val="100000"/>
                        </a:lnSpc>
                        <a:spcBef>
                          <a:spcPts val="0"/>
                        </a:spcBef>
                        <a:spcAft>
                          <a:spcPts val="0"/>
                        </a:spcAft>
                        <a:buClr>
                          <a:srgbClr val="1D1B10"/>
                        </a:buClr>
                        <a:buSzPts val="1400"/>
                        <a:buFont typeface="Arial Narrow"/>
                        <a:buNone/>
                      </a:pPr>
                      <a:r>
                        <a:rPr lang="es-CO" sz="1000" b="1" u="none" strike="noStrike" cap="none" dirty="0">
                          <a:solidFill>
                            <a:srgbClr val="1D1B10"/>
                          </a:solidFill>
                          <a:latin typeface="Verdana"/>
                          <a:ea typeface="Verdana"/>
                          <a:cs typeface="Verdana"/>
                          <a:sym typeface="Verdana"/>
                        </a:rPr>
                        <a:t>CUNDINAMARCA</a:t>
                      </a:r>
                      <a:r>
                        <a:rPr lang="es-CO" sz="1000" b="0" u="none" strike="noStrike" cap="none" dirty="0">
                          <a:solidFill>
                            <a:srgbClr val="1D1B10"/>
                          </a:solidFill>
                          <a:latin typeface="Verdana"/>
                          <a:ea typeface="Verdana"/>
                          <a:cs typeface="Verdana"/>
                          <a:sym typeface="Verdana"/>
                        </a:rPr>
                        <a:t>: Bojacá, Cajicá, Chía, Chipaque, Choachí, Chocontá, Cogua, Cota, </a:t>
                      </a:r>
                      <a:r>
                        <a:rPr lang="es-CO" sz="1000" b="0" u="none" strike="noStrike" cap="none" dirty="0" err="1">
                          <a:solidFill>
                            <a:srgbClr val="1D1B10"/>
                          </a:solidFill>
                          <a:latin typeface="Verdana"/>
                          <a:ea typeface="Verdana"/>
                          <a:cs typeface="Verdana"/>
                          <a:sym typeface="Verdana"/>
                        </a:rPr>
                        <a:t>Cucunubá</a:t>
                      </a:r>
                      <a:r>
                        <a:rPr lang="es-CO" sz="1000" b="0" u="none" strike="noStrike" cap="none" dirty="0">
                          <a:solidFill>
                            <a:srgbClr val="1D1B10"/>
                          </a:solidFill>
                          <a:latin typeface="Verdana"/>
                          <a:ea typeface="Verdana"/>
                          <a:cs typeface="Verdana"/>
                          <a:sym typeface="Verdana"/>
                        </a:rPr>
                        <a:t>, El Rosal, Facatativá, Funza, Fúquene, Gachancipá, </a:t>
                      </a:r>
                      <a:r>
                        <a:rPr lang="es-CO" sz="1000" b="0" u="none" strike="noStrike" cap="none" dirty="0" err="1">
                          <a:solidFill>
                            <a:srgbClr val="1D1B10"/>
                          </a:solidFill>
                          <a:latin typeface="Verdana"/>
                          <a:ea typeface="Verdana"/>
                          <a:cs typeface="Verdana"/>
                          <a:sym typeface="Verdana"/>
                        </a:rPr>
                        <a:t>Guachetá</a:t>
                      </a:r>
                      <a:r>
                        <a:rPr lang="es-CO" sz="1000" b="0" u="none" strike="noStrike" cap="none" dirty="0">
                          <a:solidFill>
                            <a:srgbClr val="1D1B10"/>
                          </a:solidFill>
                          <a:latin typeface="Verdana"/>
                          <a:ea typeface="Verdana"/>
                          <a:cs typeface="Verdana"/>
                          <a:sym typeface="Verdana"/>
                        </a:rPr>
                        <a:t>, Guasca, Guatavita, La Calera, Lenguazaque, Madrid, Mosquera, Nemocón, Sesquilé, Sibaté, Simijaca, Soacha, Sopó, Subachoque, Suesca, Susa, </a:t>
                      </a:r>
                      <a:r>
                        <a:rPr lang="es-CO" sz="1000" b="0" u="none" strike="noStrike" cap="none" dirty="0" err="1">
                          <a:solidFill>
                            <a:srgbClr val="1D1B10"/>
                          </a:solidFill>
                          <a:latin typeface="Verdana"/>
                          <a:ea typeface="Verdana"/>
                          <a:cs typeface="Verdana"/>
                          <a:sym typeface="Verdana"/>
                        </a:rPr>
                        <a:t>Sutatausa</a:t>
                      </a:r>
                      <a:r>
                        <a:rPr lang="es-CO" sz="1000" b="0" u="none" strike="noStrike" cap="none" dirty="0">
                          <a:solidFill>
                            <a:srgbClr val="1D1B10"/>
                          </a:solidFill>
                          <a:latin typeface="Verdana"/>
                          <a:ea typeface="Verdana"/>
                          <a:cs typeface="Verdana"/>
                          <a:sym typeface="Verdana"/>
                        </a:rPr>
                        <a:t>, Tabio, Tausa, </a:t>
                      </a:r>
                      <a:r>
                        <a:rPr lang="es-CO" sz="1000" b="0" u="none" strike="noStrike" cap="none" dirty="0" err="1">
                          <a:solidFill>
                            <a:srgbClr val="1D1B10"/>
                          </a:solidFill>
                          <a:latin typeface="Verdana"/>
                          <a:ea typeface="Verdana"/>
                          <a:cs typeface="Verdana"/>
                          <a:sym typeface="Verdana"/>
                        </a:rPr>
                        <a:t>Tenjo</a:t>
                      </a:r>
                      <a:r>
                        <a:rPr lang="es-CO" sz="1000" b="0" u="none" strike="noStrike" cap="none" dirty="0">
                          <a:solidFill>
                            <a:srgbClr val="1D1B10"/>
                          </a:solidFill>
                          <a:latin typeface="Verdana"/>
                          <a:ea typeface="Verdana"/>
                          <a:cs typeface="Verdana"/>
                          <a:sym typeface="Verdana"/>
                        </a:rPr>
                        <a:t>, Tocancipá, Ubaque, Ubaté, Villapinzón, </a:t>
                      </a:r>
                      <a:r>
                        <a:rPr lang="es-CO" sz="1000" b="0" u="none" strike="noStrike" cap="none" dirty="0" err="1">
                          <a:solidFill>
                            <a:srgbClr val="1D1B10"/>
                          </a:solidFill>
                          <a:latin typeface="Verdana"/>
                          <a:ea typeface="Verdana"/>
                          <a:cs typeface="Verdana"/>
                          <a:sym typeface="Verdana"/>
                        </a:rPr>
                        <a:t>Zipacón</a:t>
                      </a:r>
                      <a:r>
                        <a:rPr lang="es-CO" sz="1000" b="0" u="none" strike="noStrike" cap="none" dirty="0">
                          <a:solidFill>
                            <a:srgbClr val="1D1B10"/>
                          </a:solidFill>
                          <a:latin typeface="Verdana"/>
                          <a:ea typeface="Verdana"/>
                          <a:cs typeface="Verdana"/>
                          <a:sym typeface="Verdana"/>
                        </a:rPr>
                        <a:t> y Zipaquirá.</a:t>
                      </a:r>
                      <a:endParaRPr sz="10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1D1B10"/>
                        </a:buClr>
                        <a:buSzPts val="1400"/>
                        <a:buFont typeface="Arial Narrow"/>
                        <a:buNone/>
                      </a:pPr>
                      <a:endParaRPr sz="10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1D1B10"/>
                        </a:buClr>
                        <a:buSzPts val="1400"/>
                        <a:buFont typeface="Arial Narrow"/>
                        <a:buNone/>
                      </a:pPr>
                      <a:r>
                        <a:rPr lang="es-CO" sz="1000" b="1" u="none" strike="noStrike" cap="none" dirty="0">
                          <a:solidFill>
                            <a:srgbClr val="1D1B10"/>
                          </a:solidFill>
                          <a:latin typeface="Verdana"/>
                          <a:ea typeface="Verdana"/>
                          <a:cs typeface="Verdana"/>
                          <a:sym typeface="Verdana"/>
                        </a:rPr>
                        <a:t>BOYACÁ</a:t>
                      </a:r>
                      <a:r>
                        <a:rPr lang="es-CO" sz="1000" b="0" u="none" strike="noStrike" cap="none" dirty="0">
                          <a:solidFill>
                            <a:srgbClr val="1D1B10"/>
                          </a:solidFill>
                          <a:latin typeface="Verdana"/>
                          <a:ea typeface="Verdana"/>
                          <a:cs typeface="Verdana"/>
                          <a:sym typeface="Verdana"/>
                        </a:rPr>
                        <a:t>: Tunja, Aquitania, Arcabuco, Belén, Betéitiva, Busbanzá, Caldas, Cerinza, Chiquinquirá, Chivatá, Ciénega, Cómbita, Corrales, Cucaita, Cuítiva, Chíquiza, Duitama, Firavitoba, Floresta, Gámeza, Iza, Villa de Leyva, Mongua, Monguí, Motavita, Nobsa, Oicatá, Paipa, Paz de Río, Pesca, Ráquira, Saboyá, Samacá, San Miguel de Sema, Santa Rosa de Viterbo, Siachoque, Socha, Sogamoso, Sora, Sotaquirá, Soracá, Tasco, Tibasosa, Toca, Tópaga, Tota, Tuta, Tutazá, Ventaquemada y Viracachá.</a:t>
                      </a:r>
                      <a:endParaRPr sz="1000" u="none" strike="noStrike" cap="none" dirty="0">
                        <a:latin typeface="Verdana"/>
                        <a:ea typeface="Verdana"/>
                        <a:cs typeface="Verdana"/>
                        <a:sym typeface="Verdana"/>
                      </a:endParaRPr>
                    </a:p>
                    <a:p>
                      <a:pPr marL="0" marR="0" lvl="0" indent="0" algn="l" rtl="0">
                        <a:lnSpc>
                          <a:spcPct val="100000"/>
                        </a:lnSpc>
                        <a:spcBef>
                          <a:spcPts val="0"/>
                        </a:spcBef>
                        <a:spcAft>
                          <a:spcPts val="0"/>
                        </a:spcAft>
                        <a:buClr>
                          <a:srgbClr val="000000"/>
                        </a:buClr>
                        <a:buSzPts val="1400"/>
                        <a:buFont typeface="Arial"/>
                        <a:buNone/>
                      </a:pPr>
                      <a:endParaRPr sz="1000" b="0" u="none" strike="noStrike" cap="none" dirty="0">
                        <a:solidFill>
                          <a:srgbClr val="7F7F7F"/>
                        </a:solidFill>
                        <a:latin typeface="Verdana"/>
                        <a:ea typeface="Verdana"/>
                        <a:cs typeface="Verdana"/>
                        <a:sym typeface="Verdana"/>
                      </a:endParaRPr>
                    </a:p>
                  </a:txBody>
                  <a:tcPr marL="74905" marR="74905" marT="37445" marB="37445">
                    <a:lnL w="12700" cap="flat" cmpd="sng">
                      <a:solidFill>
                        <a:srgbClr val="16719A"/>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solidFill>
                        <a:srgbClr val="16719A"/>
                      </a:solidFill>
                      <a:prstDash val="solid"/>
                      <a:round/>
                      <a:headEnd type="none" w="sm" len="sm"/>
                      <a:tailEnd type="none" w="sm" len="sm"/>
                    </a:lnT>
                    <a:lnB w="12700" cap="flat" cmpd="sng" algn="ctr">
                      <a:solidFill>
                        <a:srgbClr val="16719A"/>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pic>
        <p:nvPicPr>
          <p:cNvPr id="636948" name="Google Shape;681;p7" descr="Recurso 25.png">
            <a:extLst>
              <a:ext uri="{FF2B5EF4-FFF2-40B4-BE49-F238E27FC236}">
                <a16:creationId xmlns:a16="http://schemas.microsoft.com/office/drawing/2014/main" id="{C76E4BED-0EB9-BB78-69BB-9D87BD3FDA1D}"/>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97000" y="2182813"/>
            <a:ext cx="855662" cy="855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6949" name="Google Shape;682;p7">
            <a:extLst>
              <a:ext uri="{FF2B5EF4-FFF2-40B4-BE49-F238E27FC236}">
                <a16:creationId xmlns:a16="http://schemas.microsoft.com/office/drawing/2014/main" id="{F0E5B062-E0B2-AD2F-C709-49BF7994CA07}"/>
              </a:ext>
            </a:extLst>
          </p:cNvPr>
          <p:cNvPicPr preferRelativeResize="0">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5588" y="3176588"/>
            <a:ext cx="893763" cy="892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6950" name="Google Shape;683;p7">
            <a:extLst>
              <a:ext uri="{FF2B5EF4-FFF2-40B4-BE49-F238E27FC236}">
                <a16:creationId xmlns:a16="http://schemas.microsoft.com/office/drawing/2014/main" id="{9F674ACE-9793-94F0-58F2-E2FEFE9352F3}"/>
              </a:ext>
            </a:extLst>
          </p:cNvPr>
          <p:cNvPicPr preferRelativeResize="0">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83564" y="2855911"/>
            <a:ext cx="906463" cy="906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636951" name="Google Shape;684;p7">
            <a:extLst>
              <a:ext uri="{FF2B5EF4-FFF2-40B4-BE49-F238E27FC236}">
                <a16:creationId xmlns:a16="http://schemas.microsoft.com/office/drawing/2014/main" id="{A2F41345-0FDA-4EB1-268C-4D27AC3D7681}"/>
              </a:ext>
            </a:extLst>
          </p:cNvPr>
          <p:cNvGrpSpPr>
            <a:grpSpLocks/>
          </p:cNvGrpSpPr>
          <p:nvPr/>
        </p:nvGrpSpPr>
        <p:grpSpPr bwMode="auto">
          <a:xfrm>
            <a:off x="2090738" y="955231"/>
            <a:ext cx="8699500" cy="581025"/>
            <a:chOff x="1743616" y="1035694"/>
            <a:chExt cx="8699679" cy="579550"/>
          </a:xfrm>
        </p:grpSpPr>
        <p:sp>
          <p:nvSpPr>
            <p:cNvPr id="636953" name="Google Shape;685;p7">
              <a:extLst>
                <a:ext uri="{FF2B5EF4-FFF2-40B4-BE49-F238E27FC236}">
                  <a16:creationId xmlns:a16="http://schemas.microsoft.com/office/drawing/2014/main" id="{76B80C66-E5F0-144E-B3C7-C32FF3DFC0A8}"/>
                </a:ext>
              </a:extLst>
            </p:cNvPr>
            <p:cNvSpPr>
              <a:spLocks noChangeArrowheads="1"/>
            </p:cNvSpPr>
            <p:nvPr/>
          </p:nvSpPr>
          <p:spPr bwMode="auto">
            <a:xfrm>
              <a:off x="1743616" y="1035694"/>
              <a:ext cx="8699679" cy="579550"/>
            </a:xfrm>
            <a:prstGeom prst="roundRect">
              <a:avLst>
                <a:gd name="adj" fmla="val 16667"/>
              </a:avLst>
            </a:pr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45700" rIns="91425" bIns="45700" anchor="ct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hangingPunct="1"/>
              <a:endParaRPr lang="es-CO" altLang="es-CO" sz="1800">
                <a:solidFill>
                  <a:srgbClr val="FFFFFF"/>
                </a:solidFill>
                <a:latin typeface="Calibri" panose="020F0502020204030204" pitchFamily="34" charset="0"/>
                <a:sym typeface="Calibri" panose="020F0502020204030204" pitchFamily="34" charset="0"/>
              </a:endParaRPr>
            </a:p>
          </p:txBody>
        </p:sp>
        <p:pic>
          <p:nvPicPr>
            <p:cNvPr id="636954" name="Google Shape;686;p7">
              <a:extLst>
                <a:ext uri="{FF2B5EF4-FFF2-40B4-BE49-F238E27FC236}">
                  <a16:creationId xmlns:a16="http://schemas.microsoft.com/office/drawing/2014/main" id="{BEC10B64-6247-F061-B999-DAA93A97340C}"/>
                </a:ext>
              </a:extLst>
            </p:cNvPr>
            <p:cNvPicPr preferRelativeResize="0">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979090" y="1122460"/>
              <a:ext cx="396227" cy="389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36955" name="Google Shape;687;p7">
              <a:extLst>
                <a:ext uri="{FF2B5EF4-FFF2-40B4-BE49-F238E27FC236}">
                  <a16:creationId xmlns:a16="http://schemas.microsoft.com/office/drawing/2014/main" id="{190BB030-87CE-6475-648C-2B03C8CBB5A3}"/>
                </a:ext>
              </a:extLst>
            </p:cNvPr>
            <p:cNvSpPr txBox="1">
              <a:spLocks noChangeArrowheads="1"/>
            </p:cNvSpPr>
            <p:nvPr/>
          </p:nvSpPr>
          <p:spPr bwMode="auto">
            <a:xfrm>
              <a:off x="2375317" y="1086547"/>
              <a:ext cx="8019739"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hangingPunct="1"/>
              <a:r>
                <a:rPr lang="es-CO" altLang="es-CO" sz="1200">
                  <a:solidFill>
                    <a:srgbClr val="16719A"/>
                  </a:solidFill>
                  <a:latin typeface="Verdana" panose="020B0604030504040204" pitchFamily="34" charset="0"/>
                  <a:sym typeface="Verdana" panose="020B0604030504040204" pitchFamily="34" charset="0"/>
                </a:rPr>
                <a:t>Se emite esta alerta por la probabilidad de descensos de la temperatura del aire en horas de la madrugada para zonas de altiplano (entre los 2,500 y los 2,900 msnm) de los siguientes municipios:</a:t>
              </a:r>
            </a:p>
          </p:txBody>
        </p:sp>
      </p:grpSp>
      <p:sp>
        <p:nvSpPr>
          <p:cNvPr id="636952" name="Google Shape;688;p7">
            <a:extLst>
              <a:ext uri="{FF2B5EF4-FFF2-40B4-BE49-F238E27FC236}">
                <a16:creationId xmlns:a16="http://schemas.microsoft.com/office/drawing/2014/main" id="{88CB67EE-61D1-E51F-B2AE-9DAD0AD4DE33}"/>
              </a:ext>
            </a:extLst>
          </p:cNvPr>
          <p:cNvSpPr txBox="1">
            <a:spLocks noChangeArrowheads="1"/>
          </p:cNvSpPr>
          <p:nvPr/>
        </p:nvSpPr>
        <p:spPr bwMode="auto">
          <a:xfrm>
            <a:off x="922338" y="6113463"/>
            <a:ext cx="10347325"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hangingPunct="1"/>
            <a:r>
              <a:rPr lang="es-CO" altLang="es-CO" sz="900" dirty="0">
                <a:solidFill>
                  <a:srgbClr val="7F7F7F"/>
                </a:solidFill>
                <a:latin typeface="Verdana" panose="020B0604030504040204" pitchFamily="34" charset="0"/>
                <a:sym typeface="Verdana" panose="020B0604030504040204" pitchFamily="34" charset="0"/>
              </a:rPr>
              <a:t>Debido a que este fenómeno es local y está sujeto a cambios en variables tales como la nubosidad, la humedad y temperatura del aire y la intensidad y dirección del viento, el IDEAM monitorea permanentemente las condiciones atmosféricas y en caso de ser necesario emitirá nuevos comunicados. Por esto, se sugiere a los agricultores, ganaderos y floricultores estar atentos a los boletines y comunicados emitidos por la entidad.</a:t>
            </a:r>
          </a:p>
        </p:txBody>
      </p:sp>
      <p:sp>
        <p:nvSpPr>
          <p:cNvPr id="2" name="Rectángulo 1">
            <a:extLst>
              <a:ext uri="{FF2B5EF4-FFF2-40B4-BE49-F238E27FC236}">
                <a16:creationId xmlns:a16="http://schemas.microsoft.com/office/drawing/2014/main" id="{13F73596-A340-6CB1-1FC6-FF6C98D5006D}"/>
              </a:ext>
            </a:extLst>
          </p:cNvPr>
          <p:cNvSpPr/>
          <p:nvPr/>
        </p:nvSpPr>
        <p:spPr>
          <a:xfrm>
            <a:off x="-2230438" y="6030913"/>
            <a:ext cx="1309688" cy="238125"/>
          </a:xfrm>
          <a:prstGeom prst="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s-CO" sz="1600" b="1" dirty="0">
                <a:solidFill>
                  <a:schemeClr val="tx1"/>
                </a:solidFill>
                <a:latin typeface="Arial Narrow" panose="020B0606020202030204" pitchFamily="34" charset="0"/>
              </a:rPr>
              <a:t>TOTAL</a:t>
            </a:r>
            <a:r>
              <a:rPr lang="es-CO" sz="1800" b="1" dirty="0">
                <a:solidFill>
                  <a:schemeClr val="tx1"/>
                </a:solidFill>
                <a:latin typeface="Arial Narrow" panose="020B0606020202030204" pitchFamily="34" charset="0"/>
              </a:rPr>
              <a:t> 99</a:t>
            </a:r>
          </a:p>
        </p:txBody>
      </p:sp>
      <p:sp>
        <p:nvSpPr>
          <p:cNvPr id="3" name="Rectángulo 2">
            <a:extLst>
              <a:ext uri="{FF2B5EF4-FFF2-40B4-BE49-F238E27FC236}">
                <a16:creationId xmlns:a16="http://schemas.microsoft.com/office/drawing/2014/main" id="{03091C60-5D79-46F1-64F2-B9B5FEF2A6A5}"/>
              </a:ext>
            </a:extLst>
          </p:cNvPr>
          <p:cNvSpPr/>
          <p:nvPr/>
        </p:nvSpPr>
        <p:spPr>
          <a:xfrm>
            <a:off x="10135394" y="4103310"/>
            <a:ext cx="1309687" cy="276225"/>
          </a:xfrm>
          <a:prstGeom prst="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s-CO" sz="1600" b="1" dirty="0">
                <a:solidFill>
                  <a:schemeClr val="tx1"/>
                </a:solidFill>
                <a:latin typeface="Arial Narrow" panose="020B0606020202030204" pitchFamily="34" charset="0"/>
              </a:rPr>
              <a:t>TOTAL</a:t>
            </a:r>
            <a:r>
              <a:rPr lang="es-CO" sz="1800" b="1" dirty="0">
                <a:solidFill>
                  <a:schemeClr val="tx1"/>
                </a:solidFill>
                <a:latin typeface="Arial Narrow" panose="020B0606020202030204" pitchFamily="34" charset="0"/>
              </a:rPr>
              <a:t> 90</a:t>
            </a:r>
          </a:p>
        </p:txBody>
      </p:sp>
      <p:sp>
        <p:nvSpPr>
          <p:cNvPr id="4" name="Marcador de texto 1">
            <a:extLst>
              <a:ext uri="{FF2B5EF4-FFF2-40B4-BE49-F238E27FC236}">
                <a16:creationId xmlns:a16="http://schemas.microsoft.com/office/drawing/2014/main" id="{8F8C7111-C046-4D31-038A-6B8ABCE8A739}"/>
              </a:ext>
            </a:extLst>
          </p:cNvPr>
          <p:cNvSpPr txBox="1">
            <a:spLocks/>
          </p:cNvSpPr>
          <p:nvPr/>
        </p:nvSpPr>
        <p:spPr>
          <a:xfrm>
            <a:off x="3741738" y="712089"/>
            <a:ext cx="4708525" cy="376238"/>
          </a:xfrm>
          <a:prstGeom prst="rect">
            <a:avLst/>
          </a:prstGeom>
        </p:spPr>
        <p:txBody>
          <a:bodyPr/>
          <a:lstStyle>
            <a:defPPr marR="0" lvl="0" algn="l" rtl="0">
              <a:lnSpc>
                <a:spcPct val="100000"/>
              </a:lnSpc>
              <a:spcBef>
                <a:spcPts val="0"/>
              </a:spcBef>
              <a:spcAft>
                <a:spcPts val="0"/>
              </a:spcAft>
            </a:defPPr>
            <a:lvl1pPr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1pPr>
            <a:lvl2pPr lvl="1"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2pPr>
            <a:lvl3pPr lvl="2"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3pPr>
            <a:lvl4pPr lvl="3"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4pPr>
            <a:lvl5pPr lvl="4"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eaLnBrk="1" fontAlgn="auto" hangingPunct="1">
              <a:spcAft>
                <a:spcPts val="0"/>
              </a:spcAft>
              <a:defRPr/>
            </a:pPr>
            <a:r>
              <a:rPr lang="es-MX" sz="1200" b="1" kern="0" dirty="0">
                <a:solidFill>
                  <a:srgbClr val="00B0F0"/>
                </a:solidFill>
                <a:latin typeface="Arial Narrow" panose="020B0606020202030204" pitchFamily="34" charset="0"/>
                <a:sym typeface="Arial"/>
              </a:rPr>
              <a:t>Actualización: 21 de diciembre de 2024 | 00:00 HLC</a:t>
            </a:r>
          </a:p>
        </p:txBody>
      </p:sp>
      <p:sp>
        <p:nvSpPr>
          <p:cNvPr id="5" name="Rectángulo 4">
            <a:extLst>
              <a:ext uri="{FF2B5EF4-FFF2-40B4-BE49-F238E27FC236}">
                <a16:creationId xmlns:a16="http://schemas.microsoft.com/office/drawing/2014/main" id="{155937E5-CC1D-FD3D-98D6-9080F5633646}"/>
              </a:ext>
            </a:extLst>
          </p:cNvPr>
          <p:cNvSpPr/>
          <p:nvPr/>
        </p:nvSpPr>
        <p:spPr>
          <a:xfrm>
            <a:off x="-2111375" y="6429375"/>
            <a:ext cx="1309687" cy="25241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s-CO" sz="1600" b="1" dirty="0">
                <a:solidFill>
                  <a:schemeClr val="tx1"/>
                </a:solidFill>
                <a:latin typeface="Arial Narrow" panose="020B0606020202030204" pitchFamily="34" charset="0"/>
              </a:rPr>
              <a:t>TOTAL</a:t>
            </a:r>
            <a:r>
              <a:rPr lang="es-CO" sz="1800" b="1" dirty="0">
                <a:solidFill>
                  <a:schemeClr val="tx1"/>
                </a:solidFill>
                <a:latin typeface="Arial Narrow" panose="020B0606020202030204" pitchFamily="34" charset="0"/>
              </a:rPr>
              <a:t> 49</a:t>
            </a:r>
          </a:p>
        </p:txBody>
      </p:sp>
      <p:pic>
        <p:nvPicPr>
          <p:cNvPr id="6" name="Imagen 1">
            <a:extLst>
              <a:ext uri="{FF2B5EF4-FFF2-40B4-BE49-F238E27FC236}">
                <a16:creationId xmlns:a16="http://schemas.microsoft.com/office/drawing/2014/main" id="{7DFED12A-7FA2-4ECE-586C-375D2BBFAD9A}"/>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2782061" y="4243862"/>
            <a:ext cx="2038350" cy="154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ángulo 3">
            <a:extLst>
              <a:ext uri="{FF2B5EF4-FFF2-40B4-BE49-F238E27FC236}">
                <a16:creationId xmlns:a16="http://schemas.microsoft.com/office/drawing/2014/main" id="{A5F047D7-FFBC-D67E-28D4-73995F34C72D}"/>
              </a:ext>
            </a:extLst>
          </p:cNvPr>
          <p:cNvSpPr>
            <a:spLocks noChangeArrowheads="1"/>
          </p:cNvSpPr>
          <p:nvPr/>
        </p:nvSpPr>
        <p:spPr bwMode="auto">
          <a:xfrm>
            <a:off x="-2817813" y="2808288"/>
            <a:ext cx="2081213" cy="116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hangingPunct="1">
              <a:buSzPts val="1400"/>
            </a:pPr>
            <a:r>
              <a:rPr lang="es-CO" altLang="es-CO" dirty="0">
                <a:latin typeface="Calibri" panose="020F0502020204030204" pitchFamily="34" charset="0"/>
                <a:sym typeface="Calibri" panose="020F0502020204030204" pitchFamily="34" charset="0"/>
                <a:hlinkClick r:id="rId8" action="ppaction://hlinkfile"/>
              </a:rPr>
              <a:t>Contador de municipios</a:t>
            </a:r>
            <a:endParaRPr lang="es-CO" altLang="es-CO" dirty="0">
              <a:latin typeface="Calibri" panose="020F0502020204030204" pitchFamily="34" charset="0"/>
              <a:sym typeface="Calibri" panose="020F0502020204030204" pitchFamily="34" charset="0"/>
            </a:endParaRPr>
          </a:p>
          <a:p>
            <a:pPr eaLnBrk="1" hangingPunct="1">
              <a:buSzPts val="1400"/>
            </a:pPr>
            <a:endParaRPr lang="es-CO" altLang="es-CO" dirty="0">
              <a:latin typeface="Calibri" panose="020F0502020204030204" pitchFamily="34" charset="0"/>
              <a:sym typeface="Calibri" panose="020F0502020204030204" pitchFamily="34" charset="0"/>
            </a:endParaRPr>
          </a:p>
          <a:p>
            <a:pPr eaLnBrk="1" hangingPunct="1">
              <a:buSzPts val="1400"/>
            </a:pPr>
            <a:r>
              <a:rPr lang="es-CO" altLang="es-CO" dirty="0">
                <a:latin typeface="Calibri" panose="020F0502020204030204" pitchFamily="34" charset="0"/>
                <a:sym typeface="Calibri" panose="020F0502020204030204" pitchFamily="34" charset="0"/>
              </a:rPr>
              <a:t>De </a:t>
            </a:r>
            <a:r>
              <a:rPr lang="es-CO" altLang="es-CO" dirty="0" err="1">
                <a:latin typeface="Calibri" panose="020F0502020204030204" pitchFamily="34" charset="0"/>
                <a:sym typeface="Calibri" panose="020F0502020204030204" pitchFamily="34" charset="0"/>
              </a:rPr>
              <a:t>click</a:t>
            </a:r>
            <a:r>
              <a:rPr lang="es-CO" altLang="es-CO" dirty="0">
                <a:latin typeface="Calibri" panose="020F0502020204030204" pitchFamily="34" charset="0"/>
                <a:sym typeface="Calibri" panose="020F0502020204030204" pitchFamily="34" charset="0"/>
              </a:rPr>
              <a:t> derecho en el hipervínculo y consulte el archivo</a:t>
            </a:r>
          </a:p>
        </p:txBody>
      </p:sp>
    </p:spTree>
    <p:extLst>
      <p:ext uri="{BB962C8B-B14F-4D97-AF65-F5344CB8AC3E}">
        <p14:creationId xmlns:p14="http://schemas.microsoft.com/office/powerpoint/2010/main" val="2301889736"/>
      </p:ext>
    </p:extLst>
  </p:cSld>
  <p:clrMapOvr>
    <a:masterClrMapping/>
  </p:clrMapOvr>
  <p:transition spd="slow"/>
</p:sld>
</file>

<file path=ppt/slides/slide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pSp>
        <p:nvGrpSpPr>
          <p:cNvPr id="431106" name="Grupo 9">
            <a:extLst>
              <a:ext uri="{FF2B5EF4-FFF2-40B4-BE49-F238E27FC236}">
                <a16:creationId xmlns:a16="http://schemas.microsoft.com/office/drawing/2014/main" id="{EE7B0A5C-FF1C-B013-0C9F-57FCBBD0CB5E}"/>
              </a:ext>
            </a:extLst>
          </p:cNvPr>
          <p:cNvGrpSpPr>
            <a:grpSpLocks/>
          </p:cNvGrpSpPr>
          <p:nvPr/>
        </p:nvGrpSpPr>
        <p:grpSpPr bwMode="auto">
          <a:xfrm>
            <a:off x="852488" y="1766888"/>
            <a:ext cx="10731500" cy="4233883"/>
            <a:chOff x="852724" y="2093014"/>
            <a:chExt cx="10730807" cy="4234371"/>
          </a:xfrm>
        </p:grpSpPr>
        <p:graphicFrame>
          <p:nvGraphicFramePr>
            <p:cNvPr id="2" name="Google Shape;22;p73">
              <a:extLst>
                <a:ext uri="{FF2B5EF4-FFF2-40B4-BE49-F238E27FC236}">
                  <a16:creationId xmlns:a16="http://schemas.microsoft.com/office/drawing/2014/main" id="{B2DD46DB-4BDE-0B6C-0C2D-44402E81D644}"/>
                </a:ext>
              </a:extLst>
            </p:cNvPr>
            <p:cNvGraphicFramePr/>
            <p:nvPr/>
          </p:nvGraphicFramePr>
          <p:xfrm>
            <a:off x="852724" y="2093014"/>
            <a:ext cx="10730807" cy="4234371"/>
          </p:xfrm>
          <a:graphic>
            <a:graphicData uri="http://schemas.openxmlformats.org/drawingml/2006/table">
              <a:tbl>
                <a:tblPr>
                  <a:tableStyleId>{10A1B5D5-9B99-4C35-A422-299274C87663}</a:tableStyleId>
                </a:tblPr>
                <a:tblGrid>
                  <a:gridCol w="1601821">
                    <a:extLst>
                      <a:ext uri="{9D8B030D-6E8A-4147-A177-3AD203B41FA5}">
                        <a16:colId xmlns:a16="http://schemas.microsoft.com/office/drawing/2014/main" val="20000"/>
                      </a:ext>
                    </a:extLst>
                  </a:gridCol>
                  <a:gridCol w="9129679">
                    <a:extLst>
                      <a:ext uri="{9D8B030D-6E8A-4147-A177-3AD203B41FA5}">
                        <a16:colId xmlns:a16="http://schemas.microsoft.com/office/drawing/2014/main" val="20001"/>
                      </a:ext>
                    </a:extLst>
                  </a:gridCol>
                </a:tblGrid>
                <a:tr h="257746">
                  <a:tc gridSpan="2">
                    <a:txBody>
                      <a:bodyPr/>
                      <a:lstStyle/>
                      <a:p>
                        <a:pPr marL="0" marR="0" lvl="0" indent="0" algn="ctr" rtl="0">
                          <a:lnSpc>
                            <a:spcPct val="100000"/>
                          </a:lnSpc>
                          <a:spcBef>
                            <a:spcPts val="0"/>
                          </a:spcBef>
                          <a:spcAft>
                            <a:spcPts val="0"/>
                          </a:spcAft>
                          <a:buClr>
                            <a:srgbClr val="000000"/>
                          </a:buClr>
                          <a:buSzPts val="1400"/>
                          <a:buFont typeface="Arial"/>
                          <a:buNone/>
                        </a:pPr>
                        <a:r>
                          <a:rPr lang="es-CO" sz="1200" b="1" u="none" strike="noStrike" cap="none" dirty="0">
                            <a:solidFill>
                              <a:schemeClr val="bg1"/>
                            </a:solidFill>
                            <a:latin typeface="Verdana" panose="020B0604030504040204" pitchFamily="34" charset="0"/>
                            <a:ea typeface="Verdana" panose="020B0604030504040204" pitchFamily="34" charset="0"/>
                            <a:cs typeface="Arial Narrow"/>
                            <a:sym typeface="Arial Narrow"/>
                          </a:rPr>
                          <a:t>REGIÓN</a:t>
                        </a:r>
                        <a:r>
                          <a:rPr lang="es-CO" sz="1200" b="1" u="none" strike="noStrike" cap="none" baseline="0" dirty="0">
                            <a:solidFill>
                              <a:schemeClr val="bg1"/>
                            </a:solidFill>
                            <a:latin typeface="Verdana" panose="020B0604030504040204" pitchFamily="34" charset="0"/>
                            <a:ea typeface="Verdana" panose="020B0604030504040204" pitchFamily="34" charset="0"/>
                            <a:cs typeface="Arial Narrow"/>
                            <a:sym typeface="Arial Narrow"/>
                          </a:rPr>
                          <a:t> DE LA ALERTA</a:t>
                        </a:r>
                        <a:endParaRPr sz="1200" b="1" u="none" strike="noStrike" cap="none" dirty="0">
                          <a:solidFill>
                            <a:schemeClr val="bg1"/>
                          </a:solidFill>
                          <a:latin typeface="Verdana" panose="020B0604030504040204" pitchFamily="34" charset="0"/>
                          <a:ea typeface="Verdana" panose="020B0604030504040204" pitchFamily="34" charset="0"/>
                          <a:cs typeface="Arial Narrow"/>
                          <a:sym typeface="Arial Narrow"/>
                        </a:endParaRPr>
                      </a:p>
                    </a:txBody>
                    <a:tcPr marL="74900" marR="74900" marT="37444" marB="37444" anchor="ctr">
                      <a:lnL w="12700" cmpd="sng">
                        <a:noFill/>
                      </a:lnL>
                      <a:lnR w="12700" cap="flat" cmpd="sng" algn="ctr">
                        <a:no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solidFill>
                        <a:srgbClr val="16719A"/>
                      </a:solidFill>
                    </a:tcPr>
                  </a:tc>
                  <a:tc hMerge="1">
                    <a:txBody>
                      <a:bodyPr/>
                      <a:lstStyle/>
                      <a:p>
                        <a:pPr marL="0" marR="0" lvl="0" indent="0" algn="ctr" rtl="0">
                          <a:lnSpc>
                            <a:spcPct val="107000"/>
                          </a:lnSpc>
                          <a:spcBef>
                            <a:spcPts val="0"/>
                          </a:spcBef>
                          <a:spcAft>
                            <a:spcPts val="0"/>
                          </a:spcAft>
                          <a:buClr>
                            <a:srgbClr val="000000"/>
                          </a:buClr>
                          <a:buSzPts val="1400"/>
                          <a:buFont typeface="Arial"/>
                          <a:buNone/>
                        </a:pPr>
                        <a:endParaRPr sz="10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56161" marR="56161" marT="0" marB="0" anchor="ctr">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234889">
                  <a:tc gridSpan="2">
                    <a:txBody>
                      <a:bodyPr/>
                      <a:lstStyle/>
                      <a:p>
                        <a:pPr marL="0" marR="0" lvl="0" indent="0" algn="ctr" rtl="0">
                          <a:lnSpc>
                            <a:spcPct val="100000"/>
                          </a:lnSpc>
                          <a:spcBef>
                            <a:spcPts val="0"/>
                          </a:spcBef>
                          <a:spcAft>
                            <a:spcPts val="0"/>
                          </a:spcAft>
                          <a:buClr>
                            <a:srgbClr val="000000"/>
                          </a:buClr>
                          <a:buSzPts val="1400"/>
                          <a:buFont typeface="Arial"/>
                          <a:buNone/>
                        </a:pPr>
                        <a:r>
                          <a:rPr lang="es-CO" sz="1000" b="1" u="none" strike="noStrike" cap="none" dirty="0">
                            <a:solidFill>
                              <a:srgbClr val="16719A"/>
                            </a:solidFill>
                            <a:latin typeface="Verdana" panose="020B0604030504040204" pitchFamily="34" charset="0"/>
                            <a:ea typeface="Verdana" panose="020B0604030504040204" pitchFamily="34" charset="0"/>
                            <a:cs typeface="Arial Narrow"/>
                            <a:sym typeface="Arial Narrow"/>
                          </a:rPr>
                          <a:t>SITIOS PARA LOS CUALES SE GENERA LA ALERTA</a:t>
                        </a:r>
                        <a:endParaRPr sz="10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74900" marR="74900" marT="37444" marB="37444" anchor="ctr">
                      <a:lnL w="12700" cmpd="sng">
                        <a:noFill/>
                      </a:lnL>
                      <a:lnR w="12700" cap="flat" cmpd="sng" algn="ctr">
                        <a:no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hMerge="1">
                    <a:txBody>
                      <a:bodyPr/>
                      <a:lstStyle/>
                      <a:p>
                        <a:pPr marL="0" marR="0" lvl="0" indent="0" algn="ctr" rtl="0">
                          <a:lnSpc>
                            <a:spcPct val="107000"/>
                          </a:lnSpc>
                          <a:spcBef>
                            <a:spcPts val="0"/>
                          </a:spcBef>
                          <a:spcAft>
                            <a:spcPts val="0"/>
                          </a:spcAft>
                          <a:buClr>
                            <a:srgbClr val="000000"/>
                          </a:buClr>
                          <a:buSzPts val="1400"/>
                          <a:buFont typeface="Arial"/>
                          <a:buNone/>
                        </a:pPr>
                        <a:endParaRPr sz="10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56161" marR="56161" marT="0" marB="0" anchor="ctr">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r h="1144361">
                  <a:tc>
                    <a:txBody>
                      <a:bodyPr/>
                      <a:lstStyle/>
                      <a:p>
                        <a:pPr marL="0" marR="0" lvl="0" indent="0" algn="ctr" rtl="0">
                          <a:lnSpc>
                            <a:spcPct val="100000"/>
                          </a:lnSpc>
                          <a:spcBef>
                            <a:spcPts val="0"/>
                          </a:spcBef>
                          <a:spcAft>
                            <a:spcPts val="0"/>
                          </a:spcAft>
                          <a:buClr>
                            <a:srgbClr val="000000"/>
                          </a:buClr>
                          <a:buSzPts val="1400"/>
                          <a:buFont typeface="Arial"/>
                          <a:buNone/>
                        </a:pPr>
                        <a:endParaRPr sz="1100" b="0" u="none" strike="noStrike" cap="none" dirty="0">
                          <a:latin typeface="Arial Narrow"/>
                          <a:ea typeface="Arial Narrow"/>
                          <a:cs typeface="Arial Narrow"/>
                          <a:sym typeface="Arial Narrow"/>
                        </a:endParaRPr>
                      </a:p>
                    </a:txBody>
                    <a:tcPr marL="74900" marR="74900" marT="37444" marB="37444">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rtl="0">
                          <a:lnSpc>
                            <a:spcPct val="100000"/>
                          </a:lnSpc>
                          <a:spcBef>
                            <a:spcPts val="0"/>
                          </a:spcBef>
                          <a:spcAft>
                            <a:spcPts val="0"/>
                          </a:spcAft>
                          <a:buClr>
                            <a:srgbClr val="000000"/>
                          </a:buClr>
                          <a:buSzPts val="1400"/>
                          <a:buFont typeface="Arial"/>
                          <a:buNone/>
                        </a:pPr>
                        <a:endParaRPr sz="1100" b="0" u="none" strike="noStrike" cap="none" dirty="0">
                          <a:solidFill>
                            <a:schemeClr val="tx1">
                              <a:lumMod val="50000"/>
                              <a:lumOff val="50000"/>
                            </a:schemeClr>
                          </a:solidFill>
                          <a:latin typeface="Verdana" panose="020B0604030504040204" pitchFamily="34" charset="0"/>
                          <a:ea typeface="Verdana" panose="020B0604030504040204" pitchFamily="34" charset="0"/>
                          <a:sym typeface="Arial Narrow"/>
                        </a:endParaRPr>
                      </a:p>
                    </a:txBody>
                    <a:tcPr marL="74900" marR="74900" marT="37444" marB="37444">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2"/>
                    </a:ext>
                  </a:extLst>
                </a:tr>
                <a:tr h="1273172">
                  <a:tc>
                    <a:txBody>
                      <a:bodyPr/>
                      <a:lstStyle/>
                      <a:p>
                        <a:pPr marL="0" marR="0" lvl="0" indent="0" algn="ctr" rtl="0">
                          <a:lnSpc>
                            <a:spcPct val="100000"/>
                          </a:lnSpc>
                          <a:spcBef>
                            <a:spcPts val="0"/>
                          </a:spcBef>
                          <a:spcAft>
                            <a:spcPts val="0"/>
                          </a:spcAft>
                          <a:buClr>
                            <a:srgbClr val="000000"/>
                          </a:buClr>
                          <a:buSzPts val="1400"/>
                          <a:buFont typeface="Arial"/>
                          <a:buNone/>
                        </a:pPr>
                        <a:endParaRPr sz="1100" b="0" u="none" strike="noStrike" cap="none" dirty="0">
                          <a:latin typeface="Arial Narrow"/>
                          <a:ea typeface="Arial Narrow"/>
                          <a:cs typeface="Arial Narrow"/>
                          <a:sym typeface="Arial Narrow"/>
                        </a:endParaRPr>
                      </a:p>
                    </a:txBody>
                    <a:tcPr marL="74900" marR="74900" marT="37444" marB="37444">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rtl="0">
                          <a:lnSpc>
                            <a:spcPct val="100000"/>
                          </a:lnSpc>
                          <a:spcBef>
                            <a:spcPts val="0"/>
                          </a:spcBef>
                          <a:spcAft>
                            <a:spcPts val="0"/>
                          </a:spcAft>
                          <a:buClr>
                            <a:srgbClr val="000000"/>
                          </a:buClr>
                          <a:buSzPts val="1400"/>
                          <a:buFont typeface="Arial"/>
                          <a:buNone/>
                        </a:pPr>
                        <a:endParaRPr sz="1100" b="0" u="none" strike="noStrike" cap="none" dirty="0">
                          <a:solidFill>
                            <a:schemeClr val="tx1">
                              <a:lumMod val="50000"/>
                              <a:lumOff val="50000"/>
                            </a:schemeClr>
                          </a:solidFill>
                          <a:latin typeface="Verdana" panose="020B0604030504040204" pitchFamily="34" charset="0"/>
                          <a:ea typeface="Verdana" panose="020B0604030504040204" pitchFamily="34" charset="0"/>
                          <a:cs typeface="Arial Narrow"/>
                          <a:sym typeface="Arial Narrow"/>
                        </a:endParaRPr>
                      </a:p>
                    </a:txBody>
                    <a:tcPr marL="74900" marR="74900" marT="37444" marB="37444">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3"/>
                    </a:ext>
                  </a:extLst>
                </a:tr>
                <a:tr h="1323693">
                  <a:tc>
                    <a:txBody>
                      <a:bodyPr/>
                      <a:lstStyle/>
                      <a:p>
                        <a:pPr marL="0" marR="0" lvl="0" indent="0" algn="ctr" rtl="0">
                          <a:lnSpc>
                            <a:spcPct val="100000"/>
                          </a:lnSpc>
                          <a:spcBef>
                            <a:spcPts val="0"/>
                          </a:spcBef>
                          <a:spcAft>
                            <a:spcPts val="0"/>
                          </a:spcAft>
                          <a:buClr>
                            <a:srgbClr val="000000"/>
                          </a:buClr>
                          <a:buSzPts val="1400"/>
                          <a:buFont typeface="Arial"/>
                          <a:buNone/>
                        </a:pPr>
                        <a:endParaRPr sz="1100" b="0" u="none" strike="noStrike" cap="none" dirty="0">
                          <a:latin typeface="Arial Narrow"/>
                          <a:ea typeface="Arial Narrow"/>
                          <a:cs typeface="Arial Narrow"/>
                          <a:sym typeface="Arial Narrow"/>
                        </a:endParaRPr>
                      </a:p>
                    </a:txBody>
                    <a:tcPr marL="74900" marR="74900" marT="37444" marB="37444">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rtl="0">
                          <a:lnSpc>
                            <a:spcPct val="100000"/>
                          </a:lnSpc>
                          <a:spcBef>
                            <a:spcPts val="0"/>
                          </a:spcBef>
                          <a:spcAft>
                            <a:spcPts val="0"/>
                          </a:spcAft>
                          <a:buClr>
                            <a:srgbClr val="000000"/>
                          </a:buClr>
                          <a:buSzPts val="1400"/>
                          <a:buFont typeface="Arial"/>
                          <a:buNone/>
                        </a:pPr>
                        <a:endParaRPr sz="1100" b="0" u="none" strike="noStrike" cap="none" dirty="0">
                          <a:solidFill>
                            <a:schemeClr val="tx1">
                              <a:lumMod val="50000"/>
                              <a:lumOff val="50000"/>
                            </a:schemeClr>
                          </a:solidFill>
                          <a:latin typeface="Verdana" panose="020B0604030504040204" pitchFamily="34" charset="0"/>
                          <a:ea typeface="Verdana" panose="020B0604030504040204" pitchFamily="34" charset="0"/>
                          <a:cs typeface="Arial Narrow"/>
                          <a:sym typeface="Arial Narrow"/>
                        </a:endParaRPr>
                      </a:p>
                    </a:txBody>
                    <a:tcPr marL="74900" marR="74900" marT="37444" marB="37444">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4"/>
                    </a:ext>
                  </a:extLst>
                </a:tr>
              </a:tbl>
            </a:graphicData>
          </a:graphic>
        </p:graphicFrame>
        <p:pic>
          <p:nvPicPr>
            <p:cNvPr id="431113" name="Google Shape;644;p9" descr="Recurso 25.png">
              <a:extLst>
                <a:ext uri="{FF2B5EF4-FFF2-40B4-BE49-F238E27FC236}">
                  <a16:creationId xmlns:a16="http://schemas.microsoft.com/office/drawing/2014/main" id="{4F659C5E-2146-1FB8-21B0-6E72D3EAD555}"/>
                </a:ext>
              </a:extLst>
            </p:cNvPr>
            <p:cNvPicPr preferRelativeResize="0">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66747" y="2714937"/>
              <a:ext cx="855872" cy="8558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1114" name="Google Shape;643;p9">
              <a:extLst>
                <a:ext uri="{FF2B5EF4-FFF2-40B4-BE49-F238E27FC236}">
                  <a16:creationId xmlns:a16="http://schemas.microsoft.com/office/drawing/2014/main" id="{12CCC6B2-84F8-8B78-47C5-F8C2F31533F5}"/>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66747" y="3946799"/>
              <a:ext cx="892717" cy="8927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1115" name="Google Shape;639;p9">
              <a:extLst>
                <a:ext uri="{FF2B5EF4-FFF2-40B4-BE49-F238E27FC236}">
                  <a16:creationId xmlns:a16="http://schemas.microsoft.com/office/drawing/2014/main" id="{1733796A-F231-11CA-58FD-90F24B1CC741}"/>
                </a:ext>
              </a:extLst>
            </p:cNvPr>
            <p:cNvPicPr preferRelativeResize="0">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66747" y="5203724"/>
              <a:ext cx="907349" cy="9060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431107" name="Grupo 8">
            <a:extLst>
              <a:ext uri="{FF2B5EF4-FFF2-40B4-BE49-F238E27FC236}">
                <a16:creationId xmlns:a16="http://schemas.microsoft.com/office/drawing/2014/main" id="{6CF59C6C-7EBE-389E-AA3D-259D12DEB4EF}"/>
              </a:ext>
            </a:extLst>
          </p:cNvPr>
          <p:cNvGrpSpPr>
            <a:grpSpLocks/>
          </p:cNvGrpSpPr>
          <p:nvPr/>
        </p:nvGrpSpPr>
        <p:grpSpPr bwMode="auto">
          <a:xfrm>
            <a:off x="1746250" y="982663"/>
            <a:ext cx="8699500" cy="581025"/>
            <a:chOff x="1743616" y="1035694"/>
            <a:chExt cx="8699679" cy="579550"/>
          </a:xfrm>
        </p:grpSpPr>
        <p:sp>
          <p:nvSpPr>
            <p:cNvPr id="8" name="Rectángulo redondeado 7">
              <a:extLst>
                <a:ext uri="{FF2B5EF4-FFF2-40B4-BE49-F238E27FC236}">
                  <a16:creationId xmlns:a16="http://schemas.microsoft.com/office/drawing/2014/main" id="{D8CD0E05-E935-499C-6495-CA52BD292C2A}"/>
                </a:ext>
              </a:extLst>
            </p:cNvPr>
            <p:cNvSpPr/>
            <p:nvPr/>
          </p:nvSpPr>
          <p:spPr>
            <a:xfrm>
              <a:off x="1743616" y="1035694"/>
              <a:ext cx="8699679" cy="579550"/>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a:p>
          </p:txBody>
        </p:sp>
        <p:pic>
          <p:nvPicPr>
            <p:cNvPr id="6" name="Imagen 5">
              <a:extLst>
                <a:ext uri="{FF2B5EF4-FFF2-40B4-BE49-F238E27FC236}">
                  <a16:creationId xmlns:a16="http://schemas.microsoft.com/office/drawing/2014/main" id="{71C58691-F51D-0A2E-A443-DAA9BC7A3C3D}"/>
                </a:ext>
              </a:extLst>
            </p:cNvPr>
            <p:cNvPicPr>
              <a:picLocks noChangeAspect="1"/>
            </p:cNvPicPr>
            <p:nvPr/>
          </p:nvPicPr>
          <p:blipFill>
            <a:blip r:embed="rId5">
              <a:duotone>
                <a:schemeClr val="accent1">
                  <a:shade val="45000"/>
                  <a:satMod val="135000"/>
                </a:schemeClr>
                <a:prstClr val="white"/>
              </a:duotone>
            </a:blip>
            <a:stretch>
              <a:fillRect/>
            </a:stretch>
          </p:blipFill>
          <p:spPr>
            <a:xfrm>
              <a:off x="1979090" y="1122460"/>
              <a:ext cx="396227" cy="389837"/>
            </a:xfrm>
            <a:prstGeom prst="rect">
              <a:avLst/>
            </a:prstGeom>
          </p:spPr>
        </p:pic>
        <p:sp>
          <p:nvSpPr>
            <p:cNvPr id="431111" name="CuadroTexto 6">
              <a:extLst>
                <a:ext uri="{FF2B5EF4-FFF2-40B4-BE49-F238E27FC236}">
                  <a16:creationId xmlns:a16="http://schemas.microsoft.com/office/drawing/2014/main" id="{3D9C188B-E7CA-76A3-41B3-B492787653A9}"/>
                </a:ext>
              </a:extLst>
            </p:cNvPr>
            <p:cNvSpPr txBox="1">
              <a:spLocks noChangeArrowheads="1"/>
            </p:cNvSpPr>
            <p:nvPr/>
          </p:nvSpPr>
          <p:spPr bwMode="auto">
            <a:xfrm>
              <a:off x="2375317" y="1086547"/>
              <a:ext cx="8019739"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MX" altLang="es-CO" sz="1200">
                  <a:solidFill>
                    <a:srgbClr val="16719A"/>
                  </a:solidFill>
                  <a:latin typeface="Verdana" panose="020B0604030504040204" pitchFamily="34" charset="0"/>
                  <a:ea typeface="Verdana" panose="020B0604030504040204" pitchFamily="34" charset="0"/>
                  <a:cs typeface="Arial Narrow" panose="020B0606020202030204" pitchFamily="34" charset="0"/>
                  <a:sym typeface="Arial Narrow" panose="020B0606020202030204" pitchFamily="34" charset="0"/>
                </a:rPr>
                <a:t>Se emite esta alerta por la probabilidad de descensos de la temperatura del aire en horas de la madrugada para zonas de altiplano (entre los 2,500 y los 2,900 msnm) de los siguientes municipios:</a:t>
              </a:r>
              <a:endParaRPr lang="es-MX" altLang="es-CO" sz="1200">
                <a:solidFill>
                  <a:srgbClr val="16719A"/>
                </a:solidFill>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endParaRPr>
            </a:p>
          </p:txBody>
        </p:sp>
      </p:grpSp>
      <p:sp>
        <p:nvSpPr>
          <p:cNvPr id="11" name="CuadroTexto 10">
            <a:extLst>
              <a:ext uri="{FF2B5EF4-FFF2-40B4-BE49-F238E27FC236}">
                <a16:creationId xmlns:a16="http://schemas.microsoft.com/office/drawing/2014/main" id="{209C4C37-0886-18F0-765C-0730EB1B46F8}"/>
              </a:ext>
            </a:extLst>
          </p:cNvPr>
          <p:cNvSpPr txBox="1"/>
          <p:nvPr/>
        </p:nvSpPr>
        <p:spPr>
          <a:xfrm>
            <a:off x="922338" y="6113463"/>
            <a:ext cx="10347325" cy="508000"/>
          </a:xfrm>
          <a:prstGeom prst="rect">
            <a:avLst/>
          </a:prstGeom>
          <a:noFill/>
        </p:spPr>
        <p:txBody>
          <a:bodyPr>
            <a:spAutoFit/>
          </a:bodyPr>
          <a:lstStyle/>
          <a:p>
            <a:pPr eaLnBrk="1" fontAlgn="auto" hangingPunct="1">
              <a:spcBef>
                <a:spcPts val="0"/>
              </a:spcBef>
              <a:spcAft>
                <a:spcPts val="0"/>
              </a:spcAft>
              <a:defRPr/>
            </a:pPr>
            <a:r>
              <a:rPr lang="es-MX" sz="900" dirty="0">
                <a:solidFill>
                  <a:schemeClr val="tx1">
                    <a:lumMod val="50000"/>
                    <a:lumOff val="50000"/>
                  </a:schemeClr>
                </a:solidFill>
                <a:latin typeface="Verdana" panose="020B0604030504040204" pitchFamily="34" charset="0"/>
                <a:ea typeface="Verdana" panose="020B0604030504040204" pitchFamily="34" charset="0"/>
                <a:cs typeface="Arial Narrow"/>
                <a:sym typeface="Arial Narrow"/>
              </a:rPr>
              <a:t>Debido a que este fenómeno es local y está sujeto a cambios en variables tales como la nubosidad, la humedad y temperatura del aire y la intensidad y dirección del viento, el IDEAM monitorea permanentemente las condiciones atmosféricas y en caso de ser necesario emitirá nuevos comunicados. Por esto, se sugiere a los agricultores, ganaderos y floricultores estar atentos a los boletines y comunicados emitidos por la entidad.</a:t>
            </a:r>
            <a:endParaRPr lang="es-MX" sz="900" dirty="0">
              <a:solidFill>
                <a:schemeClr val="tx1">
                  <a:lumMod val="50000"/>
                  <a:lumOff val="50000"/>
                </a:schemeClr>
              </a:solidFill>
              <a:latin typeface="Verdana" panose="020B0604030504040204" pitchFamily="34" charset="0"/>
              <a:ea typeface="Verdana" panose="020B0604030504040204" pitchFamily="34" charset="0"/>
              <a:cs typeface="Arial"/>
              <a:sym typeface="Arial"/>
            </a:endParaRPr>
          </a:p>
        </p:txBody>
      </p:sp>
    </p:spTree>
  </p:cSld>
  <p:clrMapOvr>
    <a:masterClrMapping/>
  </p:clrMapOvr>
  <p:transition spd="slow"/>
</p:sld>
</file>

<file path=ppt/theme/theme1.xml><?xml version="1.0" encoding="utf-8"?>
<a:theme xmlns:a="http://schemas.openxmlformats.org/drawingml/2006/main" name="Plantilla IDEAM">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24_Diseño OSP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1.xml><?xml version="1.0" encoding="utf-8"?>
<a:theme xmlns:a="http://schemas.openxmlformats.org/drawingml/2006/main" name="11_Diseño OSP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2.xml><?xml version="1.0" encoding="utf-8"?>
<a:theme xmlns:a="http://schemas.openxmlformats.org/drawingml/2006/main" name="8_Diseño OSPA">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3.xml><?xml version="1.0" encoding="utf-8"?>
<a:theme xmlns:a="http://schemas.openxmlformats.org/drawingml/2006/main" name="26_Diseño OSP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4.xml><?xml version="1.0" encoding="utf-8"?>
<a:theme xmlns:a="http://schemas.openxmlformats.org/drawingml/2006/main" name="4_Diseño OSP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5.xml><?xml version="1.0" encoding="utf-8"?>
<a:theme xmlns:a="http://schemas.openxmlformats.org/drawingml/2006/main" name="6_Diseño OSP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6.xml><?xml version="1.0" encoding="utf-8"?>
<a:theme xmlns:a="http://schemas.openxmlformats.org/drawingml/2006/main" name="1_Diseño OSP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7.xml><?xml version="1.0" encoding="utf-8"?>
<a:theme xmlns:a="http://schemas.openxmlformats.org/drawingml/2006/main" name="3_Diseño OSP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8.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9.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Diseño OSP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Diseño Cerrejo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22_Diseño OSP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5_Diseño OSP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10_Diseño OSP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17_Diseño OSP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9_Diseño OSP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2_Diseño OSP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50343</TotalTime>
  <Words>8114</Words>
  <Application>Microsoft Office PowerPoint</Application>
  <PresentationFormat>Panorámica</PresentationFormat>
  <Paragraphs>541</Paragraphs>
  <Slides>52</Slides>
  <Notes>21</Notes>
  <HiddenSlides>7</HiddenSlides>
  <MMClips>0</MMClips>
  <ScaleCrop>false</ScaleCrop>
  <HeadingPairs>
    <vt:vector size="6" baseType="variant">
      <vt:variant>
        <vt:lpstr>Fuentes usadas</vt:lpstr>
      </vt:variant>
      <vt:variant>
        <vt:i4>11</vt:i4>
      </vt:variant>
      <vt:variant>
        <vt:lpstr>Tema</vt:lpstr>
      </vt:variant>
      <vt:variant>
        <vt:i4>17</vt:i4>
      </vt:variant>
      <vt:variant>
        <vt:lpstr>Títulos de diapositiva</vt:lpstr>
      </vt:variant>
      <vt:variant>
        <vt:i4>52</vt:i4>
      </vt:variant>
    </vt:vector>
  </HeadingPairs>
  <TitlesOfParts>
    <vt:vector size="80" baseType="lpstr">
      <vt:lpstr>Arial</vt:lpstr>
      <vt:lpstr>Arial Black</vt:lpstr>
      <vt:lpstr>Arial Narrow</vt:lpstr>
      <vt:lpstr>Calibri</vt:lpstr>
      <vt:lpstr>Calibri Light</vt:lpstr>
      <vt:lpstr>Helvetica</vt:lpstr>
      <vt:lpstr>Helvetica Neue</vt:lpstr>
      <vt:lpstr>Noto Sans Symbols</vt:lpstr>
      <vt:lpstr>Segoe UI</vt:lpstr>
      <vt:lpstr>Times New Roman</vt:lpstr>
      <vt:lpstr>Verdana</vt:lpstr>
      <vt:lpstr>Plantilla IDEAM</vt:lpstr>
      <vt:lpstr>Diseño OSPA</vt:lpstr>
      <vt:lpstr>Diseño Cerrejon</vt:lpstr>
      <vt:lpstr>22_Diseño OSPA</vt:lpstr>
      <vt:lpstr>5_Diseño OSPA</vt:lpstr>
      <vt:lpstr>10_Diseño OSPA</vt:lpstr>
      <vt:lpstr>17_Diseño OSPA</vt:lpstr>
      <vt:lpstr>9_Diseño OSPA</vt:lpstr>
      <vt:lpstr>2_Diseño OSPA</vt:lpstr>
      <vt:lpstr>24_Diseño OSPA</vt:lpstr>
      <vt:lpstr>11_Diseño OSPA</vt:lpstr>
      <vt:lpstr>8_Diseño OSPA</vt:lpstr>
      <vt:lpstr>26_Diseño OSPA</vt:lpstr>
      <vt:lpstr>4_Diseño OSPA</vt:lpstr>
      <vt:lpstr>6_Diseño OSPA</vt:lpstr>
      <vt:lpstr>1_Diseño OSPA</vt:lpstr>
      <vt:lpstr>3_Diseño OSPA</vt:lpstr>
      <vt:lpstr>Presentación de PowerPoint</vt:lpstr>
      <vt:lpstr>CONDICIONES HIDROMETEOROLÓGICAS ACTUALES</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CONDICIONES HIDROMETEOROLÓGICAS ACTUALES</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Luisa Rodrìguez Arias</dc:creator>
  <cp:lastModifiedBy>Servicio Operacional De Pronósticos Y Alertas - Ospa</cp:lastModifiedBy>
  <cp:revision>4849</cp:revision>
  <dcterms:created xsi:type="dcterms:W3CDTF">2023-05-19T19:31:54Z</dcterms:created>
  <dcterms:modified xsi:type="dcterms:W3CDTF">2025-01-25T22:57:51Z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defa4170-0d19-0005-0004-bc88714345d2_Enabled">
    <vt:lpwstr>true</vt:lpwstr>
  </property>
  <property fmtid="{D5CDD505-2E9C-101B-9397-08002B2CF9AE}" pid="3" name="MSIP_Label_defa4170-0d19-0005-0004-bc88714345d2_SetDate">
    <vt:lpwstr>2024-06-11T19:56:26Z</vt:lpwstr>
  </property>
  <property fmtid="{D5CDD505-2E9C-101B-9397-08002B2CF9AE}" pid="4" name="MSIP_Label_defa4170-0d19-0005-0004-bc88714345d2_Method">
    <vt:lpwstr>Standard</vt:lpwstr>
  </property>
  <property fmtid="{D5CDD505-2E9C-101B-9397-08002B2CF9AE}" pid="5" name="MSIP_Label_defa4170-0d19-0005-0004-bc88714345d2_Name">
    <vt:lpwstr>defa4170-0d19-0005-0004-bc88714345d2</vt:lpwstr>
  </property>
  <property fmtid="{D5CDD505-2E9C-101B-9397-08002B2CF9AE}" pid="6" name="MSIP_Label_defa4170-0d19-0005-0004-bc88714345d2_SiteId">
    <vt:lpwstr>de2fffed-60b8-42b2-a465-00fee1de04ba</vt:lpwstr>
  </property>
  <property fmtid="{D5CDD505-2E9C-101B-9397-08002B2CF9AE}" pid="7" name="MSIP_Label_defa4170-0d19-0005-0004-bc88714345d2_ActionId">
    <vt:lpwstr>196c6643-7610-4215-8e60-fe808d18baa5</vt:lpwstr>
  </property>
  <property fmtid="{D5CDD505-2E9C-101B-9397-08002B2CF9AE}" pid="8" name="MSIP_Label_defa4170-0d19-0005-0004-bc88714345d2_ContentBits">
    <vt:lpwstr>0</vt:lpwstr>
  </property>
</Properties>
</file>