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1.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14.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79" r:id="rId3"/>
    <p:sldMasterId id="2147486074" r:id="rId4"/>
    <p:sldMasterId id="2147487233" r:id="rId5"/>
    <p:sldMasterId id="2147488343" r:id="rId6"/>
    <p:sldMasterId id="2147489997" r:id="rId7"/>
    <p:sldMasterId id="2147490236" r:id="rId8"/>
    <p:sldMasterId id="2147491474" r:id="rId9"/>
    <p:sldMasterId id="2147494665" r:id="rId10"/>
    <p:sldMasterId id="2147494696" r:id="rId11"/>
    <p:sldMasterId id="2147495085" r:id="rId12"/>
    <p:sldMasterId id="2147495093" r:id="rId13"/>
    <p:sldMasterId id="2147495513" r:id="rId14"/>
    <p:sldMasterId id="2147495542" r:id="rId15"/>
    <p:sldMasterId id="2147495572" r:id="rId16"/>
    <p:sldMasterId id="2147495601" r:id="rId17"/>
  </p:sldMasterIdLst>
  <p:notesMasterIdLst>
    <p:notesMasterId r:id="rId70"/>
  </p:notesMasterIdLst>
  <p:handoutMasterIdLst>
    <p:handoutMasterId r:id="rId71"/>
  </p:handoutMasterIdLst>
  <p:sldIdLst>
    <p:sldId id="256" r:id="rId18"/>
    <p:sldId id="263" r:id="rId19"/>
    <p:sldId id="264" r:id="rId20"/>
    <p:sldId id="265" r:id="rId21"/>
    <p:sldId id="267" r:id="rId22"/>
    <p:sldId id="29156" r:id="rId23"/>
    <p:sldId id="4664" r:id="rId24"/>
    <p:sldId id="28857" r:id="rId25"/>
    <p:sldId id="266" r:id="rId26"/>
    <p:sldId id="3427" r:id="rId27"/>
    <p:sldId id="27950" r:id="rId28"/>
    <p:sldId id="268" r:id="rId29"/>
    <p:sldId id="29110" r:id="rId30"/>
    <p:sldId id="29111" r:id="rId31"/>
    <p:sldId id="29112" r:id="rId32"/>
    <p:sldId id="29113" r:id="rId33"/>
    <p:sldId id="602" r:id="rId34"/>
    <p:sldId id="657" r:id="rId35"/>
    <p:sldId id="26357" r:id="rId36"/>
    <p:sldId id="738" r:id="rId37"/>
    <p:sldId id="29131" r:id="rId38"/>
    <p:sldId id="29135" r:id="rId39"/>
    <p:sldId id="29137" r:id="rId40"/>
    <p:sldId id="29138" r:id="rId41"/>
    <p:sldId id="29152" r:id="rId42"/>
    <p:sldId id="29140" r:id="rId43"/>
    <p:sldId id="319" r:id="rId44"/>
    <p:sldId id="347" r:id="rId45"/>
    <p:sldId id="348" r:id="rId46"/>
    <p:sldId id="29157" r:id="rId47"/>
    <p:sldId id="321" r:id="rId48"/>
    <p:sldId id="351" r:id="rId49"/>
    <p:sldId id="323" r:id="rId50"/>
    <p:sldId id="324" r:id="rId51"/>
    <p:sldId id="325" r:id="rId52"/>
    <p:sldId id="326" r:id="rId53"/>
    <p:sldId id="310" r:id="rId54"/>
    <p:sldId id="349" r:id="rId55"/>
    <p:sldId id="311" r:id="rId56"/>
    <p:sldId id="350" r:id="rId57"/>
    <p:sldId id="312" r:id="rId58"/>
    <p:sldId id="352" r:id="rId59"/>
    <p:sldId id="353" r:id="rId60"/>
    <p:sldId id="354" r:id="rId61"/>
    <p:sldId id="314" r:id="rId62"/>
    <p:sldId id="315" r:id="rId63"/>
    <p:sldId id="316" r:id="rId64"/>
    <p:sldId id="317" r:id="rId65"/>
    <p:sldId id="27731" r:id="rId66"/>
    <p:sldId id="27422" r:id="rId67"/>
    <p:sldId id="297" r:id="rId68"/>
    <p:sldId id="298" r:id="rId69"/>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BED"/>
    <a:srgbClr val="F3A025"/>
    <a:srgbClr val="5ED1E8"/>
    <a:srgbClr val="39C7E3"/>
    <a:srgbClr val="4BCBE5"/>
    <a:srgbClr val="E9A72F"/>
    <a:srgbClr val="004070"/>
    <a:srgbClr val="0070C0"/>
    <a:srgbClr val="00FFFF"/>
    <a:srgbClr val="563A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6247" autoAdjust="0"/>
  </p:normalViewPr>
  <p:slideViewPr>
    <p:cSldViewPr snapToGrid="0">
      <p:cViewPr>
        <p:scale>
          <a:sx n="100" d="100"/>
          <a:sy n="100" d="100"/>
        </p:scale>
        <p:origin x="696" y="318"/>
      </p:cViewPr>
      <p:guideLst/>
    </p:cSldViewPr>
  </p:slideViewPr>
  <p:notesTextViewPr>
    <p:cViewPr>
      <p:scale>
        <a:sx n="3" d="2"/>
        <a:sy n="3" d="2"/>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4305E27-7793-146F-1FBC-F1BB25FF3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9C50AFF7-0618-87D0-4760-7CDC3FBD01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800D46A-7169-44BD-8405-366F8F6F27D3}" type="datetimeFigureOut">
              <a:rPr lang="es-CO"/>
              <a:pPr>
                <a:defRPr/>
              </a:pPr>
              <a:t>25/01/2025</a:t>
            </a:fld>
            <a:endParaRPr lang="es-CO"/>
          </a:p>
        </p:txBody>
      </p:sp>
      <p:sp>
        <p:nvSpPr>
          <p:cNvPr id="4" name="Marcador de pie de página 3">
            <a:extLst>
              <a:ext uri="{FF2B5EF4-FFF2-40B4-BE49-F238E27FC236}">
                <a16:creationId xmlns:a16="http://schemas.microsoft.com/office/drawing/2014/main" id="{5EA95793-6214-0925-4B81-1486D1872D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5" name="Marcador de número de diapositiva 4">
            <a:extLst>
              <a:ext uri="{FF2B5EF4-FFF2-40B4-BE49-F238E27FC236}">
                <a16:creationId xmlns:a16="http://schemas.microsoft.com/office/drawing/2014/main" id="{3611D948-9EA1-FCFB-AA20-E17BCF276C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204B54A-F347-48DA-8BF9-C573F0D3D638}" type="slidenum">
              <a:rPr lang="es-CO"/>
              <a:pPr>
                <a:defRPr/>
              </a:pPr>
              <a:t>‹Nº›</a:t>
            </a:fld>
            <a:endParaRPr lang="es-C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7090E61-AFE1-A146-3480-17E393DD92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MX"/>
          </a:p>
        </p:txBody>
      </p:sp>
      <p:sp>
        <p:nvSpPr>
          <p:cNvPr id="3" name="Marcador de fecha 2">
            <a:extLst>
              <a:ext uri="{FF2B5EF4-FFF2-40B4-BE49-F238E27FC236}">
                <a16:creationId xmlns:a16="http://schemas.microsoft.com/office/drawing/2014/main" id="{839BD2B0-4D1F-1126-CD04-42E9FFE24BB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1A7C493-E0A1-4622-806C-E4D4FED63D12}" type="datetimeFigureOut">
              <a:rPr lang="es-MX"/>
              <a:pPr>
                <a:defRPr/>
              </a:pPr>
              <a:t>25/01/2025</a:t>
            </a:fld>
            <a:endParaRPr lang="es-MX"/>
          </a:p>
        </p:txBody>
      </p:sp>
      <p:sp>
        <p:nvSpPr>
          <p:cNvPr id="4" name="Marcador de imagen de diapositiva 3">
            <a:extLst>
              <a:ext uri="{FF2B5EF4-FFF2-40B4-BE49-F238E27FC236}">
                <a16:creationId xmlns:a16="http://schemas.microsoft.com/office/drawing/2014/main" id="{34B4AA65-0565-77A8-B709-0955C753ACB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Marcador de notas 4">
            <a:extLst>
              <a:ext uri="{FF2B5EF4-FFF2-40B4-BE49-F238E27FC236}">
                <a16:creationId xmlns:a16="http://schemas.microsoft.com/office/drawing/2014/main" id="{A18F92DF-5810-7DDB-2B61-0E59CAB49E6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Marcador de pie de página 5">
            <a:extLst>
              <a:ext uri="{FF2B5EF4-FFF2-40B4-BE49-F238E27FC236}">
                <a16:creationId xmlns:a16="http://schemas.microsoft.com/office/drawing/2014/main" id="{ECE7D2BA-8223-C161-E1CD-909B753B81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MX"/>
          </a:p>
        </p:txBody>
      </p:sp>
      <p:sp>
        <p:nvSpPr>
          <p:cNvPr id="7" name="Marcador de número de diapositiva 6">
            <a:extLst>
              <a:ext uri="{FF2B5EF4-FFF2-40B4-BE49-F238E27FC236}">
                <a16:creationId xmlns:a16="http://schemas.microsoft.com/office/drawing/2014/main" id="{45B38785-33CE-98E0-0397-730B92B991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5102FDA-875E-40BC-B637-5CE3F0CBEC2D}" type="slidenum">
              <a:rPr lang="es-MX"/>
              <a:pPr>
                <a:defRPr/>
              </a:pPr>
              <a:t>‹Nº›</a:t>
            </a:fld>
            <a:endParaRPr lang="es-MX"/>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45102FDA-875E-40BC-B637-5CE3F0CBEC2D}" type="slidenum">
              <a:rPr lang="es-MX" smtClean="0"/>
              <a:pPr>
                <a:defRPr/>
              </a:pPr>
              <a:t>1</a:t>
            </a:fld>
            <a:endParaRPr lang="es-MX"/>
          </a:p>
        </p:txBody>
      </p:sp>
    </p:spTree>
    <p:extLst>
      <p:ext uri="{BB962C8B-B14F-4D97-AF65-F5344CB8AC3E}">
        <p14:creationId xmlns:p14="http://schemas.microsoft.com/office/powerpoint/2010/main" val="330982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4CB0ED4-464A-7CF9-E547-774B10F056C1}"/>
            </a:ext>
          </a:extLst>
        </p:cNvPr>
        <p:cNvGrpSpPr/>
        <p:nvPr/>
      </p:nvGrpSpPr>
      <p:grpSpPr>
        <a:xfrm>
          <a:off x="0" y="0"/>
          <a:ext cx="0" cy="0"/>
          <a:chOff x="0" y="0"/>
          <a:chExt cx="0" cy="0"/>
        </a:xfrm>
      </p:grpSpPr>
      <p:sp>
        <p:nvSpPr>
          <p:cNvPr id="438274" name="Google Shape;3082;p17:notes">
            <a:extLst>
              <a:ext uri="{FF2B5EF4-FFF2-40B4-BE49-F238E27FC236}">
                <a16:creationId xmlns:a16="http://schemas.microsoft.com/office/drawing/2014/main" id="{B13708D7-6B54-0692-2616-4FABB6409B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latin typeface="Arial" panose="020B0604020202020204" pitchFamily="34" charset="0"/>
              <a:cs typeface="Arial" panose="020B0604020202020204" pitchFamily="34" charset="0"/>
            </a:endParaRPr>
          </a:p>
        </p:txBody>
      </p:sp>
      <p:sp>
        <p:nvSpPr>
          <p:cNvPr id="438275" name="Google Shape;3083;p17:notes">
            <a:extLst>
              <a:ext uri="{FF2B5EF4-FFF2-40B4-BE49-F238E27FC236}">
                <a16:creationId xmlns:a16="http://schemas.microsoft.com/office/drawing/2014/main" id="{4A983057-BCC6-7035-D4FC-CA1B480CD4F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240225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612E842-66D0-0079-BFC9-2D6AD701A22A}"/>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249D78FC-9ED6-18E6-5F52-A3082328F1E0}"/>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794CCAF3-E014-FBFD-4ACD-B8F0CF36BA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991E167F-FED4-2398-6144-00EDE5F83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21</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92052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F5CB91A-C5A5-6646-BF39-4A87406591B4}"/>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3F8ECF96-5542-2300-6D2E-CFC6667450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9B61DE3F-4F7D-F7BF-84C2-D6A1C9C14E2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08573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3A2DBFD-4675-1A25-E051-4D7B3D00777B}"/>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C1A2EC9D-759E-7BE4-F161-8F0FC565F4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B41F335F-C536-7218-28BD-A99853853467}"/>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94142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DC8A2397-95D4-BC82-62E5-5A362359D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E2C96A42-1AF4-9EFC-5A0F-95755D782B9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69560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9A90590-FBE8-B938-4DAA-CCA597E4E8E9}"/>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F62A8FE-581E-9109-0FA0-D670DCB53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2F9BD0C4-F6B2-15D0-8833-FA68F870DE9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12397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64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7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45102FDA-875E-40BC-B637-5CE3F0CBEC2D}" type="slidenum">
              <a:rPr lang="es-MX" smtClean="0"/>
              <a:pPr>
                <a:defRPr/>
              </a:pPr>
              <a:t>2</a:t>
            </a:fld>
            <a:endParaRPr lang="es-MX"/>
          </a:p>
        </p:txBody>
      </p:sp>
    </p:spTree>
    <p:extLst>
      <p:ext uri="{BB962C8B-B14F-4D97-AF65-F5344CB8AC3E}">
        <p14:creationId xmlns:p14="http://schemas.microsoft.com/office/powerpoint/2010/main" val="1212478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45102FDA-875E-40BC-B637-5CE3F0CBEC2D}" type="slidenum">
              <a:rPr lang="es-MX" smtClean="0"/>
              <a:pPr>
                <a:defRPr/>
              </a:pPr>
              <a:t>3</a:t>
            </a:fld>
            <a:endParaRPr lang="es-MX"/>
          </a:p>
        </p:txBody>
      </p:sp>
    </p:spTree>
    <p:extLst>
      <p:ext uri="{BB962C8B-B14F-4D97-AF65-F5344CB8AC3E}">
        <p14:creationId xmlns:p14="http://schemas.microsoft.com/office/powerpoint/2010/main" val="394648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Marcador de imagen de diapositiva 1">
            <a:extLst>
              <a:ext uri="{FF2B5EF4-FFF2-40B4-BE49-F238E27FC236}">
                <a16:creationId xmlns:a16="http://schemas.microsoft.com/office/drawing/2014/main" id="{407D0F56-5F85-8433-5A79-62A1F1AA31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Marcador de notas 2">
            <a:extLst>
              <a:ext uri="{FF2B5EF4-FFF2-40B4-BE49-F238E27FC236}">
                <a16:creationId xmlns:a16="http://schemas.microsoft.com/office/drawing/2014/main" id="{AAB08C27-F7E1-F49C-07FA-33968E2E4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p>
        </p:txBody>
      </p:sp>
      <p:sp>
        <p:nvSpPr>
          <p:cNvPr id="429060" name="Marcador de número de diapositiva 3">
            <a:extLst>
              <a:ext uri="{FF2B5EF4-FFF2-40B4-BE49-F238E27FC236}">
                <a16:creationId xmlns:a16="http://schemas.microsoft.com/office/drawing/2014/main" id="{F6E60CB0-71CE-A9F2-375C-AFB7798EA0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1EA64E-5D3B-479C-85E6-7E7C5C7DA87B}" type="slidenum">
              <a:rPr lang="es-MX" altLang="es-CO"/>
              <a:pPr fontAlgn="base">
                <a:spcBef>
                  <a:spcPct val="0"/>
                </a:spcBef>
                <a:spcAft>
                  <a:spcPct val="0"/>
                </a:spcAft>
              </a:pPr>
              <a:t>4</a:t>
            </a:fld>
            <a:endParaRPr lang="es-MX" altLang="es-C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dirty="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dirty="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D3649F1-26B8-BF40-D58A-51600709A49A}"/>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2FCCEE5C-FAF5-B8E7-D8A2-92A5862D0DE7}"/>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04389FC-4E73-8FC1-4484-0176F0A5AD80}"/>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00488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602977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3.wdp"/><Relationship Id="rId4"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1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1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2.wdp"/><Relationship Id="rId4" Type="http://schemas.openxmlformats.org/officeDocument/2006/relationships/image" Target="../media/image1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3.wdp"/><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8.wdp"/></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7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7.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1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8.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0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8.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12.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3.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8.wdp"/></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9.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44.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13.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44.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2.xml"/><Relationship Id="rId4" Type="http://schemas.openxmlformats.org/officeDocument/2006/relationships/image" Target="../media/image46.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2.xml"/><Relationship Id="rId4" Type="http://schemas.openxmlformats.org/officeDocument/2006/relationships/image" Target="../media/image47.png"/></Relationships>
</file>

<file path=ppt/slideLayouts/_rels/slideLayout29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8.png"/><Relationship Id="rId7"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19.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2.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2.xml"/><Relationship Id="rId5" Type="http://schemas.openxmlformats.org/officeDocument/2006/relationships/image" Target="../media/image28.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13.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44.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2.wdp"/><Relationship Id="rId4" Type="http://schemas.openxmlformats.org/officeDocument/2006/relationships/image" Target="../media/image12.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3.wdp"/><Relationship Id="rId4" Type="http://schemas.openxmlformats.org/officeDocument/2006/relationships/image" Target="../media/image13.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8.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4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4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4.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3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5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2.wdp"/><Relationship Id="rId4" Type="http://schemas.openxmlformats.org/officeDocument/2006/relationships/image" Target="../media/image12.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3.wdp"/><Relationship Id="rId4" Type="http://schemas.openxmlformats.org/officeDocument/2006/relationships/image" Target="../media/image13.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5.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8.wdp"/></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7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7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5.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3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7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2.wdp"/><Relationship Id="rId4" Type="http://schemas.openxmlformats.org/officeDocument/2006/relationships/image" Target="../media/image12.pn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3.wdp"/><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6.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8.wdp"/></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0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0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6.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40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0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0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0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2.wdp"/><Relationship Id="rId4" Type="http://schemas.openxmlformats.org/officeDocument/2006/relationships/image" Target="../media/image12.pn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3.wdp"/><Relationship Id="rId4" Type="http://schemas.openxmlformats.org/officeDocument/2006/relationships/image" Target="../media/image13.pn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8.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4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7.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4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7EAA8765-95E2-DD1F-E092-FD2D75DB77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6175" y="2022475"/>
            <a:ext cx="22796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3">
            <a:extLst>
              <a:ext uri="{FF2B5EF4-FFF2-40B4-BE49-F238E27FC236}">
                <a16:creationId xmlns:a16="http://schemas.microsoft.com/office/drawing/2014/main" id="{68A91120-A58A-E022-493B-4AC5CF194BD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49902CD-33AC-4B71-97C3-37374B197FE3}" type="datetimeFigureOut">
              <a:rPr lang="es-CO"/>
              <a:pPr>
                <a:defRPr/>
              </a:pPr>
              <a:t>25/01/2025</a:t>
            </a:fld>
            <a:endParaRPr lang="es-CO"/>
          </a:p>
        </p:txBody>
      </p:sp>
      <p:sp>
        <p:nvSpPr>
          <p:cNvPr id="4" name="Marcador de pie de página 4">
            <a:extLst>
              <a:ext uri="{FF2B5EF4-FFF2-40B4-BE49-F238E27FC236}">
                <a16:creationId xmlns:a16="http://schemas.microsoft.com/office/drawing/2014/main" id="{D946DC40-04EA-88C2-D877-FA50849C11F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5" name="Marcador de número de diapositiva 5">
            <a:extLst>
              <a:ext uri="{FF2B5EF4-FFF2-40B4-BE49-F238E27FC236}">
                <a16:creationId xmlns:a16="http://schemas.microsoft.com/office/drawing/2014/main" id="{251951DF-250F-83F1-A160-D04C61B7AEE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95F25FF-B96C-4336-825E-78B3E1B9A5C7}" type="slidenum">
              <a:rPr lang="es-CO"/>
              <a:pPr>
                <a:defRPr/>
              </a:pPr>
              <a:t>‹Nº›</a:t>
            </a:fld>
            <a:endParaRPr lang="es-CO"/>
          </a:p>
        </p:txBody>
      </p:sp>
    </p:spTree>
    <p:extLst>
      <p:ext uri="{BB962C8B-B14F-4D97-AF65-F5344CB8AC3E}">
        <p14:creationId xmlns:p14="http://schemas.microsoft.com/office/powerpoint/2010/main" val="3206140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F285A04-D7B3-3C27-AEC2-1B89E5683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a:extLst>
              <a:ext uri="{FF2B5EF4-FFF2-40B4-BE49-F238E27FC236}">
                <a16:creationId xmlns:a16="http://schemas.microsoft.com/office/drawing/2014/main" id="{8B2132C3-6E68-75E9-CE6C-F55D50B7C25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5">
            <a:extLst>
              <a:ext uri="{FF2B5EF4-FFF2-40B4-BE49-F238E27FC236}">
                <a16:creationId xmlns:a16="http://schemas.microsoft.com/office/drawing/2014/main" id="{7B1CDB5E-A5AC-0660-656C-3BB833D181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vertical 2"/>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6" name="Marcador de fecha 3">
            <a:extLst>
              <a:ext uri="{FF2B5EF4-FFF2-40B4-BE49-F238E27FC236}">
                <a16:creationId xmlns:a16="http://schemas.microsoft.com/office/drawing/2014/main" id="{FA878417-1C82-AC52-E1C8-1C86972FBAB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96EC7C9-B6D2-47DE-A99A-35415C4DC9BC}" type="datetimeFigureOut">
              <a:rPr lang="es-CO"/>
              <a:pPr>
                <a:defRPr/>
              </a:pPr>
              <a:t>25/01/2025</a:t>
            </a:fld>
            <a:endParaRPr lang="es-CO"/>
          </a:p>
        </p:txBody>
      </p:sp>
      <p:sp>
        <p:nvSpPr>
          <p:cNvPr id="7" name="Marcador de pie de página 4">
            <a:extLst>
              <a:ext uri="{FF2B5EF4-FFF2-40B4-BE49-F238E27FC236}">
                <a16:creationId xmlns:a16="http://schemas.microsoft.com/office/drawing/2014/main" id="{3CB88CD8-F1A4-CF3D-29CA-F6CC1FA5A2A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Marcador de número de diapositiva 5">
            <a:extLst>
              <a:ext uri="{FF2B5EF4-FFF2-40B4-BE49-F238E27FC236}">
                <a16:creationId xmlns:a16="http://schemas.microsoft.com/office/drawing/2014/main" id="{C41DA67F-CAD3-85CA-968E-911DF318BA5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D263CB-99F8-49E3-8236-78F4FFEE5919}" type="slidenum">
              <a:rPr lang="es-CO"/>
              <a:pPr>
                <a:defRPr/>
              </a:pPr>
              <a:t>‹Nº›</a:t>
            </a:fld>
            <a:endParaRPr lang="es-CO"/>
          </a:p>
        </p:txBody>
      </p:sp>
    </p:spTree>
    <p:extLst>
      <p:ext uri="{BB962C8B-B14F-4D97-AF65-F5344CB8AC3E}">
        <p14:creationId xmlns:p14="http://schemas.microsoft.com/office/powerpoint/2010/main" val="29802826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035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8274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121416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25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3144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717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817763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160207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40828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7139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78DC3597-1647-4636-B5D5-FFDD4982A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6175" y="2022475"/>
            <a:ext cx="22796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4452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05577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08133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253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16701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25/01/2025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32836701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31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139109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2531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55812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120190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37595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45292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744060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96273" y="-2367826"/>
            <a:ext cx="510532" cy="5703082"/>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63907" y="215761"/>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Cauca)</a:t>
            </a:r>
            <a:endParaRPr lang="es-MX" sz="1400" b="1" dirty="0">
              <a:solidFill>
                <a:schemeClr val="bg1"/>
              </a:solidFill>
              <a:latin typeface="Verdana" panose="020B060403050404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pic>
        <p:nvPicPr>
          <p:cNvPr id="2" name="Imagen 1">
            <a:extLst>
              <a:ext uri="{FF2B5EF4-FFF2-40B4-BE49-F238E27FC236}">
                <a16:creationId xmlns:a16="http://schemas.microsoft.com/office/drawing/2014/main" id="{91BEBBCA-A112-487C-C3ED-90F4D0B214D2}"/>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16240864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44881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03729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91008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560351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24333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614674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9678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78794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660243" y="-2431797"/>
            <a:ext cx="547653" cy="5868145"/>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782559" y="228448"/>
            <a:ext cx="5236501" cy="338554"/>
          </a:xfrm>
          <a:prstGeom prst="rect">
            <a:avLst/>
          </a:prstGeom>
          <a:noFill/>
        </p:spPr>
        <p:txBody>
          <a:bodyPr wrap="square" rtlCol="0">
            <a:spAutoFit/>
          </a:bodyPr>
          <a:lstStyle/>
          <a:p>
            <a:pPr algn="l"/>
            <a:r>
              <a:rPr lang="es-ES" sz="1600" b="1" dirty="0">
                <a:solidFill>
                  <a:schemeClr val="bg1"/>
                </a:solidFill>
                <a:latin typeface="Verdana" panose="020B0604030504040204" pitchFamily="34" charset="0"/>
                <a:ea typeface="Verdana" panose="020B0604030504040204" pitchFamily="34" charset="0"/>
              </a:rPr>
              <a:t>Área Hidrográfica del Amazonas</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440292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8614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141884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322843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Pacífico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88647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73659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64197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17559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067735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768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48646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515361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02111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sp>
        <p:nvSpPr>
          <p:cNvPr id="3" name="Rectángulo: esquinas superiores redondeadas 2">
            <a:extLst>
              <a:ext uri="{FF2B5EF4-FFF2-40B4-BE49-F238E27FC236}">
                <a16:creationId xmlns:a16="http://schemas.microsoft.com/office/drawing/2014/main" id="{B644BF90-7C2F-0252-BE0A-9EA46954443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57D9721E-32C5-7315-0338-EB17CAB629F0}"/>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45791A2-5E22-F337-01C2-1908C3C9BBB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8" name="Imagen 7">
            <a:extLst>
              <a:ext uri="{FF2B5EF4-FFF2-40B4-BE49-F238E27FC236}">
                <a16:creationId xmlns:a16="http://schemas.microsoft.com/office/drawing/2014/main" id="{70C1F8D7-2522-05B5-5A85-5300BDC3A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E4A15A89-8758-64AC-CDF2-98C28125DB4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F6A89871-C388-F8AC-E288-CCFFECF1F3F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91D8A4B-C0F6-01E1-6F76-3DE8983488B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0400E1E9-6D10-B9CD-5DCB-55D0D16E96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32615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1C6AF503-845D-D3CE-E50C-A9778A4E6D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4E04170D-E7E8-42F6-F3D6-50A618554D0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5B93F6B-92C5-FB09-0A21-D5F1D78D38F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AA459B5-5E28-E911-ED5C-72C4D2409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6831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0A0D8DD8-96AC-4F44-D36F-2C41051E579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848F26B-80FA-5161-E40C-BA8B366492CD}"/>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047950E-E881-0E2E-B1B2-A44820D0243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BF311EE-C799-7DCA-4974-37436DC71D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243441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805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CDCA5226-CC31-58BC-BD55-54BF19F96F7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29C3C32-87E5-3548-AC9C-392CAC6CD0D7}"/>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777508B5-0BE2-2044-49C5-EF0821E0D8B7}"/>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0AD0C8B-2462-1373-C970-A23CD7D34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127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BA4D036B-1A97-24EA-8096-269FEA3EC7B3}"/>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515592F-6851-900A-3F44-3F18B76A95FB}"/>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735200F-26D7-C9ED-6F7F-E9C83BAA1C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AD4C1EDE-EECA-F7CF-FB40-172B743EF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90582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806F1E88-CFA5-58A0-1413-50CC4A43C97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15514F3-7932-AD9F-AE6D-23FC4AD71942}"/>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59CB06E5-90A5-FA02-FF4E-505A65D2F2E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BA98A4A-720B-76CB-B0B2-CEFD961F39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77770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8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6342"/>
            <a:ext cx="12189450" cy="4821658"/>
          </a:xfrm>
          <a:prstGeom prst="rect">
            <a:avLst/>
          </a:prstGeom>
        </p:spPr>
      </p:pic>
      <p:sp>
        <p:nvSpPr>
          <p:cNvPr id="18" name="Rectángulo 17"/>
          <p:cNvSpPr/>
          <p:nvPr userDrawn="1"/>
        </p:nvSpPr>
        <p:spPr>
          <a:xfrm>
            <a:off x="-2550" y="681095"/>
            <a:ext cx="12192000" cy="617690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45219E35-AB17-6213-5570-DE60FCC582F5}"/>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C51097A4-5D75-8A0B-A75B-543AA0801FD5}"/>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AB4168C5-3C57-8269-5AB3-30C8B3C8F1A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E25EFD9-3817-244D-C94D-F407A1423C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8548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2936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Área Hidrográfica cuenca ALT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D783E980-BF95-701B-DADA-3CA63DFF57E4}"/>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1BADC577-409A-24D1-0048-548CB78C5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8441E0-57FE-9320-7F7D-18273F44CAF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320A6BCF-8236-2EF5-39A0-B0687402E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D6EC0C0-01DF-B3C4-0076-D07D2351C1DC}"/>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BC377B4-2907-54B9-6991-FC94A4E4CC4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4540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Área Hidrográfica cuenca MEDI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99278FA-BD9A-5A4D-1E00-641C3B2AC67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F4C96F0A-47AD-9B50-6C42-B9DE99974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5EBEA97-1BED-3873-CBE7-88DAE6153DF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B1145D2F-6891-2A19-85C4-40804AB10E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CCD6CB3-279C-D668-0774-3DB2CD99E38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8C7ADD8E-8C13-4C9B-53BD-3929149A0A68}"/>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5861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2A38D92E-1C4D-C57C-6423-C3348D291B3C}"/>
              </a:ext>
            </a:extLst>
          </p:cNvPr>
          <p:cNvSpPr>
            <a:spLocks/>
          </p:cNvSpPr>
          <p:nvPr/>
        </p:nvSpPr>
        <p:spPr bwMode="auto">
          <a:xfrm rot="10800000">
            <a:off x="2954338" y="-7938"/>
            <a:ext cx="6223000" cy="666751"/>
          </a:xfrm>
          <a:custGeom>
            <a:avLst/>
            <a:gdLst>
              <a:gd name="T0" fmla="*/ 320939 w 6222675"/>
              <a:gd name="T1" fmla="*/ 0 h 665995"/>
              <a:gd name="T2" fmla="*/ 6027002 w 6222675"/>
              <a:gd name="T3" fmla="*/ 0 h 665995"/>
              <a:gd name="T4" fmla="*/ 6138303 w 6222675"/>
              <a:gd name="T5" fmla="*/ 185907 h 665995"/>
              <a:gd name="T6" fmla="*/ 6378642 w 6222675"/>
              <a:gd name="T7" fmla="*/ 1134560 h 665995"/>
              <a:gd name="T8" fmla="*/ 6331723 w 6222675"/>
              <a:gd name="T9" fmla="*/ 1140276 h 665995"/>
              <a:gd name="T10" fmla="*/ 182836 w 6222675"/>
              <a:gd name="T11" fmla="*/ 1122875 h 665995"/>
              <a:gd name="T12" fmla="*/ 0 w 6222675"/>
              <a:gd name="T13" fmla="*/ 1121903 h 665995"/>
              <a:gd name="T14" fmla="*/ 209692 w 6222675"/>
              <a:gd name="T15" fmla="*/ 185907 h 665995"/>
              <a:gd name="T16" fmla="*/ 320939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74126424-EF8D-BD72-7A05-71B693E04A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9657244-1A2B-33B8-4565-EBB8910E87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ED77880D-6BC0-6B25-A0B0-7EC0BAB63F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01A62A2-F5F7-73D4-CF3D-2DD924804B85}"/>
              </a:ext>
            </a:extLst>
          </p:cNvPr>
          <p:cNvSpPr txBox="1">
            <a:spLocks noChangeArrowheads="1"/>
          </p:cNvSpPr>
          <p:nvPr/>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7735453-005F-A2DA-B0D2-4045E9C29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6034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Área Hidrográfica cuenca BAJ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F91D3FBF-1FFC-459C-DDF2-B10A06661B9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633963C2-AD1B-FF0F-35F7-17664F3E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28BC385F-E20B-65DB-AF52-4CE00D4C03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DFA8C0BB-5634-C23F-CD48-7984B4B80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6CA8803-F680-1040-9B16-092E6B195A6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A0F5C0E-9F52-9D20-31ED-342BBC4F528E}"/>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7534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024987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64358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695556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9480309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667271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14536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6455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9856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61806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76258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69581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56420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62586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38736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87010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35297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0896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879776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718561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335718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483891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46324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767113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46313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9437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35409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208329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224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12760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169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58328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976367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2834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903010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7681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134075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324154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370854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843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624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0491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37814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02269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70586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82743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37866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102076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67440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732328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766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91AA63E-6AE5-3649-F125-D9D3A5C9F60E}"/>
              </a:ext>
            </a:extLst>
          </p:cNvPr>
          <p:cNvSpPr/>
          <p:nvPr userDrawn="1"/>
        </p:nvSpPr>
        <p:spPr>
          <a:xfrm>
            <a:off x="0" y="819150"/>
            <a:ext cx="12192000" cy="5219700"/>
          </a:xfrm>
          <a:prstGeom prst="rect">
            <a:avLst/>
          </a:prstGeom>
          <a:solidFill>
            <a:srgbClr val="93BB5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3" name="Imagen 4">
            <a:extLst>
              <a:ext uri="{FF2B5EF4-FFF2-40B4-BE49-F238E27FC236}">
                <a16:creationId xmlns:a16="http://schemas.microsoft.com/office/drawing/2014/main" id="{206368A7-C17F-B6EF-EA3D-A11FF81A6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47450" y="5265738"/>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a:spLocks noGrp="1"/>
          </p:cNvSpPr>
          <p:nvPr>
            <p:ph type="title"/>
          </p:nvPr>
        </p:nvSpPr>
        <p:spPr>
          <a:xfrm>
            <a:off x="1366923" y="2778853"/>
            <a:ext cx="9458153" cy="1300291"/>
          </a:xfrm>
        </p:spPr>
        <p:txBody>
          <a:bodyPr anchor="b">
            <a:normAutofit/>
          </a:bodyPr>
          <a:lstStyle>
            <a:lvl1pPr algn="ctr" defTabSz="0">
              <a:lnSpc>
                <a:spcPct val="100000"/>
              </a:lnSpc>
              <a:defRPr sz="32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82738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352808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25505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492935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87895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22115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08214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7389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42650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54271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31368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2028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6485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196888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21382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8704775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357278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582238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585144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081552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09361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576931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9679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871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67214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777408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53134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64346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817737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83819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71788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22924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74898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973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261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05837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0475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550830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818409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00185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817366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96566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434386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32508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43174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633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7842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105681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310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1053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4692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6280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89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3269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67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55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16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8855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737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875686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085249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7139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296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8915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200173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030079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22300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4811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637608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735901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657838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753167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25/01/2025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6074848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9135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527528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668598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55893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865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3456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387182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218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5976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194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4523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0511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4629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8018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1849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33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431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1074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030566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630494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5844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9043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6180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633475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562871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877309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8198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8382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572944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404868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5406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Alerta por descensos temperatura">
  <p:cSld name="Alerta por descensos temperatura">
    <p:spTree>
      <p:nvGrpSpPr>
        <p:cNvPr id="1" name="Shape 233"/>
        <p:cNvGrpSpPr/>
        <p:nvPr/>
      </p:nvGrpSpPr>
      <p:grpSpPr>
        <a:xfrm>
          <a:off x="0" y="0"/>
          <a:ext cx="0" cy="0"/>
          <a:chOff x="0" y="0"/>
          <a:chExt cx="0" cy="0"/>
        </a:xfrm>
      </p:grpSpPr>
      <p:pic>
        <p:nvPicPr>
          <p:cNvPr id="2" name="Google Shape;234;p59" descr="Forma&#10;&#10;Descripción generada automáticamente con confianza baja">
            <a:extLst>
              <a:ext uri="{FF2B5EF4-FFF2-40B4-BE49-F238E27FC236}">
                <a16:creationId xmlns:a16="http://schemas.microsoft.com/office/drawing/2014/main" id="{2241A425-B064-25D2-EBE2-DC04DE0C17F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35;p59" descr="Forma, Rectángulo&#10;&#10;Descripción generada automáticamente con confianza media">
            <a:extLst>
              <a:ext uri="{FF2B5EF4-FFF2-40B4-BE49-F238E27FC236}">
                <a16:creationId xmlns:a16="http://schemas.microsoft.com/office/drawing/2014/main" id="{72C21C3D-75F7-DF0E-D15E-C686BD492C8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36;p59">
            <a:extLst>
              <a:ext uri="{FF2B5EF4-FFF2-40B4-BE49-F238E27FC236}">
                <a16:creationId xmlns:a16="http://schemas.microsoft.com/office/drawing/2014/main" id="{4EB96F72-48AB-15C7-A24D-5E87DA764974}"/>
              </a:ext>
            </a:extLst>
          </p:cNvPr>
          <p:cNvSpPr>
            <a:spLocks/>
          </p:cNvSpPr>
          <p:nvPr/>
        </p:nvSpPr>
        <p:spPr bwMode="auto">
          <a:xfrm rot="10800000">
            <a:off x="2954338" y="-9525"/>
            <a:ext cx="6223000" cy="665163"/>
          </a:xfrm>
          <a:custGeom>
            <a:avLst/>
            <a:gdLst>
              <a:gd name="T0" fmla="*/ 314644 w 6222675"/>
              <a:gd name="T1" fmla="*/ 0 h 665995"/>
              <a:gd name="T2" fmla="*/ 5910108 w 6222675"/>
              <a:gd name="T3" fmla="*/ 0 h 665995"/>
              <a:gd name="T4" fmla="*/ 6019254 w 6222675"/>
              <a:gd name="T5" fmla="*/ 95944 h 665995"/>
              <a:gd name="T6" fmla="*/ 6254929 w 6222675"/>
              <a:gd name="T7" fmla="*/ 585514 h 665995"/>
              <a:gd name="T8" fmla="*/ 6208922 w 6222675"/>
              <a:gd name="T9" fmla="*/ 588474 h 665995"/>
              <a:gd name="T10" fmla="*/ 179367 w 6222675"/>
              <a:gd name="T11" fmla="*/ 579480 h 665995"/>
              <a:gd name="T12" fmla="*/ 0 w 6222675"/>
              <a:gd name="T13" fmla="*/ 578989 h 665995"/>
              <a:gd name="T14" fmla="*/ 205567 w 6222675"/>
              <a:gd name="T15" fmla="*/ 95944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237;p59">
            <a:extLst>
              <a:ext uri="{FF2B5EF4-FFF2-40B4-BE49-F238E27FC236}">
                <a16:creationId xmlns:a16="http://schemas.microsoft.com/office/drawing/2014/main" id="{626428CF-FDE7-398E-20E3-7313A0732F14}"/>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38;p59">
            <a:extLst>
              <a:ext uri="{FF2B5EF4-FFF2-40B4-BE49-F238E27FC236}">
                <a16:creationId xmlns:a16="http://schemas.microsoft.com/office/drawing/2014/main" id="{64013DFD-E742-C61D-4896-5B41AF26B9DC}"/>
              </a:ext>
            </a:extLst>
          </p:cNvPr>
          <p:cNvSpPr txBox="1">
            <a:spLocks noChangeArrowheads="1"/>
          </p:cNvSpPr>
          <p:nvPr/>
        </p:nvSpPr>
        <p:spPr bwMode="auto">
          <a:xfrm>
            <a:off x="4092575" y="30163"/>
            <a:ext cx="4549775"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Alerta por descensos significativos de</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Las Temperaturas mínimas del aire</a:t>
            </a:r>
            <a:endParaRPr lang="es-CO" altLang="es-CO"/>
          </a:p>
        </p:txBody>
      </p:sp>
      <p:pic>
        <p:nvPicPr>
          <p:cNvPr id="7" name="Google Shape;239;p59">
            <a:extLst>
              <a:ext uri="{FF2B5EF4-FFF2-40B4-BE49-F238E27FC236}">
                <a16:creationId xmlns:a16="http://schemas.microsoft.com/office/drawing/2014/main" id="{956BAC9B-0255-B759-B979-E6011F47B37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17475"/>
            <a:ext cx="4714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365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Altos valores de radiación ultravioleta">
  <p:cSld name="Altos valores de radiación ultravioleta">
    <p:spTree>
      <p:nvGrpSpPr>
        <p:cNvPr id="1" name="Shape 240"/>
        <p:cNvGrpSpPr/>
        <p:nvPr/>
      </p:nvGrpSpPr>
      <p:grpSpPr>
        <a:xfrm>
          <a:off x="0" y="0"/>
          <a:ext cx="0" cy="0"/>
          <a:chOff x="0" y="0"/>
          <a:chExt cx="0" cy="0"/>
        </a:xfrm>
      </p:grpSpPr>
      <p:sp>
        <p:nvSpPr>
          <p:cNvPr id="2" name="Google Shape;241;p66">
            <a:extLst>
              <a:ext uri="{FF2B5EF4-FFF2-40B4-BE49-F238E27FC236}">
                <a16:creationId xmlns:a16="http://schemas.microsoft.com/office/drawing/2014/main" id="{1CE4E94D-060A-10D8-AD12-CD4F7FD1935E}"/>
              </a:ext>
            </a:extLst>
          </p:cNvPr>
          <p:cNvSpPr>
            <a:spLocks/>
          </p:cNvSpPr>
          <p:nvPr/>
        </p:nvSpPr>
        <p:spPr bwMode="auto">
          <a:xfrm rot="10800000">
            <a:off x="2954338" y="-6350"/>
            <a:ext cx="6223000" cy="666750"/>
          </a:xfrm>
          <a:custGeom>
            <a:avLst/>
            <a:gdLst>
              <a:gd name="T0" fmla="*/ 314644 w 6222675"/>
              <a:gd name="T1" fmla="*/ 0 h 665995"/>
              <a:gd name="T2" fmla="*/ 5910108 w 6222675"/>
              <a:gd name="T3" fmla="*/ 0 h 665995"/>
              <a:gd name="T4" fmla="*/ 6019254 w 6222675"/>
              <a:gd name="T5" fmla="*/ 121469 h 665995"/>
              <a:gd name="T6" fmla="*/ 6254929 w 6222675"/>
              <a:gd name="T7" fmla="*/ 741300 h 665995"/>
              <a:gd name="T8" fmla="*/ 6208922 w 6222675"/>
              <a:gd name="T9" fmla="*/ 745049 h 665995"/>
              <a:gd name="T10" fmla="*/ 179367 w 6222675"/>
              <a:gd name="T11" fmla="*/ 733657 h 665995"/>
              <a:gd name="T12" fmla="*/ 0 w 6222675"/>
              <a:gd name="T13" fmla="*/ 733036 h 665995"/>
              <a:gd name="T14" fmla="*/ 205567 w 6222675"/>
              <a:gd name="T15" fmla="*/ 121469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FC6B32"/>
              </a:gs>
              <a:gs pos="58000">
                <a:srgbClr val="C00000"/>
              </a:gs>
              <a:gs pos="100000">
                <a:srgbClr val="FE793F"/>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42;p66" descr="Forma&#10;&#10;Descripción generada automáticamente con confianza baja">
            <a:extLst>
              <a:ext uri="{FF2B5EF4-FFF2-40B4-BE49-F238E27FC236}">
                <a16:creationId xmlns:a16="http://schemas.microsoft.com/office/drawing/2014/main" id="{396F172A-9A5F-E39E-3AAD-8CEFD4985B6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243;p66" descr="Forma, Rectángulo&#10;&#10;Descripción generada automáticamente con confianza media">
            <a:extLst>
              <a:ext uri="{FF2B5EF4-FFF2-40B4-BE49-F238E27FC236}">
                <a16:creationId xmlns:a16="http://schemas.microsoft.com/office/drawing/2014/main" id="{D2C855E4-0B39-26FC-2CC4-021C7CBC78B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4;p66">
            <a:extLst>
              <a:ext uri="{FF2B5EF4-FFF2-40B4-BE49-F238E27FC236}">
                <a16:creationId xmlns:a16="http://schemas.microsoft.com/office/drawing/2014/main" id="{61196175-45FC-0F61-39E6-2285E0E55F74}"/>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45;p66">
            <a:extLst>
              <a:ext uri="{FF2B5EF4-FFF2-40B4-BE49-F238E27FC236}">
                <a16:creationId xmlns:a16="http://schemas.microsoft.com/office/drawing/2014/main" id="{2B23FFE1-6CCB-4EFB-1C18-C2044978E142}"/>
              </a:ext>
            </a:extLst>
          </p:cNvPr>
          <p:cNvSpPr txBox="1">
            <a:spLocks noChangeArrowheads="1"/>
          </p:cNvSpPr>
          <p:nvPr/>
        </p:nvSpPr>
        <p:spPr bwMode="auto">
          <a:xfrm>
            <a:off x="4078288" y="68263"/>
            <a:ext cx="4578350" cy="3397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Altos valores de radiación ultravioleta</a:t>
            </a:r>
            <a:endParaRPr lang="es-CO" altLang="es-CO"/>
          </a:p>
        </p:txBody>
      </p:sp>
      <p:pic>
        <p:nvPicPr>
          <p:cNvPr id="7" name="Google Shape;246;p66">
            <a:extLst>
              <a:ext uri="{FF2B5EF4-FFF2-40B4-BE49-F238E27FC236}">
                <a16:creationId xmlns:a16="http://schemas.microsoft.com/office/drawing/2014/main" id="{B4FA1BF6-FFA0-5808-44B9-3446CC215C2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85725"/>
            <a:ext cx="4381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Google Shape;247;p66"/>
          <p:cNvSpPr txBox="1">
            <a:spLocks noGrp="1"/>
          </p:cNvSpPr>
          <p:nvPr>
            <p:ph type="body" idx="1"/>
          </p:nvPr>
        </p:nvSpPr>
        <p:spPr>
          <a:xfrm>
            <a:off x="4199584" y="381829"/>
            <a:ext cx="4346210" cy="240308"/>
          </a:xfrm>
          <a:prstGeom prst="rect">
            <a:avLst/>
          </a:prstGeom>
          <a:noFill/>
          <a:ln>
            <a:noFill/>
          </a:ln>
        </p:spPr>
        <p:txBody>
          <a:bodyPr spcFirstLastPara="1">
            <a:noAutofit/>
          </a:bodyPr>
          <a:lstStyle>
            <a:lvl1pPr marL="457200" lvl="0" indent="-228600" algn="ctr">
              <a:lnSpc>
                <a:spcPct val="90000"/>
              </a:lnSpc>
              <a:spcBef>
                <a:spcPts val="1000"/>
              </a:spcBef>
              <a:spcAft>
                <a:spcPts val="0"/>
              </a:spcAft>
              <a:buClr>
                <a:schemeClr val="lt1"/>
              </a:buClr>
              <a:buSzPts val="1100"/>
              <a:buNone/>
              <a:defRPr sz="1100">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66"/>
          <p:cNvSpPr txBox="1">
            <a:spLocks noGrp="1"/>
          </p:cNvSpPr>
          <p:nvPr>
            <p:ph type="body" idx="2"/>
          </p:nvPr>
        </p:nvSpPr>
        <p:spPr>
          <a:xfrm>
            <a:off x="6075335" y="1441342"/>
            <a:ext cx="5594377" cy="471180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1400"/>
              <a:buNone/>
              <a:defRPr sz="1400">
                <a:solidFill>
                  <a:srgbClr val="7F7F7F"/>
                </a:solidFill>
                <a:latin typeface="Verdana"/>
                <a:ea typeface="Verdana"/>
                <a:cs typeface="Verdana"/>
                <a:sym typeface="Verdana"/>
              </a:defRPr>
            </a:lvl1pPr>
            <a:lvl2pPr marL="914400" lvl="1" indent="-355600" algn="l">
              <a:lnSpc>
                <a:spcPct val="90000"/>
              </a:lnSpc>
              <a:spcBef>
                <a:spcPts val="500"/>
              </a:spcBef>
              <a:spcAft>
                <a:spcPts val="0"/>
              </a:spcAft>
              <a:buClr>
                <a:srgbClr val="7F7F7F"/>
              </a:buClr>
              <a:buSzPts val="2000"/>
              <a:buChar char="•"/>
              <a:defRPr sz="2000">
                <a:solidFill>
                  <a:srgbClr val="7F7F7F"/>
                </a:solidFill>
                <a:latin typeface="Verdana"/>
                <a:ea typeface="Verdana"/>
                <a:cs typeface="Verdana"/>
                <a:sym typeface="Verdana"/>
              </a:defRPr>
            </a:lvl2pPr>
            <a:lvl3pPr marL="1371600" lvl="2" indent="-342900" algn="l">
              <a:lnSpc>
                <a:spcPct val="90000"/>
              </a:lnSpc>
              <a:spcBef>
                <a:spcPts val="500"/>
              </a:spcBef>
              <a:spcAft>
                <a:spcPts val="0"/>
              </a:spcAft>
              <a:buClr>
                <a:srgbClr val="7F7F7F"/>
              </a:buClr>
              <a:buSzPts val="1800"/>
              <a:buChar char="•"/>
              <a:defRPr sz="1800">
                <a:solidFill>
                  <a:srgbClr val="7F7F7F"/>
                </a:solidFill>
                <a:latin typeface="Verdana"/>
                <a:ea typeface="Verdana"/>
                <a:cs typeface="Verdana"/>
                <a:sym typeface="Verdana"/>
              </a:defRPr>
            </a:lvl3pPr>
            <a:lvl4pPr marL="1828800" lvl="3"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4pPr>
            <a:lvl5pPr marL="2286000" lvl="4"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599698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Aletas Meteomarinas PACIFICO">
  <p:cSld name="Aletas Meteomarinas PACIFICO">
    <p:spTree>
      <p:nvGrpSpPr>
        <p:cNvPr id="1" name="Shape 249"/>
        <p:cNvGrpSpPr/>
        <p:nvPr/>
      </p:nvGrpSpPr>
      <p:grpSpPr>
        <a:xfrm>
          <a:off x="0" y="0"/>
          <a:ext cx="0" cy="0"/>
          <a:chOff x="0" y="0"/>
          <a:chExt cx="0" cy="0"/>
        </a:xfrm>
      </p:grpSpPr>
      <p:pic>
        <p:nvPicPr>
          <p:cNvPr id="2" name="Google Shape;250;p96" descr="Forma, Rectángulo&#10;&#10;Descripción generada automáticamente con confianza media">
            <a:extLst>
              <a:ext uri="{FF2B5EF4-FFF2-40B4-BE49-F238E27FC236}">
                <a16:creationId xmlns:a16="http://schemas.microsoft.com/office/drawing/2014/main" id="{1E838D56-2DFC-C15E-EF22-0447016F9E4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51;p96" descr="Forma&#10;&#10;Descripción generada automáticamente con confianza baja">
            <a:extLst>
              <a:ext uri="{FF2B5EF4-FFF2-40B4-BE49-F238E27FC236}">
                <a16:creationId xmlns:a16="http://schemas.microsoft.com/office/drawing/2014/main" id="{B2507636-6AD4-F54B-A89B-E2B2F32C839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52;p96">
            <a:extLst>
              <a:ext uri="{FF2B5EF4-FFF2-40B4-BE49-F238E27FC236}">
                <a16:creationId xmlns:a16="http://schemas.microsoft.com/office/drawing/2014/main" id="{E7B84196-A5FD-FCF5-8938-A1F6D5467FD7}"/>
              </a:ext>
            </a:extLst>
          </p:cNvPr>
          <p:cNvSpPr>
            <a:spLocks noChangeArrowheads="1"/>
          </p:cNvSpPr>
          <p:nvPr/>
        </p:nvSpPr>
        <p:spPr bwMode="auto">
          <a:xfrm>
            <a:off x="8615363" y="1047750"/>
            <a:ext cx="3421062" cy="5097463"/>
          </a:xfrm>
          <a:prstGeom prst="roundRect">
            <a:avLst>
              <a:gd name="adj" fmla="val 4699"/>
            </a:avLst>
          </a:prstGeom>
          <a:solidFill>
            <a:srgbClr val="F2F2F2"/>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253;p96">
            <a:extLst>
              <a:ext uri="{FF2B5EF4-FFF2-40B4-BE49-F238E27FC236}">
                <a16:creationId xmlns:a16="http://schemas.microsoft.com/office/drawing/2014/main" id="{A7374A18-484E-5B0D-DAC6-C50C2DF2403B}"/>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407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6" name="Google Shape;254;p96">
            <a:extLst>
              <a:ext uri="{FF2B5EF4-FFF2-40B4-BE49-F238E27FC236}">
                <a16:creationId xmlns:a16="http://schemas.microsoft.com/office/drawing/2014/main" id="{5D38D6DD-B1B7-4EA7-C647-B9C59E3B02B4}"/>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7" name="Google Shape;255;p96">
            <a:extLst>
              <a:ext uri="{FF2B5EF4-FFF2-40B4-BE49-F238E27FC236}">
                <a16:creationId xmlns:a16="http://schemas.microsoft.com/office/drawing/2014/main" id="{58378F20-C780-2124-9C03-4E0D573C30EB}"/>
              </a:ext>
            </a:extLst>
          </p:cNvPr>
          <p:cNvSpPr txBox="1">
            <a:spLocks noChangeArrowheads="1"/>
          </p:cNvSpPr>
          <p:nvPr/>
        </p:nvSpPr>
        <p:spPr bwMode="auto">
          <a:xfrm>
            <a:off x="4349750" y="9525"/>
            <a:ext cx="4233863" cy="6159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800" b="1">
                <a:solidFill>
                  <a:srgbClr val="00FFFF"/>
                </a:solidFill>
                <a:latin typeface="Verdana" panose="020B0604030504040204" pitchFamily="34" charset="0"/>
                <a:sym typeface="Verdana" panose="020B0604030504040204" pitchFamily="34" charset="0"/>
              </a:rPr>
              <a:t>Alertas Meteomarinas Vigentes</a:t>
            </a:r>
            <a:endParaRPr lang="es-CO" altLang="es-CO"/>
          </a:p>
          <a:p>
            <a:pPr algn="ctr" eaLnBrk="1" fontAlgn="auto" hangingPunct="1">
              <a:spcBef>
                <a:spcPts val="0"/>
              </a:spcBef>
              <a:spcAft>
                <a:spcPts val="0"/>
              </a:spcAft>
              <a:defRPr/>
            </a:pPr>
            <a:r>
              <a:rPr lang="es-CO" altLang="es-CO" sz="1600">
                <a:solidFill>
                  <a:srgbClr val="FFFFFF"/>
                </a:solidFill>
                <a:latin typeface="Verdana" panose="020B0604030504040204" pitchFamily="34" charset="0"/>
                <a:sym typeface="Verdana" panose="020B0604030504040204" pitchFamily="34" charset="0"/>
              </a:rPr>
              <a:t>Océano Pacifico Nacional</a:t>
            </a:r>
            <a:endParaRPr lang="es-CO" altLang="es-CO"/>
          </a:p>
        </p:txBody>
      </p:sp>
      <p:pic>
        <p:nvPicPr>
          <p:cNvPr id="8" name="Google Shape;256;p96">
            <a:extLst>
              <a:ext uri="{FF2B5EF4-FFF2-40B4-BE49-F238E27FC236}">
                <a16:creationId xmlns:a16="http://schemas.microsoft.com/office/drawing/2014/main" id="{A20E8BCA-DAE4-65AC-BC06-5E5CBA34010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47638"/>
            <a:ext cx="733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257;p96">
            <a:extLst>
              <a:ext uri="{FF2B5EF4-FFF2-40B4-BE49-F238E27FC236}">
                <a16:creationId xmlns:a16="http://schemas.microsoft.com/office/drawing/2014/main" id="{B0A3EC40-B183-42E6-BA73-9FAFB6A063CF}"/>
              </a:ext>
            </a:extLst>
          </p:cNvPr>
          <p:cNvSpPr txBox="1">
            <a:spLocks noChangeArrowheads="1"/>
          </p:cNvSpPr>
          <p:nvPr/>
        </p:nvSpPr>
        <p:spPr bwMode="auto">
          <a:xfrm>
            <a:off x="8666163" y="1174750"/>
            <a:ext cx="3200400" cy="30797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b="1">
                <a:solidFill>
                  <a:srgbClr val="004070"/>
                </a:solidFill>
                <a:latin typeface="Verdana" panose="020B0604030504040204" pitchFamily="34" charset="0"/>
                <a:sym typeface="Verdana" panose="020B0604030504040204" pitchFamily="34" charset="0"/>
              </a:rPr>
              <a:t>Abreviaturas</a:t>
            </a:r>
            <a:endParaRPr lang="es-CO" altLang="es-CO"/>
          </a:p>
        </p:txBody>
      </p:sp>
      <p:sp>
        <p:nvSpPr>
          <p:cNvPr id="10" name="Google Shape;258;p96">
            <a:extLst>
              <a:ext uri="{FF2B5EF4-FFF2-40B4-BE49-F238E27FC236}">
                <a16:creationId xmlns:a16="http://schemas.microsoft.com/office/drawing/2014/main" id="{C1D5FD0C-8329-94B0-E9D6-87C973BC8538}"/>
              </a:ext>
            </a:extLst>
          </p:cNvPr>
          <p:cNvSpPr txBox="1">
            <a:spLocks noChangeArrowheads="1"/>
          </p:cNvSpPr>
          <p:nvPr/>
        </p:nvSpPr>
        <p:spPr bwMode="auto">
          <a:xfrm>
            <a:off x="8777288" y="1495425"/>
            <a:ext cx="3194050" cy="5080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VV</a:t>
            </a:r>
            <a:r>
              <a:rPr lang="es-CO" altLang="es-CO" sz="900">
                <a:latin typeface="Verdana" panose="020B0604030504040204" pitchFamily="34" charset="0"/>
                <a:sym typeface="Verdana" panose="020B0604030504040204" pitchFamily="34" charset="0"/>
              </a:rPr>
              <a:t> </a:t>
            </a:r>
            <a:r>
              <a:rPr lang="es-CO" altLang="es-CO" sz="900">
                <a:solidFill>
                  <a:srgbClr val="7F7F7F"/>
                </a:solidFill>
                <a:latin typeface="Verdana" panose="020B0604030504040204" pitchFamily="34" charset="0"/>
                <a:sym typeface="Verdana" panose="020B0604030504040204" pitchFamily="34" charset="0"/>
              </a:rPr>
              <a:t>– Velocidad del viento máxima probable.</a:t>
            </a:r>
            <a:endParaRPr lang="es-CO" altLang="es-CO"/>
          </a:p>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DV</a:t>
            </a:r>
            <a:r>
              <a:rPr lang="es-CO" altLang="es-CO" sz="900">
                <a:solidFill>
                  <a:srgbClr val="7F7F7F"/>
                </a:solidFill>
                <a:latin typeface="Verdana" panose="020B0604030504040204" pitchFamily="34" charset="0"/>
                <a:sym typeface="Verdana" panose="020B0604030504040204" pitchFamily="34" charset="0"/>
              </a:rPr>
              <a:t> – Dirección predominante del viento.</a:t>
            </a:r>
            <a:endParaRPr lang="es-CO" altLang="es-CO"/>
          </a:p>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AO</a:t>
            </a:r>
            <a:r>
              <a:rPr lang="es-CO" altLang="es-CO" sz="900">
                <a:solidFill>
                  <a:srgbClr val="7F7F7F"/>
                </a:solidFill>
                <a:latin typeface="Verdana" panose="020B0604030504040204" pitchFamily="34" charset="0"/>
                <a:sym typeface="Verdana" panose="020B0604030504040204" pitchFamily="34" charset="0"/>
              </a:rPr>
              <a:t> – Altura significativa de la ola.</a:t>
            </a:r>
            <a:endParaRPr lang="es-CO" altLang="es-CO"/>
          </a:p>
        </p:txBody>
      </p:sp>
      <p:sp>
        <p:nvSpPr>
          <p:cNvPr id="11" name="Google Shape;259;p96">
            <a:extLst>
              <a:ext uri="{FF2B5EF4-FFF2-40B4-BE49-F238E27FC236}">
                <a16:creationId xmlns:a16="http://schemas.microsoft.com/office/drawing/2014/main" id="{55296BF7-3490-E730-306F-0130DC9D061B}"/>
              </a:ext>
            </a:extLst>
          </p:cNvPr>
          <p:cNvSpPr txBox="1">
            <a:spLocks noChangeArrowheads="1"/>
          </p:cNvSpPr>
          <p:nvPr/>
        </p:nvSpPr>
        <p:spPr bwMode="auto">
          <a:xfrm>
            <a:off x="8666163" y="2020888"/>
            <a:ext cx="3200400" cy="306387"/>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b="1">
                <a:solidFill>
                  <a:srgbClr val="004070"/>
                </a:solidFill>
                <a:latin typeface="Verdana" panose="020B0604030504040204" pitchFamily="34" charset="0"/>
                <a:sym typeface="Verdana" panose="020B0604030504040204" pitchFamily="34" charset="0"/>
              </a:rPr>
              <a:t>Convenciones</a:t>
            </a:r>
            <a:endParaRPr lang="es-CO" altLang="es-CO"/>
          </a:p>
        </p:txBody>
      </p:sp>
      <p:sp>
        <p:nvSpPr>
          <p:cNvPr id="12" name="Google Shape;260;p96">
            <a:extLst>
              <a:ext uri="{FF2B5EF4-FFF2-40B4-BE49-F238E27FC236}">
                <a16:creationId xmlns:a16="http://schemas.microsoft.com/office/drawing/2014/main" id="{FAF4E31B-A6ED-681B-C38F-C3274D1669A2}"/>
              </a:ext>
            </a:extLst>
          </p:cNvPr>
          <p:cNvSpPr txBox="1">
            <a:spLocks noChangeArrowheads="1"/>
          </p:cNvSpPr>
          <p:nvPr/>
        </p:nvSpPr>
        <p:spPr bwMode="auto">
          <a:xfrm>
            <a:off x="9231313" y="2359025"/>
            <a:ext cx="2667000" cy="15081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Tiempo Lluvioso</a:t>
            </a:r>
            <a:endParaRPr lang="es-CO" altLang="es-CO"/>
          </a:p>
          <a:p>
            <a:pPr eaLnBrk="1" fontAlgn="auto" hangingPunct="1">
              <a:spcBef>
                <a:spcPts val="0"/>
              </a:spcBef>
              <a:spcAft>
                <a:spcPts val="0"/>
              </a:spcAft>
              <a:defRPr/>
            </a:pPr>
            <a:r>
              <a:rPr lang="es-CO" altLang="es-CO" sz="700">
                <a:solidFill>
                  <a:srgbClr val="7F7F7F"/>
                </a:solidFill>
                <a:latin typeface="Verdana" panose="020B0604030504040204" pitchFamily="34" charset="0"/>
                <a:sym typeface="Verdana" panose="020B0604030504040204" pitchFamily="34" charset="0"/>
              </a:rPr>
              <a:t>Probabilidad de lluvias moderadas a fuertes, en algunos casos con posibilidad de tormentas eléctricas y rachas de viento.</a:t>
            </a:r>
            <a:endParaRPr lang="es-CO" altLang="es-CO"/>
          </a:p>
          <a:p>
            <a:pPr eaLnBrk="1" fontAlgn="auto" hangingPunct="1">
              <a:spcBef>
                <a:spcPts val="0"/>
              </a:spcBef>
              <a:spcAft>
                <a:spcPts val="0"/>
              </a:spcAft>
              <a:defRPr/>
            </a:pPr>
            <a:r>
              <a:rPr lang="es-CO" altLang="es-CO" sz="3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004070"/>
              </a:buClr>
              <a:buSzPts val="900"/>
              <a:buFont typeface="Verdana" panose="020B0604030504040204" pitchFamily="34" charset="0"/>
              <a:buNone/>
              <a:defRPr/>
            </a:pPr>
            <a:r>
              <a:rPr lang="es-CO" altLang="es-CO" sz="900" b="1">
                <a:solidFill>
                  <a:srgbClr val="004070"/>
                </a:solidFill>
                <a:latin typeface="Verdana" panose="020B0604030504040204" pitchFamily="34" charset="0"/>
                <a:sym typeface="Verdana" panose="020B0604030504040204" pitchFamily="34" charset="0"/>
              </a:rPr>
              <a:t>Sugerencia o recomendación</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las embarcaciones de poco calado, consultar con las Capitanías de puerto antes de zarpar en zonas de inminente tempestad.</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los bañistas y habitantes costeros, estar atentos a la evolución de las condiciones meteorológicas y a los avisos de las autoridades locales.</a:t>
            </a:r>
            <a:endParaRPr lang="es-CO" altLang="es-CO"/>
          </a:p>
        </p:txBody>
      </p:sp>
      <p:pic>
        <p:nvPicPr>
          <p:cNvPr id="13" name="Google Shape;261;p96">
            <a:extLst>
              <a:ext uri="{FF2B5EF4-FFF2-40B4-BE49-F238E27FC236}">
                <a16:creationId xmlns:a16="http://schemas.microsoft.com/office/drawing/2014/main" id="{560ACE80-C3A6-E3D4-EABA-036BF82303E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262;p96">
            <a:extLst>
              <a:ext uri="{FF2B5EF4-FFF2-40B4-BE49-F238E27FC236}">
                <a16:creationId xmlns:a16="http://schemas.microsoft.com/office/drawing/2014/main" id="{BCF89D03-920B-EE6C-58D9-90498CF30BAF}"/>
              </a:ext>
            </a:extLst>
          </p:cNvPr>
          <p:cNvSpPr txBox="1">
            <a:spLocks noChangeArrowheads="1"/>
          </p:cNvSpPr>
          <p:nvPr/>
        </p:nvSpPr>
        <p:spPr bwMode="auto">
          <a:xfrm>
            <a:off x="9231313" y="3871913"/>
            <a:ext cx="2667000" cy="877887"/>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Pleamar</a:t>
            </a:r>
            <a:endParaRPr lang="es-CO" altLang="es-CO"/>
          </a:p>
          <a:p>
            <a:pPr eaLnBrk="1" fontAlgn="auto" hangingPunct="1">
              <a:spcBef>
                <a:spcPts val="0"/>
              </a:spcBef>
              <a:spcAft>
                <a:spcPts val="0"/>
              </a:spcAft>
              <a:defRPr/>
            </a:pPr>
            <a:r>
              <a:rPr lang="es-CO" altLang="es-CO" sz="700">
                <a:solidFill>
                  <a:srgbClr val="7F7F7F"/>
                </a:solidFill>
                <a:latin typeface="Verdana" panose="020B0604030504040204" pitchFamily="34" charset="0"/>
                <a:sym typeface="Verdana" panose="020B0604030504040204" pitchFamily="34" charset="0"/>
              </a:rPr>
              <a:t>La marea alcanzará su máximo nivel en el intervalo de tiempo establecido.</a:t>
            </a:r>
            <a:endParaRPr lang="es-CO" altLang="es-CO"/>
          </a:p>
          <a:p>
            <a:pPr eaLnBrk="1" fontAlgn="auto" hangingPunct="1">
              <a:spcBef>
                <a:spcPts val="0"/>
              </a:spcBef>
              <a:spcAft>
                <a:spcPts val="0"/>
              </a:spcAft>
              <a:defRPr/>
            </a:pPr>
            <a:r>
              <a:rPr lang="es-CO" altLang="es-CO" sz="3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004070"/>
              </a:buClr>
              <a:buSzPts val="900"/>
              <a:buFont typeface="Verdana" panose="020B0604030504040204" pitchFamily="34" charset="0"/>
              <a:buNone/>
              <a:defRPr/>
            </a:pPr>
            <a:r>
              <a:rPr lang="es-CO" altLang="es-CO" sz="900" b="1">
                <a:solidFill>
                  <a:srgbClr val="004070"/>
                </a:solidFill>
                <a:latin typeface="Verdana" panose="020B0604030504040204" pitchFamily="34" charset="0"/>
                <a:sym typeface="Verdana" panose="020B0604030504040204" pitchFamily="34" charset="0"/>
              </a:rPr>
              <a:t>Sugerencia o recomendación</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Se sugiere a los habitantes costeros estar atentos a la evolución del fenómeno.</a:t>
            </a:r>
            <a:endParaRPr lang="es-CO" altLang="es-CO"/>
          </a:p>
        </p:txBody>
      </p:sp>
      <p:pic>
        <p:nvPicPr>
          <p:cNvPr id="15" name="Google Shape;263;p96">
            <a:extLst>
              <a:ext uri="{FF2B5EF4-FFF2-40B4-BE49-F238E27FC236}">
                <a16:creationId xmlns:a16="http://schemas.microsoft.com/office/drawing/2014/main" id="{78AABEB8-59F1-53F1-EEB8-68527A32A07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264;p96">
            <a:extLst>
              <a:ext uri="{FF2B5EF4-FFF2-40B4-BE49-F238E27FC236}">
                <a16:creationId xmlns:a16="http://schemas.microsoft.com/office/drawing/2014/main" id="{DE98F06C-6892-1448-D0F4-4F3393084D35}"/>
              </a:ext>
            </a:extLst>
          </p:cNvPr>
          <p:cNvSpPr txBox="1">
            <a:spLocks noChangeArrowheads="1"/>
          </p:cNvSpPr>
          <p:nvPr/>
        </p:nvSpPr>
        <p:spPr bwMode="auto">
          <a:xfrm>
            <a:off x="9231313" y="4778375"/>
            <a:ext cx="2667000" cy="1292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Viento y oleaje</a:t>
            </a:r>
            <a:endParaRPr lang="es-CO" altLang="es-CO"/>
          </a:p>
          <a:p>
            <a:pPr eaLnBrk="1" fontAlgn="auto" hangingPunct="1">
              <a:spcBef>
                <a:spcPts val="0"/>
              </a:spcBef>
              <a:spcAft>
                <a:spcPts val="0"/>
              </a:spcAft>
              <a:defRPr/>
            </a:pPr>
            <a:r>
              <a:rPr lang="es-CO" altLang="es-CO" sz="700">
                <a:solidFill>
                  <a:srgbClr val="7F7F7F"/>
                </a:solidFill>
                <a:latin typeface="Verdana" panose="020B0604030504040204" pitchFamily="34" charset="0"/>
                <a:sym typeface="Verdana" panose="020B0604030504040204" pitchFamily="34" charset="0"/>
              </a:rPr>
              <a:t>Velocidad del viento y altura del oleaje con valores por encima de lo normal para la época.</a:t>
            </a:r>
            <a:endParaRPr lang="es-CO" altLang="es-CO"/>
          </a:p>
          <a:p>
            <a:pPr eaLnBrk="1" fontAlgn="auto" hangingPunct="1">
              <a:spcBef>
                <a:spcPts val="0"/>
              </a:spcBef>
              <a:spcAft>
                <a:spcPts val="0"/>
              </a:spcAft>
              <a:defRPr/>
            </a:pPr>
            <a:r>
              <a:rPr lang="es-CO" altLang="es-CO" sz="3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004070"/>
              </a:buClr>
              <a:buSzPts val="900"/>
              <a:buFont typeface="Verdana" panose="020B0604030504040204" pitchFamily="34" charset="0"/>
              <a:buNone/>
              <a:defRPr/>
            </a:pPr>
            <a:r>
              <a:rPr lang="es-CO" altLang="es-CO" sz="900" b="1">
                <a:solidFill>
                  <a:srgbClr val="004070"/>
                </a:solidFill>
                <a:latin typeface="Verdana" panose="020B0604030504040204" pitchFamily="34" charset="0"/>
                <a:sym typeface="Verdana" panose="020B0604030504040204" pitchFamily="34" charset="0"/>
              </a:rPr>
              <a:t>Sugerencia o recomendación</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los bañistas y habitantes costeros, estar atentos a la evolución del fenómeno y a las indicaciones de las autoridades locales.</a:t>
            </a:r>
            <a:endParaRPr lang="es-CO" altLang="es-CO"/>
          </a:p>
          <a:p>
            <a:pPr eaLnBrk="1" fontAlgn="auto" hangingPunct="1">
              <a:spcBef>
                <a:spcPts val="0"/>
              </a:spcBef>
              <a:spcAft>
                <a:spcPts val="0"/>
              </a:spcAft>
              <a:buSzPts val="700"/>
              <a:buFont typeface="Calibri" panose="020F0502020204030204" pitchFamily="34" charset="0"/>
              <a:buNone/>
              <a:defRPr/>
            </a:pPr>
            <a:endParaRPr lang="es-CO" altLang="es-CO" sz="700">
              <a:solidFill>
                <a:srgbClr val="7F7F7F"/>
              </a:solidFill>
              <a:latin typeface="Verdana" panose="020B0604030504040204" pitchFamily="34" charset="0"/>
              <a:sym typeface="Verdana" panose="020B0604030504040204" pitchFamily="34" charset="0"/>
            </a:endParaRPr>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sym typeface="Arial Narrow" panose="020B0606020202030204" pitchFamily="34" charset="0"/>
              </a:rPr>
              <a:t>.</a:t>
            </a:r>
            <a:endParaRPr lang="es-CO" altLang="es-CO"/>
          </a:p>
        </p:txBody>
      </p:sp>
      <p:pic>
        <p:nvPicPr>
          <p:cNvPr id="17" name="Google Shape;265;p96">
            <a:extLst>
              <a:ext uri="{FF2B5EF4-FFF2-40B4-BE49-F238E27FC236}">
                <a16:creationId xmlns:a16="http://schemas.microsoft.com/office/drawing/2014/main" id="{8ED1A0AB-2FF6-438B-27D7-EF6093DBE21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266;p96">
            <a:extLst>
              <a:ext uri="{FF2B5EF4-FFF2-40B4-BE49-F238E27FC236}">
                <a16:creationId xmlns:a16="http://schemas.microsoft.com/office/drawing/2014/main" id="{605B33CE-F839-E486-A7BD-C625F0799F03}"/>
              </a:ext>
            </a:extLst>
          </p:cNvPr>
          <p:cNvSpPr txBox="1">
            <a:spLocks noChangeArrowheads="1"/>
          </p:cNvSpPr>
          <p:nvPr/>
        </p:nvSpPr>
        <p:spPr bwMode="auto">
          <a:xfrm>
            <a:off x="8601075" y="6218238"/>
            <a:ext cx="3482975"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buClr>
                <a:srgbClr val="7F7F7F"/>
              </a:buClr>
              <a:buSzPts val="600"/>
              <a:buFont typeface="Verdana" panose="020B0604030504040204" pitchFamily="34" charset="0"/>
              <a:buNone/>
              <a:defRPr/>
            </a:pPr>
            <a:r>
              <a:rPr lang="es-CO" altLang="es-CO" sz="600">
                <a:solidFill>
                  <a:srgbClr val="7F7F7F"/>
                </a:solidFill>
                <a:latin typeface="Verdana" panose="020B0604030504040204" pitchFamily="34" charset="0"/>
                <a:sym typeface="Verdana" panose="020B0604030504040204" pitchFamily="34" charset="0"/>
              </a:rPr>
              <a:t>* La altura significativa de la ola, representa la media del tercio más alto de las olas, por lo cual la altura máxima posible puede ser incluso superior al doble de este valor.</a:t>
            </a:r>
            <a:endParaRPr lang="es-CO" altLang="es-CO"/>
          </a:p>
        </p:txBody>
      </p:sp>
      <p:sp>
        <p:nvSpPr>
          <p:cNvPr id="19" name="Google Shape;267;p96">
            <a:extLst>
              <a:ext uri="{FF2B5EF4-FFF2-40B4-BE49-F238E27FC236}">
                <a16:creationId xmlns:a16="http://schemas.microsoft.com/office/drawing/2014/main" id="{63F0907E-A8AD-706F-670F-8F5C72B8CCDE}"/>
              </a:ext>
            </a:extLst>
          </p:cNvPr>
          <p:cNvSpPr>
            <a:spLocks noChangeArrowheads="1"/>
          </p:cNvSpPr>
          <p:nvPr/>
        </p:nvSpPr>
        <p:spPr bwMode="auto">
          <a:xfrm>
            <a:off x="53975" y="1063625"/>
            <a:ext cx="8609013" cy="5376863"/>
          </a:xfrm>
          <a:prstGeom prst="rect">
            <a:avLst/>
          </a:prstGeom>
          <a:blipFill dpi="0" rotWithShape="1">
            <a:blip r:embed="rId8"/>
            <a:srcRect/>
            <a:stretch>
              <a:fillRect/>
            </a:stretch>
          </a:blipFill>
          <a:ln>
            <a:noFill/>
          </a:ln>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1494822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Pronóstico amenaza deslizamientos tierra">
  <p:cSld name="Pronóstico amenaza deslizamientos tierra">
    <p:spTree>
      <p:nvGrpSpPr>
        <p:cNvPr id="1" name="Shape 268"/>
        <p:cNvGrpSpPr/>
        <p:nvPr/>
      </p:nvGrpSpPr>
      <p:grpSpPr>
        <a:xfrm>
          <a:off x="0" y="0"/>
          <a:ext cx="0" cy="0"/>
          <a:chOff x="0" y="0"/>
          <a:chExt cx="0" cy="0"/>
        </a:xfrm>
      </p:grpSpPr>
      <p:pic>
        <p:nvPicPr>
          <p:cNvPr id="2" name="Google Shape;269;p109" descr="Forma, Rectángulo&#10;&#10;Descripción generada automáticamente con confianza media">
            <a:extLst>
              <a:ext uri="{FF2B5EF4-FFF2-40B4-BE49-F238E27FC236}">
                <a16:creationId xmlns:a16="http://schemas.microsoft.com/office/drawing/2014/main" id="{869F23C8-891F-6C03-CC5F-C67D7A159BB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70;p109" descr="Forma&#10;&#10;Descripción generada automáticamente con confianza baja">
            <a:extLst>
              <a:ext uri="{FF2B5EF4-FFF2-40B4-BE49-F238E27FC236}">
                <a16:creationId xmlns:a16="http://schemas.microsoft.com/office/drawing/2014/main" id="{71BE0936-186B-027F-B5DC-208649B9FD0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71;p109">
            <a:extLst>
              <a:ext uri="{FF2B5EF4-FFF2-40B4-BE49-F238E27FC236}">
                <a16:creationId xmlns:a16="http://schemas.microsoft.com/office/drawing/2014/main" id="{4236693B-99B2-3F8A-E25C-C070F596100B}"/>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563A12"/>
              </a:gs>
              <a:gs pos="70000">
                <a:srgbClr val="2D4A19"/>
              </a:gs>
              <a:gs pos="100000">
                <a:srgbClr val="37591F"/>
              </a:gs>
            </a:gsLst>
            <a:lin ang="81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272;p109">
            <a:extLst>
              <a:ext uri="{FF2B5EF4-FFF2-40B4-BE49-F238E27FC236}">
                <a16:creationId xmlns:a16="http://schemas.microsoft.com/office/drawing/2014/main" id="{8EC8EB55-B1CB-9B9F-77DA-F689B8A65E10}"/>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73;p109">
            <a:extLst>
              <a:ext uri="{FF2B5EF4-FFF2-40B4-BE49-F238E27FC236}">
                <a16:creationId xmlns:a16="http://schemas.microsoft.com/office/drawing/2014/main" id="{3E916F21-2940-9F0E-2274-E831AF465D29}"/>
              </a:ext>
            </a:extLst>
          </p:cNvPr>
          <p:cNvSpPr txBox="1">
            <a:spLocks noChangeArrowheads="1"/>
          </p:cNvSpPr>
          <p:nvPr/>
        </p:nvSpPr>
        <p:spPr bwMode="auto">
          <a:xfrm>
            <a:off x="4394200" y="9525"/>
            <a:ext cx="4054475" cy="646113"/>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Pronóstico de la Amenaza por</a:t>
            </a:r>
            <a:endParaRPr lang="es-CO" altLang="es-CO"/>
          </a:p>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Deslizamientos de Tierra</a:t>
            </a:r>
            <a:endParaRPr lang="es-CO" altLang="es-CO"/>
          </a:p>
        </p:txBody>
      </p:sp>
      <p:pic>
        <p:nvPicPr>
          <p:cNvPr id="7" name="Google Shape;274;p109">
            <a:extLst>
              <a:ext uri="{FF2B5EF4-FFF2-40B4-BE49-F238E27FC236}">
                <a16:creationId xmlns:a16="http://schemas.microsoft.com/office/drawing/2014/main" id="{F3582EFD-2D89-CB7C-4065-530020EAA08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9988" y="-9525"/>
            <a:ext cx="66357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 name="Google Shape;275;p109"/>
          <p:cNvSpPr txBox="1">
            <a:spLocks noGrp="1"/>
          </p:cNvSpPr>
          <p:nvPr>
            <p:ph type="body" idx="1"/>
          </p:nvPr>
        </p:nvSpPr>
        <p:spPr>
          <a:xfrm>
            <a:off x="3741738" y="769938"/>
            <a:ext cx="4708525" cy="376237"/>
          </a:xfrm>
          <a:prstGeom prst="rect">
            <a:avLst/>
          </a:prstGeom>
          <a:noFill/>
          <a:ln>
            <a:noFill/>
          </a:ln>
        </p:spPr>
        <p:txBody>
          <a:bodyPr spcFirstLastPara="1">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327052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276"/>
        <p:cNvGrpSpPr/>
        <p:nvPr/>
      </p:nvGrpSpPr>
      <p:grpSpPr>
        <a:xfrm>
          <a:off x="0" y="0"/>
          <a:ext cx="0" cy="0"/>
          <a:chOff x="0" y="0"/>
          <a:chExt cx="0" cy="0"/>
        </a:xfrm>
      </p:grpSpPr>
      <p:pic>
        <p:nvPicPr>
          <p:cNvPr id="2" name="Google Shape;277;p110" descr="Forma, Rectángulo&#10;&#10;Descripción generada automáticamente con confianza media">
            <a:extLst>
              <a:ext uri="{FF2B5EF4-FFF2-40B4-BE49-F238E27FC236}">
                <a16:creationId xmlns:a16="http://schemas.microsoft.com/office/drawing/2014/main" id="{F9425BD6-816E-B357-233B-BBD2DADBEF6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78;p110" descr="Forma&#10;&#10;Descripción generada automáticamente con confianza baja">
            <a:extLst>
              <a:ext uri="{FF2B5EF4-FFF2-40B4-BE49-F238E27FC236}">
                <a16:creationId xmlns:a16="http://schemas.microsoft.com/office/drawing/2014/main" id="{B7D21304-E329-CF23-80E2-2FF4772269D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79;p110">
            <a:extLst>
              <a:ext uri="{FF2B5EF4-FFF2-40B4-BE49-F238E27FC236}">
                <a16:creationId xmlns:a16="http://schemas.microsoft.com/office/drawing/2014/main" id="{93F6257D-8D0F-8A63-D408-32F223B46D79}"/>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FFD966"/>
              </a:gs>
              <a:gs pos="36000">
                <a:srgbClr val="FF0000"/>
              </a:gs>
              <a:gs pos="92000">
                <a:srgbClr val="833C0B"/>
              </a:gs>
              <a:gs pos="100000">
                <a:srgbClr val="833C0B"/>
              </a:gs>
            </a:gsLst>
            <a:lin ang="81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280;p110">
            <a:extLst>
              <a:ext uri="{FF2B5EF4-FFF2-40B4-BE49-F238E27FC236}">
                <a16:creationId xmlns:a16="http://schemas.microsoft.com/office/drawing/2014/main" id="{E242735E-4757-B910-A202-1EF468689A37}"/>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81;p110">
            <a:extLst>
              <a:ext uri="{FF2B5EF4-FFF2-40B4-BE49-F238E27FC236}">
                <a16:creationId xmlns:a16="http://schemas.microsoft.com/office/drawing/2014/main" id="{F24C59A9-9BD1-FFDB-89CE-0F15FFF66255}"/>
              </a:ext>
            </a:extLst>
          </p:cNvPr>
          <p:cNvSpPr txBox="1">
            <a:spLocks noChangeArrowheads="1"/>
          </p:cNvSpPr>
          <p:nvPr/>
        </p:nvSpPr>
        <p:spPr bwMode="auto">
          <a:xfrm>
            <a:off x="4062413" y="9525"/>
            <a:ext cx="4610100" cy="646113"/>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Pronóstico de la Amenaza por</a:t>
            </a:r>
            <a:endParaRPr lang="es-CO" altLang="es-CO"/>
          </a:p>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Incendios de la Cobertura Vegetal</a:t>
            </a:r>
            <a:endParaRPr lang="es-CO" altLang="es-CO"/>
          </a:p>
        </p:txBody>
      </p:sp>
      <p:pic>
        <p:nvPicPr>
          <p:cNvPr id="7" name="Google Shape;282;p110">
            <a:extLst>
              <a:ext uri="{FF2B5EF4-FFF2-40B4-BE49-F238E27FC236}">
                <a16:creationId xmlns:a16="http://schemas.microsoft.com/office/drawing/2014/main" id="{06DAC1CD-1E24-DF40-39B5-2C29562E521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73025"/>
            <a:ext cx="3698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 name="Google Shape;283;p110"/>
          <p:cNvSpPr txBox="1">
            <a:spLocks noGrp="1"/>
          </p:cNvSpPr>
          <p:nvPr>
            <p:ph type="body" idx="1"/>
          </p:nvPr>
        </p:nvSpPr>
        <p:spPr>
          <a:xfrm>
            <a:off x="3741738" y="769938"/>
            <a:ext cx="4708525" cy="376237"/>
          </a:xfrm>
          <a:prstGeom prst="rect">
            <a:avLst/>
          </a:prstGeom>
          <a:noFill/>
          <a:ln>
            <a:noFill/>
          </a:ln>
        </p:spPr>
        <p:txBody>
          <a:bodyPr spcFirstLastPara="1">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533164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116693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1_Alertas Hidrológicas">
  <p:cSld name="1_Alertas Hidrológicas">
    <p:spTree>
      <p:nvGrpSpPr>
        <p:cNvPr id="1" name="Shape 705"/>
        <p:cNvGrpSpPr/>
        <p:nvPr/>
      </p:nvGrpSpPr>
      <p:grpSpPr>
        <a:xfrm>
          <a:off x="0" y="0"/>
          <a:ext cx="0" cy="0"/>
          <a:chOff x="0" y="0"/>
          <a:chExt cx="0" cy="0"/>
        </a:xfrm>
      </p:grpSpPr>
      <p:pic>
        <p:nvPicPr>
          <p:cNvPr id="2" name="Google Shape;706;p70">
            <a:extLst>
              <a:ext uri="{FF2B5EF4-FFF2-40B4-BE49-F238E27FC236}">
                <a16:creationId xmlns:a16="http://schemas.microsoft.com/office/drawing/2014/main" id="{512FB2FF-4F04-4C9F-79A6-70772A265E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77" t="12900" r="2" b="27872"/>
          <a:stretch>
            <a:fillRect/>
          </a:stretch>
        </p:blipFill>
        <p:spPr bwMode="auto">
          <a:xfrm>
            <a:off x="0" y="1947863"/>
            <a:ext cx="1218882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707;p70">
            <a:extLst>
              <a:ext uri="{FF2B5EF4-FFF2-40B4-BE49-F238E27FC236}">
                <a16:creationId xmlns:a16="http://schemas.microsoft.com/office/drawing/2014/main" id="{E2F10759-0509-8701-5E2F-79105C262B42}"/>
              </a:ext>
            </a:extLst>
          </p:cNvPr>
          <p:cNvSpPr/>
          <p:nvPr/>
        </p:nvSpPr>
        <p:spPr>
          <a:xfrm>
            <a:off x="-3175" y="222250"/>
            <a:ext cx="12192000" cy="6470650"/>
          </a:xfrm>
          <a:prstGeom prst="rect">
            <a:avLst/>
          </a:prstGeom>
          <a:gradFill>
            <a:gsLst>
              <a:gs pos="0">
                <a:srgbClr val="1E4E79">
                  <a:alpha val="10980"/>
                </a:srgbClr>
              </a:gs>
              <a:gs pos="37000">
                <a:schemeClr val="lt1"/>
              </a:gs>
              <a:gs pos="100000">
                <a:schemeClr val="lt1"/>
              </a:gs>
            </a:gsLst>
            <a:lin ang="16200000" scaled="0"/>
          </a:gra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chemeClr val="lt1"/>
              </a:solidFill>
              <a:latin typeface="Arial"/>
              <a:ea typeface="Arial"/>
              <a:cs typeface="Arial"/>
              <a:sym typeface="Arial"/>
            </a:endParaRPr>
          </a:p>
        </p:txBody>
      </p:sp>
      <p:sp>
        <p:nvSpPr>
          <p:cNvPr id="4" name="Google Shape;708;p70">
            <a:extLst>
              <a:ext uri="{FF2B5EF4-FFF2-40B4-BE49-F238E27FC236}">
                <a16:creationId xmlns:a16="http://schemas.microsoft.com/office/drawing/2014/main" id="{593E3D24-AF84-38AC-D0A6-44CF01E029CB}"/>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004177"/>
              </a:gs>
              <a:gs pos="20000">
                <a:srgbClr val="004177"/>
              </a:gs>
              <a:gs pos="52998">
                <a:srgbClr val="005EAC"/>
              </a:gs>
              <a:gs pos="91000">
                <a:srgbClr val="2E75B5"/>
              </a:gs>
              <a:gs pos="100000">
                <a:srgbClr val="2E75B5"/>
              </a:gs>
            </a:gsLst>
            <a:lin ang="81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709;p70">
            <a:extLst>
              <a:ext uri="{FF2B5EF4-FFF2-40B4-BE49-F238E27FC236}">
                <a16:creationId xmlns:a16="http://schemas.microsoft.com/office/drawing/2014/main" id="{6D70495B-D78A-9071-868D-2BC8BB989F0C}"/>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p>
        </p:txBody>
      </p:sp>
      <p:pic>
        <p:nvPicPr>
          <p:cNvPr id="6" name="Google Shape;710;p70">
            <a:extLst>
              <a:ext uri="{FF2B5EF4-FFF2-40B4-BE49-F238E27FC236}">
                <a16:creationId xmlns:a16="http://schemas.microsoft.com/office/drawing/2014/main" id="{4DCF55F1-9A3E-F8C9-18C0-BA32509129A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11;p70" descr="Forma, Rectángulo&#10;&#10;Descripción generada automáticamente con confianza media">
            <a:extLst>
              <a:ext uri="{FF2B5EF4-FFF2-40B4-BE49-F238E27FC236}">
                <a16:creationId xmlns:a16="http://schemas.microsoft.com/office/drawing/2014/main" id="{34832891-BA4A-103D-1897-3313187DB4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175"/>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12;p70" descr="Forma&#10;&#10;Descripción generada automáticamente con confianza baja">
            <a:extLst>
              <a:ext uri="{FF2B5EF4-FFF2-40B4-BE49-F238E27FC236}">
                <a16:creationId xmlns:a16="http://schemas.microsoft.com/office/drawing/2014/main" id="{9CDDD399-3F79-6C68-EB04-040AE90A367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175"/>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713;p70">
            <a:extLst>
              <a:ext uri="{FF2B5EF4-FFF2-40B4-BE49-F238E27FC236}">
                <a16:creationId xmlns:a16="http://schemas.microsoft.com/office/drawing/2014/main" id="{A16C4602-2196-2BB6-041E-EE0CC9718441}"/>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Tree>
    <p:extLst>
      <p:ext uri="{BB962C8B-B14F-4D97-AF65-F5344CB8AC3E}">
        <p14:creationId xmlns:p14="http://schemas.microsoft.com/office/powerpoint/2010/main" val="327377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Imagen 3" descr="Forma, Rectángulo&#10;&#10;Descripción generada automáticamente con confianza media">
            <a:extLst>
              <a:ext uri="{FF2B5EF4-FFF2-40B4-BE49-F238E27FC236}">
                <a16:creationId xmlns:a16="http://schemas.microsoft.com/office/drawing/2014/main" id="{78869EDE-A15F-3139-AEA9-58AD25DFD5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DB745BB5-15A9-C3AE-6489-B87077E4537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739810D1-9D2F-D011-212F-64BA0C9FE4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3">
            <a:extLst>
              <a:ext uri="{FF2B5EF4-FFF2-40B4-BE49-F238E27FC236}">
                <a16:creationId xmlns:a16="http://schemas.microsoft.com/office/drawing/2014/main" id="{317D77C4-F04E-F9EA-C88A-AA82E6124FF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EA513E-3B0A-4320-895A-FD16BDDFE80E}" type="datetimeFigureOut">
              <a:rPr lang="es-CO"/>
              <a:pPr>
                <a:defRPr/>
              </a:pPr>
              <a:t>25/01/2025</a:t>
            </a:fld>
            <a:endParaRPr lang="es-CO"/>
          </a:p>
        </p:txBody>
      </p:sp>
      <p:sp>
        <p:nvSpPr>
          <p:cNvPr id="8" name="Marcador de pie de página 4">
            <a:extLst>
              <a:ext uri="{FF2B5EF4-FFF2-40B4-BE49-F238E27FC236}">
                <a16:creationId xmlns:a16="http://schemas.microsoft.com/office/drawing/2014/main" id="{2086CA4E-11FC-4B54-8567-00B0D313361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Marcador de número de diapositiva 5">
            <a:extLst>
              <a:ext uri="{FF2B5EF4-FFF2-40B4-BE49-F238E27FC236}">
                <a16:creationId xmlns:a16="http://schemas.microsoft.com/office/drawing/2014/main" id="{84623AF6-EA5E-946C-40CE-8160AE02811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220F01F-7A44-4C35-AFD6-5F43437C6A2A}" type="slidenum">
              <a:rPr lang="es-CO"/>
              <a:pPr>
                <a:defRPr/>
              </a:pPr>
              <a:t>‹Nº›</a:t>
            </a:fld>
            <a:endParaRPr lang="es-CO"/>
          </a:p>
        </p:txBody>
      </p:sp>
    </p:spTree>
    <p:extLst>
      <p:ext uri="{BB962C8B-B14F-4D97-AF65-F5344CB8AC3E}">
        <p14:creationId xmlns:p14="http://schemas.microsoft.com/office/powerpoint/2010/main" val="1680312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091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309162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387367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11626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6680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355913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0565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173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6863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808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06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4908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0815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0807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6434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3239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4210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433346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782572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287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9188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424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951588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229215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152004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48446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531227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9104627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979042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7929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35344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25/01/2025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868327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654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800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392396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170122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628625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24589091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322594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41888814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94470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853157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989525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80876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5940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5174491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9308064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386618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5784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822500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69592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886868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461377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292246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90537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33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555925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2296681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290282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597279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76314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5984551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198855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9387029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72725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51875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9202852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8535152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7935906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86504107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989009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9319751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68064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602714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217726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827094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9415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116535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649293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797232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772938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6416679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89764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735104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63535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02326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747561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3634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35195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979851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881202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455982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9693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546359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001923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98406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17190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532726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75289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485401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554714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621724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0884978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413290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208896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496760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5773594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7555219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9763951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559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472810-F015-FE24-D850-18ED5DD1E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1DD5579-3A06-5A9A-6C5D-D99365526D9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4241A5AF-D432-B6DD-08D7-694C06C70F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7" name="Marcador de fecha 4">
            <a:extLst>
              <a:ext uri="{FF2B5EF4-FFF2-40B4-BE49-F238E27FC236}">
                <a16:creationId xmlns:a16="http://schemas.microsoft.com/office/drawing/2014/main" id="{007029A8-681F-C7DA-EAD5-84D340C86A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393FF40-9371-4520-B945-64E03969E6B4}" type="datetimeFigureOut">
              <a:rPr lang="es-CO"/>
              <a:pPr>
                <a:defRPr/>
              </a:pPr>
              <a:t>25/01/2025</a:t>
            </a:fld>
            <a:endParaRPr lang="es-CO"/>
          </a:p>
        </p:txBody>
      </p:sp>
      <p:sp>
        <p:nvSpPr>
          <p:cNvPr id="8" name="Marcador de pie de página 5">
            <a:extLst>
              <a:ext uri="{FF2B5EF4-FFF2-40B4-BE49-F238E27FC236}">
                <a16:creationId xmlns:a16="http://schemas.microsoft.com/office/drawing/2014/main" id="{D40137E2-A23D-FB94-8C41-300A4849F13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AF61CA4-6CEE-9331-A04A-1D760CF2970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53E0EB-BDCC-430A-ABBD-EE7427B48C0E}" type="slidenum">
              <a:rPr lang="es-CO"/>
              <a:pPr>
                <a:defRPr/>
              </a:pPr>
              <a:t>‹Nº›</a:t>
            </a:fld>
            <a:endParaRPr lang="es-CO"/>
          </a:p>
        </p:txBody>
      </p:sp>
    </p:spTree>
    <p:extLst>
      <p:ext uri="{BB962C8B-B14F-4D97-AF65-F5344CB8AC3E}">
        <p14:creationId xmlns:p14="http://schemas.microsoft.com/office/powerpoint/2010/main" val="1622803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66256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177174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45724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223785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410429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07073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23263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46707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6851928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4236335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11168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050532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717410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66856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464446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038552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2509680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5162659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30852203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608234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56648248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14145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35959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03470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098436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377502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435467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0303612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12167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8491768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467536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206904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7358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Cerrejó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8C70D02D-701F-00C6-EF45-6B142290A7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B8F52B1F-1465-09BA-C766-DDEA183C38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8">
            <a:extLst>
              <a:ext uri="{FF2B5EF4-FFF2-40B4-BE49-F238E27FC236}">
                <a16:creationId xmlns:a16="http://schemas.microsoft.com/office/drawing/2014/main" id="{E55E04C2-4AE7-CB62-509B-349C273F71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EAF897AD-7A47-34C2-BE13-2240F0CA198B}"/>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10">
            <a:extLst>
              <a:ext uri="{FF2B5EF4-FFF2-40B4-BE49-F238E27FC236}">
                <a16:creationId xmlns:a16="http://schemas.microsoft.com/office/drawing/2014/main" id="{4DA7202F-68DA-47E6-070F-359E96588FC3}"/>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769289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643809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668196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69866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7692106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80013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787738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032543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207307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3144229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2989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errejon situacio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5ECE49F6-D660-0D0F-2D39-12FCAA3895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B45FFD78-B266-AED7-A72E-512FBAA998A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87E84CA1-9B21-39D0-70FE-B4B3C6FEC279}"/>
              </a:ext>
            </a:extLst>
          </p:cNvPr>
          <p:cNvCxnSpPr/>
          <p:nvPr userDrawn="1"/>
        </p:nvCxnSpPr>
        <p:spPr>
          <a:xfrm>
            <a:off x="4973638" y="1444625"/>
            <a:ext cx="0" cy="497522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9">
            <a:extLst>
              <a:ext uri="{FF2B5EF4-FFF2-40B4-BE49-F238E27FC236}">
                <a16:creationId xmlns:a16="http://schemas.microsoft.com/office/drawing/2014/main" id="{D3CB58D5-7B02-BD67-97BD-92B48F786F91}"/>
              </a:ext>
            </a:extLst>
          </p:cNvPr>
          <p:cNvSpPr txBox="1">
            <a:spLocks noChangeArrowheads="1"/>
          </p:cNvSpPr>
          <p:nvPr userDrawn="1"/>
        </p:nvSpPr>
        <p:spPr bwMode="auto">
          <a:xfrm>
            <a:off x="5154613" y="1981200"/>
            <a:ext cx="528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en las últimas 4 horas</a:t>
            </a:r>
            <a:endParaRPr lang="es-MX" altLang="es-CO" sz="1400" b="1">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ángulo 5">
            <a:extLst>
              <a:ext uri="{FF2B5EF4-FFF2-40B4-BE49-F238E27FC236}">
                <a16:creationId xmlns:a16="http://schemas.microsoft.com/office/drawing/2014/main" id="{E9F99DFE-686C-0BE9-4C34-5872EE049040}"/>
              </a:ext>
            </a:extLst>
          </p:cNvPr>
          <p:cNvSpPr/>
          <p:nvPr userDrawn="1"/>
        </p:nvSpPr>
        <p:spPr>
          <a:xfrm>
            <a:off x="658813" y="1444625"/>
            <a:ext cx="3675062" cy="4079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7" name="CuadroTexto 11">
            <a:extLst>
              <a:ext uri="{FF2B5EF4-FFF2-40B4-BE49-F238E27FC236}">
                <a16:creationId xmlns:a16="http://schemas.microsoft.com/office/drawing/2014/main" id="{0C895735-8E16-1C19-74FD-92F5175E7459}"/>
              </a:ext>
            </a:extLst>
          </p:cNvPr>
          <p:cNvSpPr txBox="1">
            <a:spLocks noChangeArrowheads="1"/>
          </p:cNvSpPr>
          <p:nvPr userDrawn="1"/>
        </p:nvSpPr>
        <p:spPr bwMode="auto">
          <a:xfrm>
            <a:off x="976313" y="1444625"/>
            <a:ext cx="3024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b="1">
                <a:solidFill>
                  <a:srgbClr val="000000"/>
                </a:solidFill>
                <a:latin typeface="Verdana" panose="020B0604030504040204" pitchFamily="34" charset="0"/>
                <a:ea typeface="Verdana" panose="020B0604030504040204" pitchFamily="34" charset="0"/>
                <a:cs typeface="Verdana" panose="020B0604030504040204" pitchFamily="34" charset="0"/>
              </a:rPr>
              <a:t>Situación Actual</a:t>
            </a:r>
            <a:endParaRPr lang="es-MX" altLang="es-CO"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50DB717D-1797-AC86-6A86-0060AEFF9809}"/>
              </a:ext>
            </a:extLst>
          </p:cNvPr>
          <p:cNvSpPr/>
          <p:nvPr userDrawn="1"/>
        </p:nvSpPr>
        <p:spPr>
          <a:xfrm>
            <a:off x="6743700" y="1433513"/>
            <a:ext cx="3676650" cy="406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9" name="CuadroTexto 13">
            <a:extLst>
              <a:ext uri="{FF2B5EF4-FFF2-40B4-BE49-F238E27FC236}">
                <a16:creationId xmlns:a16="http://schemas.microsoft.com/office/drawing/2014/main" id="{E016AA90-6777-6831-B887-70B372C70B87}"/>
              </a:ext>
            </a:extLst>
          </p:cNvPr>
          <p:cNvSpPr txBox="1">
            <a:spLocks noChangeArrowheads="1"/>
          </p:cNvSpPr>
          <p:nvPr userDrawn="1"/>
        </p:nvSpPr>
        <p:spPr bwMode="auto">
          <a:xfrm>
            <a:off x="7529513" y="1444625"/>
            <a:ext cx="210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b="1">
                <a:solidFill>
                  <a:srgbClr val="000000"/>
                </a:solidFill>
                <a:latin typeface="Verdana" panose="020B0604030504040204" pitchFamily="34" charset="0"/>
                <a:ea typeface="Verdana" panose="020B0604030504040204" pitchFamily="34" charset="0"/>
                <a:cs typeface="Verdana" panose="020B0604030504040204" pitchFamily="34" charset="0"/>
              </a:rPr>
              <a:t>Para destacar</a:t>
            </a:r>
            <a:endParaRPr lang="es-MX" altLang="es-CO"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 name="Conector recto 9">
            <a:extLst>
              <a:ext uri="{FF2B5EF4-FFF2-40B4-BE49-F238E27FC236}">
                <a16:creationId xmlns:a16="http://schemas.microsoft.com/office/drawing/2014/main" id="{47A159DE-D6B3-0CA1-4D0E-950B1B0FB3F4}"/>
              </a:ext>
            </a:extLst>
          </p:cNvPr>
          <p:cNvCxnSpPr/>
          <p:nvPr userDrawn="1"/>
        </p:nvCxnSpPr>
        <p:spPr>
          <a:xfrm>
            <a:off x="4973638" y="3611563"/>
            <a:ext cx="671195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CuadroTexto 15">
            <a:extLst>
              <a:ext uri="{FF2B5EF4-FFF2-40B4-BE49-F238E27FC236}">
                <a16:creationId xmlns:a16="http://schemas.microsoft.com/office/drawing/2014/main" id="{228144A7-FB0B-2614-5809-26969116DE13}"/>
              </a:ext>
            </a:extLst>
          </p:cNvPr>
          <p:cNvSpPr txBox="1">
            <a:spLocks noChangeArrowheads="1"/>
          </p:cNvSpPr>
          <p:nvPr userDrawn="1"/>
        </p:nvSpPr>
        <p:spPr bwMode="auto">
          <a:xfrm>
            <a:off x="5154613" y="3738563"/>
            <a:ext cx="528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7F7F7F"/>
                </a:solidFill>
                <a:latin typeface="Verdana" panose="020B0604030504040204" pitchFamily="34" charset="0"/>
                <a:ea typeface="Verdana" panose="020B0604030504040204" pitchFamily="34" charset="0"/>
                <a:cs typeface="Verdana" panose="020B0604030504040204" pitchFamily="34" charset="0"/>
              </a:rPr>
              <a:t>Alertas Vigentes</a:t>
            </a:r>
            <a:endParaRPr lang="es-MX" altLang="es-CO" sz="1400" b="1">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Imagen 16">
            <a:extLst>
              <a:ext uri="{FF2B5EF4-FFF2-40B4-BE49-F238E27FC236}">
                <a16:creationId xmlns:a16="http://schemas.microsoft.com/office/drawing/2014/main" id="{026EEF16-D19A-0694-1A1B-425C1B14D5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D4247A10-6FCA-6118-CD21-7544A55F16C8}"/>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4" name="CuadroTexto 18">
            <a:extLst>
              <a:ext uri="{FF2B5EF4-FFF2-40B4-BE49-F238E27FC236}">
                <a16:creationId xmlns:a16="http://schemas.microsoft.com/office/drawing/2014/main" id="{754479E1-B0BD-3352-9C2F-46C4A830BBF4}"/>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3837570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03445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763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errejón precipitacio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913FC8F5-2847-1955-972F-241F4973AB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5B051B2E-0002-7323-01D1-76F935C2C6E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5" name="Conector recto 4">
            <a:extLst>
              <a:ext uri="{FF2B5EF4-FFF2-40B4-BE49-F238E27FC236}">
                <a16:creationId xmlns:a16="http://schemas.microsoft.com/office/drawing/2014/main" id="{6CAF8BBE-3827-DEEC-9005-F7182E45C05E}"/>
              </a:ext>
            </a:extLst>
          </p:cNvPr>
          <p:cNvCxnSpPr/>
          <p:nvPr userDrawn="1"/>
        </p:nvCxnSpPr>
        <p:spPr>
          <a:xfrm>
            <a:off x="4856163" y="1444625"/>
            <a:ext cx="0" cy="497522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C27C2A01-10BC-8A28-5B9A-F081B3FB6B73}"/>
              </a:ext>
            </a:extLst>
          </p:cNvPr>
          <p:cNvSpPr/>
          <p:nvPr userDrawn="1"/>
        </p:nvSpPr>
        <p:spPr>
          <a:xfrm>
            <a:off x="465138" y="1444625"/>
            <a:ext cx="4116387" cy="4079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7" name="CuadroTexto 10">
            <a:extLst>
              <a:ext uri="{FF2B5EF4-FFF2-40B4-BE49-F238E27FC236}">
                <a16:creationId xmlns:a16="http://schemas.microsoft.com/office/drawing/2014/main" id="{881BDF21-0FD4-0CBD-2B97-B1F55265653F}"/>
              </a:ext>
            </a:extLst>
          </p:cNvPr>
          <p:cNvSpPr txBox="1">
            <a:spLocks noChangeArrowheads="1"/>
          </p:cNvSpPr>
          <p:nvPr userDrawn="1"/>
        </p:nvSpPr>
        <p:spPr bwMode="auto">
          <a:xfrm>
            <a:off x="552450" y="1490663"/>
            <a:ext cx="39433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300" b="1">
                <a:solidFill>
                  <a:srgbClr val="000000"/>
                </a:solidFill>
                <a:latin typeface="Verdana" panose="020B0604030504040204" pitchFamily="34" charset="0"/>
                <a:ea typeface="Verdana" panose="020B0604030504040204" pitchFamily="34" charset="0"/>
                <a:cs typeface="Verdana" panose="020B0604030504040204" pitchFamily="34" charset="0"/>
              </a:rPr>
              <a:t>Distribución espacial de la precipitación</a:t>
            </a:r>
            <a:endParaRPr lang="es-MX" altLang="es-CO" sz="1300"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FDA4E2B4-7529-4298-3FCC-5C77C000241D}"/>
              </a:ext>
            </a:extLst>
          </p:cNvPr>
          <p:cNvSpPr/>
          <p:nvPr userDrawn="1"/>
        </p:nvSpPr>
        <p:spPr>
          <a:xfrm>
            <a:off x="5154613" y="1433513"/>
            <a:ext cx="6562725" cy="406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9" name="CuadroTexto 12">
            <a:extLst>
              <a:ext uri="{FF2B5EF4-FFF2-40B4-BE49-F238E27FC236}">
                <a16:creationId xmlns:a16="http://schemas.microsoft.com/office/drawing/2014/main" id="{0CF59D61-70A7-46E6-5109-488AC3536B9F}"/>
              </a:ext>
            </a:extLst>
          </p:cNvPr>
          <p:cNvSpPr txBox="1">
            <a:spLocks noChangeArrowheads="1"/>
          </p:cNvSpPr>
          <p:nvPr userDrawn="1"/>
        </p:nvSpPr>
        <p:spPr bwMode="auto">
          <a:xfrm>
            <a:off x="5210175" y="1509713"/>
            <a:ext cx="6473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100" b="1" dirty="0">
                <a:solidFill>
                  <a:srgbClr val="000000"/>
                </a:solidFill>
                <a:latin typeface="Verdana" panose="020B0604030504040204" pitchFamily="34" charset="0"/>
                <a:ea typeface="Verdana" panose="020B0604030504040204" pitchFamily="34" charset="0"/>
                <a:cs typeface="Verdana" panose="020B0604030504040204" pitchFamily="34" charset="0"/>
              </a:rPr>
              <a:t>Precipitación (Estaciones de referencia, comparación mes-década-climatología)</a:t>
            </a:r>
            <a:endParaRPr lang="es-MX" altLang="es-CO" sz="11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13">
            <a:extLst>
              <a:ext uri="{FF2B5EF4-FFF2-40B4-BE49-F238E27FC236}">
                <a16:creationId xmlns:a16="http://schemas.microsoft.com/office/drawing/2014/main" id="{52C94EF5-8A15-8A2D-6607-60757008EF62}"/>
              </a:ext>
            </a:extLst>
          </p:cNvPr>
          <p:cNvSpPr txBox="1">
            <a:spLocks noChangeArrowheads="1"/>
          </p:cNvSpPr>
          <p:nvPr userDrawn="1"/>
        </p:nvSpPr>
        <p:spPr bwMode="auto">
          <a:xfrm>
            <a:off x="5121275" y="6140450"/>
            <a:ext cx="6684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CO" altLang="es-CO" sz="800" dirty="0">
                <a:solidFill>
                  <a:srgbClr val="000000"/>
                </a:solidFill>
                <a:latin typeface="Verdana" panose="020B0604030504040204" pitchFamily="34" charset="0"/>
                <a:ea typeface="Verdana" panose="020B0604030504040204" pitchFamily="34" charset="0"/>
                <a:cs typeface="Verdana" panose="020B0604030504040204" pitchFamily="34" charset="0"/>
              </a:rPr>
              <a:t>Las líneas punteadas de color rojo corresponden a los volúmenes de lluvia del promedio climatológico de la serie 1981 -1910. Las azules muestran el acumulado decadal de precipitación. Las barras horizontales denotan las lluvia acumulada en 24 horas </a:t>
            </a:r>
          </a:p>
        </p:txBody>
      </p:sp>
      <p:pic>
        <p:nvPicPr>
          <p:cNvPr id="11" name="Imagen 14">
            <a:extLst>
              <a:ext uri="{FF2B5EF4-FFF2-40B4-BE49-F238E27FC236}">
                <a16:creationId xmlns:a16="http://schemas.microsoft.com/office/drawing/2014/main" id="{D3B4D840-C52B-8D80-320C-386662FBE2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esquinas superiores redondeadas 11">
            <a:extLst>
              <a:ext uri="{FF2B5EF4-FFF2-40B4-BE49-F238E27FC236}">
                <a16:creationId xmlns:a16="http://schemas.microsoft.com/office/drawing/2014/main" id="{660B1958-E0C5-9FDA-01DC-5345872FBDD7}"/>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3" name="CuadroTexto 16">
            <a:extLst>
              <a:ext uri="{FF2B5EF4-FFF2-40B4-BE49-F238E27FC236}">
                <a16:creationId xmlns:a16="http://schemas.microsoft.com/office/drawing/2014/main" id="{D89BB913-7ED2-F360-ED62-A334B7F4F24C}"/>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6815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errejón Hato Nuevo">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686D843E-D0A3-8312-8DE4-EDAA4E2F5C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4E682DF6-744C-86CC-7DC6-52E019D91BF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73B81C13-1FAC-72D5-5CA9-E34EB5E5AD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729DD05B-B951-54E4-9C63-09F27A97A165}"/>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0">
            <a:extLst>
              <a:ext uri="{FF2B5EF4-FFF2-40B4-BE49-F238E27FC236}">
                <a16:creationId xmlns:a16="http://schemas.microsoft.com/office/drawing/2014/main" id="{B397BDE7-957E-7509-DFC3-26FEA3948EDD}"/>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1816689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errejón Precipitación CERREJON">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28B3F436-753B-FC8D-6426-D4EEA31EB7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96D0B4FC-9697-6585-A4DA-C631B1900E1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E3424191-5D42-63C1-A02A-90FAE2848D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25" y="1778000"/>
            <a:ext cx="792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9">
            <a:extLst>
              <a:ext uri="{FF2B5EF4-FFF2-40B4-BE49-F238E27FC236}">
                <a16:creationId xmlns:a16="http://schemas.microsoft.com/office/drawing/2014/main" id="{5B4FE086-A793-4CC6-9B97-FE0D7D68244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E2A4032-43DA-31C1-59C8-6EA71E35F330}"/>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11">
            <a:extLst>
              <a:ext uri="{FF2B5EF4-FFF2-40B4-BE49-F238E27FC236}">
                <a16:creationId xmlns:a16="http://schemas.microsoft.com/office/drawing/2014/main" id="{1218C2E1-BE0F-26E4-7877-5C4D64FACE1A}"/>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2684013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errejón Precipitación PUERTO BOLIVAR">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1D257768-F505-BB70-F105-1C1B9F4D2A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2D079C52-4485-1071-6322-19C281D9993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B259FA30-7CAC-365C-A1E0-C9655114B1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575" y="1778000"/>
            <a:ext cx="792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9">
            <a:extLst>
              <a:ext uri="{FF2B5EF4-FFF2-40B4-BE49-F238E27FC236}">
                <a16:creationId xmlns:a16="http://schemas.microsoft.com/office/drawing/2014/main" id="{589793CC-DE2F-90FD-FC63-20452EAF66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71E4F23-6A0C-6EFC-E56A-A7029A9BDC3B}"/>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11">
            <a:extLst>
              <a:ext uri="{FF2B5EF4-FFF2-40B4-BE49-F238E27FC236}">
                <a16:creationId xmlns:a16="http://schemas.microsoft.com/office/drawing/2014/main" id="{8F469487-3D9B-40B1-F81C-D390D417D66A}"/>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681091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errejón Precipitación ZONA MARITIMA">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5107C1A3-22AE-8352-33F3-444AF7F068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E2A1C8CD-679E-BD9B-0093-E3F355F721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21230867-C9DE-AFB0-606F-45CB97C332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113" y="1782763"/>
            <a:ext cx="79232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9">
            <a:extLst>
              <a:ext uri="{FF2B5EF4-FFF2-40B4-BE49-F238E27FC236}">
                <a16:creationId xmlns:a16="http://schemas.microsoft.com/office/drawing/2014/main" id="{5CED0702-164B-5B48-7126-9E6C993ECEB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26F2A42C-CAD0-5317-B00A-EA0005E38DE5}"/>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11">
            <a:extLst>
              <a:ext uri="{FF2B5EF4-FFF2-40B4-BE49-F238E27FC236}">
                <a16:creationId xmlns:a16="http://schemas.microsoft.com/office/drawing/2014/main" id="{57559E63-2C72-7C45-61FD-A85B9784A662}"/>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5078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55D1E7B-37B9-68D6-DB7C-740C35704E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4">
            <a:extLst>
              <a:ext uri="{FF2B5EF4-FFF2-40B4-BE49-F238E27FC236}">
                <a16:creationId xmlns:a16="http://schemas.microsoft.com/office/drawing/2014/main" id="{BF6C7F04-C070-571E-B29E-A32F3AE21CF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8" name="Imagen 5">
            <a:extLst>
              <a:ext uri="{FF2B5EF4-FFF2-40B4-BE49-F238E27FC236}">
                <a16:creationId xmlns:a16="http://schemas.microsoft.com/office/drawing/2014/main" id="{40FAE563-E39A-F487-8D51-650D412D15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2"/>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9" name="Marcador de fecha 6">
            <a:extLst>
              <a:ext uri="{FF2B5EF4-FFF2-40B4-BE49-F238E27FC236}">
                <a16:creationId xmlns:a16="http://schemas.microsoft.com/office/drawing/2014/main" id="{EA96C13F-4A50-A514-818C-8E790491CFA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2CD9AEA-CB9C-4EC8-952E-898E7A0409F5}" type="datetimeFigureOut">
              <a:rPr lang="es-CO"/>
              <a:pPr>
                <a:defRPr/>
              </a:pPr>
              <a:t>25/01/2025</a:t>
            </a:fld>
            <a:endParaRPr lang="es-CO"/>
          </a:p>
        </p:txBody>
      </p:sp>
      <p:sp>
        <p:nvSpPr>
          <p:cNvPr id="10" name="Marcador de pie de página 7">
            <a:extLst>
              <a:ext uri="{FF2B5EF4-FFF2-40B4-BE49-F238E27FC236}">
                <a16:creationId xmlns:a16="http://schemas.microsoft.com/office/drawing/2014/main" id="{4C3227F0-229A-9EE0-7A2E-DA6DD5ACAE6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2" name="Marcador de número de diapositiva 8">
            <a:extLst>
              <a:ext uri="{FF2B5EF4-FFF2-40B4-BE49-F238E27FC236}">
                <a16:creationId xmlns:a16="http://schemas.microsoft.com/office/drawing/2014/main" id="{1A126762-9775-4612-0DF7-8D605F3C7AD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C6F7549-F1E2-4F50-B82E-872AE915BB68}" type="slidenum">
              <a:rPr lang="es-CO"/>
              <a:pPr>
                <a:defRPr/>
              </a:pPr>
              <a:t>‹Nº›</a:t>
            </a:fld>
            <a:endParaRPr lang="es-CO"/>
          </a:p>
        </p:txBody>
      </p:sp>
    </p:spTree>
    <p:extLst>
      <p:ext uri="{BB962C8B-B14F-4D97-AF65-F5344CB8AC3E}">
        <p14:creationId xmlns:p14="http://schemas.microsoft.com/office/powerpoint/2010/main" val="1141020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errejón mapa oleaje">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405273F2-F461-8F82-F068-B736FFB88E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3DBEF569-DDC1-C50C-3070-9C8D7E62ABD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A5369620-4CC0-C3AC-D92C-CA46BC13E0B8}"/>
              </a:ext>
            </a:extLst>
          </p:cNvPr>
          <p:cNvCxnSpPr/>
          <p:nvPr userDrawn="1"/>
        </p:nvCxnSpPr>
        <p:spPr>
          <a:xfrm>
            <a:off x="6096000" y="1444625"/>
            <a:ext cx="0" cy="497522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D5B02D15-25B3-FB99-6448-9F93EBBC8C02}"/>
              </a:ext>
            </a:extLst>
          </p:cNvPr>
          <p:cNvSpPr/>
          <p:nvPr userDrawn="1"/>
        </p:nvSpPr>
        <p:spPr>
          <a:xfrm>
            <a:off x="465138" y="1444625"/>
            <a:ext cx="5411787" cy="4079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6" name="CuadroTexto 10">
            <a:extLst>
              <a:ext uri="{FF2B5EF4-FFF2-40B4-BE49-F238E27FC236}">
                <a16:creationId xmlns:a16="http://schemas.microsoft.com/office/drawing/2014/main" id="{FA53A669-7A51-DF9A-DAA8-CA981192B494}"/>
              </a:ext>
            </a:extLst>
          </p:cNvPr>
          <p:cNvSpPr txBox="1">
            <a:spLocks noChangeArrowheads="1"/>
          </p:cNvSpPr>
          <p:nvPr userDrawn="1"/>
        </p:nvSpPr>
        <p:spPr bwMode="auto">
          <a:xfrm>
            <a:off x="517525" y="1490663"/>
            <a:ext cx="52911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300" b="1">
                <a:solidFill>
                  <a:srgbClr val="000000"/>
                </a:solidFill>
                <a:latin typeface="Verdana" panose="020B0604030504040204" pitchFamily="34" charset="0"/>
                <a:ea typeface="Verdana" panose="020B0604030504040204" pitchFamily="34" charset="0"/>
                <a:cs typeface="Verdana" panose="020B0604030504040204" pitchFamily="34" charset="0"/>
              </a:rPr>
              <a:t>Mapa de análisis de la situación sinóptica en superficie</a:t>
            </a:r>
            <a:endParaRPr lang="es-MX" altLang="es-CO" sz="1300"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ángulo 6">
            <a:extLst>
              <a:ext uri="{FF2B5EF4-FFF2-40B4-BE49-F238E27FC236}">
                <a16:creationId xmlns:a16="http://schemas.microsoft.com/office/drawing/2014/main" id="{AB54BA42-D970-5765-5840-FF41DB4371D9}"/>
              </a:ext>
            </a:extLst>
          </p:cNvPr>
          <p:cNvSpPr/>
          <p:nvPr userDrawn="1"/>
        </p:nvSpPr>
        <p:spPr>
          <a:xfrm>
            <a:off x="6315075" y="1433513"/>
            <a:ext cx="5402263" cy="406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8" name="CuadroTexto 12">
            <a:extLst>
              <a:ext uri="{FF2B5EF4-FFF2-40B4-BE49-F238E27FC236}">
                <a16:creationId xmlns:a16="http://schemas.microsoft.com/office/drawing/2014/main" id="{3939140D-8979-76A4-2784-462F9E4D4C9E}"/>
              </a:ext>
            </a:extLst>
          </p:cNvPr>
          <p:cNvSpPr txBox="1">
            <a:spLocks noChangeArrowheads="1"/>
          </p:cNvSpPr>
          <p:nvPr userDrawn="1"/>
        </p:nvSpPr>
        <p:spPr bwMode="auto">
          <a:xfrm>
            <a:off x="7653338" y="1509713"/>
            <a:ext cx="27606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100" b="1">
                <a:solidFill>
                  <a:schemeClr val="bg1"/>
                </a:solidFill>
                <a:latin typeface="Verdana" panose="020B0604030504040204" pitchFamily="34" charset="0"/>
                <a:ea typeface="Verdana" panose="020B0604030504040204" pitchFamily="34" charset="0"/>
                <a:cs typeface="Verdana" panose="020B0604030504040204" pitchFamily="34" charset="0"/>
              </a:rPr>
              <a:t>Comportamiento oleaje y viento</a:t>
            </a:r>
            <a:endParaRPr lang="es-MX" altLang="es-CO" sz="11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3">
            <a:extLst>
              <a:ext uri="{FF2B5EF4-FFF2-40B4-BE49-F238E27FC236}">
                <a16:creationId xmlns:a16="http://schemas.microsoft.com/office/drawing/2014/main" id="{8AC1F422-442A-C24A-0240-8C5E2F9BD5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E4C3A4A2-CDD2-4F4B-EF70-C8DB673A076B}"/>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1" name="CuadroTexto 15">
            <a:extLst>
              <a:ext uri="{FF2B5EF4-FFF2-40B4-BE49-F238E27FC236}">
                <a16:creationId xmlns:a16="http://schemas.microsoft.com/office/drawing/2014/main" id="{A08917AC-98BD-C8FA-EED7-43FF0C79928B}"/>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8343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errejón estado tiempo">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82ED59F4-9D64-2B30-F862-1EE502F93C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29AE9F7D-68AD-6147-489B-FAF0658883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9BD29A50-12EE-7027-F074-8568A7FD4C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5" y="1319213"/>
            <a:ext cx="63214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32">
            <a:extLst>
              <a:ext uri="{FF2B5EF4-FFF2-40B4-BE49-F238E27FC236}">
                <a16:creationId xmlns:a16="http://schemas.microsoft.com/office/drawing/2014/main" id="{9EB3AA8A-02CB-E5E2-8F61-5C3A759CDE1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31575" y="1285875"/>
            <a:ext cx="4333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2">
            <a:extLst>
              <a:ext uri="{FF2B5EF4-FFF2-40B4-BE49-F238E27FC236}">
                <a16:creationId xmlns:a16="http://schemas.microsoft.com/office/drawing/2014/main" id="{82BF9511-2BAE-53C7-5F15-25B086CEF7B3}"/>
              </a:ext>
            </a:extLst>
          </p:cNvPr>
          <p:cNvSpPr txBox="1">
            <a:spLocks noChangeArrowheads="1"/>
          </p:cNvSpPr>
          <p:nvPr userDrawn="1"/>
        </p:nvSpPr>
        <p:spPr bwMode="auto">
          <a:xfrm>
            <a:off x="11228388" y="1690688"/>
            <a:ext cx="6397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Despejado</a:t>
            </a:r>
          </a:p>
        </p:txBody>
      </p:sp>
      <p:pic>
        <p:nvPicPr>
          <p:cNvPr id="8" name="Imagen 23">
            <a:extLst>
              <a:ext uri="{FF2B5EF4-FFF2-40B4-BE49-F238E27FC236}">
                <a16:creationId xmlns:a16="http://schemas.microsoft.com/office/drawing/2014/main" id="{8BAAC1E6-BE84-E07D-EC8E-D9361BBEDFA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95063" y="2090738"/>
            <a:ext cx="506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4">
            <a:extLst>
              <a:ext uri="{FF2B5EF4-FFF2-40B4-BE49-F238E27FC236}">
                <a16:creationId xmlns:a16="http://schemas.microsoft.com/office/drawing/2014/main" id="{0C6C6C29-B44A-4A3A-F340-AD038174B042}"/>
              </a:ext>
            </a:extLst>
          </p:cNvPr>
          <p:cNvSpPr txBox="1">
            <a:spLocks noChangeArrowheads="1"/>
          </p:cNvSpPr>
          <p:nvPr userDrawn="1"/>
        </p:nvSpPr>
        <p:spPr bwMode="auto">
          <a:xfrm>
            <a:off x="11091863" y="2498725"/>
            <a:ext cx="912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Parcialmente</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nublado</a:t>
            </a:r>
          </a:p>
        </p:txBody>
      </p:sp>
      <p:sp>
        <p:nvSpPr>
          <p:cNvPr id="10" name="TextBox 105">
            <a:extLst>
              <a:ext uri="{FF2B5EF4-FFF2-40B4-BE49-F238E27FC236}">
                <a16:creationId xmlns:a16="http://schemas.microsoft.com/office/drawing/2014/main" id="{F5E33A40-1BCC-92A1-767A-9DA57F55AFA2}"/>
              </a:ext>
            </a:extLst>
          </p:cNvPr>
          <p:cNvSpPr txBox="1">
            <a:spLocks noChangeArrowheads="1"/>
          </p:cNvSpPr>
          <p:nvPr userDrawn="1"/>
        </p:nvSpPr>
        <p:spPr bwMode="auto">
          <a:xfrm>
            <a:off x="11091863" y="3468688"/>
            <a:ext cx="912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Mayormente</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nublado</a:t>
            </a:r>
          </a:p>
        </p:txBody>
      </p:sp>
      <p:pic>
        <p:nvPicPr>
          <p:cNvPr id="11" name="Imagen 125">
            <a:extLst>
              <a:ext uri="{FF2B5EF4-FFF2-40B4-BE49-F238E27FC236}">
                <a16:creationId xmlns:a16="http://schemas.microsoft.com/office/drawing/2014/main" id="{A3ED66D5-1442-3A5A-8792-4200E78698F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83950" y="3028950"/>
            <a:ext cx="5286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7">
            <a:extLst>
              <a:ext uri="{FF2B5EF4-FFF2-40B4-BE49-F238E27FC236}">
                <a16:creationId xmlns:a16="http://schemas.microsoft.com/office/drawing/2014/main" id="{C5EB8E94-2DC2-E7C2-185D-AA21D05D23A8}"/>
              </a:ext>
            </a:extLst>
          </p:cNvPr>
          <p:cNvSpPr txBox="1">
            <a:spLocks noChangeArrowheads="1"/>
          </p:cNvSpPr>
          <p:nvPr userDrawn="1"/>
        </p:nvSpPr>
        <p:spPr bwMode="auto">
          <a:xfrm>
            <a:off x="11145838" y="4294188"/>
            <a:ext cx="8048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Lluvias ligeras</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y/o lloviznas</a:t>
            </a:r>
          </a:p>
        </p:txBody>
      </p:sp>
      <p:pic>
        <p:nvPicPr>
          <p:cNvPr id="13" name="Imagen 126">
            <a:extLst>
              <a:ext uri="{FF2B5EF4-FFF2-40B4-BE49-F238E27FC236}">
                <a16:creationId xmlns:a16="http://schemas.microsoft.com/office/drawing/2014/main" id="{92A44F63-82FC-3360-763F-A7FBBC6F745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01413" y="4799013"/>
            <a:ext cx="4937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17">
            <a:extLst>
              <a:ext uri="{FF2B5EF4-FFF2-40B4-BE49-F238E27FC236}">
                <a16:creationId xmlns:a16="http://schemas.microsoft.com/office/drawing/2014/main" id="{0FE6E066-10E3-6169-9991-0F9367FD62F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04588" y="5626100"/>
            <a:ext cx="4873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0">
            <a:extLst>
              <a:ext uri="{FF2B5EF4-FFF2-40B4-BE49-F238E27FC236}">
                <a16:creationId xmlns:a16="http://schemas.microsoft.com/office/drawing/2014/main" id="{5C095B47-943C-5018-46F6-B536481B6AB3}"/>
              </a:ext>
            </a:extLst>
          </p:cNvPr>
          <p:cNvSpPr txBox="1">
            <a:spLocks noChangeArrowheads="1"/>
          </p:cNvSpPr>
          <p:nvPr userDrawn="1"/>
        </p:nvSpPr>
        <p:spPr bwMode="auto">
          <a:xfrm>
            <a:off x="11058525" y="6045200"/>
            <a:ext cx="979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Lluvias con </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tormenta eléctrica</a:t>
            </a:r>
          </a:p>
        </p:txBody>
      </p:sp>
      <p:pic>
        <p:nvPicPr>
          <p:cNvPr id="16" name="Imagen 126">
            <a:extLst>
              <a:ext uri="{FF2B5EF4-FFF2-40B4-BE49-F238E27FC236}">
                <a16:creationId xmlns:a16="http://schemas.microsoft.com/office/drawing/2014/main" id="{6082EEDB-CD01-9871-B035-5A707774E7D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301413" y="394493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07">
            <a:extLst>
              <a:ext uri="{FF2B5EF4-FFF2-40B4-BE49-F238E27FC236}">
                <a16:creationId xmlns:a16="http://schemas.microsoft.com/office/drawing/2014/main" id="{049F2634-DC20-119D-2A1B-275979AC6F73}"/>
              </a:ext>
            </a:extLst>
          </p:cNvPr>
          <p:cNvSpPr txBox="1">
            <a:spLocks noChangeArrowheads="1"/>
          </p:cNvSpPr>
          <p:nvPr userDrawn="1"/>
        </p:nvSpPr>
        <p:spPr bwMode="auto">
          <a:xfrm>
            <a:off x="11304588" y="5203825"/>
            <a:ext cx="4873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Lluvias</a:t>
            </a:r>
          </a:p>
        </p:txBody>
      </p:sp>
      <p:cxnSp>
        <p:nvCxnSpPr>
          <p:cNvPr id="18" name="Conector recto 17">
            <a:extLst>
              <a:ext uri="{FF2B5EF4-FFF2-40B4-BE49-F238E27FC236}">
                <a16:creationId xmlns:a16="http://schemas.microsoft.com/office/drawing/2014/main" id="{31E59952-0FC1-1846-FC30-51C1CF8BA9D7}"/>
              </a:ext>
            </a:extLst>
          </p:cNvPr>
          <p:cNvCxnSpPr/>
          <p:nvPr userDrawn="1"/>
        </p:nvCxnSpPr>
        <p:spPr>
          <a:xfrm>
            <a:off x="10948988" y="1163638"/>
            <a:ext cx="0" cy="5181600"/>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9" name="Tabla 18">
            <a:extLst>
              <a:ext uri="{FF2B5EF4-FFF2-40B4-BE49-F238E27FC236}">
                <a16:creationId xmlns:a16="http://schemas.microsoft.com/office/drawing/2014/main" id="{DC1D4DF6-BBAB-AD46-90F8-E3CF747A4CC2}"/>
              </a:ext>
            </a:extLst>
          </p:cNvPr>
          <p:cNvGraphicFramePr>
            <a:graphicFrameLocks noGrp="1"/>
          </p:cNvGraphicFramePr>
          <p:nvPr/>
        </p:nvGraphicFramePr>
        <p:xfrm>
          <a:off x="7281863" y="1922463"/>
          <a:ext cx="3084512" cy="741362"/>
        </p:xfrm>
        <a:graphic>
          <a:graphicData uri="http://schemas.openxmlformats.org/drawingml/2006/table">
            <a:tbl>
              <a:tblPr firstRow="1" bandRow="1">
                <a:tableStyleId>{C4B1156A-380E-4F78-BDF5-A606A8083BF9}</a:tableStyleId>
              </a:tblPr>
              <a:tblGrid>
                <a:gridCol w="616902">
                  <a:extLst>
                    <a:ext uri="{9D8B030D-6E8A-4147-A177-3AD203B41FA5}">
                      <a16:colId xmlns:a16="http://schemas.microsoft.com/office/drawing/2014/main" val="20000"/>
                    </a:ext>
                  </a:extLst>
                </a:gridCol>
                <a:gridCol w="616902">
                  <a:extLst>
                    <a:ext uri="{9D8B030D-6E8A-4147-A177-3AD203B41FA5}">
                      <a16:colId xmlns:a16="http://schemas.microsoft.com/office/drawing/2014/main" val="20001"/>
                    </a:ext>
                  </a:extLst>
                </a:gridCol>
                <a:gridCol w="616902">
                  <a:extLst>
                    <a:ext uri="{9D8B030D-6E8A-4147-A177-3AD203B41FA5}">
                      <a16:colId xmlns:a16="http://schemas.microsoft.com/office/drawing/2014/main" val="20002"/>
                    </a:ext>
                  </a:extLst>
                </a:gridCol>
                <a:gridCol w="616902">
                  <a:extLst>
                    <a:ext uri="{9D8B030D-6E8A-4147-A177-3AD203B41FA5}">
                      <a16:colId xmlns:a16="http://schemas.microsoft.com/office/drawing/2014/main" val="20003"/>
                    </a:ext>
                  </a:extLst>
                </a:gridCol>
                <a:gridCol w="616902">
                  <a:extLst>
                    <a:ext uri="{9D8B030D-6E8A-4147-A177-3AD203B41FA5}">
                      <a16:colId xmlns:a16="http://schemas.microsoft.com/office/drawing/2014/main" val="20004"/>
                    </a:ext>
                  </a:extLst>
                </a:gridCol>
              </a:tblGrid>
              <a:tr h="370681">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extLst>
                  <a:ext uri="{0D108BD9-81ED-4DB2-BD59-A6C34878D82A}">
                    <a16:rowId xmlns:a16="http://schemas.microsoft.com/office/drawing/2014/main" val="10000"/>
                  </a:ext>
                </a:extLst>
              </a:tr>
              <a:tr h="370681">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0" name="CuadroTexto 23">
            <a:extLst>
              <a:ext uri="{FF2B5EF4-FFF2-40B4-BE49-F238E27FC236}">
                <a16:creationId xmlns:a16="http://schemas.microsoft.com/office/drawing/2014/main" id="{81488027-D9D9-D9D6-1716-0F09DD436F4F}"/>
              </a:ext>
            </a:extLst>
          </p:cNvPr>
          <p:cNvSpPr txBox="1">
            <a:spLocks noChangeArrowheads="1"/>
          </p:cNvSpPr>
          <p:nvPr userDrawn="1"/>
        </p:nvSpPr>
        <p:spPr bwMode="auto">
          <a:xfrm>
            <a:off x="7281863" y="1514475"/>
            <a:ext cx="2544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latin typeface="Verdana" panose="020B0604030504040204" pitchFamily="34" charset="0"/>
                <a:ea typeface="Verdana" panose="020B0604030504040204" pitchFamily="34" charset="0"/>
                <a:cs typeface="Verdana" panose="020B0604030504040204" pitchFamily="34" charset="0"/>
              </a:rPr>
              <a:t>Zona Marítima</a:t>
            </a:r>
            <a:endParaRPr lang="es-MX" altLang="es-CO" sz="1600" b="1">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1" name="Tabla 20">
            <a:extLst>
              <a:ext uri="{FF2B5EF4-FFF2-40B4-BE49-F238E27FC236}">
                <a16:creationId xmlns:a16="http://schemas.microsoft.com/office/drawing/2014/main" id="{456FC01F-AE4E-9E18-5704-E3E866D3D99C}"/>
              </a:ext>
            </a:extLst>
          </p:cNvPr>
          <p:cNvGraphicFramePr>
            <a:graphicFrameLocks noGrp="1"/>
          </p:cNvGraphicFramePr>
          <p:nvPr/>
        </p:nvGraphicFramePr>
        <p:xfrm>
          <a:off x="7281863" y="3608388"/>
          <a:ext cx="3084512" cy="741362"/>
        </p:xfrm>
        <a:graphic>
          <a:graphicData uri="http://schemas.openxmlformats.org/drawingml/2006/table">
            <a:tbl>
              <a:tblPr firstRow="1" bandRow="1">
                <a:tableStyleId>{C4B1156A-380E-4F78-BDF5-A606A8083BF9}</a:tableStyleId>
              </a:tblPr>
              <a:tblGrid>
                <a:gridCol w="616902">
                  <a:extLst>
                    <a:ext uri="{9D8B030D-6E8A-4147-A177-3AD203B41FA5}">
                      <a16:colId xmlns:a16="http://schemas.microsoft.com/office/drawing/2014/main" val="20000"/>
                    </a:ext>
                  </a:extLst>
                </a:gridCol>
                <a:gridCol w="616902">
                  <a:extLst>
                    <a:ext uri="{9D8B030D-6E8A-4147-A177-3AD203B41FA5}">
                      <a16:colId xmlns:a16="http://schemas.microsoft.com/office/drawing/2014/main" val="20001"/>
                    </a:ext>
                  </a:extLst>
                </a:gridCol>
                <a:gridCol w="616902">
                  <a:extLst>
                    <a:ext uri="{9D8B030D-6E8A-4147-A177-3AD203B41FA5}">
                      <a16:colId xmlns:a16="http://schemas.microsoft.com/office/drawing/2014/main" val="20002"/>
                    </a:ext>
                  </a:extLst>
                </a:gridCol>
                <a:gridCol w="616902">
                  <a:extLst>
                    <a:ext uri="{9D8B030D-6E8A-4147-A177-3AD203B41FA5}">
                      <a16:colId xmlns:a16="http://schemas.microsoft.com/office/drawing/2014/main" val="20003"/>
                    </a:ext>
                  </a:extLst>
                </a:gridCol>
                <a:gridCol w="616902">
                  <a:extLst>
                    <a:ext uri="{9D8B030D-6E8A-4147-A177-3AD203B41FA5}">
                      <a16:colId xmlns:a16="http://schemas.microsoft.com/office/drawing/2014/main" val="20004"/>
                    </a:ext>
                  </a:extLst>
                </a:gridCol>
              </a:tblGrid>
              <a:tr h="370681">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extLst>
                  <a:ext uri="{0D108BD9-81ED-4DB2-BD59-A6C34878D82A}">
                    <a16:rowId xmlns:a16="http://schemas.microsoft.com/office/drawing/2014/main" val="10000"/>
                  </a:ext>
                </a:extLst>
              </a:tr>
              <a:tr h="370681">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2" name="CuadroTexto 25">
            <a:extLst>
              <a:ext uri="{FF2B5EF4-FFF2-40B4-BE49-F238E27FC236}">
                <a16:creationId xmlns:a16="http://schemas.microsoft.com/office/drawing/2014/main" id="{657B2CF3-7E81-934B-B1ED-EBE857240859}"/>
              </a:ext>
            </a:extLst>
          </p:cNvPr>
          <p:cNvSpPr txBox="1">
            <a:spLocks noChangeArrowheads="1"/>
          </p:cNvSpPr>
          <p:nvPr userDrawn="1"/>
        </p:nvSpPr>
        <p:spPr bwMode="auto">
          <a:xfrm>
            <a:off x="7281863" y="3200400"/>
            <a:ext cx="2544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latin typeface="Verdana" panose="020B0604030504040204" pitchFamily="34" charset="0"/>
                <a:ea typeface="Verdana" panose="020B0604030504040204" pitchFamily="34" charset="0"/>
                <a:cs typeface="Verdana" panose="020B0604030504040204" pitchFamily="34" charset="0"/>
              </a:rPr>
              <a:t>Puerto Bolívar</a:t>
            </a:r>
            <a:endParaRPr lang="es-MX" altLang="es-CO" sz="1600" b="1">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Tabla 22">
            <a:extLst>
              <a:ext uri="{FF2B5EF4-FFF2-40B4-BE49-F238E27FC236}">
                <a16:creationId xmlns:a16="http://schemas.microsoft.com/office/drawing/2014/main" id="{81A4031D-2D3E-53DD-CFAB-4CCDD789B4F6}"/>
              </a:ext>
            </a:extLst>
          </p:cNvPr>
          <p:cNvGraphicFramePr>
            <a:graphicFrameLocks noGrp="1"/>
          </p:cNvGraphicFramePr>
          <p:nvPr/>
        </p:nvGraphicFramePr>
        <p:xfrm>
          <a:off x="7281863" y="5265738"/>
          <a:ext cx="3084512" cy="741362"/>
        </p:xfrm>
        <a:graphic>
          <a:graphicData uri="http://schemas.openxmlformats.org/drawingml/2006/table">
            <a:tbl>
              <a:tblPr firstRow="1" bandRow="1">
                <a:tableStyleId>{C4B1156A-380E-4F78-BDF5-A606A8083BF9}</a:tableStyleId>
              </a:tblPr>
              <a:tblGrid>
                <a:gridCol w="616902">
                  <a:extLst>
                    <a:ext uri="{9D8B030D-6E8A-4147-A177-3AD203B41FA5}">
                      <a16:colId xmlns:a16="http://schemas.microsoft.com/office/drawing/2014/main" val="20000"/>
                    </a:ext>
                  </a:extLst>
                </a:gridCol>
                <a:gridCol w="616902">
                  <a:extLst>
                    <a:ext uri="{9D8B030D-6E8A-4147-A177-3AD203B41FA5}">
                      <a16:colId xmlns:a16="http://schemas.microsoft.com/office/drawing/2014/main" val="20001"/>
                    </a:ext>
                  </a:extLst>
                </a:gridCol>
                <a:gridCol w="616902">
                  <a:extLst>
                    <a:ext uri="{9D8B030D-6E8A-4147-A177-3AD203B41FA5}">
                      <a16:colId xmlns:a16="http://schemas.microsoft.com/office/drawing/2014/main" val="20002"/>
                    </a:ext>
                  </a:extLst>
                </a:gridCol>
                <a:gridCol w="616902">
                  <a:extLst>
                    <a:ext uri="{9D8B030D-6E8A-4147-A177-3AD203B41FA5}">
                      <a16:colId xmlns:a16="http://schemas.microsoft.com/office/drawing/2014/main" val="20003"/>
                    </a:ext>
                  </a:extLst>
                </a:gridCol>
                <a:gridCol w="616902">
                  <a:extLst>
                    <a:ext uri="{9D8B030D-6E8A-4147-A177-3AD203B41FA5}">
                      <a16:colId xmlns:a16="http://schemas.microsoft.com/office/drawing/2014/main" val="20004"/>
                    </a:ext>
                  </a:extLst>
                </a:gridCol>
              </a:tblGrid>
              <a:tr h="370681">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extLst>
                  <a:ext uri="{0D108BD9-81ED-4DB2-BD59-A6C34878D82A}">
                    <a16:rowId xmlns:a16="http://schemas.microsoft.com/office/drawing/2014/main" val="10000"/>
                  </a:ext>
                </a:extLst>
              </a:tr>
              <a:tr h="370681">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4" name="CuadroTexto 27">
            <a:extLst>
              <a:ext uri="{FF2B5EF4-FFF2-40B4-BE49-F238E27FC236}">
                <a16:creationId xmlns:a16="http://schemas.microsoft.com/office/drawing/2014/main" id="{D272170D-B6AE-20A9-3E1B-9F943C3D6D2A}"/>
              </a:ext>
            </a:extLst>
          </p:cNvPr>
          <p:cNvSpPr txBox="1">
            <a:spLocks noChangeArrowheads="1"/>
          </p:cNvSpPr>
          <p:nvPr userDrawn="1"/>
        </p:nvSpPr>
        <p:spPr bwMode="auto">
          <a:xfrm>
            <a:off x="7281863" y="4857750"/>
            <a:ext cx="2544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latin typeface="Verdana" panose="020B0604030504040204" pitchFamily="34" charset="0"/>
                <a:ea typeface="Verdana" panose="020B0604030504040204" pitchFamily="34" charset="0"/>
                <a:cs typeface="Verdana" panose="020B0604030504040204" pitchFamily="34" charset="0"/>
              </a:rPr>
              <a:t>Cerrejón</a:t>
            </a:r>
            <a:endParaRPr lang="es-MX" altLang="es-CO" sz="1600" b="1">
              <a:latin typeface="Verdana" panose="020B0604030504040204" pitchFamily="34" charset="0"/>
              <a:ea typeface="Verdana" panose="020B0604030504040204" pitchFamily="34" charset="0"/>
              <a:cs typeface="Verdana" panose="020B0604030504040204" pitchFamily="34" charset="0"/>
            </a:endParaRPr>
          </a:p>
        </p:txBody>
      </p:sp>
      <p:pic>
        <p:nvPicPr>
          <p:cNvPr id="25" name="Imagen 28">
            <a:extLst>
              <a:ext uri="{FF2B5EF4-FFF2-40B4-BE49-F238E27FC236}">
                <a16:creationId xmlns:a16="http://schemas.microsoft.com/office/drawing/2014/main" id="{999F4538-2451-63EE-F048-B770B047308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ángulo: esquinas superiores redondeadas 25">
            <a:extLst>
              <a:ext uri="{FF2B5EF4-FFF2-40B4-BE49-F238E27FC236}">
                <a16:creationId xmlns:a16="http://schemas.microsoft.com/office/drawing/2014/main" id="{8276235D-C4A4-CD92-E2FF-8CC9B195FA8A}"/>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27" name="CuadroTexto 30">
            <a:extLst>
              <a:ext uri="{FF2B5EF4-FFF2-40B4-BE49-F238E27FC236}">
                <a16:creationId xmlns:a16="http://schemas.microsoft.com/office/drawing/2014/main" id="{B810E6A6-A389-672B-0780-731DA6CE4914}"/>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58892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errejón Alerta Hidrologica">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533C06E4-2C9E-DB6A-F9DB-0518BDEF1E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6DD7EAAF-0556-03DA-96C8-A0566E329C0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245CAD5B-6294-C534-AFE5-1D8286E10AB0}"/>
              </a:ext>
            </a:extLst>
          </p:cNvPr>
          <p:cNvSpPr txBox="1">
            <a:spLocks noChangeArrowheads="1"/>
          </p:cNvSpPr>
          <p:nvPr userDrawn="1"/>
        </p:nvSpPr>
        <p:spPr bwMode="auto">
          <a:xfrm>
            <a:off x="514350" y="806450"/>
            <a:ext cx="28670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solidFill>
                  <a:srgbClr val="0070C0"/>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600" b="1">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0F5D02D9-DBE2-EFDE-4D6C-932CAE2EF1A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8681590A-9E06-A06D-0C53-69239FF6A7F3}"/>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07D2B6EE-7460-6ABA-1626-9AC1D93F5A68}"/>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9226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errejón Alerta incendios">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10BD4D68-EECC-77BE-2249-63E3FEAED6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802EACAD-D3BB-5C31-1543-16D16D8AC80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CF2B3E12-7E92-9962-350D-26F8EB8FCB07}"/>
              </a:ext>
            </a:extLst>
          </p:cNvPr>
          <p:cNvSpPr txBox="1">
            <a:spLocks noChangeArrowheads="1"/>
          </p:cNvSpPr>
          <p:nvPr userDrawn="1"/>
        </p:nvSpPr>
        <p:spPr bwMode="auto">
          <a:xfrm>
            <a:off x="514350" y="787400"/>
            <a:ext cx="307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200" b="1">
                <a:solidFill>
                  <a:srgbClr val="ED0802"/>
                </a:solidFill>
                <a:latin typeface="Verdana" panose="020B0604030504040204" pitchFamily="34" charset="0"/>
                <a:ea typeface="Verdana" panose="020B0604030504040204" pitchFamily="34" charset="0"/>
                <a:cs typeface="Verdana" panose="020B0604030504040204" pitchFamily="34" charset="0"/>
              </a:rPr>
              <a:t>Alertas por amenaza de incendios de la cobertura vegetal</a:t>
            </a:r>
            <a:endParaRPr lang="es-MX" altLang="es-CO" sz="1200" b="1">
              <a:solidFill>
                <a:srgbClr val="ED080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C7A27989-E6F7-B0BA-F0FC-C5AFD18C9A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7F4504D0-0941-DE09-D71A-265453DE2253}"/>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1DFDAF30-CFE2-EDEE-B0B0-A4D5E9EEBCBF}"/>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06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errejón alerta deslizamiento">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6E2A6566-2AFB-1FE9-FF27-0544DA14E1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F083F071-3F8D-945E-DD34-F69B1EBBB24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1E425C3D-7D67-E1CC-4103-A91211CA9AB2}"/>
              </a:ext>
            </a:extLst>
          </p:cNvPr>
          <p:cNvSpPr txBox="1">
            <a:spLocks noChangeArrowheads="1"/>
          </p:cNvSpPr>
          <p:nvPr userDrawn="1"/>
        </p:nvSpPr>
        <p:spPr bwMode="auto">
          <a:xfrm>
            <a:off x="514350" y="787400"/>
            <a:ext cx="247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563A12"/>
                </a:solidFill>
                <a:latin typeface="Verdana" panose="020B0604030504040204" pitchFamily="34" charset="0"/>
                <a:ea typeface="Verdana" panose="020B0604030504040204" pitchFamily="34" charset="0"/>
                <a:cs typeface="Verdana" panose="020B0604030504040204" pitchFamily="34" charset="0"/>
              </a:rPr>
              <a:t>Alertas por amenaza de deslizamiento</a:t>
            </a:r>
            <a:endParaRPr lang="es-MX" altLang="es-CO" sz="1400" b="1">
              <a:solidFill>
                <a:srgbClr val="563A1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35C2667D-42DA-01A1-3FAB-936012DA3C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36180D4A-8901-C30F-822E-2E8602A11876}"/>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70FC5FBA-AD4E-8DE4-A2BB-BBB9382EBFC4}"/>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1732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errejón alerta meteomarina">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C6DD28F1-E298-02E3-B203-470E823698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3B28DD95-E6D8-68A2-F754-12A0EA2D1E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87F08CFB-665E-5376-AFCA-4CED0A901B5E}"/>
              </a:ext>
            </a:extLst>
          </p:cNvPr>
          <p:cNvSpPr txBox="1">
            <a:spLocks noChangeArrowheads="1"/>
          </p:cNvSpPr>
          <p:nvPr userDrawn="1"/>
        </p:nvSpPr>
        <p:spPr bwMode="auto">
          <a:xfrm>
            <a:off x="514350" y="814388"/>
            <a:ext cx="256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Alertas Meteomarinas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B81AE4B1-C1B6-63E6-8504-240ED20249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FF898ED9-4916-B47A-6EF5-919951529D03}"/>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9C5173AD-B802-CBAF-EC13-7C7508CBA6B2}"/>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9392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8B0CC155-1737-8136-43D6-C2835BB6F2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EF155D1C-7E63-3978-4064-B6A0605DFB1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B667CED-1A62-77AB-0135-63DB38DE7BDF}"/>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9">
            <a:extLst>
              <a:ext uri="{FF2B5EF4-FFF2-40B4-BE49-F238E27FC236}">
                <a16:creationId xmlns:a16="http://schemas.microsoft.com/office/drawing/2014/main" id="{7E70EEA0-E633-4D71-6EB5-043E445D2C83}"/>
              </a:ext>
            </a:extLst>
          </p:cNvPr>
          <p:cNvSpPr txBox="1">
            <a:spLocks noChangeArrowheads="1"/>
          </p:cNvSpPr>
          <p:nvPr userDrawn="1"/>
        </p:nvSpPr>
        <p:spPr bwMode="auto">
          <a:xfrm>
            <a:off x="514350" y="203200"/>
            <a:ext cx="2641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p:txBody>
      </p:sp>
      <p:pic>
        <p:nvPicPr>
          <p:cNvPr id="6" name="Imagen 10">
            <a:extLst>
              <a:ext uri="{FF2B5EF4-FFF2-40B4-BE49-F238E27FC236}">
                <a16:creationId xmlns:a16="http://schemas.microsoft.com/office/drawing/2014/main" id="{567D436B-3E90-DBDE-06DB-C0CE4A745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914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11532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18763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262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884592D-2071-82C9-772D-10A381ECFD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17EF096-AA6C-3367-5463-809328C7072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2905B46A-C2C0-488C-DA01-4B3267A24B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C5BE3540-F9A3-9507-C2E4-FA99684ED4B2}"/>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92909CD-E035-4195-88B5-4CAF6A1F2246}" type="datetimeFigureOut">
              <a:rPr lang="es-CO"/>
              <a:pPr>
                <a:defRPr/>
              </a:pPr>
              <a:t>25/01/2025</a:t>
            </a:fld>
            <a:endParaRPr lang="es-CO"/>
          </a:p>
        </p:txBody>
      </p:sp>
      <p:sp>
        <p:nvSpPr>
          <p:cNvPr id="6" name="Marcador de pie de página 3">
            <a:extLst>
              <a:ext uri="{FF2B5EF4-FFF2-40B4-BE49-F238E27FC236}">
                <a16:creationId xmlns:a16="http://schemas.microsoft.com/office/drawing/2014/main" id="{76376B83-B988-2D66-B292-E3BC28FB84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E7641162-E4A5-915F-6680-8BD56E87651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916C852-366B-4689-88B4-9A12109C2E2E}" type="slidenum">
              <a:rPr lang="es-CO"/>
              <a:pPr>
                <a:defRPr/>
              </a:pPr>
              <a:t>‹Nº›</a:t>
            </a:fld>
            <a:endParaRPr lang="es-CO"/>
          </a:p>
        </p:txBody>
      </p:sp>
    </p:spTree>
    <p:extLst>
      <p:ext uri="{BB962C8B-B14F-4D97-AF65-F5344CB8AC3E}">
        <p14:creationId xmlns:p14="http://schemas.microsoft.com/office/powerpoint/2010/main" val="2198004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531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86602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15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629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860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713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6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955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077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4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0B88116-58E2-390D-C9E3-6C63EA353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190A6E-7D49-D848-4AD8-FEF521ED68A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BE060532-A1D1-E480-776C-B3966DC26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1">
            <a:extLst>
              <a:ext uri="{FF2B5EF4-FFF2-40B4-BE49-F238E27FC236}">
                <a16:creationId xmlns:a16="http://schemas.microsoft.com/office/drawing/2014/main" id="{8C1657A2-93DE-2D5D-78AB-E9927BB9B2E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1DCB8-1D2C-46D1-B7CD-1A81D2FC1F5C}" type="datetimeFigureOut">
              <a:rPr lang="es-CO"/>
              <a:pPr>
                <a:defRPr/>
              </a:pPr>
              <a:t>25/01/2025</a:t>
            </a:fld>
            <a:endParaRPr lang="es-CO"/>
          </a:p>
        </p:txBody>
      </p:sp>
      <p:sp>
        <p:nvSpPr>
          <p:cNvPr id="6" name="Marcador de pie de página 2">
            <a:extLst>
              <a:ext uri="{FF2B5EF4-FFF2-40B4-BE49-F238E27FC236}">
                <a16:creationId xmlns:a16="http://schemas.microsoft.com/office/drawing/2014/main" id="{DA695019-0244-6B9B-BA5A-E606E187114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Marcador de número de diapositiva 3">
            <a:extLst>
              <a:ext uri="{FF2B5EF4-FFF2-40B4-BE49-F238E27FC236}">
                <a16:creationId xmlns:a16="http://schemas.microsoft.com/office/drawing/2014/main" id="{BF27E982-00BA-1E14-961B-C8378AAB9DC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E3CC32B-26CC-4020-B2CF-0C7ED98C70D9}" type="slidenum">
              <a:rPr lang="es-CO"/>
              <a:pPr>
                <a:defRPr/>
              </a:pPr>
              <a:t>‹Nº›</a:t>
            </a:fld>
            <a:endParaRPr lang="es-CO"/>
          </a:p>
        </p:txBody>
      </p:sp>
    </p:spTree>
    <p:extLst>
      <p:ext uri="{BB962C8B-B14F-4D97-AF65-F5344CB8AC3E}">
        <p14:creationId xmlns:p14="http://schemas.microsoft.com/office/powerpoint/2010/main" val="1649086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851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147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58684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58102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325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010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168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22534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37997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9655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5" name="Imagen 3" descr="Forma, Rectángulo&#10;&#10;Descripción generada automáticamente con confianza media">
            <a:extLst>
              <a:ext uri="{FF2B5EF4-FFF2-40B4-BE49-F238E27FC236}">
                <a16:creationId xmlns:a16="http://schemas.microsoft.com/office/drawing/2014/main" id="{2BF7CB30-2DE9-9253-2766-B1B07443B9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4">
            <a:extLst>
              <a:ext uri="{FF2B5EF4-FFF2-40B4-BE49-F238E27FC236}">
                <a16:creationId xmlns:a16="http://schemas.microsoft.com/office/drawing/2014/main" id="{8A67E433-7470-E3D8-52CA-ABE524AC26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7" name="Imagen 5">
            <a:extLst>
              <a:ext uri="{FF2B5EF4-FFF2-40B4-BE49-F238E27FC236}">
                <a16:creationId xmlns:a16="http://schemas.microsoft.com/office/drawing/2014/main" id="{01BCD2F5-B406-EB78-88FC-22B263C8EB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8" name="Marcador de fecha 4">
            <a:extLst>
              <a:ext uri="{FF2B5EF4-FFF2-40B4-BE49-F238E27FC236}">
                <a16:creationId xmlns:a16="http://schemas.microsoft.com/office/drawing/2014/main" id="{43373388-BFB3-1AFF-0653-88DB45A8AD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C0CED12-5569-46A2-849F-146B4779B5A9}" type="datetimeFigureOut">
              <a:rPr lang="es-CO"/>
              <a:pPr>
                <a:defRPr/>
              </a:pPr>
              <a:t>25/01/2025</a:t>
            </a:fld>
            <a:endParaRPr lang="es-CO"/>
          </a:p>
        </p:txBody>
      </p:sp>
      <p:sp>
        <p:nvSpPr>
          <p:cNvPr id="9" name="Marcador de pie de página 5">
            <a:extLst>
              <a:ext uri="{FF2B5EF4-FFF2-40B4-BE49-F238E27FC236}">
                <a16:creationId xmlns:a16="http://schemas.microsoft.com/office/drawing/2014/main" id="{B18CF25B-1C33-0930-7855-D80AAD3948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B7B59A8-5C7F-6186-3320-2FF21A4DB76B}"/>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D3126C1-FE83-4F69-8424-8A0A1313E56C}" type="slidenum">
              <a:rPr lang="es-CO"/>
              <a:pPr>
                <a:defRPr/>
              </a:pPr>
              <a:t>‹Nº›</a:t>
            </a:fld>
            <a:endParaRPr lang="es-CO"/>
          </a:p>
        </p:txBody>
      </p:sp>
    </p:spTree>
    <p:extLst>
      <p:ext uri="{BB962C8B-B14F-4D97-AF65-F5344CB8AC3E}">
        <p14:creationId xmlns:p14="http://schemas.microsoft.com/office/powerpoint/2010/main" val="3759494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04695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20044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08841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97451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25/01/2025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3749039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992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440929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492189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499308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0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D80FEC2-C3AE-1289-AE18-E55FCA7A61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a:extLst>
              <a:ext uri="{FF2B5EF4-FFF2-40B4-BE49-F238E27FC236}">
                <a16:creationId xmlns:a16="http://schemas.microsoft.com/office/drawing/2014/main" id="{B12A4F0E-8B20-6DEE-E18A-21FCE5AFB05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5">
            <a:extLst>
              <a:ext uri="{FF2B5EF4-FFF2-40B4-BE49-F238E27FC236}">
                <a16:creationId xmlns:a16="http://schemas.microsoft.com/office/drawing/2014/main" id="{5EB7ACDE-F592-AA7E-9806-BFE0720E29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posición de imagen 2"/>
          <p:cNvSpPr>
            <a:spLocks noGrp="1"/>
          </p:cNvSpPr>
          <p:nvPr>
            <p:ph type="pic" idx="1"/>
          </p:nvPr>
        </p:nvSpPr>
        <p:spPr>
          <a:xfrm>
            <a:off x="5183188" y="1140341"/>
            <a:ext cx="6172200" cy="4720711"/>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CO" noProof="0"/>
          </a:p>
        </p:txBody>
      </p:sp>
      <p:sp>
        <p:nvSpPr>
          <p:cNvPr id="9" name="Título 1"/>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6" name="Marcador de fecha 4">
            <a:extLst>
              <a:ext uri="{FF2B5EF4-FFF2-40B4-BE49-F238E27FC236}">
                <a16:creationId xmlns:a16="http://schemas.microsoft.com/office/drawing/2014/main" id="{DC5098BA-07FD-6F0F-B87D-03C90B37C08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AAA616-DFAF-4574-B373-7D327D519BAB}" type="datetimeFigureOut">
              <a:rPr lang="es-CO"/>
              <a:pPr>
                <a:defRPr/>
              </a:pPr>
              <a:t>25/01/2025</a:t>
            </a:fld>
            <a:endParaRPr lang="es-CO"/>
          </a:p>
        </p:txBody>
      </p:sp>
      <p:sp>
        <p:nvSpPr>
          <p:cNvPr id="7" name="Marcador de pie de página 5">
            <a:extLst>
              <a:ext uri="{FF2B5EF4-FFF2-40B4-BE49-F238E27FC236}">
                <a16:creationId xmlns:a16="http://schemas.microsoft.com/office/drawing/2014/main" id="{389901BF-A999-53E3-26AF-25F44507346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6">
            <a:extLst>
              <a:ext uri="{FF2B5EF4-FFF2-40B4-BE49-F238E27FC236}">
                <a16:creationId xmlns:a16="http://schemas.microsoft.com/office/drawing/2014/main" id="{A0E42B5B-2CEF-DB4B-4F2C-3F592A3D87B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05940C1-6D81-4D56-B145-BEFEBBE9F78A}" type="slidenum">
              <a:rPr lang="es-CO"/>
              <a:pPr>
                <a:defRPr/>
              </a:pPr>
              <a:t>‹Nº›</a:t>
            </a:fld>
            <a:endParaRPr lang="es-CO"/>
          </a:p>
        </p:txBody>
      </p:sp>
    </p:spTree>
    <p:extLst>
      <p:ext uri="{BB962C8B-B14F-4D97-AF65-F5344CB8AC3E}">
        <p14:creationId xmlns:p14="http://schemas.microsoft.com/office/powerpoint/2010/main" val="7704013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1984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58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288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601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221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72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4960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282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496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483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theme" Target="../theme/theme11.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5" Type="http://schemas.openxmlformats.org/officeDocument/2006/relationships/slideLayout" Target="../slideLayouts/slideLayout297.xml"/><Relationship Id="rId4" Type="http://schemas.openxmlformats.org/officeDocument/2006/relationships/slideLayout" Target="../slideLayouts/slideLayout29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theme" Target="../theme/theme13.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theme" Target="../theme/theme14.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18" Type="http://schemas.openxmlformats.org/officeDocument/2006/relationships/slideLayout" Target="../slideLayouts/slideLayout374.xml"/><Relationship Id="rId26" Type="http://schemas.openxmlformats.org/officeDocument/2006/relationships/slideLayout" Target="../slideLayouts/slideLayout382.xml"/><Relationship Id="rId3" Type="http://schemas.openxmlformats.org/officeDocument/2006/relationships/slideLayout" Target="../slideLayouts/slideLayout359.xml"/><Relationship Id="rId21" Type="http://schemas.openxmlformats.org/officeDocument/2006/relationships/slideLayout" Target="../slideLayouts/slideLayout377.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5" Type="http://schemas.openxmlformats.org/officeDocument/2006/relationships/slideLayout" Target="../slideLayouts/slideLayout381.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slideLayout" Target="../slideLayouts/slideLayout376.xml"/><Relationship Id="rId29" Type="http://schemas.openxmlformats.org/officeDocument/2006/relationships/theme" Target="../theme/theme15.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24" Type="http://schemas.openxmlformats.org/officeDocument/2006/relationships/slideLayout" Target="../slideLayouts/slideLayout380.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23" Type="http://schemas.openxmlformats.org/officeDocument/2006/relationships/slideLayout" Target="../slideLayouts/slideLayout379.xml"/><Relationship Id="rId28" Type="http://schemas.openxmlformats.org/officeDocument/2006/relationships/slideLayout" Target="../slideLayouts/slideLayout384.xml"/><Relationship Id="rId10" Type="http://schemas.openxmlformats.org/officeDocument/2006/relationships/slideLayout" Target="../slideLayouts/slideLayout366.xml"/><Relationship Id="rId19" Type="http://schemas.openxmlformats.org/officeDocument/2006/relationships/slideLayout" Target="../slideLayouts/slideLayout375.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 Id="rId22" Type="http://schemas.openxmlformats.org/officeDocument/2006/relationships/slideLayout" Target="../slideLayouts/slideLayout378.xml"/><Relationship Id="rId27" Type="http://schemas.openxmlformats.org/officeDocument/2006/relationships/slideLayout" Target="../slideLayouts/slideLayout3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slideLayout" Target="../slideLayouts/slideLayout402.xml"/><Relationship Id="rId26" Type="http://schemas.openxmlformats.org/officeDocument/2006/relationships/slideLayout" Target="../slideLayouts/slideLayout410.xml"/><Relationship Id="rId3" Type="http://schemas.openxmlformats.org/officeDocument/2006/relationships/slideLayout" Target="../slideLayouts/slideLayout387.xml"/><Relationship Id="rId21" Type="http://schemas.openxmlformats.org/officeDocument/2006/relationships/slideLayout" Target="../slideLayouts/slideLayout405.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5" Type="http://schemas.openxmlformats.org/officeDocument/2006/relationships/slideLayout" Target="../slideLayouts/slideLayout409.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20" Type="http://schemas.openxmlformats.org/officeDocument/2006/relationships/slideLayout" Target="../slideLayouts/slideLayout404.xml"/><Relationship Id="rId29" Type="http://schemas.openxmlformats.org/officeDocument/2006/relationships/theme" Target="../theme/theme1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24" Type="http://schemas.openxmlformats.org/officeDocument/2006/relationships/slideLayout" Target="../slideLayouts/slideLayout408.xml"/><Relationship Id="rId5" Type="http://schemas.openxmlformats.org/officeDocument/2006/relationships/slideLayout" Target="../slideLayouts/slideLayout389.xml"/><Relationship Id="rId15" Type="http://schemas.openxmlformats.org/officeDocument/2006/relationships/slideLayout" Target="../slideLayouts/slideLayout399.xml"/><Relationship Id="rId23" Type="http://schemas.openxmlformats.org/officeDocument/2006/relationships/slideLayout" Target="../slideLayouts/slideLayout407.xml"/><Relationship Id="rId28" Type="http://schemas.openxmlformats.org/officeDocument/2006/relationships/slideLayout" Target="../slideLayouts/slideLayout412.xml"/><Relationship Id="rId10" Type="http://schemas.openxmlformats.org/officeDocument/2006/relationships/slideLayout" Target="../slideLayouts/slideLayout394.xml"/><Relationship Id="rId19" Type="http://schemas.openxmlformats.org/officeDocument/2006/relationships/slideLayout" Target="../slideLayouts/slideLayout403.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 Id="rId22" Type="http://schemas.openxmlformats.org/officeDocument/2006/relationships/slideLayout" Target="../slideLayouts/slideLayout406.xml"/><Relationship Id="rId27" Type="http://schemas.openxmlformats.org/officeDocument/2006/relationships/slideLayout" Target="../slideLayouts/slideLayout41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26" Type="http://schemas.openxmlformats.org/officeDocument/2006/relationships/slideLayout" Target="../slideLayouts/slideLayout438.xml"/><Relationship Id="rId3" Type="http://schemas.openxmlformats.org/officeDocument/2006/relationships/slideLayout" Target="../slideLayouts/slideLayout415.xml"/><Relationship Id="rId21" Type="http://schemas.openxmlformats.org/officeDocument/2006/relationships/slideLayout" Target="../slideLayouts/slideLayout433.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5" Type="http://schemas.openxmlformats.org/officeDocument/2006/relationships/slideLayout" Target="../slideLayouts/slideLayout437.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20" Type="http://schemas.openxmlformats.org/officeDocument/2006/relationships/slideLayout" Target="../slideLayouts/slideLayout432.xml"/><Relationship Id="rId29" Type="http://schemas.openxmlformats.org/officeDocument/2006/relationships/slideLayout" Target="../slideLayouts/slideLayout441.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24" Type="http://schemas.openxmlformats.org/officeDocument/2006/relationships/slideLayout" Target="../slideLayouts/slideLayout436.xml"/><Relationship Id="rId5" Type="http://schemas.openxmlformats.org/officeDocument/2006/relationships/slideLayout" Target="../slideLayouts/slideLayout417.xml"/><Relationship Id="rId15" Type="http://schemas.openxmlformats.org/officeDocument/2006/relationships/slideLayout" Target="../slideLayouts/slideLayout427.xml"/><Relationship Id="rId23" Type="http://schemas.openxmlformats.org/officeDocument/2006/relationships/slideLayout" Target="../slideLayouts/slideLayout435.xml"/><Relationship Id="rId28" Type="http://schemas.openxmlformats.org/officeDocument/2006/relationships/slideLayout" Target="../slideLayouts/slideLayout440.xml"/><Relationship Id="rId10" Type="http://schemas.openxmlformats.org/officeDocument/2006/relationships/slideLayout" Target="../slideLayouts/slideLayout422.xml"/><Relationship Id="rId19" Type="http://schemas.openxmlformats.org/officeDocument/2006/relationships/slideLayout" Target="../slideLayouts/slideLayout431.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 Id="rId22" Type="http://schemas.openxmlformats.org/officeDocument/2006/relationships/slideLayout" Target="../slideLayouts/slideLayout434.xml"/><Relationship Id="rId27" Type="http://schemas.openxmlformats.org/officeDocument/2006/relationships/slideLayout" Target="../slideLayouts/slideLayout439.xml"/><Relationship Id="rId30"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3.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theme" Target="../theme/theme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theme" Target="../theme/theme6.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theme" Target="../theme/theme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theme" Target="../theme/theme8.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3" Type="http://schemas.openxmlformats.org/officeDocument/2006/relationships/slideLayout" Target="../slideLayouts/slideLayout211.xml"/><Relationship Id="rId21" Type="http://schemas.openxmlformats.org/officeDocument/2006/relationships/slideLayout" Target="../slideLayouts/slideLayout22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theme" Target="../theme/theme9.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25DB6A2A-DA16-0905-3FEF-EC9F5075445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1027" name="Marcador de texto 2">
            <a:extLst>
              <a:ext uri="{FF2B5EF4-FFF2-40B4-BE49-F238E27FC236}">
                <a16:creationId xmlns:a16="http://schemas.microsoft.com/office/drawing/2014/main" id="{A84AAF2A-3865-9990-FAC7-0FBE36AC598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Tree>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9636" r:id="rId12"/>
    <p:sldLayoutId id="2147489637" r:id="rId13"/>
    <p:sldLayoutId id="2147489638" r:id="rId14"/>
    <p:sldLayoutId id="2147492580" r:id="rId15"/>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2813"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2813"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2813"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783387632"/>
      </p:ext>
    </p:extLst>
  </p:cSld>
  <p:clrMap bg1="lt1" tx1="dk1" bg2="lt2" tx2="dk2" accent1="accent1" accent2="accent2" accent3="accent3" accent4="accent4" accent5="accent5" accent6="accent6" hlink="hlink" folHlink="folHlink"/>
  <p:sldLayoutIdLst>
    <p:sldLayoutId id="2147494666" r:id="rId1"/>
    <p:sldLayoutId id="2147494667" r:id="rId2"/>
    <p:sldLayoutId id="2147494668" r:id="rId3"/>
    <p:sldLayoutId id="2147494669" r:id="rId4"/>
    <p:sldLayoutId id="2147494670" r:id="rId5"/>
    <p:sldLayoutId id="2147494671" r:id="rId6"/>
    <p:sldLayoutId id="2147494672" r:id="rId7"/>
    <p:sldLayoutId id="2147494673" r:id="rId8"/>
    <p:sldLayoutId id="2147494674" r:id="rId9"/>
    <p:sldLayoutId id="2147494675" r:id="rId10"/>
    <p:sldLayoutId id="2147494676" r:id="rId11"/>
    <p:sldLayoutId id="2147494677" r:id="rId12"/>
    <p:sldLayoutId id="2147494678" r:id="rId13"/>
    <p:sldLayoutId id="2147494679" r:id="rId14"/>
    <p:sldLayoutId id="2147494680" r:id="rId15"/>
    <p:sldLayoutId id="2147494681" r:id="rId16"/>
    <p:sldLayoutId id="2147494682" r:id="rId17"/>
    <p:sldLayoutId id="2147494683" r:id="rId18"/>
    <p:sldLayoutId id="2147494684" r:id="rId19"/>
    <p:sldLayoutId id="2147494685" r:id="rId20"/>
    <p:sldLayoutId id="2147494686" r:id="rId21"/>
    <p:sldLayoutId id="2147494687" r:id="rId22"/>
    <p:sldLayoutId id="2147494688" r:id="rId23"/>
    <p:sldLayoutId id="2147494689" r:id="rId24"/>
    <p:sldLayoutId id="2147494690" r:id="rId25"/>
    <p:sldLayoutId id="2147494691" r:id="rId26"/>
    <p:sldLayoutId id="2147494693" r:id="rId27"/>
    <p:sldLayoutId id="2147494694" r:id="rId28"/>
    <p:sldLayoutId id="2147494695"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882854341"/>
      </p:ext>
    </p:extLst>
  </p:cSld>
  <p:clrMap bg1="lt1" tx1="dk1" bg2="lt2" tx2="dk2" accent1="accent1" accent2="accent2" accent3="accent3" accent4="accent4" accent5="accent5" accent6="accent6" hlink="hlink" folHlink="folHlink"/>
  <p:sldLayoutIdLst>
    <p:sldLayoutId id="2147494697" r:id="rId1"/>
    <p:sldLayoutId id="2147494698" r:id="rId2"/>
    <p:sldLayoutId id="2147494699" r:id="rId3"/>
    <p:sldLayoutId id="2147494700" r:id="rId4"/>
    <p:sldLayoutId id="2147494701" r:id="rId5"/>
    <p:sldLayoutId id="2147494702" r:id="rId6"/>
    <p:sldLayoutId id="2147494703" r:id="rId7"/>
    <p:sldLayoutId id="2147494704" r:id="rId8"/>
    <p:sldLayoutId id="2147494705" r:id="rId9"/>
    <p:sldLayoutId id="2147494706" r:id="rId10"/>
    <p:sldLayoutId id="2147494707" r:id="rId11"/>
    <p:sldLayoutId id="2147494708" r:id="rId12"/>
    <p:sldLayoutId id="2147494709" r:id="rId13"/>
    <p:sldLayoutId id="2147494710" r:id="rId14"/>
    <p:sldLayoutId id="2147494711" r:id="rId15"/>
    <p:sldLayoutId id="2147494712" r:id="rId16"/>
    <p:sldLayoutId id="2147494713" r:id="rId17"/>
    <p:sldLayoutId id="2147494714" r:id="rId18"/>
    <p:sldLayoutId id="2147494715" r:id="rId19"/>
    <p:sldLayoutId id="2147494716" r:id="rId20"/>
    <p:sldLayoutId id="2147494717" r:id="rId21"/>
    <p:sldLayoutId id="2147494718" r:id="rId22"/>
    <p:sldLayoutId id="2147494719" r:id="rId23"/>
    <p:sldLayoutId id="2147494720" r:id="rId24"/>
    <p:sldLayoutId id="2147494721" r:id="rId25"/>
    <p:sldLayoutId id="2147494722" r:id="rId26"/>
    <p:sldLayoutId id="2147494723"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Google Shape;231;p58">
            <a:extLst>
              <a:ext uri="{FF2B5EF4-FFF2-40B4-BE49-F238E27FC236}">
                <a16:creationId xmlns:a16="http://schemas.microsoft.com/office/drawing/2014/main" id="{D2C96E20-2E90-3455-F9EE-9D9736FFC972}"/>
              </a:ext>
            </a:extLst>
          </p:cNvPr>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CO" altLang="es-CO">
              <a:sym typeface="Arial" panose="020B0604020202020204" pitchFamily="34" charset="0"/>
            </a:endParaRPr>
          </a:p>
        </p:txBody>
      </p:sp>
      <p:sp>
        <p:nvSpPr>
          <p:cNvPr id="7171" name="Google Shape;232;p58">
            <a:extLst>
              <a:ext uri="{FF2B5EF4-FFF2-40B4-BE49-F238E27FC236}">
                <a16:creationId xmlns:a16="http://schemas.microsoft.com/office/drawing/2014/main" id="{BFEAB737-3621-5DBC-EB50-AF91427F66AC}"/>
              </a:ext>
            </a:extLst>
          </p:cNvPr>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CO" altLang="es-CO">
              <a:sym typeface="Arial" panose="020B0604020202020204" pitchFamily="34" charset="0"/>
            </a:endParaRPr>
          </a:p>
        </p:txBody>
      </p:sp>
    </p:spTree>
    <p:extLst>
      <p:ext uri="{BB962C8B-B14F-4D97-AF65-F5344CB8AC3E}">
        <p14:creationId xmlns:p14="http://schemas.microsoft.com/office/powerpoint/2010/main" val="1660381223"/>
      </p:ext>
    </p:extLst>
  </p:cSld>
  <p:clrMap bg1="lt1" tx1="dk1" bg2="dk2" tx2="lt2" accent1="accent1" accent2="accent2" accent3="accent3" accent4="accent4" accent5="accent5" accent6="accent6" hlink="hlink" folHlink="folHlink"/>
  <p:sldLayoutIdLst>
    <p:sldLayoutId id="2147495086" r:id="rId1"/>
    <p:sldLayoutId id="2147495087" r:id="rId2"/>
    <p:sldLayoutId id="2147495088" r:id="rId3"/>
    <p:sldLayoutId id="2147495089" r:id="rId4"/>
    <p:sldLayoutId id="2147495090" r:id="rId5"/>
    <p:sldLayoutId id="2147495091" r:id="rId6"/>
    <p:sldLayoutId id="2147495092"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3597403832"/>
      </p:ext>
    </p:extLst>
  </p:cSld>
  <p:clrMap bg1="lt1" tx1="dk1" bg2="lt2" tx2="dk2" accent1="accent1" accent2="accent2" accent3="accent3" accent4="accent4" accent5="accent5" accent6="accent6" hlink="hlink" folHlink="folHlink"/>
  <p:sldLayoutIdLst>
    <p:sldLayoutId id="2147495094" r:id="rId1"/>
    <p:sldLayoutId id="2147495095" r:id="rId2"/>
    <p:sldLayoutId id="2147495096" r:id="rId3"/>
    <p:sldLayoutId id="2147495097" r:id="rId4"/>
    <p:sldLayoutId id="2147495098" r:id="rId5"/>
    <p:sldLayoutId id="2147495099" r:id="rId6"/>
    <p:sldLayoutId id="2147495100" r:id="rId7"/>
    <p:sldLayoutId id="2147495101" r:id="rId8"/>
    <p:sldLayoutId id="2147495102" r:id="rId9"/>
    <p:sldLayoutId id="2147495103" r:id="rId10"/>
    <p:sldLayoutId id="2147495104" r:id="rId11"/>
    <p:sldLayoutId id="2147495105" r:id="rId12"/>
    <p:sldLayoutId id="2147495106" r:id="rId13"/>
    <p:sldLayoutId id="2147495107" r:id="rId14"/>
    <p:sldLayoutId id="2147495108" r:id="rId15"/>
    <p:sldLayoutId id="2147495109" r:id="rId16"/>
    <p:sldLayoutId id="2147495110" r:id="rId17"/>
    <p:sldLayoutId id="2147495111" r:id="rId18"/>
    <p:sldLayoutId id="2147495112" r:id="rId19"/>
    <p:sldLayoutId id="2147495113" r:id="rId20"/>
    <p:sldLayoutId id="2147495114" r:id="rId21"/>
    <p:sldLayoutId id="2147495115" r:id="rId22"/>
    <p:sldLayoutId id="2147495116" r:id="rId23"/>
    <p:sldLayoutId id="2147495117" r:id="rId24"/>
    <p:sldLayoutId id="2147495118" r:id="rId25"/>
    <p:sldLayoutId id="2147495119" r:id="rId26"/>
    <p:sldLayoutId id="2147495120" r:id="rId27"/>
    <p:sldLayoutId id="2147495121" r:id="rId28"/>
    <p:sldLayoutId id="2147495122" r:id="rId29"/>
    <p:sldLayoutId id="2147495123"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082652794"/>
      </p:ext>
    </p:extLst>
  </p:cSld>
  <p:clrMap bg1="lt1" tx1="dk1" bg2="lt2" tx2="dk2" accent1="accent1" accent2="accent2" accent3="accent3" accent4="accent4" accent5="accent5" accent6="accent6" hlink="hlink" folHlink="folHlink"/>
  <p:sldLayoutIdLst>
    <p:sldLayoutId id="2147495514" r:id="rId1"/>
    <p:sldLayoutId id="2147495515" r:id="rId2"/>
    <p:sldLayoutId id="2147495516" r:id="rId3"/>
    <p:sldLayoutId id="2147495517" r:id="rId4"/>
    <p:sldLayoutId id="2147495518" r:id="rId5"/>
    <p:sldLayoutId id="2147495519" r:id="rId6"/>
    <p:sldLayoutId id="2147495520" r:id="rId7"/>
    <p:sldLayoutId id="2147495521" r:id="rId8"/>
    <p:sldLayoutId id="2147495522" r:id="rId9"/>
    <p:sldLayoutId id="2147495523" r:id="rId10"/>
    <p:sldLayoutId id="2147495524" r:id="rId11"/>
    <p:sldLayoutId id="2147495525" r:id="rId12"/>
    <p:sldLayoutId id="2147495526" r:id="rId13"/>
    <p:sldLayoutId id="2147495527" r:id="rId14"/>
    <p:sldLayoutId id="2147495528" r:id="rId15"/>
    <p:sldLayoutId id="2147495529" r:id="rId16"/>
    <p:sldLayoutId id="2147495530" r:id="rId17"/>
    <p:sldLayoutId id="2147495531" r:id="rId18"/>
    <p:sldLayoutId id="2147495532" r:id="rId19"/>
    <p:sldLayoutId id="2147495533" r:id="rId20"/>
    <p:sldLayoutId id="2147495534" r:id="rId21"/>
    <p:sldLayoutId id="2147495535" r:id="rId22"/>
    <p:sldLayoutId id="2147495536" r:id="rId23"/>
    <p:sldLayoutId id="2147495537" r:id="rId24"/>
    <p:sldLayoutId id="2147495538" r:id="rId25"/>
    <p:sldLayoutId id="2147495539" r:id="rId26"/>
    <p:sldLayoutId id="214749554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220690420"/>
      </p:ext>
    </p:extLst>
  </p:cSld>
  <p:clrMap bg1="lt1" tx1="dk1" bg2="lt2" tx2="dk2" accent1="accent1" accent2="accent2" accent3="accent3" accent4="accent4" accent5="accent5" accent6="accent6" hlink="hlink" folHlink="folHlink"/>
  <p:sldLayoutIdLst>
    <p:sldLayoutId id="2147495543" r:id="rId1"/>
    <p:sldLayoutId id="2147495544" r:id="rId2"/>
    <p:sldLayoutId id="2147495545" r:id="rId3"/>
    <p:sldLayoutId id="2147495546" r:id="rId4"/>
    <p:sldLayoutId id="2147495547" r:id="rId5"/>
    <p:sldLayoutId id="2147495548" r:id="rId6"/>
    <p:sldLayoutId id="2147495549" r:id="rId7"/>
    <p:sldLayoutId id="2147495550" r:id="rId8"/>
    <p:sldLayoutId id="2147495551" r:id="rId9"/>
    <p:sldLayoutId id="2147495552" r:id="rId10"/>
    <p:sldLayoutId id="2147495553" r:id="rId11"/>
    <p:sldLayoutId id="2147495554" r:id="rId12"/>
    <p:sldLayoutId id="2147495555" r:id="rId13"/>
    <p:sldLayoutId id="2147495556" r:id="rId14"/>
    <p:sldLayoutId id="2147495557" r:id="rId15"/>
    <p:sldLayoutId id="2147495558" r:id="rId16"/>
    <p:sldLayoutId id="2147495559" r:id="rId17"/>
    <p:sldLayoutId id="2147495560" r:id="rId18"/>
    <p:sldLayoutId id="2147495561" r:id="rId19"/>
    <p:sldLayoutId id="2147495563" r:id="rId20"/>
    <p:sldLayoutId id="2147495564" r:id="rId21"/>
    <p:sldLayoutId id="2147495565" r:id="rId22"/>
    <p:sldLayoutId id="2147495566" r:id="rId23"/>
    <p:sldLayoutId id="2147495567" r:id="rId24"/>
    <p:sldLayoutId id="2147495568" r:id="rId25"/>
    <p:sldLayoutId id="2147495569" r:id="rId26"/>
    <p:sldLayoutId id="2147495570" r:id="rId27"/>
    <p:sldLayoutId id="214749557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767640521"/>
      </p:ext>
    </p:extLst>
  </p:cSld>
  <p:clrMap bg1="lt1" tx1="dk1" bg2="lt2" tx2="dk2" accent1="accent1" accent2="accent2" accent3="accent3" accent4="accent4" accent5="accent5" accent6="accent6" hlink="hlink" folHlink="folHlink"/>
  <p:sldLayoutIdLst>
    <p:sldLayoutId id="2147495573" r:id="rId1"/>
    <p:sldLayoutId id="2147495574" r:id="rId2"/>
    <p:sldLayoutId id="2147495575" r:id="rId3"/>
    <p:sldLayoutId id="2147495576" r:id="rId4"/>
    <p:sldLayoutId id="2147495577" r:id="rId5"/>
    <p:sldLayoutId id="2147495578" r:id="rId6"/>
    <p:sldLayoutId id="2147495579" r:id="rId7"/>
    <p:sldLayoutId id="2147495580" r:id="rId8"/>
    <p:sldLayoutId id="2147495581" r:id="rId9"/>
    <p:sldLayoutId id="2147495582" r:id="rId10"/>
    <p:sldLayoutId id="2147495583" r:id="rId11"/>
    <p:sldLayoutId id="2147495584" r:id="rId12"/>
    <p:sldLayoutId id="2147495585" r:id="rId13"/>
    <p:sldLayoutId id="2147495586" r:id="rId14"/>
    <p:sldLayoutId id="2147495587" r:id="rId15"/>
    <p:sldLayoutId id="2147495588" r:id="rId16"/>
    <p:sldLayoutId id="2147495589" r:id="rId17"/>
    <p:sldLayoutId id="2147495590" r:id="rId18"/>
    <p:sldLayoutId id="2147495591" r:id="rId19"/>
    <p:sldLayoutId id="2147495592" r:id="rId20"/>
    <p:sldLayoutId id="2147495593" r:id="rId21"/>
    <p:sldLayoutId id="2147495594" r:id="rId22"/>
    <p:sldLayoutId id="2147495595" r:id="rId23"/>
    <p:sldLayoutId id="2147495596" r:id="rId24"/>
    <p:sldLayoutId id="2147495597" r:id="rId25"/>
    <p:sldLayoutId id="2147495598" r:id="rId26"/>
    <p:sldLayoutId id="2147495599" r:id="rId27"/>
    <p:sldLayoutId id="214749560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254925678"/>
      </p:ext>
    </p:extLst>
  </p:cSld>
  <p:clrMap bg1="lt1" tx1="dk1" bg2="lt2" tx2="dk2" accent1="accent1" accent2="accent2" accent3="accent3" accent4="accent4" accent5="accent5" accent6="accent6" hlink="hlink" folHlink="folHlink"/>
  <p:sldLayoutIdLst>
    <p:sldLayoutId id="2147495602" r:id="rId1"/>
    <p:sldLayoutId id="2147495603" r:id="rId2"/>
    <p:sldLayoutId id="2147495604" r:id="rId3"/>
    <p:sldLayoutId id="2147495605" r:id="rId4"/>
    <p:sldLayoutId id="2147495606" r:id="rId5"/>
    <p:sldLayoutId id="2147495607" r:id="rId6"/>
    <p:sldLayoutId id="2147495608" r:id="rId7"/>
    <p:sldLayoutId id="2147495609" r:id="rId8"/>
    <p:sldLayoutId id="2147495610" r:id="rId9"/>
    <p:sldLayoutId id="2147495611" r:id="rId10"/>
    <p:sldLayoutId id="2147495612" r:id="rId11"/>
    <p:sldLayoutId id="2147495613" r:id="rId12"/>
    <p:sldLayoutId id="2147495614" r:id="rId13"/>
    <p:sldLayoutId id="2147495615" r:id="rId14"/>
    <p:sldLayoutId id="2147495616" r:id="rId15"/>
    <p:sldLayoutId id="2147495617" r:id="rId16"/>
    <p:sldLayoutId id="2147495618" r:id="rId17"/>
    <p:sldLayoutId id="2147495619" r:id="rId18"/>
    <p:sldLayoutId id="2147495620" r:id="rId19"/>
    <p:sldLayoutId id="2147495621" r:id="rId20"/>
    <p:sldLayoutId id="2147495622" r:id="rId21"/>
    <p:sldLayoutId id="2147495623" r:id="rId22"/>
    <p:sldLayoutId id="2147495624" r:id="rId23"/>
    <p:sldLayoutId id="2147495625" r:id="rId24"/>
    <p:sldLayoutId id="2147495626" r:id="rId25"/>
    <p:sldLayoutId id="2147495627" r:id="rId26"/>
    <p:sldLayoutId id="2147495628" r:id="rId27"/>
    <p:sldLayoutId id="2147495629" r:id="rId28"/>
    <p:sldLayoutId id="214749563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 id="2147484792" r:id="rId14"/>
    <p:sldLayoutId id="2147484793" r:id="rId15"/>
    <p:sldLayoutId id="2147484794" r:id="rId16"/>
    <p:sldLayoutId id="2147484795" r:id="rId17"/>
    <p:sldLayoutId id="2147484796" r:id="rId18"/>
    <p:sldLayoutId id="2147484797" r:id="rId19"/>
    <p:sldLayoutId id="2147484798" r:id="rId20"/>
    <p:sldLayoutId id="2147484799" r:id="rId21"/>
    <p:sldLayoutId id="2147484800" r:id="rId22"/>
    <p:sldLayoutId id="2147484801" r:id="rId23"/>
    <p:sldLayoutId id="2147484802" r:id="rId24"/>
    <p:sldLayoutId id="2147484803" r:id="rId25"/>
    <p:sldLayoutId id="2147484804" r:id="rId26"/>
    <p:sldLayoutId id="2147484805"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a:extLst>
              <a:ext uri="{FF2B5EF4-FFF2-40B4-BE49-F238E27FC236}">
                <a16:creationId xmlns:a16="http://schemas.microsoft.com/office/drawing/2014/main" id="{68D8A965-EB32-2483-4EFF-222E2A58BEF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3075" name="Marcador de texto 2">
            <a:extLst>
              <a:ext uri="{FF2B5EF4-FFF2-40B4-BE49-F238E27FC236}">
                <a16:creationId xmlns:a16="http://schemas.microsoft.com/office/drawing/2014/main" id="{5BC53C67-B4F9-A118-3DF4-271F6EE4680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
        <p:nvSpPr>
          <p:cNvPr id="4" name="Marcador de fecha 3">
            <a:extLst>
              <a:ext uri="{FF2B5EF4-FFF2-40B4-BE49-F238E27FC236}">
                <a16:creationId xmlns:a16="http://schemas.microsoft.com/office/drawing/2014/main" id="{564F1598-4DA2-3CBE-4B4D-C3081D172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24C3C40-87EF-48A4-B3E8-9433E79DA6FC}" type="datetimeFigureOut">
              <a:rPr lang="es-MX"/>
              <a:pPr>
                <a:defRPr/>
              </a:pPr>
              <a:t>25/01/2025</a:t>
            </a:fld>
            <a:endParaRPr lang="es-MX"/>
          </a:p>
        </p:txBody>
      </p:sp>
      <p:sp>
        <p:nvSpPr>
          <p:cNvPr id="5" name="Marcador de pie de página 4">
            <a:extLst>
              <a:ext uri="{FF2B5EF4-FFF2-40B4-BE49-F238E27FC236}">
                <a16:creationId xmlns:a16="http://schemas.microsoft.com/office/drawing/2014/main" id="{2D787756-AC25-518F-E383-1563944F8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MX"/>
          </a:p>
        </p:txBody>
      </p:sp>
      <p:sp>
        <p:nvSpPr>
          <p:cNvPr id="6" name="Marcador de número de diapositiva 5">
            <a:extLst>
              <a:ext uri="{FF2B5EF4-FFF2-40B4-BE49-F238E27FC236}">
                <a16:creationId xmlns:a16="http://schemas.microsoft.com/office/drawing/2014/main" id="{E186E8F9-B8E5-5E6B-D8BD-0DD70DA4C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D2ABC38-4AE4-47F7-938E-02B16FCD30F4}"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 id="2147484817" r:id="rId12"/>
    <p:sldLayoutId id="2147484818" r:id="rId13"/>
    <p:sldLayoutId id="214748481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3915672799"/>
      </p:ext>
    </p:extLst>
  </p:cSld>
  <p:clrMap bg1="lt1" tx1="dk1" bg2="lt2" tx2="dk2" accent1="accent1" accent2="accent2" accent3="accent3" accent4="accent4" accent5="accent5" accent6="accent6" hlink="hlink" folHlink="folHlink"/>
  <p:sldLayoutIdLst>
    <p:sldLayoutId id="2147486075" r:id="rId1"/>
    <p:sldLayoutId id="2147486076" r:id="rId2"/>
    <p:sldLayoutId id="2147486077" r:id="rId3"/>
    <p:sldLayoutId id="2147486078" r:id="rId4"/>
    <p:sldLayoutId id="2147486079" r:id="rId5"/>
    <p:sldLayoutId id="2147486080" r:id="rId6"/>
    <p:sldLayoutId id="2147486081" r:id="rId7"/>
    <p:sldLayoutId id="2147486082" r:id="rId8"/>
    <p:sldLayoutId id="2147486083" r:id="rId9"/>
    <p:sldLayoutId id="2147486084" r:id="rId10"/>
    <p:sldLayoutId id="2147486085" r:id="rId11"/>
    <p:sldLayoutId id="2147486086" r:id="rId12"/>
    <p:sldLayoutId id="2147486087" r:id="rId13"/>
    <p:sldLayoutId id="2147486088" r:id="rId14"/>
    <p:sldLayoutId id="2147486089" r:id="rId15"/>
    <p:sldLayoutId id="2147486090" r:id="rId16"/>
    <p:sldLayoutId id="2147486091" r:id="rId17"/>
    <p:sldLayoutId id="2147486092" r:id="rId18"/>
    <p:sldLayoutId id="2147486093" r:id="rId19"/>
    <p:sldLayoutId id="2147486094" r:id="rId20"/>
    <p:sldLayoutId id="2147486095" r:id="rId21"/>
    <p:sldLayoutId id="2147486096" r:id="rId22"/>
    <p:sldLayoutId id="2147486097" r:id="rId23"/>
    <p:sldLayoutId id="2147486098" r:id="rId24"/>
    <p:sldLayoutId id="2147486099" r:id="rId25"/>
    <p:sldLayoutId id="2147486100" r:id="rId26"/>
    <p:sldLayoutId id="2147486102" r:id="rId27"/>
    <p:sldLayoutId id="2147486103" r:id="rId28"/>
    <p:sldLayoutId id="2147486104"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739111327"/>
      </p:ext>
    </p:extLst>
  </p:cSld>
  <p:clrMap bg1="lt1" tx1="dk1" bg2="lt2" tx2="dk2" accent1="accent1" accent2="accent2" accent3="accent3" accent4="accent4" accent5="accent5" accent6="accent6" hlink="hlink" folHlink="folHlink"/>
  <p:sldLayoutIdLst>
    <p:sldLayoutId id="2147487234" r:id="rId1"/>
    <p:sldLayoutId id="2147487235" r:id="rId2"/>
    <p:sldLayoutId id="2147487236" r:id="rId3"/>
    <p:sldLayoutId id="2147487237" r:id="rId4"/>
    <p:sldLayoutId id="2147487238" r:id="rId5"/>
    <p:sldLayoutId id="2147487239" r:id="rId6"/>
    <p:sldLayoutId id="2147487240" r:id="rId7"/>
    <p:sldLayoutId id="2147487241" r:id="rId8"/>
    <p:sldLayoutId id="2147487242" r:id="rId9"/>
    <p:sldLayoutId id="2147487243" r:id="rId10"/>
    <p:sldLayoutId id="2147487244" r:id="rId11"/>
    <p:sldLayoutId id="2147487245" r:id="rId12"/>
    <p:sldLayoutId id="2147487246" r:id="rId13"/>
    <p:sldLayoutId id="2147487247" r:id="rId14"/>
    <p:sldLayoutId id="2147487248" r:id="rId15"/>
    <p:sldLayoutId id="2147487249" r:id="rId16"/>
    <p:sldLayoutId id="2147487250" r:id="rId17"/>
    <p:sldLayoutId id="2147487251" r:id="rId18"/>
    <p:sldLayoutId id="2147487252" r:id="rId19"/>
    <p:sldLayoutId id="2147487253" r:id="rId20"/>
    <p:sldLayoutId id="2147487254" r:id="rId21"/>
    <p:sldLayoutId id="2147487255" r:id="rId22"/>
    <p:sldLayoutId id="2147487256" r:id="rId23"/>
    <p:sldLayoutId id="2147487257" r:id="rId24"/>
    <p:sldLayoutId id="2147487258" r:id="rId25"/>
    <p:sldLayoutId id="2147487259" r:id="rId26"/>
    <p:sldLayoutId id="2147487260" r:id="rId27"/>
    <p:sldLayoutId id="2147487261" r:id="rId28"/>
    <p:sldLayoutId id="2147487262" r:id="rId29"/>
    <p:sldLayoutId id="2147487263"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89085836"/>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 id="2147488356" r:id="rId13"/>
    <p:sldLayoutId id="2147488357" r:id="rId14"/>
    <p:sldLayoutId id="2147488358" r:id="rId15"/>
    <p:sldLayoutId id="2147488359" r:id="rId16"/>
    <p:sldLayoutId id="2147488360" r:id="rId17"/>
    <p:sldLayoutId id="2147488361" r:id="rId18"/>
    <p:sldLayoutId id="2147488362" r:id="rId19"/>
    <p:sldLayoutId id="2147488363" r:id="rId20"/>
    <p:sldLayoutId id="2147488364" r:id="rId21"/>
    <p:sldLayoutId id="2147488365" r:id="rId22"/>
    <p:sldLayoutId id="2147488366" r:id="rId23"/>
    <p:sldLayoutId id="2147488367" r:id="rId24"/>
    <p:sldLayoutId id="2147488368" r:id="rId25"/>
    <p:sldLayoutId id="2147488369" r:id="rId26"/>
    <p:sldLayoutId id="2147488370" r:id="rId27"/>
    <p:sldLayoutId id="2147488371" r:id="rId28"/>
    <p:sldLayoutId id="2147488372" r:id="rId29"/>
    <p:sldLayoutId id="2147488373" r:id="rId30"/>
    <p:sldLayoutId id="2147488374" r:id="rId31"/>
    <p:sldLayoutId id="2147488375" r:id="rId32"/>
    <p:sldLayoutId id="2147488376" r:id="rId33"/>
    <p:sldLayoutId id="2147488377" r:id="rId34"/>
    <p:sldLayoutId id="2147488378" r:id="rId35"/>
    <p:sldLayoutId id="2147488379" r:id="rId36"/>
    <p:sldLayoutId id="2147488380" r:id="rId37"/>
    <p:sldLayoutId id="2147488381"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570058643"/>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 id="2147490009" r:id="rId12"/>
    <p:sldLayoutId id="2147490010" r:id="rId13"/>
    <p:sldLayoutId id="2147490011" r:id="rId14"/>
    <p:sldLayoutId id="2147490012" r:id="rId15"/>
    <p:sldLayoutId id="2147490013" r:id="rId16"/>
    <p:sldLayoutId id="2147490014" r:id="rId17"/>
    <p:sldLayoutId id="2147490015" r:id="rId18"/>
    <p:sldLayoutId id="2147490016" r:id="rId19"/>
    <p:sldLayoutId id="2147490018" r:id="rId20"/>
    <p:sldLayoutId id="2147490019" r:id="rId21"/>
    <p:sldLayoutId id="2147490020" r:id="rId22"/>
    <p:sldLayoutId id="2147490021" r:id="rId23"/>
    <p:sldLayoutId id="2147490022" r:id="rId24"/>
    <p:sldLayoutId id="2147490023" r:id="rId25"/>
    <p:sldLayoutId id="2147490024" r:id="rId26"/>
    <p:sldLayoutId id="2147490025" r:id="rId27"/>
    <p:sldLayoutId id="214749002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254675276"/>
      </p:ext>
    </p:extLst>
  </p:cSld>
  <p:clrMap bg1="lt1" tx1="dk1" bg2="lt2" tx2="dk2" accent1="accent1" accent2="accent2" accent3="accent3" accent4="accent4" accent5="accent5" accent6="accent6" hlink="hlink" folHlink="folHlink"/>
  <p:sldLayoutIdLst>
    <p:sldLayoutId id="2147490237" r:id="rId1"/>
    <p:sldLayoutId id="2147490238" r:id="rId2"/>
    <p:sldLayoutId id="2147490239" r:id="rId3"/>
    <p:sldLayoutId id="2147490240" r:id="rId4"/>
    <p:sldLayoutId id="2147490241" r:id="rId5"/>
    <p:sldLayoutId id="2147490242" r:id="rId6"/>
    <p:sldLayoutId id="2147490243" r:id="rId7"/>
    <p:sldLayoutId id="2147490244" r:id="rId8"/>
    <p:sldLayoutId id="2147490245" r:id="rId9"/>
    <p:sldLayoutId id="2147490246" r:id="rId10"/>
    <p:sldLayoutId id="2147490247" r:id="rId11"/>
    <p:sldLayoutId id="2147490248" r:id="rId12"/>
    <p:sldLayoutId id="2147490249" r:id="rId13"/>
    <p:sldLayoutId id="2147490250" r:id="rId14"/>
    <p:sldLayoutId id="2147490251" r:id="rId15"/>
    <p:sldLayoutId id="2147490252" r:id="rId16"/>
    <p:sldLayoutId id="2147490253" r:id="rId17"/>
    <p:sldLayoutId id="2147490254" r:id="rId18"/>
    <p:sldLayoutId id="2147490255" r:id="rId19"/>
    <p:sldLayoutId id="2147490256" r:id="rId20"/>
    <p:sldLayoutId id="2147490257" r:id="rId21"/>
    <p:sldLayoutId id="2147490258" r:id="rId22"/>
    <p:sldLayoutId id="2147490259" r:id="rId23"/>
    <p:sldLayoutId id="2147490260" r:id="rId24"/>
    <p:sldLayoutId id="2147490261" r:id="rId25"/>
    <p:sldLayoutId id="2147490262" r:id="rId26"/>
    <p:sldLayoutId id="214749026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26374534"/>
      </p:ext>
    </p:extLst>
  </p:cSld>
  <p:clrMap bg1="lt1" tx1="dk1" bg2="lt2" tx2="dk2" accent1="accent1" accent2="accent2" accent3="accent3" accent4="accent4" accent5="accent5" accent6="accent6" hlink="hlink" folHlink="folHlink"/>
  <p:sldLayoutIdLst>
    <p:sldLayoutId id="2147491475" r:id="rId1"/>
    <p:sldLayoutId id="2147491476" r:id="rId2"/>
    <p:sldLayoutId id="2147491477" r:id="rId3"/>
    <p:sldLayoutId id="2147491478" r:id="rId4"/>
    <p:sldLayoutId id="2147491479" r:id="rId5"/>
    <p:sldLayoutId id="2147491480" r:id="rId6"/>
    <p:sldLayoutId id="2147491481" r:id="rId7"/>
    <p:sldLayoutId id="2147491482" r:id="rId8"/>
    <p:sldLayoutId id="2147491483" r:id="rId9"/>
    <p:sldLayoutId id="2147491484" r:id="rId10"/>
    <p:sldLayoutId id="2147491485" r:id="rId11"/>
    <p:sldLayoutId id="2147491486" r:id="rId12"/>
    <p:sldLayoutId id="2147491487" r:id="rId13"/>
    <p:sldLayoutId id="2147491488" r:id="rId14"/>
    <p:sldLayoutId id="2147491489" r:id="rId15"/>
    <p:sldLayoutId id="2147491490" r:id="rId16"/>
    <p:sldLayoutId id="2147491491" r:id="rId17"/>
    <p:sldLayoutId id="2147491492" r:id="rId18"/>
    <p:sldLayoutId id="2147491493" r:id="rId19"/>
    <p:sldLayoutId id="2147491495" r:id="rId20"/>
    <p:sldLayoutId id="2147491496" r:id="rId21"/>
    <p:sldLayoutId id="2147491497" r:id="rId22"/>
    <p:sldLayoutId id="2147491498" r:id="rId23"/>
    <p:sldLayoutId id="2147491499" r:id="rId24"/>
    <p:sldLayoutId id="2147491500" r:id="rId25"/>
    <p:sldLayoutId id="2147491501" r:id="rId26"/>
    <p:sldLayoutId id="2147491502" r:id="rId27"/>
    <p:sldLayoutId id="214749150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98.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77.jpe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9.png"/><Relationship Id="rId18" Type="http://schemas.openxmlformats.org/officeDocument/2006/relationships/image" Target="../media/image91.png"/><Relationship Id="rId26" Type="http://schemas.openxmlformats.org/officeDocument/2006/relationships/image" Target="file:///O:\Mi%20unidad\OSPA\01.%20Tematicas\02.%20Hidrologia\01.%20Productos\01.Mapas_Alertas_Hidrologicas\salidas\Alerta_Naranja.png" TargetMode="External"/><Relationship Id="rId3" Type="http://schemas.openxmlformats.org/officeDocument/2006/relationships/image" Target="../media/image79.png"/><Relationship Id="rId21" Type="http://schemas.openxmlformats.org/officeDocument/2006/relationships/image" Target="../media/image92.png"/><Relationship Id="rId7" Type="http://schemas.openxmlformats.org/officeDocument/2006/relationships/image" Target="../media/image84.png"/><Relationship Id="rId12" Type="http://schemas.openxmlformats.org/officeDocument/2006/relationships/image" Target="../media/image85.png"/><Relationship Id="rId17" Type="http://schemas.openxmlformats.org/officeDocument/2006/relationships/image" Target="file:///O:\Mi%20unidad\OSPA\01.%20Tematicas\02.%20Hidrologia\01.%20Productos\01.Mapas_Alertas_Hidrologicas\temporales\jpg\Puntos_RTVC.jpg" TargetMode="External"/><Relationship Id="rId25" Type="http://schemas.openxmlformats.org/officeDocument/2006/relationships/image" Target="../media/image94.png"/><Relationship Id="rId2" Type="http://schemas.openxmlformats.org/officeDocument/2006/relationships/notesSlide" Target="../notesSlides/notesSlide11.xml"/><Relationship Id="rId16" Type="http://schemas.openxmlformats.org/officeDocument/2006/relationships/image" Target="../media/image77.jpeg"/><Relationship Id="rId20" Type="http://schemas.openxmlformats.org/officeDocument/2006/relationships/image" Target="file:///O:\Mi%20unidad\OSPA\01.%20Tematicas\02.%20Hidrologia\01.%20Productos\01.Mapas_Alertas_Hidrologicas\salidas\Alerta_Roja.png" TargetMode="External"/><Relationship Id="rId29" Type="http://schemas.openxmlformats.org/officeDocument/2006/relationships/image" Target="../media/image54.png"/><Relationship Id="rId1" Type="http://schemas.openxmlformats.org/officeDocument/2006/relationships/slideLayout" Target="../slideLayouts/slideLayout306.xml"/><Relationship Id="rId6" Type="http://schemas.openxmlformats.org/officeDocument/2006/relationships/image" Target="../media/image86.png"/><Relationship Id="rId11" Type="http://schemas.openxmlformats.org/officeDocument/2006/relationships/image" Target="../media/image70.png"/><Relationship Id="rId24" Type="http://schemas.openxmlformats.org/officeDocument/2006/relationships/image" Target="file:///O:\Mi%20unidad\OSPA\01.%20Tematicas\02.%20Hidrologia\01.%20Productos\01.Mapas_Alertas_Hidrologicas\salidas\Alerta_Amarilla.png" TargetMode="External"/><Relationship Id="rId5" Type="http://schemas.openxmlformats.org/officeDocument/2006/relationships/image" Target="../media/image82.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media/image93.png"/><Relationship Id="rId28" Type="http://schemas.openxmlformats.org/officeDocument/2006/relationships/hyperlink" Target="https://fews.ideam.gov.co/visorfews/nacional/estacion" TargetMode="External"/><Relationship Id="rId10" Type="http://schemas.openxmlformats.org/officeDocument/2006/relationships/image" Target="../media/image88.png"/><Relationship Id="rId19" Type="http://schemas.openxmlformats.org/officeDocument/2006/relationships/image" Target="file:///O:\Mi%20unidad\OSPA\01.%20Tematicas\02.%20Hidrologia\01.%20Productos\01.Mapas_Alertas_Hidrologicas\salidas\Alerta_Suma.png" TargetMode="External"/><Relationship Id="rId4" Type="http://schemas.openxmlformats.org/officeDocument/2006/relationships/image" Target="../media/image80.png"/><Relationship Id="rId9" Type="http://schemas.openxmlformats.org/officeDocument/2006/relationships/image" Target="../media/image87.png"/><Relationship Id="rId14" Type="http://schemas.openxmlformats.org/officeDocument/2006/relationships/image" Target="../media/image90.png"/><Relationship Id="rId22" Type="http://schemas.openxmlformats.org/officeDocument/2006/relationships/image" Target="file:///O:\Mi%20unidad\OSPA\01.%20Tematicas\02.%20Hidrologia\01.%20Productos\01.Mapas_Alertas_Hidrologicas\salidas\Alerta_Niveles_Bajos.png" TargetMode="External"/><Relationship Id="rId27"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9.png"/><Relationship Id="rId3" Type="http://schemas.openxmlformats.org/officeDocument/2006/relationships/image" Target="../media/image77.jpeg"/><Relationship Id="rId7" Type="http://schemas.openxmlformats.org/officeDocument/2006/relationships/image" Target="../media/image70.png"/><Relationship Id="rId12"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306.xml"/><Relationship Id="rId6" Type="http://schemas.openxmlformats.org/officeDocument/2006/relationships/image" Target="../media/image88.png"/><Relationship Id="rId11" Type="http://schemas.openxmlformats.org/officeDocument/2006/relationships/image" Target="../media/image97.png"/><Relationship Id="rId5" Type="http://schemas.openxmlformats.org/officeDocument/2006/relationships/image" Target="../media/image87.png"/><Relationship Id="rId10" Type="http://schemas.openxmlformats.org/officeDocument/2006/relationships/image" Target="../media/image9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95.png"/><Relationship Id="rId1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7.png"/><Relationship Id="rId3" Type="http://schemas.openxmlformats.org/officeDocument/2006/relationships/slide" Target="slide1.xml"/><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9.png"/><Relationship Id="rId2" Type="http://schemas.openxmlformats.org/officeDocument/2006/relationships/image" Target="../media/image101.png"/><Relationship Id="rId16" Type="http://schemas.openxmlformats.org/officeDocument/2006/relationships/image" Target="../media/image85.png"/><Relationship Id="rId1" Type="http://schemas.openxmlformats.org/officeDocument/2006/relationships/slideLayout" Target="../slideLayouts/slideLayout307.xml"/><Relationship Id="rId6" Type="http://schemas.openxmlformats.org/officeDocument/2006/relationships/image" Target="file:///O:\Mi%20unidad\OSPA\01.%20Tematicas\02.%20Hidrologia\01.%20Productos\01.Mapas_Alertas_Hidrologicas\temporales\jpg\AH_Caribe.jpg" TargetMode="External"/><Relationship Id="rId11" Type="http://schemas.openxmlformats.org/officeDocument/2006/relationships/image" Target="../media/image84.png"/><Relationship Id="rId5" Type="http://schemas.openxmlformats.org/officeDocument/2006/relationships/image" Target="../media/image103.jpeg"/><Relationship Id="rId15" Type="http://schemas.openxmlformats.org/officeDocument/2006/relationships/image" Target="../media/image70.png"/><Relationship Id="rId10" Type="http://schemas.openxmlformats.org/officeDocument/2006/relationships/image" Target="../media/image86.png"/><Relationship Id="rId4" Type="http://schemas.openxmlformats.org/officeDocument/2006/relationships/image" Target="../media/image102.png"/><Relationship Id="rId9" Type="http://schemas.openxmlformats.org/officeDocument/2006/relationships/image" Target="../media/image82.png"/><Relationship Id="rId14"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7.png"/><Relationship Id="rId3" Type="http://schemas.openxmlformats.org/officeDocument/2006/relationships/slide" Target="slide1.xml"/><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9.png"/><Relationship Id="rId2" Type="http://schemas.openxmlformats.org/officeDocument/2006/relationships/image" Target="../media/image101.png"/><Relationship Id="rId16" Type="http://schemas.openxmlformats.org/officeDocument/2006/relationships/image" Target="../media/image85.png"/><Relationship Id="rId1" Type="http://schemas.openxmlformats.org/officeDocument/2006/relationships/slideLayout" Target="../slideLayouts/slideLayout308.xml"/><Relationship Id="rId6" Type="http://schemas.openxmlformats.org/officeDocument/2006/relationships/image" Target="file:///O:\Mi%20unidad\OSPA\01.%20Tematicas\02.%20Hidrologia\01.%20Productos\01.Mapas_Alertas_Hidrologicas\temporales\jpg\AH_Pacifico.jpg" TargetMode="External"/><Relationship Id="rId11" Type="http://schemas.openxmlformats.org/officeDocument/2006/relationships/image" Target="../media/image84.png"/><Relationship Id="rId5" Type="http://schemas.openxmlformats.org/officeDocument/2006/relationships/image" Target="../media/image104.jpeg"/><Relationship Id="rId15" Type="http://schemas.openxmlformats.org/officeDocument/2006/relationships/image" Target="../media/image70.png"/><Relationship Id="rId10" Type="http://schemas.openxmlformats.org/officeDocument/2006/relationships/image" Target="../media/image86.png"/><Relationship Id="rId4" Type="http://schemas.openxmlformats.org/officeDocument/2006/relationships/image" Target="../media/image102.png"/><Relationship Id="rId9" Type="http://schemas.openxmlformats.org/officeDocument/2006/relationships/image" Target="../media/image82.png"/><Relationship Id="rId1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5.jpe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9.png"/><Relationship Id="rId1" Type="http://schemas.openxmlformats.org/officeDocument/2006/relationships/slideLayout" Target="../slideLayouts/slideLayout125.xml"/><Relationship Id="rId6" Type="http://schemas.openxmlformats.org/officeDocument/2006/relationships/image" Target="../media/image85.png"/><Relationship Id="rId11" Type="http://schemas.openxmlformats.org/officeDocument/2006/relationships/image" Target="../media/image87.png"/><Relationship Id="rId5" Type="http://schemas.openxmlformats.org/officeDocument/2006/relationships/image" Target="../media/image84.png"/><Relationship Id="rId15" Type="http://schemas.openxmlformats.org/officeDocument/2006/relationships/image" Target="../media/image89.png"/><Relationship Id="rId10" Type="http://schemas.openxmlformats.org/officeDocument/2006/relationships/image" Target="../media/image70.png"/><Relationship Id="rId4" Type="http://schemas.openxmlformats.org/officeDocument/2006/relationships/image" Target="../media/image81.png"/><Relationship Id="rId9" Type="http://schemas.openxmlformats.org/officeDocument/2006/relationships/image" Target="../media/image101.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7.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9.png"/><Relationship Id="rId2" Type="http://schemas.openxmlformats.org/officeDocument/2006/relationships/image" Target="../media/image106.jpeg"/><Relationship Id="rId16" Type="http://schemas.openxmlformats.org/officeDocument/2006/relationships/image" Target="../media/image85.png"/><Relationship Id="rId1" Type="http://schemas.openxmlformats.org/officeDocument/2006/relationships/slideLayout" Target="../slideLayouts/slideLayout126.xml"/><Relationship Id="rId6" Type="http://schemas.openxmlformats.org/officeDocument/2006/relationships/image" Target="../media/image101.png"/><Relationship Id="rId11" Type="http://schemas.openxmlformats.org/officeDocument/2006/relationships/image" Target="../media/image84.png"/><Relationship Id="rId5" Type="http://schemas.openxmlformats.org/officeDocument/2006/relationships/image" Target="../media/image102.png"/><Relationship Id="rId15" Type="http://schemas.openxmlformats.org/officeDocument/2006/relationships/image" Target="../media/image70.png"/><Relationship Id="rId10" Type="http://schemas.openxmlformats.org/officeDocument/2006/relationships/image" Target="../media/image86.png"/><Relationship Id="rId4" Type="http://schemas.openxmlformats.org/officeDocument/2006/relationships/slide" Target="slide1.xml"/><Relationship Id="rId9" Type="http://schemas.openxmlformats.org/officeDocument/2006/relationships/image" Target="../media/image82.pn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11.png"/><Relationship Id="rId3" Type="http://schemas.openxmlformats.org/officeDocument/2006/relationships/image" Target="../media/image107.jpeg"/><Relationship Id="rId7" Type="http://schemas.openxmlformats.org/officeDocument/2006/relationships/image" Target="../media/image88.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13.xml"/><Relationship Id="rId16" Type="http://schemas.openxmlformats.org/officeDocument/2006/relationships/image" Target="../media/image114.png"/><Relationship Id="rId1" Type="http://schemas.openxmlformats.org/officeDocument/2006/relationships/slideLayout" Target="../slideLayouts/slideLayout272.xml"/><Relationship Id="rId6" Type="http://schemas.openxmlformats.org/officeDocument/2006/relationships/image" Target="../media/image87.png"/><Relationship Id="rId11" Type="http://schemas.openxmlformats.org/officeDocument/2006/relationships/image" Target="../media/image109.png"/><Relationship Id="rId5" Type="http://schemas.openxmlformats.org/officeDocument/2006/relationships/image" Target="../media/image101.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89.png"/><Relationship Id="rId14"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12.png"/><Relationship Id="rId18" Type="http://schemas.openxmlformats.org/officeDocument/2006/relationships/image" Target="../media/image88.png"/><Relationship Id="rId3" Type="http://schemas.openxmlformats.org/officeDocument/2006/relationships/image" Target="../media/image116.jpeg"/><Relationship Id="rId7" Type="http://schemas.openxmlformats.org/officeDocument/2006/relationships/image" Target="../media/image70.png"/><Relationship Id="rId12" Type="http://schemas.openxmlformats.org/officeDocument/2006/relationships/image" Target="../media/image111.png"/><Relationship Id="rId17" Type="http://schemas.openxmlformats.org/officeDocument/2006/relationships/image" Target="../media/image117.png"/><Relationship Id="rId2" Type="http://schemas.openxmlformats.org/officeDocument/2006/relationships/notesSlide" Target="../notesSlides/notesSlide14.xml"/><Relationship Id="rId16" Type="http://schemas.openxmlformats.org/officeDocument/2006/relationships/image" Target="../media/image115.png"/><Relationship Id="rId1" Type="http://schemas.openxmlformats.org/officeDocument/2006/relationships/slideLayout" Target="../slideLayouts/slideLayout272.xml"/><Relationship Id="rId6" Type="http://schemas.openxmlformats.org/officeDocument/2006/relationships/image" Target="../media/image87.png"/><Relationship Id="rId11" Type="http://schemas.openxmlformats.org/officeDocument/2006/relationships/image" Target="../media/image110.png"/><Relationship Id="rId5" Type="http://schemas.openxmlformats.org/officeDocument/2006/relationships/image" Target="../media/image101.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08.png"/><Relationship Id="rId14"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11.png"/><Relationship Id="rId3" Type="http://schemas.openxmlformats.org/officeDocument/2006/relationships/image" Target="../media/image118.jpeg"/><Relationship Id="rId7" Type="http://schemas.openxmlformats.org/officeDocument/2006/relationships/image" Target="../media/image88.png"/><Relationship Id="rId12" Type="http://schemas.openxmlformats.org/officeDocument/2006/relationships/image" Target="../media/image110.png"/><Relationship Id="rId2" Type="http://schemas.openxmlformats.org/officeDocument/2006/relationships/notesSlide" Target="../notesSlides/notesSlide15.xml"/><Relationship Id="rId16" Type="http://schemas.openxmlformats.org/officeDocument/2006/relationships/image" Target="../media/image119.png"/><Relationship Id="rId1" Type="http://schemas.openxmlformats.org/officeDocument/2006/relationships/slideLayout" Target="../slideLayouts/slideLayout312.xml"/><Relationship Id="rId6" Type="http://schemas.openxmlformats.org/officeDocument/2006/relationships/image" Target="../media/image87.png"/><Relationship Id="rId11" Type="http://schemas.openxmlformats.org/officeDocument/2006/relationships/image" Target="../media/image109.png"/><Relationship Id="rId5" Type="http://schemas.openxmlformats.org/officeDocument/2006/relationships/image" Target="../media/image101.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89.png"/><Relationship Id="rId1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10.png"/><Relationship Id="rId3" Type="http://schemas.openxmlformats.org/officeDocument/2006/relationships/image" Target="../media/image120.jpeg"/><Relationship Id="rId7" Type="http://schemas.openxmlformats.org/officeDocument/2006/relationships/image" Target="../media/image70.png"/><Relationship Id="rId12" Type="http://schemas.openxmlformats.org/officeDocument/2006/relationships/image" Target="../media/image112.png"/><Relationship Id="rId2" Type="http://schemas.openxmlformats.org/officeDocument/2006/relationships/notesSlide" Target="../notesSlides/notesSlide16.xml"/><Relationship Id="rId16" Type="http://schemas.openxmlformats.org/officeDocument/2006/relationships/image" Target="../media/image113.png"/><Relationship Id="rId1" Type="http://schemas.openxmlformats.org/officeDocument/2006/relationships/slideLayout" Target="../slideLayouts/slideLayout277.xml"/><Relationship Id="rId6" Type="http://schemas.openxmlformats.org/officeDocument/2006/relationships/image" Target="../media/image87.png"/><Relationship Id="rId11" Type="http://schemas.openxmlformats.org/officeDocument/2006/relationships/image" Target="../media/image111.png"/><Relationship Id="rId5" Type="http://schemas.openxmlformats.org/officeDocument/2006/relationships/image" Target="../media/image101.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08.png"/><Relationship Id="rId1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4.png"/><Relationship Id="rId3" Type="http://schemas.openxmlformats.org/officeDocument/2006/relationships/image" Target="../media/image121.jpeg"/><Relationship Id="rId7" Type="http://schemas.openxmlformats.org/officeDocument/2006/relationships/image" Target="../media/image89.png"/><Relationship Id="rId12" Type="http://schemas.openxmlformats.org/officeDocument/2006/relationships/image" Target="../media/image112.png"/><Relationship Id="rId2" Type="http://schemas.openxmlformats.org/officeDocument/2006/relationships/notesSlide" Target="../notesSlides/notesSlide17.xml"/><Relationship Id="rId16" Type="http://schemas.openxmlformats.org/officeDocument/2006/relationships/image" Target="../media/image101.png"/><Relationship Id="rId1" Type="http://schemas.openxmlformats.org/officeDocument/2006/relationships/slideLayout" Target="../slideLayouts/slideLayout279.xml"/><Relationship Id="rId6" Type="http://schemas.openxmlformats.org/officeDocument/2006/relationships/image" Target="../media/image70.png"/><Relationship Id="rId11" Type="http://schemas.openxmlformats.org/officeDocument/2006/relationships/image" Target="../media/image111.png"/><Relationship Id="rId5" Type="http://schemas.openxmlformats.org/officeDocument/2006/relationships/image" Target="../media/image87.png"/><Relationship Id="rId15" Type="http://schemas.openxmlformats.org/officeDocument/2006/relationships/image" Target="../media/image88.png"/><Relationship Id="rId10" Type="http://schemas.openxmlformats.org/officeDocument/2006/relationships/image" Target="../media/image110.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09.png"/><Relationship Id="rId14" Type="http://schemas.openxmlformats.org/officeDocument/2006/relationships/image" Target="../media/image113.pn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88.png"/><Relationship Id="rId12" Type="http://schemas.openxmlformats.org/officeDocument/2006/relationships/image" Target="../media/image114.png"/><Relationship Id="rId2" Type="http://schemas.openxmlformats.org/officeDocument/2006/relationships/image" Target="../media/image122.jpeg"/><Relationship Id="rId1" Type="http://schemas.openxmlformats.org/officeDocument/2006/relationships/slideLayout" Target="../slideLayouts/slideLayout280.xml"/><Relationship Id="rId6" Type="http://schemas.openxmlformats.org/officeDocument/2006/relationships/image" Target="../media/image89.png"/><Relationship Id="rId11" Type="http://schemas.openxmlformats.org/officeDocument/2006/relationships/image" Target="../media/image112.png"/><Relationship Id="rId5" Type="http://schemas.openxmlformats.org/officeDocument/2006/relationships/image" Target="../media/image70.png"/><Relationship Id="rId10" Type="http://schemas.openxmlformats.org/officeDocument/2006/relationships/image" Target="../media/image111.png"/><Relationship Id="rId4" Type="http://schemas.openxmlformats.org/officeDocument/2006/relationships/image" Target="../media/image87.png"/><Relationship Id="rId9" Type="http://schemas.openxmlformats.org/officeDocument/2006/relationships/image" Target="../media/image109.png"/><Relationship Id="rId1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23.jpeg"/><Relationship Id="rId1" Type="http://schemas.openxmlformats.org/officeDocument/2006/relationships/slideLayout" Target="../slideLayouts/slideLayout412.xml"/></Relationships>
</file>

<file path=ppt/slides/_rels/slide28.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24.jpeg"/><Relationship Id="rId1" Type="http://schemas.openxmlformats.org/officeDocument/2006/relationships/slideLayout" Target="../slideLayouts/slideLayout412.xml"/></Relationships>
</file>

<file path=ppt/slides/_rels/slide29.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25.jpeg"/><Relationship Id="rId1" Type="http://schemas.openxmlformats.org/officeDocument/2006/relationships/slideLayout" Target="../slideLayouts/slideLayout412.xml"/><Relationship Id="rId6" Type="http://schemas.openxmlformats.org/officeDocument/2006/relationships/image" Target="../media/image127.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29.jpeg"/><Relationship Id="rId4" Type="http://schemas.openxmlformats.org/officeDocument/2006/relationships/image" Target="../media/image126.jpeg"/><Relationship Id="rId9" Type="http://schemas.openxmlformats.org/officeDocument/2006/relationships/image" Target="file:///O:\Mi%20unidad\OSPA\01.%20Tematicas\03.%20Deslizamientos\01.%20Productos\postmodelo_idd\temporales\orange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file:///O:\Mi%20unidad\OSPA\03.%20Boletines\02.%20BCH\Fig\1.IR_latest_COLOMBIA.jpg" TargetMode="External"/><Relationship Id="rId4" Type="http://schemas.openxmlformats.org/officeDocument/2006/relationships/image" Target="../media/image60.jpeg"/></Relationships>
</file>

<file path=ppt/slides/_rels/slide3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26.jpeg"/><Relationship Id="rId1" Type="http://schemas.openxmlformats.org/officeDocument/2006/relationships/slideLayout" Target="../slideLayouts/slideLayout412.xml"/><Relationship Id="rId6" Type="http://schemas.openxmlformats.org/officeDocument/2006/relationships/image" Target="../media/image127.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129.jpeg"/><Relationship Id="rId4" Type="http://schemas.openxmlformats.org/officeDocument/2006/relationships/image" Target="../media/image125.jpeg"/><Relationship Id="rId9" Type="http://schemas.openxmlformats.org/officeDocument/2006/relationships/image" Target="file:///O:\Mi%20unidad\OSPA\01.%20Tematicas\03.%20Deslizamientos\01.%20Productos\postmodelo_idd\temporales\orange_icv.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132.png"/><Relationship Id="rId2" Type="http://schemas.openxmlformats.org/officeDocument/2006/relationships/image" Target="../media/image130.jpeg"/><Relationship Id="rId1" Type="http://schemas.openxmlformats.org/officeDocument/2006/relationships/slideLayout" Target="../slideLayouts/slideLayout412.xml"/><Relationship Id="rId6" Type="http://schemas.openxmlformats.org/officeDocument/2006/relationships/image" Target="../media/image131.png"/><Relationship Id="rId5" Type="http://schemas.openxmlformats.org/officeDocument/2006/relationships/image" Target="../media/image69.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ndina.jpg" TargetMode="External"/><Relationship Id="rId7" Type="http://schemas.openxmlformats.org/officeDocument/2006/relationships/image" Target="../media/image131.png"/><Relationship Id="rId2" Type="http://schemas.openxmlformats.org/officeDocument/2006/relationships/image" Target="../media/image133.jpeg"/><Relationship Id="rId1" Type="http://schemas.openxmlformats.org/officeDocument/2006/relationships/slideLayout" Target="../slideLayouts/slideLayout412.xml"/><Relationship Id="rId6" Type="http://schemas.openxmlformats.org/officeDocument/2006/relationships/image" Target="../media/image132.png"/><Relationship Id="rId5" Type="http://schemas.openxmlformats.org/officeDocument/2006/relationships/image" Target="../media/image72.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34.jpeg"/><Relationship Id="rId1" Type="http://schemas.openxmlformats.org/officeDocument/2006/relationships/slideLayout" Target="../slideLayouts/slideLayout412.xml"/><Relationship Id="rId6" Type="http://schemas.openxmlformats.org/officeDocument/2006/relationships/image" Target="../media/image72.png"/><Relationship Id="rId5" Type="http://schemas.openxmlformats.org/officeDocument/2006/relationships/image" Target="../media/image132.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31.png"/><Relationship Id="rId2" Type="http://schemas.openxmlformats.org/officeDocument/2006/relationships/image" Target="../media/image135.jpeg"/><Relationship Id="rId1" Type="http://schemas.openxmlformats.org/officeDocument/2006/relationships/slideLayout" Target="../slideLayouts/slideLayout412.xml"/><Relationship Id="rId6" Type="http://schemas.openxmlformats.org/officeDocument/2006/relationships/image" Target="../media/image132.png"/><Relationship Id="rId5" Type="http://schemas.openxmlformats.org/officeDocument/2006/relationships/image" Target="../media/image69.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69.png"/><Relationship Id="rId2" Type="http://schemas.openxmlformats.org/officeDocument/2006/relationships/image" Target="../media/image136.jpeg"/><Relationship Id="rId1" Type="http://schemas.openxmlformats.org/officeDocument/2006/relationships/slideLayout" Target="../slideLayouts/slideLayout412.xml"/><Relationship Id="rId6" Type="http://schemas.openxmlformats.org/officeDocument/2006/relationships/image" Target="../media/image131.png"/><Relationship Id="rId5" Type="http://schemas.openxmlformats.org/officeDocument/2006/relationships/image" Target="../media/image132.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412.xml"/></Relationships>
</file>

<file path=ppt/slides/_rels/slide37.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38.jpeg"/><Relationship Id="rId1" Type="http://schemas.openxmlformats.org/officeDocument/2006/relationships/slideLayout" Target="../slideLayouts/slideLayout432.xml"/></Relationships>
</file>

<file path=ppt/slides/_rels/slide38.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39.jpeg"/><Relationship Id="rId1" Type="http://schemas.openxmlformats.org/officeDocument/2006/relationships/slideLayout" Target="../slideLayouts/slideLayout432.xml"/></Relationships>
</file>

<file path=ppt/slides/_rels/slide39.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40.jpeg"/><Relationship Id="rId7" Type="http://schemas.openxmlformats.org/officeDocument/2006/relationships/image" Target="../media/image14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18.xml"/><Relationship Id="rId1" Type="http://schemas.openxmlformats.org/officeDocument/2006/relationships/slideLayout" Target="../slideLayouts/slideLayout43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4.jpeg"/><Relationship Id="rId5" Type="http://schemas.openxmlformats.org/officeDocument/2006/relationships/image" Target="../media/image141.jpeg"/><Relationship Id="rId10" Type="http://schemas.openxmlformats.org/officeDocument/2006/relationships/image" Target="file:///O:\Mi%20unidad\OSPA\01.%20Tematicas\04.%20Incendios\01.%20Productos\postmodelo_icv\temporales\yellow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143.jpeg"/></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file:///O:\Mi%20unidad\OSPA\03.%20Boletines\02.%20BCH\Fig\2.Ultimo_Mapa_Hidroestimador06h.jpg"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red_icv.jpg" TargetMode="External"/><Relationship Id="rId2" Type="http://schemas.openxmlformats.org/officeDocument/2006/relationships/image" Target="../media/image140.jpeg"/><Relationship Id="rId1" Type="http://schemas.openxmlformats.org/officeDocument/2006/relationships/slideLayout" Target="../slideLayouts/slideLayout432.xml"/><Relationship Id="rId6" Type="http://schemas.openxmlformats.org/officeDocument/2006/relationships/image" Target="../media/image142.jpeg"/><Relationship Id="rId11" Type="http://schemas.openxmlformats.org/officeDocument/2006/relationships/image" Target="file:///O:\Mi%20unidad\OSPA\01.%20Tematicas\04.%20Incendios\01.%20Productos\postmodelo_icv\temporales\orange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144.jpeg"/><Relationship Id="rId4" Type="http://schemas.openxmlformats.org/officeDocument/2006/relationships/image" Target="../media/image141.jpeg"/><Relationship Id="rId9" Type="http://schemas.openxmlformats.org/officeDocument/2006/relationships/image" Target="file:///O:\Mi%20unidad\OSPA\01.%20Tematicas\04.%20Incendios\01.%20Productos\postmodelo_icv\temporales\yellow_icv.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7" Type="http://schemas.openxmlformats.org/officeDocument/2006/relationships/image" Target="../media/image131.png"/><Relationship Id="rId2" Type="http://schemas.openxmlformats.org/officeDocument/2006/relationships/image" Target="../media/image145.jpeg"/><Relationship Id="rId1" Type="http://schemas.openxmlformats.org/officeDocument/2006/relationships/slideLayout" Target="../slideLayouts/slideLayout432.xml"/><Relationship Id="rId6" Type="http://schemas.openxmlformats.org/officeDocument/2006/relationships/image" Target="../media/image147.png"/><Relationship Id="rId5" Type="http://schemas.openxmlformats.org/officeDocument/2006/relationships/image" Target="../media/image132.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31.png"/><Relationship Id="rId2" Type="http://schemas.openxmlformats.org/officeDocument/2006/relationships/image" Target="../media/image148.jpeg"/><Relationship Id="rId1" Type="http://schemas.openxmlformats.org/officeDocument/2006/relationships/slideLayout" Target="../slideLayouts/slideLayout43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46.png"/><Relationship Id="rId2" Type="http://schemas.openxmlformats.org/officeDocument/2006/relationships/image" Target="../media/image148.jpeg"/><Relationship Id="rId1" Type="http://schemas.openxmlformats.org/officeDocument/2006/relationships/slideLayout" Target="../slideLayouts/slideLayout432.xml"/><Relationship Id="rId6" Type="http://schemas.openxmlformats.org/officeDocument/2006/relationships/image" Target="../media/image131.png"/><Relationship Id="rId5" Type="http://schemas.openxmlformats.org/officeDocument/2006/relationships/image" Target="../media/image147.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46.png"/><Relationship Id="rId2" Type="http://schemas.openxmlformats.org/officeDocument/2006/relationships/image" Target="../media/image148.jpeg"/><Relationship Id="rId1" Type="http://schemas.openxmlformats.org/officeDocument/2006/relationships/slideLayout" Target="../slideLayouts/slideLayout432.xml"/><Relationship Id="rId6" Type="http://schemas.openxmlformats.org/officeDocument/2006/relationships/image" Target="../media/image131.png"/><Relationship Id="rId5" Type="http://schemas.openxmlformats.org/officeDocument/2006/relationships/image" Target="../media/image147.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7" Type="http://schemas.openxmlformats.org/officeDocument/2006/relationships/image" Target="../media/image146.png"/><Relationship Id="rId2" Type="http://schemas.openxmlformats.org/officeDocument/2006/relationships/image" Target="../media/image149.jpeg"/><Relationship Id="rId1" Type="http://schemas.openxmlformats.org/officeDocument/2006/relationships/slideLayout" Target="../slideLayouts/slideLayout432.xml"/><Relationship Id="rId6" Type="http://schemas.openxmlformats.org/officeDocument/2006/relationships/image" Target="../media/image132.png"/><Relationship Id="rId5" Type="http://schemas.openxmlformats.org/officeDocument/2006/relationships/image" Target="../media/image147.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46.png"/><Relationship Id="rId2" Type="http://schemas.openxmlformats.org/officeDocument/2006/relationships/image" Target="../media/image150.jpeg"/><Relationship Id="rId1" Type="http://schemas.openxmlformats.org/officeDocument/2006/relationships/slideLayout" Target="../slideLayouts/slideLayout43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47.png"/></Relationships>
</file>

<file path=ppt/slides/_rels/slide4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131.png"/><Relationship Id="rId2" Type="http://schemas.openxmlformats.org/officeDocument/2006/relationships/image" Target="../media/image151.jpeg"/><Relationship Id="rId1" Type="http://schemas.openxmlformats.org/officeDocument/2006/relationships/slideLayout" Target="../slideLayouts/slideLayout43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9.xml"/><Relationship Id="rId1" Type="http://schemas.openxmlformats.org/officeDocument/2006/relationships/slideLayout" Target="../slideLayouts/slideLayout432.xml"/></Relationships>
</file>

<file path=ppt/slides/_rels/slide4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53.png"/><Relationship Id="rId7" Type="http://schemas.openxmlformats.org/officeDocument/2006/relationships/image" Target="../media/image156.png"/><Relationship Id="rId12"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226.xml"/><Relationship Id="rId6" Type="http://schemas.openxmlformats.org/officeDocument/2006/relationships/image" Target="../media/image155.png"/><Relationship Id="rId11" Type="http://schemas.openxmlformats.org/officeDocument/2006/relationships/image" Target="../media/image159.png"/><Relationship Id="rId5" Type="http://schemas.openxmlformats.org/officeDocument/2006/relationships/image" Target="../media/image50.png"/><Relationship Id="rId10" Type="http://schemas.openxmlformats.org/officeDocument/2006/relationships/image" Target="../media/image158.png"/><Relationship Id="rId4" Type="http://schemas.openxmlformats.org/officeDocument/2006/relationships/image" Target="../media/image154.png"/><Relationship Id="rId9" Type="http://schemas.openxmlformats.org/officeDocument/2006/relationships/image" Target="../media/image157.png"/></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file:///O:\Mi%20unidad\OSPA\03.%20Boletines\02.%20BCH\Fig\3.PronosticoSiguienteJornada.png"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227.xml"/><Relationship Id="rId6" Type="http://schemas.openxmlformats.org/officeDocument/2006/relationships/image" Target="../media/image155.png"/><Relationship Id="rId5" Type="http://schemas.openxmlformats.org/officeDocument/2006/relationships/image" Target="../media/image50.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6.png"/></Relationships>
</file>

<file path=ppt/slides/_rels/slide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63.png"/></Relationships>
</file>

<file path=ppt/slides/_rels/slide5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57.png"/><Relationship Id="rId7" Type="http://schemas.openxmlformats.org/officeDocument/2006/relationships/image" Target="../media/image161.png"/><Relationship Id="rId2" Type="http://schemas.openxmlformats.org/officeDocument/2006/relationships/image" Target="../media/image56.png"/><Relationship Id="rId1" Type="http://schemas.openxmlformats.org/officeDocument/2006/relationships/slideLayout" Target="../slideLayouts/slideLayout56.xml"/><Relationship Id="rId6" Type="http://schemas.openxmlformats.org/officeDocument/2006/relationships/hyperlink" Target="mailto:servicio@ideam.gov.co" TargetMode="External"/><Relationship Id="rId11" Type="http://schemas.openxmlformats.org/officeDocument/2006/relationships/image" Target="../media/image165.png"/><Relationship Id="rId5" Type="http://schemas.openxmlformats.org/officeDocument/2006/relationships/hyperlink" Target="http://www.ideam.gov.co/" TargetMode="External"/><Relationship Id="rId10" Type="http://schemas.openxmlformats.org/officeDocument/2006/relationships/image" Target="../media/image164.png"/><Relationship Id="rId4" Type="http://schemas.openxmlformats.org/officeDocument/2006/relationships/image" Target="../media/image58.png"/><Relationship Id="rId9" Type="http://schemas.openxmlformats.org/officeDocument/2006/relationships/image" Target="../media/image163.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hyperlink" Target="../../../../04.%20Administrativo/02.%20Contratistas/11.%20ALEXANDER_MARTINEZ/Heladas_contador_municipios.xlsx"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extLst>
              <p:ext uri="{D42A27DB-BD31-4B8C-83A1-F6EECF244321}">
                <p14:modId xmlns:p14="http://schemas.microsoft.com/office/powerpoint/2010/main" val="1173166967"/>
              </p:ext>
            </p:extLst>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a:t>
                      </a:r>
                      <a:r>
                        <a:rPr lang="es-CO" sz="1000" b="1" u="none" strike="noStrike" cap="none" dirty="0" err="1">
                          <a:solidFill>
                            <a:srgbClr val="04945F"/>
                          </a:solidFill>
                          <a:latin typeface="Verdana"/>
                          <a:ea typeface="Verdana"/>
                          <a:cs typeface="Verdana"/>
                          <a:sym typeface="Verdana"/>
                        </a:rPr>
                        <a:t>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SANTANDER</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Bolívar, El Peñón, Jesús María, Sucre, Tona y Vélez.</a:t>
                      </a: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6C7D4DEE-08DC-9E15-4B8E-C1C6B3623389}"/>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F4974A0D-4FD0-C19B-D009-6AB7028F5481}"/>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96</a:t>
            </a:r>
          </a:p>
        </p:txBody>
      </p:sp>
      <p:sp>
        <p:nvSpPr>
          <p:cNvPr id="4" name="Marcador de texto 1">
            <a:extLst>
              <a:ext uri="{FF2B5EF4-FFF2-40B4-BE49-F238E27FC236}">
                <a16:creationId xmlns:a16="http://schemas.microsoft.com/office/drawing/2014/main" id="{FFB544D1-ECBD-306C-DE3D-4F22B62CF964}"/>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15 de diciembre de 2024 | 18:00 HLC</a:t>
            </a:r>
          </a:p>
        </p:txBody>
      </p:sp>
      <p:sp>
        <p:nvSpPr>
          <p:cNvPr id="5" name="Rectángulo 4">
            <a:extLst>
              <a:ext uri="{FF2B5EF4-FFF2-40B4-BE49-F238E27FC236}">
                <a16:creationId xmlns:a16="http://schemas.microsoft.com/office/drawing/2014/main" id="{29FDDCA1-EB45-99CE-984E-6194740423F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BD5837-C6F8-5DB7-B031-4417D92556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985BF902-7C87-58AB-FC02-66A434813212}"/>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dirty="0">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nvGraphicFramePr>
        <p:xfrm>
          <a:off x="852488" y="1766888"/>
          <a:ext cx="10731500" cy="432276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4">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a:t>
                      </a:r>
                      <a:r>
                        <a:rPr lang="es-CO" sz="1000" b="1" u="none" strike="noStrike" cap="none" dirty="0" err="1">
                          <a:solidFill>
                            <a:srgbClr val="04945F"/>
                          </a:solidFill>
                          <a:latin typeface="Verdana"/>
                          <a:ea typeface="Verdana"/>
                          <a:cs typeface="Verdana"/>
                          <a:sym typeface="Verdana"/>
                        </a:rPr>
                        <a:t>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SANTANDERES</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NORTE</a:t>
                      </a:r>
                      <a:r>
                        <a:rPr lang="es-CO" sz="1000" u="none" strike="noStrike" cap="none" dirty="0">
                          <a:solidFill>
                            <a:srgbClr val="1D1B10"/>
                          </a:solidFill>
                          <a:latin typeface="Verdana"/>
                          <a:ea typeface="Verdana"/>
                          <a:cs typeface="Verdana"/>
                          <a:sym typeface="Verdana"/>
                        </a:rPr>
                        <a:t> </a:t>
                      </a:r>
                      <a:r>
                        <a:rPr lang="es-CO" sz="1000" b="1" u="none" strike="noStrike" cap="none" dirty="0">
                          <a:solidFill>
                            <a:srgbClr val="1D1B10"/>
                          </a:solidFill>
                          <a:latin typeface="Verdana"/>
                          <a:ea typeface="Verdana"/>
                          <a:cs typeface="Verdana"/>
                          <a:sym typeface="Verdana"/>
                        </a:rPr>
                        <a:t>DE</a:t>
                      </a:r>
                      <a:r>
                        <a:rPr lang="es-CO" sz="1000" u="none" strike="noStrike" cap="none" dirty="0">
                          <a:solidFill>
                            <a:srgbClr val="1D1B10"/>
                          </a:solidFill>
                          <a:latin typeface="Verdana"/>
                          <a:ea typeface="Verdana"/>
                          <a:cs typeface="Verdana"/>
                          <a:sym typeface="Verdana"/>
                        </a:rPr>
                        <a:t> </a:t>
                      </a:r>
                      <a:r>
                        <a:rPr lang="es-CO" sz="1000" b="1" u="none" strike="noStrike" cap="none" dirty="0">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Cácota, Mutiscua, Pamplona y Silos.</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Bolívar, El Peñón, Jesús María, Sucre y Vélez.</a:t>
                      </a: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r h="461431">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ES" sz="1000" b="1" u="none" strike="noStrike" cap="none">
                          <a:solidFill>
                            <a:srgbClr val="04945F"/>
                          </a:solidFill>
                          <a:latin typeface="Verdana"/>
                          <a:ea typeface="Verdana"/>
                          <a:cs typeface="Verdana"/>
                          <a:sym typeface="Verdana"/>
                        </a:rPr>
                        <a:t>ANTIOQUIA </a:t>
                      </a:r>
                      <a:endParaRPr lang="es-ES" sz="10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ES" sz="1000" b="1" u="none" strike="noStrike" cap="none">
                          <a:solidFill>
                            <a:srgbClr val="1D1B10"/>
                          </a:solidFill>
                          <a:latin typeface="Verdana"/>
                          <a:ea typeface="Verdana"/>
                          <a:cs typeface="Verdana"/>
                          <a:sym typeface="Verdana"/>
                        </a:rPr>
                        <a:t>ANTIOQUIA</a:t>
                      </a:r>
                      <a:r>
                        <a:rPr lang="es-ES" sz="1000" u="none" strike="noStrike" cap="none">
                          <a:solidFill>
                            <a:srgbClr val="1D1B10"/>
                          </a:solidFill>
                          <a:latin typeface="Verdana"/>
                          <a:ea typeface="Verdana"/>
                          <a:cs typeface="Verdana"/>
                          <a:sym typeface="Verdana"/>
                        </a:rPr>
                        <a:t>: Angostura, Belmira, Entrerríos, San Andrés, San José de La Montaña, San Pedro, Santa Rosa de Osos y Yarumal.</a:t>
                      </a:r>
                      <a:endParaRPr lang="es-ES" sz="1000" b="0" u="none" strike="noStrike" cap="none" dirty="0">
                        <a:solidFill>
                          <a:srgbClr val="1D1B10"/>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4"/>
                  </a:ext>
                </a:extLst>
              </a:tr>
              <a:tr h="120981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CAUCA Y NARIÑO</a:t>
                      </a:r>
                      <a:endParaRPr lang="es-CO"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CAUCA</a:t>
                      </a:r>
                      <a:r>
                        <a:rPr lang="es-CO" sz="1000" b="0" u="none" strike="noStrike" cap="none" dirty="0">
                          <a:solidFill>
                            <a:srgbClr val="1D1B10"/>
                          </a:solidFill>
                          <a:latin typeface="Verdana"/>
                          <a:ea typeface="Verdana"/>
                          <a:cs typeface="Verdana"/>
                          <a:sym typeface="Verdana"/>
                        </a:rPr>
                        <a:t>: Almaguer, Bolívar, Corinto, Inzá, Jambaló, La Vega, Miranda, Páez (Belalcázar), Puracé (Coconuco), San Sebastián, Santa Rosa, Silvia, Sotará (Paispamba), Sucre, Toribío y Totoró.</a:t>
                      </a:r>
                      <a:endParaRPr lang="es-CO"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NARIÑO</a:t>
                      </a:r>
                      <a:r>
                        <a:rPr lang="es-CO" sz="1000" b="0" u="none" strike="noStrike" cap="none" dirty="0">
                          <a:solidFill>
                            <a:srgbClr val="1D1B10"/>
                          </a:solidFill>
                          <a:latin typeface="Verdana"/>
                          <a:ea typeface="Verdana"/>
                          <a:cs typeface="Verdana"/>
                          <a:sym typeface="Verdana"/>
                        </a:rPr>
                        <a:t>: Pasto, Aldana, Buesaco, Consacá, Contadero, Córdoba, Cuaspud (Carlosama), Cumbal, Chachaguí, El Tablón, Funes, Guaitarilla, Gualmatán, Iles, Imués, Ipiales, La Cruz, La Florida, Mallama (Piedrancha), Nariño, Ospina, Potosí, Providencia, Puerres, Pupiales, Sandoná, San Bernardo, San Pablo, Santa Cruz (Guachavés), Sapuyes, Tangua, Túquerres y Yacuanquer.</a:t>
                      </a:r>
                      <a:endParaRPr lang="es-CO"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371475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Tree>
    <p:extLst>
      <p:ext uri="{BB962C8B-B14F-4D97-AF65-F5344CB8AC3E}">
        <p14:creationId xmlns:p14="http://schemas.microsoft.com/office/powerpoint/2010/main" val="282892408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72706" y="1303253"/>
            <a:ext cx="5251401" cy="4251489"/>
          </a:xfrm>
          <a:prstGeom prst="roundRect">
            <a:avLst>
              <a:gd name="adj" fmla="val 8594"/>
            </a:avLst>
          </a:prstGeom>
          <a:solidFill>
            <a:srgbClr val="ECECEC"/>
          </a:solidFill>
          <a:ln>
            <a:noFill/>
          </a:ln>
        </p:spPr>
      </p:pic>
      <p:sp>
        <p:nvSpPr>
          <p:cNvPr id="6" name="CuadroTexto 5">
            <a:extLst>
              <a:ext uri="{FF2B5EF4-FFF2-40B4-BE49-F238E27FC236}">
                <a16:creationId xmlns:a16="http://schemas.microsoft.com/office/drawing/2014/main" id="{970751F6-49D4-550E-23BE-FB0B8BE7125D}"/>
              </a:ext>
            </a:extLst>
          </p:cNvPr>
          <p:cNvSpPr txBox="1"/>
          <p:nvPr/>
        </p:nvSpPr>
        <p:spPr>
          <a:xfrm>
            <a:off x="5750351" y="1004899"/>
            <a:ext cx="6102955" cy="5262979"/>
          </a:xfrm>
          <a:prstGeom prst="rect">
            <a:avLst/>
          </a:prstGeom>
          <a:noFill/>
        </p:spPr>
        <p:txBody>
          <a:bodyPr wrap="square">
            <a:spAutoFit/>
          </a:bodyPr>
          <a:lstStyle/>
          <a:p>
            <a:pPr lvl="0" algn="just">
              <a:defRPr/>
            </a:pPr>
            <a:r>
              <a:rPr lang="es-CO" sz="1050" dirty="0">
                <a:solidFill>
                  <a:prstClr val="black"/>
                </a:solidFill>
                <a:latin typeface="Verdana" panose="020B0604030504040204" pitchFamily="34" charset="0"/>
                <a:ea typeface="Verdana" panose="020B0604030504040204" pitchFamily="34" charset="0"/>
              </a:rPr>
              <a:t>Debido a los bajos valores de ozono que se presentan normalmente en el país durante gran parte del año, pero especialmente entre enero y marzo, sumados a la poca nubosidad que se espera para esta época, principalmente en horas de la mañana y primeras horas de la tarde, </a:t>
            </a:r>
            <a:r>
              <a:rPr lang="es-MX" sz="1050" dirty="0">
                <a:solidFill>
                  <a:prstClr val="black"/>
                </a:solidFill>
                <a:latin typeface="Verdana" panose="020B0604030504040204" pitchFamily="34" charset="0"/>
                <a:ea typeface="Verdana" panose="020B0604030504040204" pitchFamily="34" charset="0"/>
              </a:rPr>
              <a:t>a pesar de estar bajo condiciones leves del fenómeno de La Niña, </a:t>
            </a:r>
            <a:r>
              <a:rPr lang="es-CO" sz="1050" dirty="0">
                <a:solidFill>
                  <a:prstClr val="black"/>
                </a:solidFill>
                <a:latin typeface="Verdana" panose="020B0604030504040204" pitchFamily="34" charset="0"/>
                <a:ea typeface="Verdana" panose="020B0604030504040204" pitchFamily="34" charset="0"/>
              </a:rPr>
              <a:t>se incrementarán los valores de radiación ultravioleta en superficie en el país durante estos meses, presentándose hacia el mediodía, valores del índice ultravioleta (IUV) superiores a 11, los cuales están categorizados como extremadamente altos.</a:t>
            </a:r>
          </a:p>
          <a:p>
            <a:pPr lvl="0" algn="just">
              <a:defRPr/>
            </a:pPr>
            <a:endParaRPr lang="es-CO" sz="1050" dirty="0">
              <a:solidFill>
                <a:prstClr val="black"/>
              </a:solidFill>
              <a:latin typeface="Verdana" panose="020B0604030504040204" pitchFamily="34" charset="0"/>
              <a:ea typeface="Verdana" panose="020B0604030504040204" pitchFamily="34" charset="0"/>
            </a:endParaRPr>
          </a:p>
          <a:p>
            <a:pPr lvl="0" algn="just">
              <a:defRPr/>
            </a:pPr>
            <a:r>
              <a:rPr lang="es-CO" sz="1050" dirty="0">
                <a:solidFill>
                  <a:prstClr val="black"/>
                </a:solidFill>
                <a:latin typeface="Verdana" panose="020B0604030504040204" pitchFamily="34" charset="0"/>
                <a:ea typeface="Verdana" panose="020B0604030504040204" pitchFamily="34" charset="0"/>
              </a:rPr>
              <a:t>Es importante precisar que el ozono que se encuentra en la atmósfera absorbe gran parte de la radiación ultravioleta procedente del Sol, de tal manera que, si su cantidad disminuye, aumentará la radiación ultravioleta en superficie. Colombia se encuentra ubicada en la zona con menor contenido de ozono total en el ámbito mundial, que incluye, entre otras, el norte y centro de Suramérica. Además, durante el periodo comprendido entre diciembre y marzo, siempre se registran los valores más bajos de la columna de ozono en el país, por lo tanto, es la época del año en la cual Colombia recibe mayor radiación ultravioleta en su superficie.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Los valores altos y peligrosos de radiación ultravioleta se presentarán en todo el territorio nacional. Vale la pena destacar que los máximos niveles se esperan en las zonas montañosas, particularmente en Antioquia, la región de los </a:t>
            </a:r>
            <a:r>
              <a:rPr lang="es-CO" sz="1050" dirty="0" err="1">
                <a:solidFill>
                  <a:prstClr val="black"/>
                </a:solidFill>
                <a:latin typeface="Verdana" panose="020B0604030504040204" pitchFamily="34" charset="0"/>
                <a:ea typeface="Verdana" panose="020B0604030504040204" pitchFamily="34" charset="0"/>
              </a:rPr>
              <a:t>santanderes</a:t>
            </a:r>
            <a:r>
              <a:rPr lang="es-CO" sz="1050" dirty="0">
                <a:solidFill>
                  <a:prstClr val="black"/>
                </a:solidFill>
                <a:latin typeface="Verdana" panose="020B0604030504040204" pitchFamily="34" charset="0"/>
                <a:ea typeface="Verdana" panose="020B0604030504040204" pitchFamily="34" charset="0"/>
              </a:rPr>
              <a:t>, Tolima, Eje Cafetero, Boyacá, Cundinamarca, Huila, Cauca y Nariño.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Tenga en cuenta que la sobreexposición a los rayos ultravioleta representa implicaciones nocivas en la salud como envejecimiento prematuro, manchas en la piel, daños oculares, afectación del sistema inmunológico e incluso, se corre el riesgo de sufrir de cáncer de piel.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Se recomienda evitar la exposición directa al Sol entre las 9 de la mañana y las 4 de la tarde, usar ropa protectora (camisa de manga larga, sombreros de ala ancha, lentes protectores), sombrilla y aplicar bloqueadores solares para la piel con un factor de protección mayor o igual a 30 SFP. También es prioritario tener especial cuidado con niños y jóvenes, que son los más vulnerables a la radiación solar.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84138"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MX" sz="80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dirty="0">
                <a:solidFill>
                  <a:srgbClr val="0000FF"/>
                </a:solidFill>
                <a:ea typeface="Verdana" panose="020B0604030504040204" pitchFamily="34" charset="0"/>
                <a:cs typeface="Calibri" panose="020F0502020204030204" pitchFamily="34" charset="0"/>
                <a:sym typeface="Calibri"/>
              </a:rPr>
              <a:t>http://fews.ideam.gov.co/</a:t>
            </a:r>
            <a:endParaRPr lang="es-MX" sz="800" b="1" u="sng" dirty="0">
              <a:solidFill>
                <a:srgbClr val="0000FF"/>
              </a:solidFill>
              <a:ea typeface="Verdana" panose="020B0604030504040204" pitchFamily="34" charset="0"/>
              <a:cs typeface="Calibri" panose="020F0502020204030204" pitchFamily="34" charset="0"/>
              <a:sym typeface="Verdana"/>
            </a:endParaRPr>
          </a:p>
          <a:p>
            <a:endParaRPr lang="es-CO"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3" name="Google Shape;3036;p14">
            <a:extLst>
              <a:ext uri="{FF2B5EF4-FFF2-40B4-BE49-F238E27FC236}">
                <a16:creationId xmlns:a16="http://schemas.microsoft.com/office/drawing/2014/main" id="{76D2178E-8A7A-5461-AE3A-7F3ECB4DE452}"/>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955675" y="1260475"/>
          <a:ext cx="10417175" cy="4679948"/>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395675">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12039">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Lluvias</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Creciente por desembalse</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Inundación</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grpSp>
        <p:nvGrpSpPr>
          <p:cNvPr id="435238" name="Google Shape;7551;p321">
            <a:extLst>
              <a:ext uri="{FF2B5EF4-FFF2-40B4-BE49-F238E27FC236}">
                <a16:creationId xmlns:a16="http://schemas.microsoft.com/office/drawing/2014/main" id="{9BA74D96-57B4-78E3-D320-6AC5011B8315}"/>
              </a:ext>
            </a:extLst>
          </p:cNvPr>
          <p:cNvGrpSpPr>
            <a:grpSpLocks/>
          </p:cNvGrpSpPr>
          <p:nvPr/>
        </p:nvGrpSpPr>
        <p:grpSpPr bwMode="auto">
          <a:xfrm>
            <a:off x="1423988" y="1736725"/>
            <a:ext cx="519112" cy="4129088"/>
            <a:chOff x="1424373" y="1736835"/>
            <a:chExt cx="518522" cy="4128971"/>
          </a:xfrm>
        </p:grpSpPr>
        <p:pic>
          <p:nvPicPr>
            <p:cNvPr id="435240"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250" y="2373034"/>
              <a:ext cx="454002" cy="42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1"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149" y="2995854"/>
              <a:ext cx="433853" cy="42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1453250" y="1736835"/>
              <a:ext cx="431653" cy="4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5243"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9357" r="2"/>
            <a:stretch>
              <a:fillRect/>
            </a:stretch>
          </p:blipFill>
          <p:spPr bwMode="auto">
            <a:xfrm>
              <a:off x="1424373" y="4847579"/>
              <a:ext cx="491145" cy="42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4"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816" y="5440174"/>
              <a:ext cx="516079" cy="42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11145" r="26974"/>
            <a:stretch>
              <a:fillRect/>
            </a:stretch>
          </p:blipFill>
          <p:spPr bwMode="auto">
            <a:xfrm>
              <a:off x="1424373" y="3614437"/>
              <a:ext cx="472311" cy="42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1452149" y="4234734"/>
              <a:ext cx="462465" cy="4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452563" y="1746250"/>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29EB8EB-A1A7-7681-9EAD-0ADBCA72576A}"/>
              </a:ext>
            </a:extLst>
          </p:cNvPr>
          <p:cNvSpPr>
            <a:spLocks noGrp="1"/>
          </p:cNvSpPr>
          <p:nvPr>
            <p:ph type="body" sz="quarter" idx="4294967295"/>
          </p:nvPr>
        </p:nvSpPr>
        <p:spPr>
          <a:xfrm>
            <a:off x="4691065" y="5797549"/>
            <a:ext cx="4979987" cy="642939"/>
          </a:xfrm>
        </p:spPr>
        <p:txBody>
          <a:bodyPr rtlCol="0">
            <a:noAutofit/>
          </a:bodyPr>
          <a:lstStyle/>
          <a:p>
            <a:pPr marL="0" indent="0" defTabSz="913878">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878">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878">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878">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77" indent="-228477" defTabSz="913878">
              <a:spcBef>
                <a:spcPts val="0"/>
              </a:spcBef>
              <a:buClr>
                <a:srgbClr val="273D95"/>
              </a:buClr>
              <a:buSzPts val="900"/>
              <a:defRPr/>
            </a:pPr>
            <a:endParaRPr lang="es-ES" sz="500" b="1" dirty="0">
              <a:solidFill>
                <a:schemeClr val="tx2"/>
              </a:solidFill>
            </a:endParaRPr>
          </a:p>
        </p:txBody>
      </p:sp>
      <p:sp>
        <p:nvSpPr>
          <p:cNvPr id="436233" name="Google Shape;347;p9" descr="Recurso 25.png">
            <a:extLst>
              <a:ext uri="{FF2B5EF4-FFF2-40B4-BE49-F238E27FC236}">
                <a16:creationId xmlns:a16="http://schemas.microsoft.com/office/drawing/2014/main" id="{E20AFAA8-2A2C-DABA-56CA-544A3FB3D28A}"/>
              </a:ext>
            </a:extLst>
          </p:cNvPr>
          <p:cNvSpPr>
            <a:spLocks noChangeAspect="1" noChangeArrowheads="1"/>
          </p:cNvSpPr>
          <p:nvPr/>
        </p:nvSpPr>
        <p:spPr bwMode="auto">
          <a:xfrm>
            <a:off x="-617539" y="473554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34" name="Google Shape;348;p9">
            <a:extLst>
              <a:ext uri="{FF2B5EF4-FFF2-40B4-BE49-F238E27FC236}">
                <a16:creationId xmlns:a16="http://schemas.microsoft.com/office/drawing/2014/main" id="{01EDB958-C652-5549-E95B-441C2ED41C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5" name="Google Shape;349;p9">
            <a:extLst>
              <a:ext uri="{FF2B5EF4-FFF2-40B4-BE49-F238E27FC236}">
                <a16:creationId xmlns:a16="http://schemas.microsoft.com/office/drawing/2014/main" id="{3606393E-018A-5A67-45CF-76B91220917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6" name="Google Shape;350;p9">
            <a:extLst>
              <a:ext uri="{FF2B5EF4-FFF2-40B4-BE49-F238E27FC236}">
                <a16:creationId xmlns:a16="http://schemas.microsoft.com/office/drawing/2014/main" id="{32ECAAFF-71F7-9C84-1D1A-B53D49713E1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7" name="Google Shape;351;p9" descr="Recurso 32.png">
            <a:extLst>
              <a:ext uri="{FF2B5EF4-FFF2-40B4-BE49-F238E27FC236}">
                <a16:creationId xmlns:a16="http://schemas.microsoft.com/office/drawing/2014/main" id="{1292ABC3-608D-B08E-FC69-9939735A723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54"/>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8" name="Google Shape;352;p9">
            <a:extLst>
              <a:ext uri="{FF2B5EF4-FFF2-40B4-BE49-F238E27FC236}">
                <a16:creationId xmlns:a16="http://schemas.microsoft.com/office/drawing/2014/main" id="{9EE534F2-6C54-CAF8-2FE9-CE0CA27F69C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9" name="Google Shape;353;p9" descr="Recurso 37.png">
            <a:extLst>
              <a:ext uri="{FF2B5EF4-FFF2-40B4-BE49-F238E27FC236}">
                <a16:creationId xmlns:a16="http://schemas.microsoft.com/office/drawing/2014/main" id="{C3DC1B3C-4241-F20F-845B-D900268FE34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40" name="Google Shape;354;p9" descr="Recurso 31.png">
            <a:extLst>
              <a:ext uri="{FF2B5EF4-FFF2-40B4-BE49-F238E27FC236}">
                <a16:creationId xmlns:a16="http://schemas.microsoft.com/office/drawing/2014/main" id="{AAEA6C5E-2655-FF30-9F58-9958942271D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47690" y="1847878"/>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1" name="Google Shape;357;p9">
            <a:extLst>
              <a:ext uri="{FF2B5EF4-FFF2-40B4-BE49-F238E27FC236}">
                <a16:creationId xmlns:a16="http://schemas.microsoft.com/office/drawing/2014/main" id="{F46C15CA-ECC1-FC4D-8783-5E61C6AF902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2" name="Google Shape;358;p9">
            <a:extLst>
              <a:ext uri="{FF2B5EF4-FFF2-40B4-BE49-F238E27FC236}">
                <a16:creationId xmlns:a16="http://schemas.microsoft.com/office/drawing/2014/main" id="{71FC9A98-AF13-9A30-F35E-1BBBA38FA52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3" name="Google Shape;150;p1" descr="Recurso 25.png">
            <a:extLst>
              <a:ext uri="{FF2B5EF4-FFF2-40B4-BE49-F238E27FC236}">
                <a16:creationId xmlns:a16="http://schemas.microsoft.com/office/drawing/2014/main" id="{6C515CAD-1C56-06E2-AE99-98455F39D4C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4" name="Google Shape;158;p1" descr="Recurso 37.png">
            <a:extLst>
              <a:ext uri="{FF2B5EF4-FFF2-40B4-BE49-F238E27FC236}">
                <a16:creationId xmlns:a16="http://schemas.microsoft.com/office/drawing/2014/main" id="{B3D0D88B-1E58-2099-82B2-80F1D2145E6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30226" y="57311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5" name="Google Shape;5325;p223">
            <a:extLst>
              <a:ext uri="{FF2B5EF4-FFF2-40B4-BE49-F238E27FC236}">
                <a16:creationId xmlns:a16="http://schemas.microsoft.com/office/drawing/2014/main" id="{3CA98067-4B6B-F919-D6A3-E199BA81CB8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46" name="Google Shape;201;p3">
            <a:extLst>
              <a:ext uri="{FF2B5EF4-FFF2-40B4-BE49-F238E27FC236}">
                <a16:creationId xmlns:a16="http://schemas.microsoft.com/office/drawing/2014/main" id="{726BE738-7A6A-E1BD-1976-0980C3E78708}"/>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436247" name="AutoShape 2">
            <a:extLst>
              <a:ext uri="{FF2B5EF4-FFF2-40B4-BE49-F238E27FC236}">
                <a16:creationId xmlns:a16="http://schemas.microsoft.com/office/drawing/2014/main" id="{0FDBD567-17B0-273D-B941-B64F4C2E6BA0}"/>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1E313FAF-209C-99E3-8822-349AAE519A4F}"/>
              </a:ext>
            </a:extLst>
          </p:cNvPr>
          <p:cNvCxnSpPr>
            <a:cxnSpLocks/>
          </p:cNvCxnSpPr>
          <p:nvPr/>
        </p:nvCxnSpPr>
        <p:spPr>
          <a:xfrm>
            <a:off x="4816477" y="3592414"/>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AutoShape 2">
            <a:extLst>
              <a:ext uri="{FF2B5EF4-FFF2-40B4-BE49-F238E27FC236}">
                <a16:creationId xmlns:a16="http://schemas.microsoft.com/office/drawing/2014/main" id="{E66657A6-1D4C-99E2-25A7-DF024FAAD2FF}"/>
              </a:ext>
            </a:extLst>
          </p:cNvPr>
          <p:cNvSpPr>
            <a:spLocks noChangeAspect="1" noChangeArrowheads="1"/>
          </p:cNvSpPr>
          <p:nvPr/>
        </p:nvSpPr>
        <p:spPr bwMode="auto">
          <a:xfrm>
            <a:off x="9499642" y="3778297"/>
            <a:ext cx="261937"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2088"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9" name="AutoShape 2">
            <a:extLst>
              <a:ext uri="{FF2B5EF4-FFF2-40B4-BE49-F238E27FC236}">
                <a16:creationId xmlns:a16="http://schemas.microsoft.com/office/drawing/2014/main" id="{59FB6B84-11A6-53EC-A1D6-64C9556BBC6A}"/>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5BFB1788-0D04-EC4E-5182-2B806D862B84}"/>
              </a:ext>
            </a:extLst>
          </p:cNvPr>
          <p:cNvSpPr txBox="1">
            <a:spLocks/>
          </p:cNvSpPr>
          <p:nvPr/>
        </p:nvSpPr>
        <p:spPr>
          <a:xfrm>
            <a:off x="4791077" y="1095403"/>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63EC3386-5DE6-046C-422A-43FC478A6831}"/>
              </a:ext>
            </a:extLst>
          </p:cNvPr>
          <p:cNvSpPr txBox="1">
            <a:spLocks/>
          </p:cNvSpPr>
          <p:nvPr/>
        </p:nvSpPr>
        <p:spPr>
          <a:xfrm>
            <a:off x="5386494" y="3694512"/>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CRECIENTES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57505F52-9782-1353-F757-FD3ECD357B45}"/>
              </a:ext>
            </a:extLst>
          </p:cNvPr>
          <p:cNvSpPr txBox="1">
            <a:spLocks/>
          </p:cNvSpPr>
          <p:nvPr/>
        </p:nvSpPr>
        <p:spPr>
          <a:xfrm>
            <a:off x="8685242" y="3693001"/>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50" name="Imagen 49">
            <a:extLst>
              <a:ext uri="{FF2B5EF4-FFF2-40B4-BE49-F238E27FC236}">
                <a16:creationId xmlns:a16="http://schemas.microsoft.com/office/drawing/2014/main" id="{922BD007-E07F-6C46-527B-5FE2006DB9A5}"/>
              </a:ext>
            </a:extLst>
          </p:cNvPr>
          <p:cNvPicPr>
            <a:picLocks noChangeAspect="1"/>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5752758" y="4122639"/>
            <a:ext cx="2180027" cy="704546"/>
          </a:xfrm>
          <a:prstGeom prst="rect">
            <a:avLst/>
          </a:prstGeom>
        </p:spPr>
      </p:pic>
      <p:pic>
        <p:nvPicPr>
          <p:cNvPr id="6" name="Google Shape;3085;p17">
            <a:extLst>
              <a:ext uri="{FF2B5EF4-FFF2-40B4-BE49-F238E27FC236}">
                <a16:creationId xmlns:a16="http://schemas.microsoft.com/office/drawing/2014/main" id="{51276281-C3C3-7F2F-D28A-48C23C6A9D95}"/>
              </a:ext>
            </a:extLst>
          </p:cNvPr>
          <p:cNvPicPr preferRelativeResize="0">
            <a:picLocks noChangeAspect="1" noChangeArrowheads="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161925" y="952607"/>
            <a:ext cx="4241800" cy="54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6137;p257">
            <a:extLst>
              <a:ext uri="{FF2B5EF4-FFF2-40B4-BE49-F238E27FC236}">
                <a16:creationId xmlns:a16="http://schemas.microsoft.com/office/drawing/2014/main" id="{CC048891-317C-1AA3-8601-66E0CA7384ED}"/>
              </a:ext>
            </a:extLst>
          </p:cNvPr>
          <p:cNvSpPr>
            <a:spLocks noChangeAspect="1" noChangeArrowheads="1"/>
          </p:cNvSpPr>
          <p:nvPr/>
        </p:nvSpPr>
        <p:spPr bwMode="auto">
          <a:xfrm>
            <a:off x="1524027" y="2624165"/>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24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Imagen 16">
            <a:extLst>
              <a:ext uri="{FF2B5EF4-FFF2-40B4-BE49-F238E27FC236}">
                <a16:creationId xmlns:a16="http://schemas.microsoft.com/office/drawing/2014/main" id="{A625DC32-7885-85E6-DD6A-39223EEE3198}"/>
              </a:ext>
            </a:extLst>
          </p:cNvPr>
          <p:cNvPicPr>
            <a:picLocks noChangeAspect="1"/>
          </p:cNvPicPr>
          <p:nvPr/>
        </p:nvPicPr>
        <p:blipFill rotWithShape="1">
          <a:blip r:embed="rId18" r:link="rId19" cstate="print">
            <a:extLst>
              <a:ext uri="{28A0092B-C50C-407E-A947-70E740481C1C}">
                <a14:useLocalDpi xmlns:a14="http://schemas.microsoft.com/office/drawing/2010/main" val="0"/>
              </a:ext>
            </a:extLst>
          </a:blip>
          <a:srcRect t="68383" b="-1"/>
          <a:stretch>
            <a:fillRect/>
          </a:stretch>
        </p:blipFill>
        <p:spPr>
          <a:xfrm>
            <a:off x="6373039" y="3252676"/>
            <a:ext cx="3280552" cy="237941"/>
          </a:xfrm>
          <a:prstGeom prst="rect">
            <a:avLst/>
          </a:prstGeom>
        </p:spPr>
      </p:pic>
      <p:pic>
        <p:nvPicPr>
          <p:cNvPr id="7" name="Imagen 6" descr="Interfaz de usuario gráfica, Texto, Aplicación&#10;&#10;Descripción generada automáticamente">
            <a:extLst>
              <a:ext uri="{FF2B5EF4-FFF2-40B4-BE49-F238E27FC236}">
                <a16:creationId xmlns:a16="http://schemas.microsoft.com/office/drawing/2014/main" id="{2E2888D1-FD9E-B2CE-1B2A-9D05585F95B1}"/>
              </a:ext>
            </a:extLst>
          </p:cNvPr>
          <p:cNvPicPr>
            <a:picLocks noChangeAspect="1"/>
          </p:cNvPicPr>
          <p:nvPr/>
        </p:nvPicPr>
        <p:blipFill>
          <a:blip r:embed="rId14" r:link="rId20" cstate="print">
            <a:extLst>
              <a:ext uri="{28A0092B-C50C-407E-A947-70E740481C1C}">
                <a14:useLocalDpi xmlns:a14="http://schemas.microsoft.com/office/drawing/2010/main" val="0"/>
              </a:ext>
            </a:extLst>
          </a:blip>
          <a:stretch>
            <a:fillRect/>
          </a:stretch>
        </p:blipFill>
        <p:spPr>
          <a:xfrm>
            <a:off x="4595876" y="1485260"/>
            <a:ext cx="2307147" cy="754967"/>
          </a:xfrm>
          <a:prstGeom prst="rect">
            <a:avLst/>
          </a:prstGeom>
        </p:spPr>
      </p:pic>
      <p:pic>
        <p:nvPicPr>
          <p:cNvPr id="11" name="Imagen 10" descr="Interfaz de usuario gráfica, Texto, Aplicación&#10;&#10;Descripción generada automáticamente">
            <a:extLst>
              <a:ext uri="{FF2B5EF4-FFF2-40B4-BE49-F238E27FC236}">
                <a16:creationId xmlns:a16="http://schemas.microsoft.com/office/drawing/2014/main" id="{E69DF95F-4C33-BE5F-DB6D-1AB21A94EEB4}"/>
              </a:ext>
            </a:extLst>
          </p:cNvPr>
          <p:cNvPicPr>
            <a:picLocks noChangeAspect="1"/>
          </p:cNvPicPr>
          <p:nvPr/>
        </p:nvPicPr>
        <p:blipFill>
          <a:blip r:embed="rId21" r:link="rId22" cstate="print">
            <a:extLst>
              <a:ext uri="{28A0092B-C50C-407E-A947-70E740481C1C}">
                <a14:useLocalDpi xmlns:a14="http://schemas.microsoft.com/office/drawing/2010/main" val="0"/>
              </a:ext>
            </a:extLst>
          </a:blip>
          <a:stretch>
            <a:fillRect/>
          </a:stretch>
        </p:blipFill>
        <p:spPr>
          <a:xfrm>
            <a:off x="8865772" y="4141086"/>
            <a:ext cx="2232000" cy="522279"/>
          </a:xfrm>
          <a:prstGeom prst="rect">
            <a:avLst/>
          </a:prstGeom>
        </p:spPr>
      </p:pic>
      <p:pic>
        <p:nvPicPr>
          <p:cNvPr id="16" name="Imagen 15" descr="Tabla&#10;&#10;Descripción generada automáticamente">
            <a:extLst>
              <a:ext uri="{FF2B5EF4-FFF2-40B4-BE49-F238E27FC236}">
                <a16:creationId xmlns:a16="http://schemas.microsoft.com/office/drawing/2014/main" id="{65C2CAEA-3DE8-10FC-24E4-6606D1E888D1}"/>
              </a:ext>
            </a:extLst>
          </p:cNvPr>
          <p:cNvPicPr>
            <a:picLocks/>
          </p:cNvPicPr>
          <p:nvPr/>
        </p:nvPicPr>
        <p:blipFill>
          <a:blip r:embed="rId23" r:link="rId24" cstate="print">
            <a:extLst>
              <a:ext uri="{28A0092B-C50C-407E-A947-70E740481C1C}">
                <a14:useLocalDpi xmlns:a14="http://schemas.microsoft.com/office/drawing/2010/main" val="0"/>
              </a:ext>
            </a:extLst>
          </a:blip>
          <a:stretch>
            <a:fillRect/>
          </a:stretch>
        </p:blipFill>
        <p:spPr>
          <a:xfrm>
            <a:off x="9282924" y="1464714"/>
            <a:ext cx="2167200" cy="527628"/>
          </a:xfrm>
          <a:prstGeom prst="rect">
            <a:avLst/>
          </a:prstGeom>
        </p:spPr>
      </p:pic>
      <p:pic>
        <p:nvPicPr>
          <p:cNvPr id="39" name="Imagen 38">
            <a:extLst>
              <a:ext uri="{FF2B5EF4-FFF2-40B4-BE49-F238E27FC236}">
                <a16:creationId xmlns:a16="http://schemas.microsoft.com/office/drawing/2014/main" id="{77ACE24F-E4ED-9B9F-24AF-EC504E667F3C}"/>
              </a:ext>
            </a:extLst>
          </p:cNvPr>
          <p:cNvPicPr>
            <a:picLocks noChangeAspect="1"/>
          </p:cNvPicPr>
          <p:nvPr/>
        </p:nvPicPr>
        <p:blipFill>
          <a:blip r:embed="rId25" r:link="rId26" cstate="print">
            <a:extLst>
              <a:ext uri="{28A0092B-C50C-407E-A947-70E740481C1C}">
                <a14:useLocalDpi xmlns:a14="http://schemas.microsoft.com/office/drawing/2010/main" val="0"/>
              </a:ext>
            </a:extLst>
          </a:blip>
          <a:srcRect/>
          <a:stretch>
            <a:fillRect/>
          </a:stretch>
        </p:blipFill>
        <p:spPr>
          <a:xfrm>
            <a:off x="6933846" y="1488797"/>
            <a:ext cx="2338804" cy="503545"/>
          </a:xfrm>
          <a:prstGeom prst="rect">
            <a:avLst/>
          </a:prstGeom>
        </p:spPr>
      </p:pic>
      <p:grpSp>
        <p:nvGrpSpPr>
          <p:cNvPr id="21" name="Grupo 20">
            <a:extLst>
              <a:ext uri="{FF2B5EF4-FFF2-40B4-BE49-F238E27FC236}">
                <a16:creationId xmlns:a16="http://schemas.microsoft.com/office/drawing/2014/main" id="{2D520575-B774-2FAA-2A1A-D3033F49414C}"/>
              </a:ext>
            </a:extLst>
          </p:cNvPr>
          <p:cNvGrpSpPr/>
          <p:nvPr/>
        </p:nvGrpSpPr>
        <p:grpSpPr>
          <a:xfrm>
            <a:off x="9731381" y="5519942"/>
            <a:ext cx="2172003" cy="1099589"/>
            <a:chOff x="9731381" y="5519942"/>
            <a:chExt cx="2172003" cy="1099589"/>
          </a:xfrm>
        </p:grpSpPr>
        <p:sp>
          <p:nvSpPr>
            <p:cNvPr id="10" name="Rectángulo redondeado 29">
              <a:extLst>
                <a:ext uri="{FF2B5EF4-FFF2-40B4-BE49-F238E27FC236}">
                  <a16:creationId xmlns:a16="http://schemas.microsoft.com/office/drawing/2014/main" id="{91DCFC4A-524D-F3AA-E66B-1EFBC16D561E}"/>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289"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8" name="Imagen 17">
              <a:extLst>
                <a:ext uri="{FF2B5EF4-FFF2-40B4-BE49-F238E27FC236}">
                  <a16:creationId xmlns:a16="http://schemas.microsoft.com/office/drawing/2014/main" id="{4810AA52-D141-1977-9E4E-3B61AD339469}"/>
                </a:ext>
              </a:extLst>
            </p:cNvPr>
            <p:cNvPicPr>
              <a:picLocks noChangeAspect="1"/>
            </p:cNvPicPr>
            <p:nvPr/>
          </p:nvPicPr>
          <p:blipFill>
            <a:blip r:embed="rId27"/>
            <a:stretch>
              <a:fillRect/>
            </a:stretch>
          </p:blipFill>
          <p:spPr>
            <a:xfrm>
              <a:off x="10211343" y="5548995"/>
              <a:ext cx="1209184" cy="612094"/>
            </a:xfrm>
            <a:prstGeom prst="rect">
              <a:avLst/>
            </a:prstGeom>
          </p:spPr>
        </p:pic>
      </p:grpSp>
      <p:sp>
        <p:nvSpPr>
          <p:cNvPr id="20" name="Marcador de texto 3">
            <a:extLst>
              <a:ext uri="{FF2B5EF4-FFF2-40B4-BE49-F238E27FC236}">
                <a16:creationId xmlns:a16="http://schemas.microsoft.com/office/drawing/2014/main" id="{F788876A-8B59-A04E-27B3-6FF8703B37E9}"/>
              </a:ext>
            </a:extLst>
          </p:cNvPr>
          <p:cNvSpPr txBox="1">
            <a:spLocks/>
          </p:cNvSpPr>
          <p:nvPr/>
        </p:nvSpPr>
        <p:spPr bwMode="auto">
          <a:xfrm>
            <a:off x="9731381" y="6173789"/>
            <a:ext cx="224869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878"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a:ln>
                  <a:noFill/>
                </a:ln>
                <a:solidFill>
                  <a:prstClr val="black"/>
                </a:solidFill>
                <a:effectLst/>
                <a:uLnTx/>
                <a:uFillTx/>
                <a:latin typeface="Calibri" panose="020F0502020204030204"/>
                <a:ea typeface="+mn-ea"/>
                <a:cs typeface="+mn-cs"/>
                <a:hlinkClick r:id="rId28"/>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436232" name="Google Shape;698;p13" descr="Recurso 24.png">
            <a:extLst>
              <a:ext uri="{FF2B5EF4-FFF2-40B4-BE49-F238E27FC236}">
                <a16:creationId xmlns:a16="http://schemas.microsoft.com/office/drawing/2014/main" id="{864B3813-6758-F9F4-5A3C-23635251BA86}"/>
              </a:ext>
            </a:extLst>
          </p:cNvPr>
          <p:cNvPicPr preferRelativeResize="0">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28465740-2840-1C22-1FDE-6B386E2088A6}"/>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2960241903"/>
      </p:ext>
    </p:extLst>
  </p:cSld>
  <p:clrMapOvr>
    <a:masterClrMapping/>
  </p:clrMapOvr>
  <p:transition spd="slow" advTm="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B0273-8ABD-17A4-4887-226E22FC434F}"/>
            </a:ext>
          </a:extLst>
        </p:cNvPr>
        <p:cNvGrpSpPr/>
        <p:nvPr/>
      </p:nvGrpSpPr>
      <p:grpSpPr>
        <a:xfrm>
          <a:off x="0" y="0"/>
          <a:ext cx="0" cy="0"/>
          <a:chOff x="0" y="0"/>
          <a:chExt cx="0" cy="0"/>
        </a:xfrm>
      </p:grpSpPr>
      <p:pic>
        <p:nvPicPr>
          <p:cNvPr id="437250" name="Google Shape;3085;p17">
            <a:extLst>
              <a:ext uri="{FF2B5EF4-FFF2-40B4-BE49-F238E27FC236}">
                <a16:creationId xmlns:a16="http://schemas.microsoft.com/office/drawing/2014/main" id="{A9718070-1B6F-6B51-4D46-0E5396C3C8FA}"/>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07894" y="906653"/>
            <a:ext cx="4241799" cy="54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62" name="Google Shape;347;p9" descr="Recurso 25.png">
            <a:extLst>
              <a:ext uri="{FF2B5EF4-FFF2-40B4-BE49-F238E27FC236}">
                <a16:creationId xmlns:a16="http://schemas.microsoft.com/office/drawing/2014/main" id="{2F95E2B3-CE3C-3C2C-F469-0CAE6EA85E06}"/>
              </a:ext>
            </a:extLst>
          </p:cNvPr>
          <p:cNvSpPr>
            <a:spLocks noChangeAspect="1" noChangeArrowheads="1"/>
          </p:cNvSpPr>
          <p:nvPr/>
        </p:nvSpPr>
        <p:spPr bwMode="auto">
          <a:xfrm>
            <a:off x="-617539" y="4735546"/>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81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81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81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713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7263" name="Google Shape;357;p9">
            <a:extLst>
              <a:ext uri="{FF2B5EF4-FFF2-40B4-BE49-F238E27FC236}">
                <a16:creationId xmlns:a16="http://schemas.microsoft.com/office/drawing/2014/main" id="{A3856C09-8D36-E1DF-4E31-3D6196630A1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4" name="Google Shape;358;p9">
            <a:extLst>
              <a:ext uri="{FF2B5EF4-FFF2-40B4-BE49-F238E27FC236}">
                <a16:creationId xmlns:a16="http://schemas.microsoft.com/office/drawing/2014/main" id="{881CC557-CC6B-87A9-7236-64633CA9839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5" name="Google Shape;150;p1" descr="Recurso 25.png">
            <a:extLst>
              <a:ext uri="{FF2B5EF4-FFF2-40B4-BE49-F238E27FC236}">
                <a16:creationId xmlns:a16="http://schemas.microsoft.com/office/drawing/2014/main" id="{B9F70287-4399-DD4A-F119-735F6608B40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6" name="Google Shape;5325;p223">
            <a:extLst>
              <a:ext uri="{FF2B5EF4-FFF2-40B4-BE49-F238E27FC236}">
                <a16:creationId xmlns:a16="http://schemas.microsoft.com/office/drawing/2014/main" id="{0D2D2158-0070-C1C9-CDCD-F6894D8F71B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7"/>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7" name="Google Shape;715;p10">
            <a:extLst>
              <a:ext uri="{FF2B5EF4-FFF2-40B4-BE49-F238E27FC236}">
                <a16:creationId xmlns:a16="http://schemas.microsoft.com/office/drawing/2014/main" id="{45D15573-3BA2-E046-D75E-4DC8A23E861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5009"/>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2" name="Google Shape;742;p15">
            <a:extLst>
              <a:ext uri="{FF2B5EF4-FFF2-40B4-BE49-F238E27FC236}">
                <a16:creationId xmlns:a16="http://schemas.microsoft.com/office/drawing/2014/main" id="{BB4C9602-54AA-178B-D56C-60E74625F289}"/>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513" y="29337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3" name="Google Shape;741;p15">
            <a:extLst>
              <a:ext uri="{FF2B5EF4-FFF2-40B4-BE49-F238E27FC236}">
                <a16:creationId xmlns:a16="http://schemas.microsoft.com/office/drawing/2014/main" id="{8EFD7368-7323-4F7F-9484-E772F2C24763}"/>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64" y="1324009"/>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4" name="Google Shape;719;p10" descr="Recurso 37.png">
            <a:extLst>
              <a:ext uri="{FF2B5EF4-FFF2-40B4-BE49-F238E27FC236}">
                <a16:creationId xmlns:a16="http://schemas.microsoft.com/office/drawing/2014/main" id="{86204F40-C1D6-07B0-6CCF-00B93C53734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58"/>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37;p257">
            <a:extLst>
              <a:ext uri="{FF2B5EF4-FFF2-40B4-BE49-F238E27FC236}">
                <a16:creationId xmlns:a16="http://schemas.microsoft.com/office/drawing/2014/main" id="{A0F97F68-78E4-B127-E1CF-30DEE7289548}"/>
              </a:ext>
            </a:extLst>
          </p:cNvPr>
          <p:cNvSpPr>
            <a:spLocks noChangeAspect="1" noChangeArrowheads="1"/>
          </p:cNvSpPr>
          <p:nvPr/>
        </p:nvSpPr>
        <p:spPr bwMode="auto">
          <a:xfrm>
            <a:off x="1524033" y="2624170"/>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029"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Google Shape;720;p10" descr="Recurso 31.png">
            <a:extLst>
              <a:ext uri="{FF2B5EF4-FFF2-40B4-BE49-F238E27FC236}">
                <a16:creationId xmlns:a16="http://schemas.microsoft.com/office/drawing/2014/main" id="{CC292885-0972-EA12-87FB-26052945BDD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214" y="1951270"/>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6137;p257">
            <a:extLst>
              <a:ext uri="{FF2B5EF4-FFF2-40B4-BE49-F238E27FC236}">
                <a16:creationId xmlns:a16="http://schemas.microsoft.com/office/drawing/2014/main" id="{3BB84309-68B3-06D9-C949-21915910E641}"/>
              </a:ext>
            </a:extLst>
          </p:cNvPr>
          <p:cNvSpPr>
            <a:spLocks noChangeAspect="1" noChangeArrowheads="1"/>
          </p:cNvSpPr>
          <p:nvPr/>
        </p:nvSpPr>
        <p:spPr bwMode="auto">
          <a:xfrm>
            <a:off x="1524033" y="2624170"/>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029"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717;p10" descr="Recurso 32.png">
            <a:extLst>
              <a:ext uri="{FF2B5EF4-FFF2-40B4-BE49-F238E27FC236}">
                <a16:creationId xmlns:a16="http://schemas.microsoft.com/office/drawing/2014/main" id="{FC300A20-9376-6ECB-33D0-2E710EFFF37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850" y="236767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42;p15">
            <a:extLst>
              <a:ext uri="{FF2B5EF4-FFF2-40B4-BE49-F238E27FC236}">
                <a16:creationId xmlns:a16="http://schemas.microsoft.com/office/drawing/2014/main" id="{AAB86CF9-7FB2-9329-9E15-3DB6363CF9A4}"/>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5919" y="239793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42;p15">
            <a:extLst>
              <a:ext uri="{FF2B5EF4-FFF2-40B4-BE49-F238E27FC236}">
                <a16:creationId xmlns:a16="http://schemas.microsoft.com/office/drawing/2014/main" id="{36518668-475E-B1E8-5299-81CE13FED185}"/>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7856" y="231391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099;p17">
            <a:extLst>
              <a:ext uri="{FF2B5EF4-FFF2-40B4-BE49-F238E27FC236}">
                <a16:creationId xmlns:a16="http://schemas.microsoft.com/office/drawing/2014/main" id="{F1FE57A3-5809-3BC4-90C6-7371AA894BA4}"/>
              </a:ext>
            </a:extLst>
          </p:cNvPr>
          <p:cNvGraphicFramePr>
            <a:graphicFrameLocks noGrp="1"/>
          </p:cNvGraphicFramePr>
          <p:nvPr/>
        </p:nvGraphicFramePr>
        <p:xfrm>
          <a:off x="4449693" y="2512140"/>
          <a:ext cx="7428542" cy="1916021"/>
        </p:xfrm>
        <a:graphic>
          <a:graphicData uri="http://schemas.openxmlformats.org/drawingml/2006/table">
            <a:tbl>
              <a:tblPr/>
              <a:tblGrid>
                <a:gridCol w="1180143">
                  <a:extLst>
                    <a:ext uri="{9D8B030D-6E8A-4147-A177-3AD203B41FA5}">
                      <a16:colId xmlns:a16="http://schemas.microsoft.com/office/drawing/2014/main" val="20000"/>
                    </a:ext>
                  </a:extLst>
                </a:gridCol>
                <a:gridCol w="6248399">
                  <a:extLst>
                    <a:ext uri="{9D8B030D-6E8A-4147-A177-3AD203B41FA5}">
                      <a16:colId xmlns:a16="http://schemas.microsoft.com/office/drawing/2014/main" val="20001"/>
                    </a:ext>
                  </a:extLst>
                </a:gridCol>
              </a:tblGrid>
              <a:tr h="305558">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8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8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3" marR="16273" marT="8003" marB="8003"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8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DESBORDAMIANETOS Y/O INUNDACIONES:</a:t>
                      </a:r>
                    </a:p>
                  </a:txBody>
                  <a:tcPr marL="16273" marR="16273" marT="8003" marB="8003"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61046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1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Caregato a la altura de San Jacinto del Cauca (Bolívar). Se recomienda especial atención en La Región de La Mojana por transvase del caudal del río Cauca (06/05/2024).</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del río San Jorge en el tramo Jegua - San Antonio y los sistemas de caños y ciénagas asociados. Adicionalmente, persisten las áreas inundadas en los municipios de Majagual, Caimito, Ayapel, Guaranda, San Benito Abad, San Marcos y Sucre, asociadas al ingreso de agua del río Cauca a través del boquete en </a:t>
                      </a:r>
                      <a:r>
                        <a:rPr lang="es-ES" sz="11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43421205"/>
                  </a:ext>
                </a:extLst>
              </a:tr>
            </a:tbl>
          </a:graphicData>
        </a:graphic>
      </p:graphicFrame>
      <p:sp>
        <p:nvSpPr>
          <p:cNvPr id="3" name="Google Shape;3036;p14">
            <a:extLst>
              <a:ext uri="{FF2B5EF4-FFF2-40B4-BE49-F238E27FC236}">
                <a16:creationId xmlns:a16="http://schemas.microsoft.com/office/drawing/2014/main" id="{9DFB24EC-E8AC-6E96-86CF-7D243B8484A2}"/>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502616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Google Shape;333;p8" descr="Recurso 18.png">
            <a:hlinkClick r:id="rId3" action="ppaction://hlinksldjump"/>
            <a:extLst>
              <a:ext uri="{FF2B5EF4-FFF2-40B4-BE49-F238E27FC236}">
                <a16:creationId xmlns:a16="http://schemas.microsoft.com/office/drawing/2014/main" id="{3AF20A29-0046-514A-30E6-39E864CA3FF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Google Shape;1204;p47" descr="Recurso 39.png">
            <a:extLst>
              <a:ext uri="{FF2B5EF4-FFF2-40B4-BE49-F238E27FC236}">
                <a16:creationId xmlns:a16="http://schemas.microsoft.com/office/drawing/2014/main" id="{ACC3BFD9-0B76-0283-16E8-7637E20B496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8" y="3124200"/>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CO"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sp>
        <p:nvSpPr>
          <p:cNvPr id="18461" name="Google Shape;5325;p223">
            <a:extLst>
              <a:ext uri="{FF2B5EF4-FFF2-40B4-BE49-F238E27FC236}">
                <a16:creationId xmlns:a16="http://schemas.microsoft.com/office/drawing/2014/main" id="{CC075D2E-B9E1-3942-285A-41AB3949458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CO"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B59CD49-E97A-822A-C69A-18DA712DB8B3}"/>
              </a:ext>
            </a:extLst>
          </p:cNvPr>
          <p:cNvPicPr preferRelativeResize="0">
            <a:picLocks noChangeAspect="1" noChangeArrowheads="1"/>
          </p:cNvPicPr>
          <p:nvPr/>
        </p:nvPicPr>
        <p:blipFill>
          <a:blip r:embed="rId5" r:link="rId6" cstate="hq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eaLnBrk="1" fontAlgn="auto" hangingPunct="1">
              <a:lnSpc>
                <a:spcPct val="100000"/>
              </a:lnSpc>
              <a:spcBef>
                <a:spcPct val="0"/>
              </a:spcBef>
              <a:spcAft>
                <a:spcPts val="0"/>
              </a:spcAft>
              <a:buNone/>
              <a:defRPr/>
            </a:pPr>
            <a:endParaRPr lang="es-CO" altLang="es-CO"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Google Shape;348;p9">
            <a:extLst>
              <a:ext uri="{FF2B5EF4-FFF2-40B4-BE49-F238E27FC236}">
                <a16:creationId xmlns:a16="http://schemas.microsoft.com/office/drawing/2014/main" id="{2976FC06-DB57-A856-18CE-53121286422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5147BADE-1E92-43DC-F4AD-A8D0F32D0A9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22D9170B-5272-D349-B478-166A6BB1AC8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802" y="3035300"/>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12A29CC0-7AD7-C56C-3A62-7B1AAB06BF0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47688" y="2625726"/>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DB55D35E-7175-9615-E077-F3A7422C868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eaLnBrk="1" fontAlgn="auto" hangingPunct="1">
              <a:lnSpc>
                <a:spcPct val="100000"/>
              </a:lnSpc>
              <a:spcBef>
                <a:spcPct val="0"/>
              </a:spcBef>
              <a:spcAft>
                <a:spcPts val="0"/>
              </a:spcAft>
              <a:buNone/>
              <a:defRPr/>
            </a:pPr>
            <a:endParaRPr lang="es-CO" altLang="es-CO"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 name="Google Shape;354;p9" descr="Recurso 31.png">
            <a:extLst>
              <a:ext uri="{FF2B5EF4-FFF2-40B4-BE49-F238E27FC236}">
                <a16:creationId xmlns:a16="http://schemas.microsoft.com/office/drawing/2014/main" id="{864B4BF8-58FE-443F-8863-5FBF8204C94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47690" y="1847850"/>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F388CE8B-56B4-46FF-C0B7-931B26EB825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FD6439A8-7A03-1841-5DB1-7D86C16B750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EDC225EE-13C9-71BD-9426-1DA3B9E243D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278790EE-3DB3-EE8C-50DA-DA75EBA43E0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0226" y="57308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44D40588-BBC6-D9EA-D645-ACA5D36D560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036;p14">
            <a:extLst>
              <a:ext uri="{FF2B5EF4-FFF2-40B4-BE49-F238E27FC236}">
                <a16:creationId xmlns:a16="http://schemas.microsoft.com/office/drawing/2014/main" id="{B5B4B013-8E03-CD9D-2B94-670C11F56248}"/>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D410C51A-7ECE-A6B9-7AD9-A851D96B712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oogle Shape;333;p8" descr="Recurso 18.png">
            <a:hlinkClick r:id="rId3" action="ppaction://hlinksldjump"/>
            <a:extLst>
              <a:ext uri="{FF2B5EF4-FFF2-40B4-BE49-F238E27FC236}">
                <a16:creationId xmlns:a16="http://schemas.microsoft.com/office/drawing/2014/main" id="{EDC53AAC-9D2D-9BED-60F4-0B55767099E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Google Shape;1204;p47" descr="Recurso 39.png">
            <a:extLst>
              <a:ext uri="{FF2B5EF4-FFF2-40B4-BE49-F238E27FC236}">
                <a16:creationId xmlns:a16="http://schemas.microsoft.com/office/drawing/2014/main" id="{4B079F78-1046-3FFD-977A-19530197725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8" y="3124200"/>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5882C06C-DF01-F998-EDF9-C19FD26352DA}"/>
              </a:ext>
            </a:extLst>
          </p:cNvPr>
          <p:cNvPicPr preferRelativeResize="0">
            <a:picLocks noChangeAspect="1" noChangeArrowheads="1"/>
          </p:cNvPicPr>
          <p:nvPr/>
        </p:nvPicPr>
        <p:blipFill>
          <a:blip r:embed="rId5" r:link="rId6" cstate="hqprint">
            <a:extLst>
              <a:ext uri="{28A0092B-C50C-407E-A947-70E740481C1C}">
                <a14:useLocalDpi xmlns:a14="http://schemas.microsoft.com/office/drawing/2010/main" val="0"/>
              </a:ext>
            </a:extLst>
          </a:blip>
          <a:srcRect/>
          <a:stretch>
            <a:fillRect/>
          </a:stretch>
        </p:blipFill>
        <p:spPr bwMode="auto">
          <a:xfrm>
            <a:off x="280194" y="96043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48;p9">
            <a:extLst>
              <a:ext uri="{FF2B5EF4-FFF2-40B4-BE49-F238E27FC236}">
                <a16:creationId xmlns:a16="http://schemas.microsoft.com/office/drawing/2014/main" id="{95291ACA-4E42-A108-5D23-C0B9CB09A8E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848F3DF0-3DFE-AECB-6E7B-9A3FC6762EF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05B05147-11D6-D9CA-673D-C7394597ECF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802" y="3035300"/>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B5037F35-056C-645D-00E9-75C655FCE69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47688" y="2625726"/>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F747312A-CB97-C5F1-AF06-FC81AA84111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8B55C1C4-8A2C-C268-09F2-A74B3C683C0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eaLnBrk="1" fontAlgn="auto" hangingPunct="1">
              <a:lnSpc>
                <a:spcPct val="100000"/>
              </a:lnSpc>
              <a:spcBef>
                <a:spcPct val="0"/>
              </a:spcBef>
              <a:spcAft>
                <a:spcPts val="0"/>
              </a:spcAft>
              <a:buNone/>
              <a:defRPr/>
            </a:pPr>
            <a:endParaRPr lang="es-CO" altLang="es-CO"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Google Shape;354;p9" descr="Recurso 31.png">
            <a:extLst>
              <a:ext uri="{FF2B5EF4-FFF2-40B4-BE49-F238E27FC236}">
                <a16:creationId xmlns:a16="http://schemas.microsoft.com/office/drawing/2014/main" id="{5F90318A-5D06-DC02-F53F-0E2533199C8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47690" y="1847850"/>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C1B45D69-99BB-E812-ECB4-779072BE6C3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5E56F120-6F47-9439-835A-BEFB8A5CAE5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06D4D1FD-7A2C-318D-ACEC-00C28C27D01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67FF4908-28C7-6C38-174C-F183FF6411F4}"/>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0226" y="57308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8D5A6AA7-1EB7-4BB5-DFB4-2328E9D52C1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F67CD6D5-2F11-A2D9-3C33-E56E62BD8252}"/>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27;p22"/>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p:cNvPicPr preferRelativeResize="0"/>
          <p:nvPr/>
        </p:nvPicPr>
        <p:blipFill>
          <a:blip r:embed="rId13" r:link="rId14">
            <a:extLst>
              <a:ext uri="{28A0092B-C50C-407E-A947-70E740481C1C}">
                <a14:useLocalDpi xmlns:a14="http://schemas.microsoft.com/office/drawing/2010/main" val="0"/>
              </a:ext>
            </a:extLst>
          </a:blip>
          <a:srcRect/>
          <a:stretch>
            <a:fillRect/>
          </a:stretch>
        </p:blipFill>
        <p:spPr>
          <a:xfrm>
            <a:off x="357615" y="962743"/>
            <a:ext cx="3968507" cy="5135715"/>
          </a:xfrm>
          <a:prstGeom prst="rect">
            <a:avLst/>
          </a:prstGeom>
          <a:noFill/>
          <a:ln>
            <a:noFill/>
          </a:ln>
        </p:spPr>
      </p:pic>
      <p:pic>
        <p:nvPicPr>
          <p:cNvPr id="20" name="Google Shape;5325;p223"/>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204;p47" descr="Recurso 39.png">
            <a:extLst>
              <a:ext uri="{FF2B5EF4-FFF2-40B4-BE49-F238E27FC236}">
                <a16:creationId xmlns:a16="http://schemas.microsoft.com/office/drawing/2014/main" id="{F755E464-EC82-7365-CFC7-76D3455C213D}"/>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798" y="2996405"/>
            <a:ext cx="3809577" cy="107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75FCE94E-3867-8A95-4A75-4F506CCCC0EA}"/>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471471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859AA2D0-3C6A-2A02-C7F5-0A7FD4AAD7AC}"/>
              </a:ext>
            </a:extLst>
          </p:cNvPr>
          <p:cNvSpPr/>
          <p:nvPr/>
        </p:nvSpPr>
        <p:spPr>
          <a:xfrm>
            <a:off x="5154613" y="1604963"/>
            <a:ext cx="5892800" cy="188436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Marcador de contenido 3">
            <a:extLst>
              <a:ext uri="{FF2B5EF4-FFF2-40B4-BE49-F238E27FC236}">
                <a16:creationId xmlns:a16="http://schemas.microsoft.com/office/drawing/2014/main" id="{13F9281C-46DF-ADDD-921D-F9661D92482D}"/>
              </a:ext>
            </a:extLst>
          </p:cNvPr>
          <p:cNvSpPr>
            <a:spLocks noGrp="1"/>
          </p:cNvSpPr>
          <p:nvPr>
            <p:ph sz="half" idx="1"/>
          </p:nvPr>
        </p:nvSpPr>
        <p:spPr>
          <a:xfrm>
            <a:off x="422278" y="2220068"/>
            <a:ext cx="3586160" cy="1719263"/>
          </a:xfrm>
        </p:spPr>
        <p:txBody>
          <a:bodyPr rtlCol="0">
            <a:normAutofit/>
          </a:bodyPr>
          <a:lstStyle/>
          <a:p>
            <a:pPr marL="0" indent="0" defTabSz="914377" fontAlgn="auto">
              <a:spcAft>
                <a:spcPts val="0"/>
              </a:spcAft>
              <a:buFont typeface="Arial" panose="020B0604020202020204" pitchFamily="34" charset="0"/>
              <a:buNone/>
              <a:defRPr/>
            </a:pPr>
            <a:r>
              <a:rPr lang="es-MX" sz="1400" dirty="0">
                <a:cs typeface="Arial Narrow"/>
                <a:sym typeface="Arial Narrow"/>
              </a:rPr>
              <a:t>IDEAM</a:t>
            </a:r>
            <a:r>
              <a:rPr lang="es-MX" sz="1400" dirty="0">
                <a:cs typeface="Times New Roman"/>
                <a:sym typeface="Times New Roman"/>
              </a:rPr>
              <a:t>  </a:t>
            </a:r>
            <a:r>
              <a:rPr lang="es-MX" sz="1400" dirty="0">
                <a:cs typeface="Arial Narrow"/>
                <a:sym typeface="Arial Narrow"/>
              </a:rPr>
              <a:t>comunica</a:t>
            </a:r>
            <a:r>
              <a:rPr lang="es-MX" sz="1400" dirty="0">
                <a:cs typeface="Times New Roman"/>
                <a:sym typeface="Times New Roman"/>
              </a:rPr>
              <a:t> </a:t>
            </a:r>
            <a:r>
              <a:rPr lang="es-MX" sz="1400" dirty="0">
                <a:cs typeface="Arial Narrow"/>
                <a:sym typeface="Arial Narrow"/>
              </a:rPr>
              <a:t>al</a:t>
            </a:r>
            <a:r>
              <a:rPr lang="es-MX" sz="1400" dirty="0">
                <a:cs typeface="Times New Roman"/>
                <a:sym typeface="Times New Roman"/>
              </a:rPr>
              <a:t> </a:t>
            </a:r>
            <a:r>
              <a:rPr lang="es-MX" sz="1400" dirty="0">
                <a:cs typeface="Arial Narrow"/>
                <a:sym typeface="Arial Narrow"/>
              </a:rPr>
              <a:t>Sistema</a:t>
            </a:r>
            <a:r>
              <a:rPr lang="es-MX" sz="1400" dirty="0">
                <a:cs typeface="Times New Roman"/>
                <a:sym typeface="Times New Roman"/>
              </a:rPr>
              <a:t> </a:t>
            </a:r>
            <a:r>
              <a:rPr lang="es-MX" sz="1400" dirty="0">
                <a:cs typeface="Arial Narrow"/>
                <a:sym typeface="Arial Narrow"/>
              </a:rPr>
              <a:t>Nacional</a:t>
            </a:r>
            <a:r>
              <a:rPr lang="es-MX" sz="1400" dirty="0">
                <a:cs typeface="Times New Roman"/>
                <a:sym typeface="Times New Roman"/>
              </a:rPr>
              <a:t> </a:t>
            </a:r>
            <a:r>
              <a:rPr lang="es-MX" sz="1400" dirty="0">
                <a:cs typeface="Arial Narrow"/>
                <a:sym typeface="Arial Narrow"/>
              </a:rPr>
              <a:t>para</a:t>
            </a:r>
            <a:r>
              <a:rPr lang="es-MX" sz="1400" dirty="0">
                <a:cs typeface="Times New Roman"/>
                <a:sym typeface="Times New Roman"/>
              </a:rPr>
              <a:t> </a:t>
            </a:r>
            <a:r>
              <a:rPr lang="es-MX" sz="1400" dirty="0">
                <a:cs typeface="Arial Narrow"/>
                <a:sym typeface="Arial Narrow"/>
              </a:rPr>
              <a:t>la</a:t>
            </a:r>
            <a:r>
              <a:rPr lang="es-MX" sz="1400" dirty="0">
                <a:cs typeface="Times New Roman"/>
                <a:sym typeface="Times New Roman"/>
              </a:rPr>
              <a:t> </a:t>
            </a:r>
            <a:r>
              <a:rPr lang="es-MX" sz="1400" dirty="0">
                <a:cs typeface="Arial Narrow"/>
                <a:sym typeface="Arial Narrow"/>
              </a:rPr>
              <a:t>Gestión</a:t>
            </a:r>
            <a:r>
              <a:rPr lang="es-MX" sz="1400" dirty="0">
                <a:cs typeface="Times New Roman"/>
                <a:sym typeface="Times New Roman"/>
              </a:rPr>
              <a:t> </a:t>
            </a:r>
            <a:r>
              <a:rPr lang="es-MX" sz="1400" dirty="0">
                <a:cs typeface="Arial Narrow"/>
                <a:sym typeface="Arial Narrow"/>
              </a:rPr>
              <a:t>del</a:t>
            </a:r>
            <a:r>
              <a:rPr lang="es-MX" sz="1400" dirty="0">
                <a:cs typeface="Times New Roman"/>
                <a:sym typeface="Times New Roman"/>
              </a:rPr>
              <a:t> </a:t>
            </a:r>
            <a:r>
              <a:rPr lang="es-MX" sz="1400" dirty="0">
                <a:cs typeface="Arial Narrow"/>
                <a:sym typeface="Arial Narrow"/>
              </a:rPr>
              <a:t>Riesgo</a:t>
            </a:r>
            <a:r>
              <a:rPr lang="es-MX" sz="1400" dirty="0">
                <a:cs typeface="Times New Roman"/>
                <a:sym typeface="Times New Roman"/>
              </a:rPr>
              <a:t> </a:t>
            </a:r>
            <a:r>
              <a:rPr lang="es-MX" sz="1400" dirty="0">
                <a:cs typeface="Arial Narrow"/>
                <a:sym typeface="Arial Narrow"/>
              </a:rPr>
              <a:t>de</a:t>
            </a:r>
            <a:r>
              <a:rPr lang="es-MX" sz="1400" dirty="0">
                <a:cs typeface="Times New Roman"/>
                <a:sym typeface="Times New Roman"/>
              </a:rPr>
              <a:t> </a:t>
            </a:r>
            <a:r>
              <a:rPr lang="es-MX" sz="1400" dirty="0">
                <a:cs typeface="Arial Narrow"/>
                <a:sym typeface="Arial Narrow"/>
              </a:rPr>
              <a:t>Desastres</a:t>
            </a:r>
            <a:r>
              <a:rPr lang="es-MX" sz="1400" dirty="0">
                <a:cs typeface="Times New Roman"/>
                <a:sym typeface="Times New Roman"/>
              </a:rPr>
              <a:t> </a:t>
            </a:r>
            <a:r>
              <a:rPr lang="es-MX" sz="1400" dirty="0">
                <a:cs typeface="Arial Narrow"/>
                <a:sym typeface="Arial Narrow"/>
              </a:rPr>
              <a:t>(SNGRD)</a:t>
            </a:r>
            <a:r>
              <a:rPr lang="es-MX" sz="1400" dirty="0">
                <a:cs typeface="Times New Roman"/>
                <a:sym typeface="Times New Roman"/>
              </a:rPr>
              <a:t> </a:t>
            </a:r>
            <a:r>
              <a:rPr lang="es-MX" sz="1400" dirty="0">
                <a:cs typeface="Arial Narrow"/>
                <a:sym typeface="Arial Narrow"/>
              </a:rPr>
              <a:t>y</a:t>
            </a:r>
            <a:r>
              <a:rPr lang="es-MX" sz="1400" dirty="0">
                <a:cs typeface="Times New Roman"/>
                <a:sym typeface="Times New Roman"/>
              </a:rPr>
              <a:t> </a:t>
            </a:r>
            <a:r>
              <a:rPr lang="es-MX" sz="1400" dirty="0">
                <a:cs typeface="Arial Narrow"/>
                <a:sym typeface="Arial Narrow"/>
              </a:rPr>
              <a:t>al</a:t>
            </a:r>
            <a:r>
              <a:rPr lang="es-MX" sz="1400" dirty="0">
                <a:cs typeface="Times New Roman"/>
                <a:sym typeface="Times New Roman"/>
              </a:rPr>
              <a:t> </a:t>
            </a:r>
            <a:r>
              <a:rPr lang="es-MX" sz="1400" dirty="0">
                <a:cs typeface="Arial Narrow"/>
                <a:sym typeface="Arial Narrow"/>
              </a:rPr>
              <a:t>Sistema</a:t>
            </a:r>
            <a:r>
              <a:rPr lang="es-MX" sz="1400" dirty="0">
                <a:cs typeface="Times New Roman"/>
                <a:sym typeface="Times New Roman"/>
              </a:rPr>
              <a:t> </a:t>
            </a:r>
            <a:r>
              <a:rPr lang="es-MX" sz="1400" dirty="0">
                <a:cs typeface="Arial Narrow"/>
                <a:sym typeface="Arial Narrow"/>
              </a:rPr>
              <a:t>Nacional</a:t>
            </a:r>
            <a:r>
              <a:rPr lang="es-MX" sz="1400" dirty="0">
                <a:cs typeface="Times New Roman"/>
                <a:sym typeface="Times New Roman"/>
              </a:rPr>
              <a:t> </a:t>
            </a:r>
            <a:r>
              <a:rPr lang="es-MX" sz="1400" dirty="0">
                <a:cs typeface="Arial Narrow"/>
                <a:sym typeface="Arial Narrow"/>
              </a:rPr>
              <a:t>Ambiental</a:t>
            </a:r>
            <a:r>
              <a:rPr lang="es-MX" sz="1400" dirty="0">
                <a:cs typeface="Times New Roman"/>
                <a:sym typeface="Times New Roman"/>
              </a:rPr>
              <a:t> </a:t>
            </a:r>
            <a:r>
              <a:rPr lang="es-MX" sz="1400" dirty="0">
                <a:cs typeface="Arial Narrow"/>
                <a:sym typeface="Arial Narrow"/>
              </a:rPr>
              <a:t>(SINA).</a:t>
            </a:r>
          </a:p>
          <a:p>
            <a:pPr marL="0" indent="0" defTabSz="914377" fontAlgn="auto">
              <a:spcAft>
                <a:spcPts val="0"/>
              </a:spcAft>
              <a:buFont typeface="Arial" panose="020B0604020202020204" pitchFamily="34" charset="0"/>
              <a:buNone/>
              <a:defRPr/>
            </a:pPr>
            <a:endParaRPr lang="es-CO" sz="1400" dirty="0">
              <a:cs typeface="Arial Narrow"/>
              <a:sym typeface="Arial Narrow"/>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MX" sz="1200" b="1" dirty="0">
                <a:cs typeface="Arial Narrow"/>
                <a:sym typeface="Arial Narrow"/>
              </a:rPr>
              <a:t>Bogotá D.C., 25 de enero de 2025</a:t>
            </a:r>
            <a:endParaRPr lang="es-MX" sz="1200" b="1" dirty="0">
              <a:cs typeface="Arial"/>
              <a:sym typeface="Arial"/>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MX" sz="1200" b="1" dirty="0">
                <a:cs typeface="Arial Narrow"/>
                <a:sym typeface="Arial Narrow"/>
              </a:rPr>
              <a:t>Hora de actualización 18:00 HLC</a:t>
            </a:r>
          </a:p>
        </p:txBody>
      </p:sp>
      <p:sp>
        <p:nvSpPr>
          <p:cNvPr id="5" name="Marcador de contenido 4">
            <a:extLst>
              <a:ext uri="{FF2B5EF4-FFF2-40B4-BE49-F238E27FC236}">
                <a16:creationId xmlns:a16="http://schemas.microsoft.com/office/drawing/2014/main" id="{5DB67511-7F38-9F99-2C0D-A6F84DABB955}"/>
              </a:ext>
            </a:extLst>
          </p:cNvPr>
          <p:cNvSpPr>
            <a:spLocks noGrp="1"/>
          </p:cNvSpPr>
          <p:nvPr>
            <p:ph sz="half" idx="2"/>
          </p:nvPr>
        </p:nvSpPr>
        <p:spPr>
          <a:xfrm>
            <a:off x="5283200" y="1744663"/>
            <a:ext cx="5546725" cy="1671637"/>
          </a:xfrm>
        </p:spPr>
        <p:txBody>
          <a:bodyPr rtlCol="0"/>
          <a:lstStyle/>
          <a:p>
            <a:pPr marL="0" indent="0" defTabSz="914377" fontAlgn="auto">
              <a:spcAft>
                <a:spcPts val="0"/>
              </a:spcAft>
              <a:buFont typeface="Arial" panose="020B0604020202020204" pitchFamily="34" charset="0"/>
              <a:buNone/>
              <a:defRPr/>
            </a:pPr>
            <a:r>
              <a:rPr lang="es-CO" sz="1200" b="1" dirty="0">
                <a:solidFill>
                  <a:srgbClr val="96BE53"/>
                </a:solidFill>
              </a:rPr>
              <a:t>CONTENIDO</a:t>
            </a:r>
          </a:p>
          <a:p>
            <a:pPr marL="755632" lvl="1" indent="-285744" defTabSz="914377" fontAlgn="auto">
              <a:lnSpc>
                <a:spcPct val="100000"/>
              </a:lnSpc>
              <a:spcBef>
                <a:spcPts val="0"/>
              </a:spcBef>
              <a:spcAft>
                <a:spcPts val="0"/>
              </a:spcAft>
              <a:buClr>
                <a:srgbClr val="000000"/>
              </a:buClr>
              <a:buSzPts val="1400"/>
              <a:defRPr/>
            </a:pPr>
            <a:r>
              <a:rPr lang="es-MX" sz="1100" dirty="0">
                <a:cs typeface="Arial Narrow"/>
                <a:sym typeface="Arial Narrow"/>
              </a:rPr>
              <a:t>Condiciones Meteorológicas.</a:t>
            </a:r>
          </a:p>
          <a:p>
            <a:pPr marL="755632" lvl="1" indent="-285744" defTabSz="914377" fontAlgn="auto">
              <a:lnSpc>
                <a:spcPct val="100000"/>
              </a:lnSpc>
              <a:spcBef>
                <a:spcPts val="0"/>
              </a:spcBef>
              <a:spcAft>
                <a:spcPts val="0"/>
              </a:spcAft>
              <a:buClr>
                <a:srgbClr val="000000"/>
              </a:buClr>
              <a:buSzPts val="1400"/>
              <a:defRPr/>
            </a:pPr>
            <a:r>
              <a:rPr lang="es-MX" sz="1100" dirty="0">
                <a:cs typeface="Arial Narrow"/>
                <a:sym typeface="Arial Narrow"/>
              </a:rPr>
              <a:t>Pronóstico de precipitación para las próximas seis (6) horas.</a:t>
            </a:r>
          </a:p>
          <a:p>
            <a:pPr marL="755632" lvl="1" indent="-285744" defTabSz="914377" fontAlgn="auto">
              <a:lnSpc>
                <a:spcPct val="100000"/>
              </a:lnSpc>
              <a:spcBef>
                <a:spcPts val="0"/>
              </a:spcBef>
              <a:spcAft>
                <a:spcPts val="0"/>
              </a:spcAft>
              <a:buClr>
                <a:srgbClr val="000000"/>
              </a:buClr>
              <a:buSzPts val="1400"/>
              <a:defRPr/>
            </a:pPr>
            <a:r>
              <a:rPr lang="es-MX" sz="1100" dirty="0">
                <a:cs typeface="Arial Narrow"/>
                <a:sym typeface="Arial Narrow"/>
              </a:rPr>
              <a:t>Alertas Hidrológicas.</a:t>
            </a:r>
          </a:p>
          <a:p>
            <a:pPr marL="685783" lvl="1" indent="-228594" defTabSz="914377" fontAlgn="auto">
              <a:spcAft>
                <a:spcPts val="0"/>
              </a:spcAft>
              <a:buSzPts val="1400"/>
              <a:defRPr/>
            </a:pPr>
            <a:r>
              <a:rPr lang="es-MX" sz="1100" dirty="0">
                <a:cs typeface="Arial Narrow"/>
                <a:sym typeface="Arial Narrow"/>
              </a:rPr>
              <a:t>Seguimiento y Pronóstico de las Amenazas por Deslizamientos</a:t>
            </a:r>
          </a:p>
          <a:p>
            <a:pPr marL="685783" lvl="1" indent="-228594" defTabSz="914377" fontAlgn="auto">
              <a:spcAft>
                <a:spcPts val="0"/>
              </a:spcAft>
              <a:buSzPts val="1400"/>
              <a:defRPr/>
            </a:pPr>
            <a:r>
              <a:rPr lang="es-MX" sz="1100" dirty="0">
                <a:cs typeface="Arial Narrow"/>
                <a:sym typeface="Arial Narrow"/>
              </a:rPr>
              <a:t>Seguimiento y Pronóstico de las Amenazas por Incendios Alertas.</a:t>
            </a:r>
          </a:p>
          <a:p>
            <a:pPr marL="685783" lvl="1" indent="-228594" defTabSz="914377" fontAlgn="auto">
              <a:spcAft>
                <a:spcPts val="0"/>
              </a:spcAft>
              <a:buSzPts val="1400"/>
              <a:defRPr/>
            </a:pPr>
            <a:r>
              <a:rPr lang="es-MX" sz="1100" dirty="0">
                <a:cs typeface="Arial Narrow"/>
                <a:sym typeface="Arial Narrow"/>
              </a:rPr>
              <a:t>Meteomarinas vigentes Mar Caribe Colombiano.</a:t>
            </a:r>
          </a:p>
          <a:p>
            <a:pPr marL="685783" lvl="1" indent="-228594" defTabSz="914377" fontAlgn="auto">
              <a:spcAft>
                <a:spcPts val="0"/>
              </a:spcAft>
              <a:buSzPts val="1400"/>
              <a:defRPr/>
            </a:pPr>
            <a:r>
              <a:rPr lang="es-MX" sz="1100" dirty="0">
                <a:cs typeface="Arial Narrow"/>
                <a:sym typeface="Arial Narrow"/>
              </a:rPr>
              <a:t>Meteomarinas vigentes Océano Pacífico Nacional.</a:t>
            </a:r>
            <a:endParaRPr lang="es-MX" sz="1100" b="1" dirty="0"/>
          </a:p>
        </p:txBody>
      </p:sp>
      <p:sp>
        <p:nvSpPr>
          <p:cNvPr id="2" name="Título 1">
            <a:extLst>
              <a:ext uri="{FF2B5EF4-FFF2-40B4-BE49-F238E27FC236}">
                <a16:creationId xmlns:a16="http://schemas.microsoft.com/office/drawing/2014/main" id="{843151ED-AFCF-04DF-9CEC-4F69188CC0D7}"/>
              </a:ext>
            </a:extLst>
          </p:cNvPr>
          <p:cNvSpPr>
            <a:spLocks noGrp="1"/>
          </p:cNvSpPr>
          <p:nvPr>
            <p:ph type="title"/>
          </p:nvPr>
        </p:nvSpPr>
        <p:spPr>
          <a:xfrm>
            <a:off x="3271838" y="519113"/>
            <a:ext cx="6080125" cy="581025"/>
          </a:xfrm>
        </p:spPr>
        <p:txBody>
          <a:bodyPr rtlCol="0">
            <a:normAutofit fontScale="90000"/>
          </a:bodyPr>
          <a:lstStyle/>
          <a:p>
            <a:pPr algn="ctr" defTabSz="914377" fontAlgn="auto">
              <a:spcAft>
                <a:spcPts val="0"/>
              </a:spcAft>
              <a:defRPr/>
            </a:pPr>
            <a:r>
              <a:rPr lang="es-CO" sz="2400" b="1" dirty="0"/>
              <a:t>CONDICIONES HIDROMETEOROLÓGICAS ACTUALES</a:t>
            </a:r>
            <a:endParaRPr lang="es-MX" sz="2400" b="1" dirty="0"/>
          </a:p>
        </p:txBody>
      </p:sp>
      <p:sp>
        <p:nvSpPr>
          <p:cNvPr id="6" name="Rectángulo 5">
            <a:extLst>
              <a:ext uri="{FF2B5EF4-FFF2-40B4-BE49-F238E27FC236}">
                <a16:creationId xmlns:a16="http://schemas.microsoft.com/office/drawing/2014/main" id="{230EE1E1-2B19-8CE4-FD17-E7B5B6479FD6}"/>
              </a:ext>
            </a:extLst>
          </p:cNvPr>
          <p:cNvSpPr/>
          <p:nvPr/>
        </p:nvSpPr>
        <p:spPr>
          <a:xfrm>
            <a:off x="814388" y="4962525"/>
            <a:ext cx="2774950" cy="544513"/>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25991" name="CuadroTexto 6">
            <a:extLst>
              <a:ext uri="{FF2B5EF4-FFF2-40B4-BE49-F238E27FC236}">
                <a16:creationId xmlns:a16="http://schemas.microsoft.com/office/drawing/2014/main" id="{2D2BD161-BA7E-FBE6-26EE-0A82964E1B31}"/>
              </a:ext>
            </a:extLst>
          </p:cNvPr>
          <p:cNvSpPr txBox="1">
            <a:spLocks noChangeArrowheads="1"/>
          </p:cNvSpPr>
          <p:nvPr/>
        </p:nvSpPr>
        <p:spPr bwMode="auto">
          <a:xfrm>
            <a:off x="990600" y="4467225"/>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2000" b="1">
                <a:solidFill>
                  <a:srgbClr val="96BE53"/>
                </a:solidFill>
                <a:latin typeface="Verdana" panose="020B0604030504040204" pitchFamily="34" charset="0"/>
                <a:ea typeface="Verdana" panose="020B0604030504040204" pitchFamily="34" charset="0"/>
                <a:cs typeface="Verdana" panose="020B0604030504040204" pitchFamily="34" charset="0"/>
              </a:rPr>
              <a:t>Boletín No.</a:t>
            </a:r>
            <a:endParaRPr lang="es-MX" altLang="es-CO" sz="2000" b="1">
              <a:solidFill>
                <a:srgbClr val="96BE53"/>
              </a:solidFill>
              <a:latin typeface="Verdana" panose="020B0604030504040204" pitchFamily="34" charset="0"/>
              <a:ea typeface="Verdana" panose="020B0604030504040204" pitchFamily="34" charset="0"/>
              <a:cs typeface="Verdana" panose="020B0604030504040204" pitchFamily="34" charset="0"/>
            </a:endParaRPr>
          </a:p>
        </p:txBody>
      </p:sp>
      <p:sp>
        <p:nvSpPr>
          <p:cNvPr id="425992" name="CuadroTexto 7">
            <a:extLst>
              <a:ext uri="{FF2B5EF4-FFF2-40B4-BE49-F238E27FC236}">
                <a16:creationId xmlns:a16="http://schemas.microsoft.com/office/drawing/2014/main" id="{81846EF3-3ACA-B5CC-8A5B-3A83991A75FB}"/>
              </a:ext>
            </a:extLst>
          </p:cNvPr>
          <p:cNvSpPr txBox="1">
            <a:spLocks noChangeArrowheads="1"/>
          </p:cNvSpPr>
          <p:nvPr/>
        </p:nvSpPr>
        <p:spPr bwMode="auto">
          <a:xfrm>
            <a:off x="990600" y="5003800"/>
            <a:ext cx="242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0027</a:t>
            </a:r>
            <a:endParaRPr lang="es-MX" alt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25993" name="Google Shape;482;p1">
            <a:extLst>
              <a:ext uri="{FF2B5EF4-FFF2-40B4-BE49-F238E27FC236}">
                <a16:creationId xmlns:a16="http://schemas.microsoft.com/office/drawing/2014/main" id="{BC9944A5-2067-D619-8782-321E8A823EFE}"/>
              </a:ext>
            </a:extLst>
          </p:cNvPr>
          <p:cNvSpPr>
            <a:spLocks noChangeArrowheads="1"/>
          </p:cNvSpPr>
          <p:nvPr/>
        </p:nvSpPr>
        <p:spPr bwMode="auto">
          <a:xfrm>
            <a:off x="4557713" y="3825875"/>
            <a:ext cx="1216025" cy="523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5994" name="Google Shape;485;p1">
            <a:extLst>
              <a:ext uri="{FF2B5EF4-FFF2-40B4-BE49-F238E27FC236}">
                <a16:creationId xmlns:a16="http://schemas.microsoft.com/office/drawing/2014/main" id="{9084ED2D-846E-43AC-1D30-0D5A2D5DA38E}"/>
              </a:ext>
            </a:extLst>
          </p:cNvPr>
          <p:cNvSpPr>
            <a:spLocks/>
          </p:cNvSpPr>
          <p:nvPr/>
        </p:nvSpPr>
        <p:spPr bwMode="auto">
          <a:xfrm>
            <a:off x="5995988" y="3722688"/>
            <a:ext cx="0" cy="74612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5995" name="CuadroTexto 11">
            <a:extLst>
              <a:ext uri="{FF2B5EF4-FFF2-40B4-BE49-F238E27FC236}">
                <a16:creationId xmlns:a16="http://schemas.microsoft.com/office/drawing/2014/main" id="{82D0EA52-158F-D6FC-911D-AADF62E655D6}"/>
              </a:ext>
            </a:extLst>
          </p:cNvPr>
          <p:cNvSpPr txBox="1">
            <a:spLocks noChangeArrowheads="1"/>
          </p:cNvSpPr>
          <p:nvPr/>
        </p:nvSpPr>
        <p:spPr bwMode="auto">
          <a:xfrm>
            <a:off x="6172200" y="3722688"/>
            <a:ext cx="5491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MX" altLang="es-CO" sz="800" b="1" dirty="0">
                <a:solidFill>
                  <a:srgbClr val="E123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altLang="es-CO" sz="800" dirty="0">
              <a:solidFill>
                <a:srgbClr val="00000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425996" name="Google Shape;483;p1">
            <a:extLst>
              <a:ext uri="{FF2B5EF4-FFF2-40B4-BE49-F238E27FC236}">
                <a16:creationId xmlns:a16="http://schemas.microsoft.com/office/drawing/2014/main" id="{24D4C122-14BC-3261-0FF8-DAE1B578CA09}"/>
              </a:ext>
            </a:extLst>
          </p:cNvPr>
          <p:cNvSpPr>
            <a:spLocks noChangeArrowheads="1"/>
          </p:cNvSpPr>
          <p:nvPr/>
        </p:nvSpPr>
        <p:spPr bwMode="auto">
          <a:xfrm>
            <a:off x="4557713" y="4611688"/>
            <a:ext cx="1216025" cy="5095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5997" name="Google Shape;486;p1">
            <a:extLst>
              <a:ext uri="{FF2B5EF4-FFF2-40B4-BE49-F238E27FC236}">
                <a16:creationId xmlns:a16="http://schemas.microsoft.com/office/drawing/2014/main" id="{95C7B266-3843-F2AD-9023-06B40B9C34BE}"/>
              </a:ext>
            </a:extLst>
          </p:cNvPr>
          <p:cNvSpPr>
            <a:spLocks/>
          </p:cNvSpPr>
          <p:nvPr/>
        </p:nvSpPr>
        <p:spPr bwMode="auto">
          <a:xfrm flipH="1">
            <a:off x="5949950" y="4640263"/>
            <a:ext cx="46038" cy="481012"/>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5998" name="CuadroTexto 14">
            <a:extLst>
              <a:ext uri="{FF2B5EF4-FFF2-40B4-BE49-F238E27FC236}">
                <a16:creationId xmlns:a16="http://schemas.microsoft.com/office/drawing/2014/main" id="{856B5A82-2392-E75C-B54C-4A91F3C88804}"/>
              </a:ext>
            </a:extLst>
          </p:cNvPr>
          <p:cNvSpPr txBox="1">
            <a:spLocks noChangeArrowheads="1"/>
          </p:cNvSpPr>
          <p:nvPr/>
        </p:nvSpPr>
        <p:spPr bwMode="auto">
          <a:xfrm>
            <a:off x="6172200" y="4573588"/>
            <a:ext cx="549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FE79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5999" name="Google Shape;484;p1">
            <a:extLst>
              <a:ext uri="{FF2B5EF4-FFF2-40B4-BE49-F238E27FC236}">
                <a16:creationId xmlns:a16="http://schemas.microsoft.com/office/drawing/2014/main" id="{A438AC61-C3C9-0AA1-4BCB-B89A78C7F61B}"/>
              </a:ext>
            </a:extLst>
          </p:cNvPr>
          <p:cNvSpPr>
            <a:spLocks noChangeArrowheads="1"/>
          </p:cNvSpPr>
          <p:nvPr/>
        </p:nvSpPr>
        <p:spPr bwMode="auto">
          <a:xfrm>
            <a:off x="4541838" y="5291138"/>
            <a:ext cx="1216025" cy="5048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6000" name="Google Shape;487;p1">
            <a:extLst>
              <a:ext uri="{FF2B5EF4-FFF2-40B4-BE49-F238E27FC236}">
                <a16:creationId xmlns:a16="http://schemas.microsoft.com/office/drawing/2014/main" id="{C10E154E-864B-7172-94F5-6DED2D006885}"/>
              </a:ext>
            </a:extLst>
          </p:cNvPr>
          <p:cNvSpPr>
            <a:spLocks/>
          </p:cNvSpPr>
          <p:nvPr/>
        </p:nvSpPr>
        <p:spPr bwMode="auto">
          <a:xfrm>
            <a:off x="5980113" y="5302250"/>
            <a:ext cx="0" cy="473075"/>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6001" name="CuadroTexto 17">
            <a:extLst>
              <a:ext uri="{FF2B5EF4-FFF2-40B4-BE49-F238E27FC236}">
                <a16:creationId xmlns:a16="http://schemas.microsoft.com/office/drawing/2014/main" id="{C9208792-586D-C55F-B597-8B925679DDCD}"/>
              </a:ext>
            </a:extLst>
          </p:cNvPr>
          <p:cNvSpPr txBox="1">
            <a:spLocks noChangeArrowheads="1"/>
          </p:cNvSpPr>
          <p:nvPr/>
        </p:nvSpPr>
        <p:spPr bwMode="auto">
          <a:xfrm>
            <a:off x="6172200" y="5251450"/>
            <a:ext cx="5491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CO" altLang="es-CO" sz="800" b="1" dirty="0">
                <a:solidFill>
                  <a:srgbClr val="FEBB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lang="es-CO"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6002" name="Google Shape;488;p1">
            <a:extLst>
              <a:ext uri="{FF2B5EF4-FFF2-40B4-BE49-F238E27FC236}">
                <a16:creationId xmlns:a16="http://schemas.microsoft.com/office/drawing/2014/main" id="{068F553E-889B-5F81-B1C1-E33317E73478}"/>
              </a:ext>
            </a:extLst>
          </p:cNvPr>
          <p:cNvSpPr>
            <a:spLocks/>
          </p:cNvSpPr>
          <p:nvPr/>
        </p:nvSpPr>
        <p:spPr bwMode="auto">
          <a:xfrm>
            <a:off x="5980113" y="5924550"/>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6003" name="CuadroTexto 19">
            <a:extLst>
              <a:ext uri="{FF2B5EF4-FFF2-40B4-BE49-F238E27FC236}">
                <a16:creationId xmlns:a16="http://schemas.microsoft.com/office/drawing/2014/main" id="{08AD08D2-DC0E-BF82-084B-B747EF708594}"/>
              </a:ext>
            </a:extLst>
          </p:cNvPr>
          <p:cNvSpPr txBox="1">
            <a:spLocks noChangeArrowheads="1"/>
          </p:cNvSpPr>
          <p:nvPr/>
        </p:nvSpPr>
        <p:spPr bwMode="auto">
          <a:xfrm>
            <a:off x="6172200" y="5881688"/>
            <a:ext cx="5491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98ECF5"/>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21" name="Rectángulo 20">
            <a:extLst>
              <a:ext uri="{FF2B5EF4-FFF2-40B4-BE49-F238E27FC236}">
                <a16:creationId xmlns:a16="http://schemas.microsoft.com/office/drawing/2014/main" id="{9FE101CD-1A38-71A4-E44E-81628DCF05EA}"/>
              </a:ext>
            </a:extLst>
          </p:cNvPr>
          <p:cNvSpPr/>
          <p:nvPr/>
        </p:nvSpPr>
        <p:spPr>
          <a:xfrm>
            <a:off x="2816225" y="6396138"/>
            <a:ext cx="6535738" cy="296862"/>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CO" sz="1100" b="1" dirty="0">
                <a:solidFill>
                  <a:srgbClr val="FFFFFF"/>
                </a:solidFill>
                <a:latin typeface="Verdana" panose="020B0604030504040204" pitchFamily="34" charset="0"/>
                <a:ea typeface="Verdana" panose="020B0604030504040204" pitchFamily="34" charset="0"/>
                <a:cs typeface="Arial Narrow"/>
                <a:sym typeface="Arial Narrow"/>
              </a:rPr>
              <a:t>Alertas vigentes hasta: 26</a:t>
            </a:r>
            <a:r>
              <a:rPr lang="pt-BR" sz="1100" b="1" dirty="0">
                <a:solidFill>
                  <a:srgbClr val="FFFFFF"/>
                </a:solidFill>
                <a:latin typeface="Verdana" panose="020B0604030504040204" pitchFamily="34" charset="0"/>
                <a:ea typeface="Verdana" panose="020B0604030504040204" pitchFamily="34" charset="0"/>
                <a:cs typeface="Arial Narrow"/>
                <a:sym typeface="Arial Narrow"/>
              </a:rPr>
              <a:t> de </a:t>
            </a:r>
            <a:r>
              <a:rPr lang="es-CO" sz="1100" b="1" dirty="0">
                <a:solidFill>
                  <a:srgbClr val="FFFFFF"/>
                </a:solidFill>
                <a:latin typeface="Verdana" panose="020B0604030504040204" pitchFamily="34" charset="0"/>
                <a:ea typeface="Verdana" panose="020B0604030504040204" pitchFamily="34" charset="0"/>
                <a:cs typeface="Arial Narrow"/>
                <a:sym typeface="Arial Narrow"/>
              </a:rPr>
              <a:t>enero </a:t>
            </a:r>
            <a:r>
              <a:rPr lang="pt-BR" sz="1100" b="1" dirty="0">
                <a:solidFill>
                  <a:srgbClr val="FFFFFF"/>
                </a:solidFill>
                <a:latin typeface="Verdana" panose="020B0604030504040204" pitchFamily="34" charset="0"/>
                <a:ea typeface="Verdana" panose="020B0604030504040204" pitchFamily="34" charset="0"/>
                <a:cs typeface="Arial Narrow"/>
                <a:sym typeface="Arial Narrow"/>
              </a:rPr>
              <a:t>de 2025 07:00 HLC</a:t>
            </a:r>
            <a:endParaRPr lang="es-CO" sz="1100" dirty="0">
              <a:solidFill>
                <a:srgbClr val="000000"/>
              </a:solidFill>
              <a:latin typeface="Verdana" panose="020B0604030504040204" pitchFamily="34" charset="0"/>
              <a:ea typeface="Verdana" panose="020B0604030504040204" pitchFamily="34" charset="0"/>
              <a:cs typeface="Arial Narrow"/>
              <a:sym typeface="Arial Narrow"/>
            </a:endParaRPr>
          </a:p>
        </p:txBody>
      </p:sp>
      <p:cxnSp>
        <p:nvCxnSpPr>
          <p:cNvPr id="23" name="Conector recto 22">
            <a:extLst>
              <a:ext uri="{FF2B5EF4-FFF2-40B4-BE49-F238E27FC236}">
                <a16:creationId xmlns:a16="http://schemas.microsoft.com/office/drawing/2014/main" id="{313B82AC-DB03-5257-04A4-8FCD5DC79587}"/>
              </a:ext>
            </a:extLst>
          </p:cNvPr>
          <p:cNvCxnSpPr/>
          <p:nvPr/>
        </p:nvCxnSpPr>
        <p:spPr>
          <a:xfrm>
            <a:off x="4283075" y="1604963"/>
            <a:ext cx="0" cy="4410075"/>
          </a:xfrm>
          <a:prstGeom prst="line">
            <a:avLst/>
          </a:prstGeom>
          <a:ln w="19050">
            <a:solidFill>
              <a:srgbClr val="96BE5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948;p24">
            <a:extLst>
              <a:ext uri="{FF2B5EF4-FFF2-40B4-BE49-F238E27FC236}">
                <a16:creationId xmlns:a16="http://schemas.microsoft.com/office/drawing/2014/main" id="{23A7C828-7AA5-F15E-E636-2A60773B2591}"/>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409647" y="865188"/>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Google Shape;333;p8" descr="Recurso 18.png">
            <a:hlinkClick r:id="rId4" action="ppaction://hlinksldjump"/>
            <a:extLst>
              <a:ext uri="{FF2B5EF4-FFF2-40B4-BE49-F238E27FC236}">
                <a16:creationId xmlns:a16="http://schemas.microsoft.com/office/drawing/2014/main" id="{9B8FFCD7-427F-7857-06AB-71908464D7F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215C6091-A447-2382-37F3-358647DA92EC}"/>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2938B238-4E89-61DC-C0F8-1EB71D3D163F}"/>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9D9A6005-366D-CF4C-BD4E-252392C92DBD}"/>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12675767-2E98-D81F-4989-40B53FBF4B93}"/>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E25DCDC2-3964-1297-6B09-3B3C3115A6F0}"/>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7FAE27A5-7CF3-B906-48FE-4B603AA35F1F}"/>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9A990A49-4947-7DEE-85A0-C886372F81E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F60EC875-14DF-2C40-51C4-79E18497FAB6}"/>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0907A850-BDDA-A446-E3B2-5E065E30F215}"/>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468942C3-9E3B-BA52-8E36-90A8380CB38A}"/>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40BBCFB8-2C66-5602-FAD3-A4236C86E72E}"/>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F5DAEC1F-2992-57F7-D96C-BF780646272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1083AF5D-5C8C-884D-1BE0-871D8E2861F7}"/>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63857" name="Google Shape;1838;p74" descr="Recurso 39.png">
            <a:extLst>
              <a:ext uri="{FF2B5EF4-FFF2-40B4-BE49-F238E27FC236}">
                <a16:creationId xmlns:a16="http://schemas.microsoft.com/office/drawing/2014/main" id="{98E572D3-7A13-11D4-D1B6-1543A416D17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3702" y="3035301"/>
            <a:ext cx="3976098" cy="111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48;p9">
            <a:extLst>
              <a:ext uri="{FF2B5EF4-FFF2-40B4-BE49-F238E27FC236}">
                <a16:creationId xmlns:a16="http://schemas.microsoft.com/office/drawing/2014/main" id="{A26AF74D-02FD-BB90-94CD-43C5B9DBB40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49;p9">
            <a:extLst>
              <a:ext uri="{FF2B5EF4-FFF2-40B4-BE49-F238E27FC236}">
                <a16:creationId xmlns:a16="http://schemas.microsoft.com/office/drawing/2014/main" id="{93A71A0A-72D7-686A-CE5D-804E655526C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0;p9">
            <a:extLst>
              <a:ext uri="{FF2B5EF4-FFF2-40B4-BE49-F238E27FC236}">
                <a16:creationId xmlns:a16="http://schemas.microsoft.com/office/drawing/2014/main" id="{6F35793C-2A38-0ED8-2F2E-42F48C9900CD}"/>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802" y="3035300"/>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1;p9" descr="Recurso 32.png">
            <a:extLst>
              <a:ext uri="{FF2B5EF4-FFF2-40B4-BE49-F238E27FC236}">
                <a16:creationId xmlns:a16="http://schemas.microsoft.com/office/drawing/2014/main" id="{40EBF89C-2F17-43C6-78B6-91C6EF01BCC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47688" y="2625726"/>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2;p9">
            <a:extLst>
              <a:ext uri="{FF2B5EF4-FFF2-40B4-BE49-F238E27FC236}">
                <a16:creationId xmlns:a16="http://schemas.microsoft.com/office/drawing/2014/main" id="{6E03EEE2-E263-8159-D851-B3AAB67C3C2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53;p9" descr="Recurso 37.png">
            <a:extLst>
              <a:ext uri="{FF2B5EF4-FFF2-40B4-BE49-F238E27FC236}">
                <a16:creationId xmlns:a16="http://schemas.microsoft.com/office/drawing/2014/main" id="{408A53CE-0D41-319F-5A0E-9BCBF3702C5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Google Shape;354;p9" descr="Recurso 31.png">
            <a:extLst>
              <a:ext uri="{FF2B5EF4-FFF2-40B4-BE49-F238E27FC236}">
                <a16:creationId xmlns:a16="http://schemas.microsoft.com/office/drawing/2014/main" id="{75D70D28-84AA-4AD0-226C-D36BBD720BF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47690" y="1847850"/>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CA3DEE57-20C1-8CC3-7CA6-196D65A20E5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4329644F-DCE6-1473-8A59-BDF1AFBFD98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9D675925-F651-652C-3904-A3715146103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EF3BC033-E726-D5ED-B72F-7910AF232FE7}"/>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0226" y="57308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04CCE8A0-ABCE-AB42-5A92-0F0DD273793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DB9B1B8F-8436-BCEF-1383-37BC5AC5F3F6}"/>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8F77-337F-1220-A313-8F7EF5F306EE}"/>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DB29FAE2-8BDD-6308-5A38-60D0ED97478D}"/>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D6ED4D60-66CB-BBA4-53D8-801589E0AC18}"/>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0" name="Google Shape;3180;p20" descr="Recurso 39.png">
            <a:extLst>
              <a:ext uri="{FF2B5EF4-FFF2-40B4-BE49-F238E27FC236}">
                <a16:creationId xmlns:a16="http://schemas.microsoft.com/office/drawing/2014/main" id="{7FDBC8EF-A63F-98A2-D64C-7B4174E211D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008313"/>
            <a:ext cx="3323576" cy="93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1" name="Google Shape;3182;p20">
            <a:extLst>
              <a:ext uri="{FF2B5EF4-FFF2-40B4-BE49-F238E27FC236}">
                <a16:creationId xmlns:a16="http://schemas.microsoft.com/office/drawing/2014/main" id="{F95ACCB3-D066-AFB7-F981-EFE16756AB2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5B111240-15C4-E862-6ECD-EF921E8FC8A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DD3EC4AF-600D-4FEF-C1B6-47C6AF5BF40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645184FA-C730-47BC-8E22-E8C59C618F3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BE260643-5835-23CE-EE3C-391FA486907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CBD51DE9-9BD2-DA3C-CAAB-A619182AA64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DF23D388-49CC-1BAB-9A18-4F73E99778C5}"/>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A4FEEFE6-7ECE-7D37-4F20-D9D014FFA0E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D784D470-496C-3AC0-6475-B82043CDA99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2028D50D-5F09-5D75-B6DD-59046C2D0BC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3D39DD6F-D38A-2B02-8C93-A476ABE9503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CEDEA755-5B50-5D36-AE67-B2811C126A9A}"/>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9C4B5B2D-2BC0-2490-1D79-9979BCF0BF58}"/>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7C10C15C-9A8B-66A1-A09E-E8587711839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C5ACAFE5-E7C2-A26A-1CB5-0ACDBD7CD5F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91FA9290-82D7-89CE-7CF9-B94338DF7B8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E17C3B6A-4C20-9D81-50FE-2207E2B5431B}"/>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1467961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6ADA-2E23-BC74-B746-B11E8D13592A}"/>
            </a:ext>
          </a:extLst>
        </p:cNvPr>
        <p:cNvGrpSpPr/>
        <p:nvPr/>
      </p:nvGrpSpPr>
      <p:grpSpPr>
        <a:xfrm>
          <a:off x="0" y="0"/>
          <a:ext cx="0" cy="0"/>
          <a:chOff x="0" y="0"/>
          <a:chExt cx="0" cy="0"/>
        </a:xfrm>
      </p:grpSpPr>
      <p:pic>
        <p:nvPicPr>
          <p:cNvPr id="461826" name="Google Shape;3354;p27">
            <a:extLst>
              <a:ext uri="{FF2B5EF4-FFF2-40B4-BE49-F238E27FC236}">
                <a16:creationId xmlns:a16="http://schemas.microsoft.com/office/drawing/2014/main" id="{CF97131D-17BD-9892-FDCA-2DB3FAD6C9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8" name="Google Shape;3180;p20" descr="Recurso 39.png">
            <a:extLst>
              <a:ext uri="{FF2B5EF4-FFF2-40B4-BE49-F238E27FC236}">
                <a16:creationId xmlns:a16="http://schemas.microsoft.com/office/drawing/2014/main" id="{AA500FC8-DEFF-4F86-4719-7C80EFB3878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369" y="3149472"/>
            <a:ext cx="4440423" cy="124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3DBE775C-D38A-0A80-1A29-E4F37F4AC4E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1" name="Google Shape;3203;p21" descr="Recurso 25.png">
            <a:extLst>
              <a:ext uri="{FF2B5EF4-FFF2-40B4-BE49-F238E27FC236}">
                <a16:creationId xmlns:a16="http://schemas.microsoft.com/office/drawing/2014/main" id="{522842C0-3F9E-AFE7-27F4-E9BD6CBF2BD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0F50FA1F-460C-A42D-98E5-1DF5F721538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C02AA74D-48AD-881B-CEDB-FD23A3B9715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CFA6A3A9-5FBE-D432-4756-F2299BCC60DE}"/>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3047821F-581E-7C13-807D-B17A67347D5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F48311BC-4582-27D8-243D-82FC3DEDD7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628676C2-7A83-A488-E0B3-01199BEDFCF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1A440096-3614-1D09-2004-194A759D0A7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D0BCDF3D-C690-7469-1144-A64255878E0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FEBB5D5E-75E0-D153-1A0E-AAFDE2A7791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08052439-5A71-D382-C4EF-D1507A66F6E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F142E0BA-AFFD-3395-7459-E2BEA5EDD81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6EA35368-2C7D-2C61-9111-D3BA6BAABB8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770B7134-D325-E8C1-74A4-C810498E7A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7B153205-6762-1104-F212-92A5A898894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2DED4054-5569-0D79-4F89-794639E01E90}"/>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A75815C8-05B6-60BF-4B9A-BBC253FF3185}"/>
              </a:ext>
            </a:extLst>
          </p:cNvPr>
          <p:cNvSpPr txBox="1">
            <a:spLocks noChangeArrowheads="1"/>
          </p:cNvSpPr>
          <p:nvPr/>
        </p:nvSpPr>
        <p:spPr bwMode="auto">
          <a:xfrm>
            <a:off x="3967956" y="8719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243907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4D959-2378-A877-4280-5A40897127E7}"/>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BCBED1D5-4116-9AF1-0CA6-9FA9D82F073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3591" y="1230126"/>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F3F9ABC4-9504-600B-2EDE-FAF12865836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A7A190E7-4FC2-103E-8093-088A5830E31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18D38D7C-63A8-C6CD-BAD5-99E36AE88F7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250" y="56834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6E26D4E5-D741-8D6C-C1E4-5E7A5DACA18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49483760-E8F9-4C9D-166E-AE2C9D12CB6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3EAF892E-B3C3-DD01-4F4E-770A3B6F6ED0}"/>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38C9C6AE-4044-A8B4-7748-04A9ECC8DB5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159769E6-E65B-E148-08E1-06DC69104E3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E1CCD233-9005-556A-7043-6C4438E9F77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DC78402C-8D71-8BD9-9715-DD017809A55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A9463D10-10DD-F45E-80D8-7B881ECD427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A028E409-3FC3-E2AF-773E-20AD3377158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74002B1A-067A-901D-9CC2-43B875618A6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C792ACE9-1C8A-C2CC-7933-4BA442A3D18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37" name="Google Shape;354;p9" descr="Recurso 31.png">
            <a:extLst>
              <a:ext uri="{FF2B5EF4-FFF2-40B4-BE49-F238E27FC236}">
                <a16:creationId xmlns:a16="http://schemas.microsoft.com/office/drawing/2014/main" id="{ED884432-F3D6-C315-B744-B68E940A869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85" name="Imagen 1">
            <a:extLst>
              <a:ext uri="{FF2B5EF4-FFF2-40B4-BE49-F238E27FC236}">
                <a16:creationId xmlns:a16="http://schemas.microsoft.com/office/drawing/2014/main" id="{1C9613D0-4751-2EE8-9D9E-1F0805F809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B7A392BE-F4B8-DE82-0F96-4BB5131B66E9}"/>
              </a:ext>
            </a:extLst>
          </p:cNvPr>
          <p:cNvGraphicFramePr/>
          <p:nvPr/>
        </p:nvGraphicFramePr>
        <p:xfrm>
          <a:off x="4282204" y="3111266"/>
          <a:ext cx="7527600" cy="114315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Caregato a la altura de San Jacinto del Cauca (Bolívar). Se recomienda especial atención en La Región de La Mojana por transvase del caudal del río Cauca (06/05/2024).</a:t>
                      </a: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bl>
          </a:graphicData>
        </a:graphic>
      </p:graphicFrame>
      <p:pic>
        <p:nvPicPr>
          <p:cNvPr id="2" name="Google Shape;3203;p21" descr="Recurso 25.png">
            <a:extLst>
              <a:ext uri="{FF2B5EF4-FFF2-40B4-BE49-F238E27FC236}">
                <a16:creationId xmlns:a16="http://schemas.microsoft.com/office/drawing/2014/main" id="{3ECF2316-F05C-0FC6-E27B-94800EED535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6551" y="368557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0;p9">
            <a:extLst>
              <a:ext uri="{FF2B5EF4-FFF2-40B4-BE49-F238E27FC236}">
                <a16:creationId xmlns:a16="http://schemas.microsoft.com/office/drawing/2014/main" id="{432D0BC4-5C87-0D89-4824-63E2E6EDCFE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9482" y="2463800"/>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D758F8A4-DFC1-F1BC-BFAF-4E6530FB8D0C}"/>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1196608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1B0A3741-0E02-EF77-8348-345CDDC799D9}"/>
              </a:ext>
            </a:extLst>
          </p:cNvPr>
          <p:cNvGraphicFramePr/>
          <p:nvPr/>
        </p:nvGraphicFramePr>
        <p:xfrm>
          <a:off x="4229481" y="3087799"/>
          <a:ext cx="7721727" cy="1244529"/>
        </p:xfrm>
        <a:graphic>
          <a:graphicData uri="http://schemas.openxmlformats.org/drawingml/2006/table">
            <a:tbl>
              <a:tblPr>
                <a:noFill/>
              </a:tblPr>
              <a:tblGrid>
                <a:gridCol w="581099">
                  <a:extLst>
                    <a:ext uri="{9D8B030D-6E8A-4147-A177-3AD203B41FA5}">
                      <a16:colId xmlns:a16="http://schemas.microsoft.com/office/drawing/2014/main" val="20000"/>
                    </a:ext>
                  </a:extLst>
                </a:gridCol>
                <a:gridCol w="1152672">
                  <a:extLst>
                    <a:ext uri="{9D8B030D-6E8A-4147-A177-3AD203B41FA5}">
                      <a16:colId xmlns:a16="http://schemas.microsoft.com/office/drawing/2014/main" val="20001"/>
                    </a:ext>
                  </a:extLst>
                </a:gridCol>
                <a:gridCol w="1595835">
                  <a:extLst>
                    <a:ext uri="{9D8B030D-6E8A-4147-A177-3AD203B41FA5}">
                      <a16:colId xmlns:a16="http://schemas.microsoft.com/office/drawing/2014/main" val="20002"/>
                    </a:ext>
                  </a:extLst>
                </a:gridCol>
                <a:gridCol w="4392121">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del río San Jorge en el tramo Jegua - San Antonio y los sistemas de caños y ciénagas asociados. Adicionalmente, persisten las áreas inundadas en los municipios de San Jacinto del Cauca, Caimito, San Benito Abad, Ayapel, Guaranda, San Marcos y Sucre, asociadas al ingreso de agua del río Cauca a través del boquete en Caregato.</a:t>
                      </a:r>
                      <a:endPar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4671604"/>
                  </a:ext>
                </a:extLst>
              </a:tr>
            </a:tbl>
          </a:graphicData>
        </a:graphic>
      </p:graphicFrame>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11FAE4CC-5815-76DC-8945-CD30F044CC1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7689"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1" name="Google Shape;3180;p20" descr="Recurso 39.png">
            <a:extLst>
              <a:ext uri="{FF2B5EF4-FFF2-40B4-BE49-F238E27FC236}">
                <a16:creationId xmlns:a16="http://schemas.microsoft.com/office/drawing/2014/main" id="{93A40526-2903-526B-42BA-EC2B1EEC14D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2B7C7584-A5A6-A8B7-D826-173CC72007C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A0910ABB-5525-C8D3-6A9E-C86E5585FAC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A61AC811-2C75-810C-F5F5-6AA98928EC4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6E1F2A69-0005-D1EF-B8E6-C7FC4484E55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E3FCC442-CEF9-B4A4-83ED-AFB8AB1780A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D6198E99-6C74-5871-6E0C-9A4E50738C3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96A52143-2B32-365C-6D55-FA913CEABD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8B8BF3EB-642F-1016-B091-60AC12104FE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96E90A95-B4EE-A75E-4C10-F106BE0ED59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8F18BB4-2E98-5F3D-C415-8A5B904AA65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7893EC40-D0FA-C81B-D8B3-0CCF69F41DB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97288FB8-5CF1-8983-4617-C2A7F1285BC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23299B2-053E-5AC3-D9F7-733A8D00448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2175D17-A2CF-5F76-EB13-39FAD0E8B2B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E179DA81-D990-B8BE-1753-7526BF1F3B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0221" y="3697933"/>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1D5E4001-959C-89AF-BDEA-FD2A996214B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203933B2-210D-F850-01CC-0C9AE89BD5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44598" y="425926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036;p14">
            <a:extLst>
              <a:ext uri="{FF2B5EF4-FFF2-40B4-BE49-F238E27FC236}">
                <a16:creationId xmlns:a16="http://schemas.microsoft.com/office/drawing/2014/main" id="{BB45C5EB-B422-2156-7283-7A4E8C540645}"/>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1430020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9DF5-BA71-6861-544C-F0677858CAFD}"/>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A86F772-7139-DEED-C10C-DF1F2BDE7C4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45934D2B-7036-E945-1522-5ACA8E05A73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4A4EC4AF-DCDD-98C1-3550-921358B9BAF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4AA3CA6B-0F15-8C84-9A20-8A94E407C30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D76E164A-E8F4-E377-3423-DFB2A523B49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C00DC226-86B4-D808-2400-B20A61587BE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E3E87446-8620-E776-66C9-BA8C54AFCD2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1206FC89-7FC8-0F4C-0A47-45E5DABAFE6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684A584D-BED6-AA62-2C7B-B21F3A31C00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622828F6-71F4-1A3E-65F3-0EDB4B52BC8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33606C22-1F6E-09E4-7F08-A3C6864DE13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4191E9CB-AA02-0F4E-D427-3BFD6FF10E3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683E9EDC-9A76-380F-9D52-16E979C6E76B}"/>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A960D71F-5362-EA9D-4EE1-B18F9A13B1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E7434961-6369-77CA-31C6-70AE1C1FFA5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2258402C-2AFD-B506-33B3-9F9E7901928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E95C121-B15A-5484-3C0E-B17A4631E1B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0400" y="6284361"/>
            <a:ext cx="1314450" cy="36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0;p20" descr="Recurso 39.png">
            <a:extLst>
              <a:ext uri="{FF2B5EF4-FFF2-40B4-BE49-F238E27FC236}">
                <a16:creationId xmlns:a16="http://schemas.microsoft.com/office/drawing/2014/main" id="{37C1DA51-618B-2416-D780-FFF164DDF0F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43170" y="3008313"/>
            <a:ext cx="3753633" cy="105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A9675901-4B40-1D09-462D-9BD6CCBE77FE}"/>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120024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B1AA-8E38-04A6-2007-EF808DED8A7F}"/>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FBA9C845-A1E8-FDED-619D-84B8C3C5EAE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75750" y="166867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2266BB00-31E5-AD08-AEE0-3C035FDE742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09C4612-D79C-C2D5-C9EA-9E97317AAC2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B6262E9-66E9-7F43-6ACC-3172EAD98CB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591BAB5F-FE5B-BB9A-488A-AD6F8FFFC8C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C2589EC3-5C6B-361A-62DB-3874578FD02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B360F203-429B-0ED1-D213-D2F4925AFFD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729C6BC7-CE82-6DE0-0B73-9BAA2CA56AF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4DC6A3F-4E95-EC1B-C5A8-B596B0EB0E8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5FB41CC6-898E-83AB-4A86-36E19538465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0A717CF4-72B1-37A1-F8CE-7F0A12F99F3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23A9A0C6-2BF5-C4F5-AEA7-5AF70E4C6B6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81602732-C4FB-29B4-9B79-8DE89DFBC4C9}"/>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4717" y="3224442"/>
            <a:ext cx="3568409" cy="100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F69CA503-B911-7F22-8B49-1E8739FA3798}"/>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25 de enero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50688494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texto 1"/>
          <p:cNvSpPr txBox="1">
            <a:spLocks/>
          </p:cNvSpPr>
          <p:nvPr/>
        </p:nvSpPr>
        <p:spPr>
          <a:xfrm>
            <a:off x="1773145" y="1469993"/>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RESUMEN</a:t>
            </a:r>
            <a:endPar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5" name="Google Shape;110;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948580" y="2058717"/>
            <a:ext cx="6357655" cy="329316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Alta: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t>
            </a:r>
            <a:r>
              <a:rPr kumimoji="0" lang="it-IT"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Cauca, Nariño y Valle Del Cauca.</a:t>
            </a:r>
            <a:endPar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CO"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Moderada</a:t>
            </a:r>
            <a:r>
              <a:rPr kumimoji="0" lang="es-CO"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Boyacá, Cauca, Chocó y Nariño.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CO"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CO"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Baja</a:t>
            </a:r>
            <a:r>
              <a:rPr kumimoji="0" lang="es-CO"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 Para algunos municipios de la región Pacífica y Andina.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kumimoji="0" lang="es-MX"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15138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Gráfica de seguimiento de </a:t>
            </a:r>
            <a:r>
              <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alertas por </a:t>
            </a: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pronóstico de la amenaza de </a:t>
            </a:r>
            <a:r>
              <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d</a:t>
            </a: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eslizamientos de tierra </a:t>
            </a:r>
            <a:r>
              <a:rPr kumimoji="0" lang="es-ES"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para Colombia durante los últimos 30 días</a:t>
            </a:r>
            <a:endPar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25 de enero de 2025| 18:00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8169" y="1242881"/>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58E4FA4D-05B9-5B1D-A8EB-44E2FAF84958}"/>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9953942" y="2237528"/>
            <a:ext cx="1730719" cy="1191472"/>
          </a:xfrm>
          <a:prstGeom prst="rect">
            <a:avLst/>
          </a:prstGeom>
        </p:spPr>
      </p:pic>
      <p:pic>
        <p:nvPicPr>
          <p:cNvPr id="3" name="Imagen 2">
            <a:extLst>
              <a:ext uri="{FF2B5EF4-FFF2-40B4-BE49-F238E27FC236}">
                <a16:creationId xmlns:a16="http://schemas.microsoft.com/office/drawing/2014/main" id="{378D28B0-BDCC-0E94-9643-C1DF8CC1E977}"/>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158530" y="2237528"/>
            <a:ext cx="1695600" cy="1762972"/>
          </a:xfrm>
          <a:prstGeom prst="rect">
            <a:avLst/>
          </a:prstGeom>
        </p:spPr>
      </p:pic>
      <p:pic>
        <p:nvPicPr>
          <p:cNvPr id="4" name="Imagen 3">
            <a:extLst>
              <a:ext uri="{FF2B5EF4-FFF2-40B4-BE49-F238E27FC236}">
                <a16:creationId xmlns:a16="http://schemas.microsoft.com/office/drawing/2014/main" id="{48C8EB35-CB83-D6EB-CF18-DE25543578B7}"/>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363118" y="2237529"/>
            <a:ext cx="1695600" cy="1435312"/>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3" name="Imagen 4">
            <a:extLst>
              <a:ext uri="{FF2B5EF4-FFF2-40B4-BE49-F238E27FC236}">
                <a16:creationId xmlns:a16="http://schemas.microsoft.com/office/drawing/2014/main" id="{FFA34EA7-1D25-35EC-A63D-63FD079AE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697" y="4527904"/>
            <a:ext cx="74136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a:extLst>
              <a:ext uri="{FF2B5EF4-FFF2-40B4-BE49-F238E27FC236}">
                <a16:creationId xmlns:a16="http://schemas.microsoft.com/office/drawing/2014/main" id="{8BD2CCC1-0D49-67CB-0076-2D0BD0285A75}"/>
              </a:ext>
            </a:extLst>
          </p:cNvPr>
          <p:cNvSpPr>
            <a:spLocks noGrp="1"/>
          </p:cNvSpPr>
          <p:nvPr>
            <p:ph type="body" sz="quarter" idx="10"/>
          </p:nvPr>
        </p:nvSpPr>
        <p:spPr>
          <a:xfrm>
            <a:off x="6822141" y="5599113"/>
            <a:ext cx="4099768" cy="361950"/>
          </a:xfrm>
        </p:spPr>
        <p:txBody>
          <a:bodyPr rtlCol="0"/>
          <a:lstStyle/>
          <a:p>
            <a:pPr lvl="1" algn="ctr" fontAlgn="auto">
              <a:lnSpc>
                <a:spcPct val="100000"/>
              </a:lnSpc>
              <a:spcBef>
                <a:spcPct val="0"/>
              </a:spcBef>
              <a:buClr>
                <a:srgbClr val="000000"/>
              </a:buClr>
              <a:buSzPts val="1200"/>
              <a:buFont typeface="Arial" panose="020B0604020202020204" pitchFamily="34" charset="0"/>
              <a:buNone/>
              <a:defRPr/>
            </a:pPr>
            <a:r>
              <a:rPr lang="es-CO" altLang="es-CO" sz="1000" b="1" dirty="0">
                <a:latin typeface="Arial Narrow" panose="020B0606020202030204" pitchFamily="34" charset="0"/>
                <a:cs typeface="Arial" panose="020B0604020202020204" pitchFamily="34" charset="0"/>
                <a:sym typeface="Arial Narrow" panose="020B0606020202030204" pitchFamily="34" charset="0"/>
              </a:rPr>
              <a:t>Descargas eléctricas en las últimas 3 horas</a:t>
            </a:r>
            <a:endParaRPr lang="es-CO" altLang="es-CO" sz="1000" dirty="0">
              <a:latin typeface="Arial Narrow" panose="020B0606020202030204" pitchFamily="34" charset="0"/>
              <a:cs typeface="Arial" panose="020B0604020202020204" pitchFamily="34" charset="0"/>
            </a:endParaRPr>
          </a:p>
          <a:p>
            <a:pPr lvl="1" algn="ctr" fontAlgn="auto">
              <a:lnSpc>
                <a:spcPct val="100000"/>
              </a:lnSpc>
              <a:spcBef>
                <a:spcPct val="0"/>
              </a:spcBef>
              <a:buClr>
                <a:srgbClr val="000000"/>
              </a:buClr>
              <a:buSzPts val="1200"/>
              <a:buFont typeface="Arial" panose="020B0604020202020204" pitchFamily="34" charset="0"/>
              <a:buNone/>
              <a:defRPr/>
            </a:pPr>
            <a:r>
              <a:rPr lang="es-CO" altLang="es-CO" sz="1000" b="1" dirty="0">
                <a:latin typeface="Arial Narrow" panose="020B0606020202030204" pitchFamily="34" charset="0"/>
                <a:cs typeface="Arial" panose="020B0604020202020204" pitchFamily="34" charset="0"/>
                <a:sym typeface="Arial Narrow" panose="020B0606020202030204" pitchFamily="34" charset="0"/>
              </a:rPr>
              <a:t>Fuente: https://www.blitzortung.org</a:t>
            </a:r>
            <a:endParaRPr lang="es-MX" dirty="0"/>
          </a:p>
        </p:txBody>
      </p:sp>
      <p:sp>
        <p:nvSpPr>
          <p:cNvPr id="8" name="CuadroTexto 7">
            <a:extLst>
              <a:ext uri="{FF2B5EF4-FFF2-40B4-BE49-F238E27FC236}">
                <a16:creationId xmlns:a16="http://schemas.microsoft.com/office/drawing/2014/main" id="{F70CED85-EDE0-E7AC-E575-042E014E59BB}"/>
              </a:ext>
            </a:extLst>
          </p:cNvPr>
          <p:cNvSpPr txBox="1"/>
          <p:nvPr/>
        </p:nvSpPr>
        <p:spPr>
          <a:xfrm>
            <a:off x="1567500" y="5524854"/>
            <a:ext cx="4099768" cy="553998"/>
          </a:xfrm>
          <a:prstGeom prst="rect">
            <a:avLst/>
          </a:prstGeom>
          <a:noFill/>
        </p:spPr>
        <p:txBody>
          <a:bodyPr wrap="square">
            <a:spAutoFit/>
          </a:bodyPr>
          <a:lstStyle/>
          <a:p>
            <a:pPr marL="684213" marR="0" lvl="1" indent="-227013" algn="ctr" defTabSz="912813" rtl="0" eaLnBrk="1" fontAlgn="auto" latinLnBrk="0" hangingPunct="1">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Imagen GOES 16 (East) Canal Infrarrojo </a:t>
            </a:r>
          </a:p>
          <a:p>
            <a:pPr marL="684213" marR="0" lvl="1" indent="-227013" algn="ctr" defTabSz="912813" rtl="0" eaLnBrk="1" fontAlgn="auto" latinLnBrk="0" hangingPunct="1">
              <a:lnSpc>
                <a:spcPct val="100000"/>
              </a:lnSpc>
              <a:spcBef>
                <a:spcPct val="0"/>
              </a:spcBef>
              <a:spcAft>
                <a:spcPct val="0"/>
              </a:spcAft>
              <a:buClr>
                <a:srgbClr val="000000"/>
              </a:buClr>
              <a:buSzPts val="1200"/>
              <a:buFont typeface="Arial" panose="020B0604020202020204" pitchFamily="34" charset="0"/>
              <a:buNone/>
              <a:tabLst/>
              <a:defRPr/>
            </a:pPr>
            <a:fld id="{7D9CE02D-D0A6-491A-904C-6BC1963DEC2E}" type="datetime4">
              <a:rPr kumimoji="0" lang="es-CO" altLang="es-CO" sz="1000" b="1"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panose="020B0604020202020204" pitchFamily="34" charset="0"/>
              </a:rPr>
              <a:pPr marL="684213" marR="0" lvl="1" indent="-227013" algn="ctr" defTabSz="912813" rtl="0" eaLnBrk="1" fontAlgn="auto" latinLnBrk="0" hangingPunct="1">
                <a:lnSpc>
                  <a:spcPct val="100000"/>
                </a:lnSpc>
                <a:spcBef>
                  <a:spcPct val="0"/>
                </a:spcBef>
                <a:spcAft>
                  <a:spcPct val="0"/>
                </a:spcAft>
                <a:buClr>
                  <a:srgbClr val="000000"/>
                </a:buClr>
                <a:buSzPts val="1200"/>
                <a:buFont typeface="Arial" panose="020B0604020202020204" pitchFamily="34" charset="0"/>
                <a:buNone/>
                <a:tabLst/>
                <a:defRPr/>
              </a:pPr>
              <a:t>25 de enero de 2025</a:t>
            </a:fld>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 Hora 1</a:t>
            </a:r>
            <a:r>
              <a:rPr lang="es-CO" altLang="es-CO" sz="1000" b="1" dirty="0">
                <a:solidFill>
                  <a:prstClr val="black"/>
                </a:solidFill>
                <a:latin typeface="Arial Narrow" panose="020B0606020202030204" pitchFamily="34" charset="0"/>
                <a:cs typeface="Arial" panose="020B0604020202020204" pitchFamily="34" charset="0"/>
              </a:rPr>
              <a:t>7</a:t>
            </a: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:40 HLC</a:t>
            </a:r>
          </a:p>
          <a:p>
            <a:pPr marL="684213" marR="0" lvl="1" indent="-227013"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Fuente: IDEAM</a:t>
            </a:r>
          </a:p>
        </p:txBody>
      </p:sp>
      <p:sp>
        <p:nvSpPr>
          <p:cNvPr id="3" name="AutoShape 2">
            <a:extLst>
              <a:ext uri="{FF2B5EF4-FFF2-40B4-BE49-F238E27FC236}">
                <a16:creationId xmlns:a16="http://schemas.microsoft.com/office/drawing/2014/main" id="{D480EB1C-C294-4D86-1075-AC01C99483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a:extLst>
              <a:ext uri="{FF2B5EF4-FFF2-40B4-BE49-F238E27FC236}">
                <a16:creationId xmlns:a16="http://schemas.microsoft.com/office/drawing/2014/main" id="{74006E43-9C41-B542-E59C-B10E6E677693}"/>
              </a:ext>
            </a:extLst>
          </p:cNvPr>
          <p:cNvPicPr>
            <a:picLocks noChangeAspect="1"/>
          </p:cNvPicPr>
          <p:nvPr/>
        </p:nvPicPr>
        <p:blipFill>
          <a:blip r:embed="rId4" r:link="rId5">
            <a:extLst>
              <a:ext uri="{28A0092B-C50C-407E-A947-70E740481C1C}">
                <a14:useLocalDpi xmlns:a14="http://schemas.microsoft.com/office/drawing/2010/main" val="0"/>
              </a:ext>
            </a:extLst>
          </a:blip>
          <a:srcRect l="13717" t="8854" r="40529" b="21722"/>
          <a:stretch>
            <a:fillRect/>
          </a:stretch>
        </p:blipFill>
        <p:spPr>
          <a:xfrm>
            <a:off x="1771650" y="1096344"/>
            <a:ext cx="3867150" cy="4482925"/>
          </a:xfrm>
          <a:prstGeom prst="rect">
            <a:avLst/>
          </a:prstGeom>
        </p:spPr>
      </p:pic>
      <p:pic>
        <p:nvPicPr>
          <p:cNvPr id="7" name="Imagen 6">
            <a:extLst>
              <a:ext uri="{FF2B5EF4-FFF2-40B4-BE49-F238E27FC236}">
                <a16:creationId xmlns:a16="http://schemas.microsoft.com/office/drawing/2014/main" id="{51EB37E9-4BCC-5A40-654A-5CD1F8C853BA}"/>
              </a:ext>
            </a:extLst>
          </p:cNvPr>
          <p:cNvPicPr>
            <a:picLocks noChangeAspect="1"/>
          </p:cNvPicPr>
          <p:nvPr/>
        </p:nvPicPr>
        <p:blipFill>
          <a:blip r:embed="rId6"/>
          <a:stretch>
            <a:fillRect/>
          </a:stretch>
        </p:blipFill>
        <p:spPr>
          <a:xfrm>
            <a:off x="1743182" y="1116187"/>
            <a:ext cx="3924086" cy="4482926"/>
          </a:xfrm>
          <a:prstGeom prst="rect">
            <a:avLst/>
          </a:prstGeom>
        </p:spPr>
      </p:pic>
      <p:pic>
        <p:nvPicPr>
          <p:cNvPr id="10" name="Imagen 9">
            <a:extLst>
              <a:ext uri="{FF2B5EF4-FFF2-40B4-BE49-F238E27FC236}">
                <a16:creationId xmlns:a16="http://schemas.microsoft.com/office/drawing/2014/main" id="{734774DA-1780-7C0B-F18B-94915D590C12}"/>
              </a:ext>
            </a:extLst>
          </p:cNvPr>
          <p:cNvPicPr>
            <a:picLocks noChangeAspect="1"/>
          </p:cNvPicPr>
          <p:nvPr/>
        </p:nvPicPr>
        <p:blipFill>
          <a:blip r:embed="rId7"/>
          <a:stretch>
            <a:fillRect/>
          </a:stretch>
        </p:blipFill>
        <p:spPr>
          <a:xfrm>
            <a:off x="6879401" y="896937"/>
            <a:ext cx="3924086" cy="470217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a:t>
            </a:r>
            <a:fld id="{A7BEFE61-7643-4659-8F3A-2A33A74E1787}" type="datetime4">
              <a:rPr kumimoji="0" lang="es-MX" sz="1200" b="1" i="0" u="none" strike="noStrike" kern="0" cap="none" spc="0" normalizeH="0" baseline="0" noProof="0" smtClean="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25 de enero de 2025</a:t>
            </a:fld>
            <a:endPar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2" name="Imagen 1">
            <a:extLst>
              <a:ext uri="{FF2B5EF4-FFF2-40B4-BE49-F238E27FC236}">
                <a16:creationId xmlns:a16="http://schemas.microsoft.com/office/drawing/2014/main" id="{9B4403E1-0DB6-DC52-A1C4-5294B1CD31A8}"/>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9953942" y="2237528"/>
            <a:ext cx="1730719" cy="1191472"/>
          </a:xfrm>
          <a:prstGeom prst="rect">
            <a:avLst/>
          </a:prstGeom>
        </p:spPr>
      </p:pic>
      <p:pic>
        <p:nvPicPr>
          <p:cNvPr id="3" name="Imagen 2">
            <a:extLst>
              <a:ext uri="{FF2B5EF4-FFF2-40B4-BE49-F238E27FC236}">
                <a16:creationId xmlns:a16="http://schemas.microsoft.com/office/drawing/2014/main" id="{93B90342-76A7-C504-1F43-43E1ECC45FAD}"/>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158530" y="2237528"/>
            <a:ext cx="1695600" cy="1762972"/>
          </a:xfrm>
          <a:prstGeom prst="rect">
            <a:avLst/>
          </a:prstGeom>
        </p:spPr>
      </p:pic>
      <p:pic>
        <p:nvPicPr>
          <p:cNvPr id="4" name="Imagen 3">
            <a:extLst>
              <a:ext uri="{FF2B5EF4-FFF2-40B4-BE49-F238E27FC236}">
                <a16:creationId xmlns:a16="http://schemas.microsoft.com/office/drawing/2014/main" id="{78425B68-5175-C5BB-865A-94225F1CD406}"/>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363118" y="2237529"/>
            <a:ext cx="1695600" cy="1435312"/>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135;p3"/>
          <p:cNvGraphicFramePr/>
          <p:nvPr/>
        </p:nvGraphicFramePr>
        <p:xfrm>
          <a:off x="13760452" y="6603451"/>
          <a:ext cx="6115045" cy="1132119"/>
        </p:xfrm>
        <a:graphic>
          <a:graphicData uri="http://schemas.openxmlformats.org/drawingml/2006/table">
            <a:tbl>
              <a:tblPr>
                <a:noFill/>
              </a:tblPr>
              <a:tblGrid>
                <a:gridCol w="942367">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3981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7779">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Cartagena.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57090765"/>
                  </a:ext>
                </a:extLst>
              </a:tr>
            </a:tbl>
          </a:graphicData>
        </a:graphic>
      </p:graphicFrame>
      <p:pic>
        <p:nvPicPr>
          <p:cNvPr id="4" name="Google Shape;140;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8" name="Google Shape;142;p3">
            <a:extLst>
              <a:ext uri="{FF2B5EF4-FFF2-40B4-BE49-F238E27FC236}">
                <a16:creationId xmlns:a16="http://schemas.microsoft.com/office/drawing/2014/main" id="{3E953867-C245-9094-9251-7A6C87419A9B}"/>
              </a:ext>
            </a:extLst>
          </p:cNvPr>
          <p:cNvPicPr preferRelativeResize="0"/>
          <p:nvPr/>
        </p:nvPicPr>
        <p:blipFill rotWithShape="1">
          <a:blip r:embed="rId4">
            <a:alphaModFix/>
          </a:blip>
          <a:srcRect/>
          <a:stretch/>
        </p:blipFill>
        <p:spPr>
          <a:xfrm>
            <a:off x="13970729" y="7149420"/>
            <a:ext cx="476980" cy="448214"/>
          </a:xfrm>
          <a:prstGeom prst="rect">
            <a:avLst/>
          </a:prstGeom>
          <a:noFill/>
          <a:ln>
            <a:noFill/>
          </a:ln>
        </p:spPr>
      </p:pic>
      <p:pic>
        <p:nvPicPr>
          <p:cNvPr id="9"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5">
            <a:alphaModFix/>
          </a:blip>
          <a:srcRect/>
          <a:stretch/>
        </p:blipFill>
        <p:spPr>
          <a:xfrm>
            <a:off x="13283472" y="3313806"/>
            <a:ext cx="476980" cy="448214"/>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6">
            <a:alphaModFix/>
          </a:blip>
          <a:srcRect/>
          <a:stretch/>
        </p:blipFill>
        <p:spPr>
          <a:xfrm>
            <a:off x="15265631" y="4404830"/>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6">
            <a:alphaModFix/>
          </a:blip>
          <a:srcRect/>
          <a:stretch/>
        </p:blipFill>
        <p:spPr>
          <a:xfrm>
            <a:off x="6621265" y="3089699"/>
            <a:ext cx="3742267" cy="1016567"/>
          </a:xfrm>
          <a:prstGeom prst="rect">
            <a:avLst/>
          </a:prstGeom>
          <a:noFill/>
          <a:ln>
            <a:noFill/>
          </a:ln>
        </p:spPr>
      </p:pic>
      <p:pic>
        <p:nvPicPr>
          <p:cNvPr id="7" name="Google Shape;144;p3" descr="Recurso 25.png">
            <a:extLst>
              <a:ext uri="{FF2B5EF4-FFF2-40B4-BE49-F238E27FC236}">
                <a16:creationId xmlns:a16="http://schemas.microsoft.com/office/drawing/2014/main" id="{17D5CCF4-7A05-B134-D6A7-C5A49D08372C}"/>
              </a:ext>
            </a:extLst>
          </p:cNvPr>
          <p:cNvPicPr preferRelativeResize="0"/>
          <p:nvPr/>
        </p:nvPicPr>
        <p:blipFill rotWithShape="1">
          <a:blip r:embed="rId7">
            <a:alphaModFix/>
          </a:blip>
          <a:srcRect/>
          <a:stretch/>
        </p:blipFill>
        <p:spPr>
          <a:xfrm>
            <a:off x="12844272" y="2641486"/>
            <a:ext cx="439200" cy="448213"/>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3735F0D6-C2AA-0FDB-CDB9-F966CA12185F}"/>
              </a:ext>
            </a:extLst>
          </p:cNvPr>
          <p:cNvGraphicFramePr/>
          <p:nvPr/>
        </p:nvGraphicFramePr>
        <p:xfrm>
          <a:off x="4921723" y="2636717"/>
          <a:ext cx="7156452" cy="1289295"/>
        </p:xfrm>
        <a:graphic>
          <a:graphicData uri="http://schemas.openxmlformats.org/drawingml/2006/table">
            <a:tbl>
              <a:tblPr>
                <a:noFill/>
              </a:tblPr>
              <a:tblGrid>
                <a:gridCol w="1002905">
                  <a:extLst>
                    <a:ext uri="{9D8B030D-6E8A-4147-A177-3AD203B41FA5}">
                      <a16:colId xmlns:a16="http://schemas.microsoft.com/office/drawing/2014/main" val="20000"/>
                    </a:ext>
                  </a:extLst>
                </a:gridCol>
                <a:gridCol w="6153547">
                  <a:extLst>
                    <a:ext uri="{9D8B030D-6E8A-4147-A177-3AD203B41FA5}">
                      <a16:colId xmlns:a16="http://schemas.microsoft.com/office/drawing/2014/main" val="20001"/>
                    </a:ext>
                  </a:extLst>
                </a:gridCol>
              </a:tblGrid>
              <a:tr h="32284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854955">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Sogamoso.</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77168436"/>
                  </a:ext>
                </a:extLst>
              </a:tr>
            </a:tbl>
          </a:graphicData>
        </a:graphic>
      </p:graphicFrame>
      <p:sp>
        <p:nvSpPr>
          <p:cNvPr id="2" name="Marcador de texto 1"/>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0D2E0000-8ECE-29F6-46EE-83EEED46E577}"/>
              </a:ext>
            </a:extLst>
          </p:cNvPr>
          <p:cNvPicPr preferRelativeResize="0"/>
          <p:nvPr/>
        </p:nvPicPr>
        <p:blipFill rotWithShape="1">
          <a:blip r:embed="rId4">
            <a:alphaModFix/>
          </a:blip>
          <a:srcRect/>
          <a:stretch/>
        </p:blipFill>
        <p:spPr>
          <a:xfrm>
            <a:off x="13117114" y="3366298"/>
            <a:ext cx="476980" cy="448214"/>
          </a:xfrm>
          <a:prstGeom prst="rect">
            <a:avLst/>
          </a:prstGeom>
          <a:noFill/>
          <a:ln>
            <a:noFill/>
          </a:ln>
        </p:spPr>
      </p:pic>
      <p:pic>
        <p:nvPicPr>
          <p:cNvPr id="6" name="Google Shape;142;p3">
            <a:extLst>
              <a:ext uri="{FF2B5EF4-FFF2-40B4-BE49-F238E27FC236}">
                <a16:creationId xmlns:a16="http://schemas.microsoft.com/office/drawing/2014/main" id="{8B38BAC1-B77E-F85E-80F8-36E9757CFEE2}"/>
              </a:ext>
            </a:extLst>
          </p:cNvPr>
          <p:cNvPicPr preferRelativeResize="0"/>
          <p:nvPr/>
        </p:nvPicPr>
        <p:blipFill rotWithShape="1">
          <a:blip r:embed="rId5">
            <a:alphaModFix/>
          </a:blip>
          <a:srcRect/>
          <a:stretch/>
        </p:blipFill>
        <p:spPr>
          <a:xfrm>
            <a:off x="12878624" y="5347056"/>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10B4963A-8027-A5BB-4CCB-FB78AE7BF94A}"/>
              </a:ext>
            </a:extLst>
          </p:cNvPr>
          <p:cNvPicPr preferRelativeResize="0"/>
          <p:nvPr/>
        </p:nvPicPr>
        <p:blipFill rotWithShape="1">
          <a:blip r:embed="rId6">
            <a:alphaModFix/>
          </a:blip>
          <a:srcRect/>
          <a:stretch/>
        </p:blipFill>
        <p:spPr>
          <a:xfrm>
            <a:off x="13941214" y="1876754"/>
            <a:ext cx="439200" cy="448213"/>
          </a:xfrm>
          <a:prstGeom prst="rect">
            <a:avLst/>
          </a:prstGeom>
          <a:noFill/>
          <a:ln>
            <a:noFill/>
          </a:ln>
        </p:spPr>
      </p:pic>
      <p:pic>
        <p:nvPicPr>
          <p:cNvPr id="4" name="Google Shape;143;p3">
            <a:extLst>
              <a:ext uri="{FF2B5EF4-FFF2-40B4-BE49-F238E27FC236}">
                <a16:creationId xmlns:a16="http://schemas.microsoft.com/office/drawing/2014/main" id="{8C5EC595-011E-CBBE-14AE-4254F046A59D}"/>
              </a:ext>
            </a:extLst>
          </p:cNvPr>
          <p:cNvPicPr preferRelativeResize="0"/>
          <p:nvPr/>
        </p:nvPicPr>
        <p:blipFill rotWithShape="1">
          <a:blip r:embed="rId4">
            <a:alphaModFix/>
          </a:blip>
          <a:srcRect/>
          <a:stretch/>
        </p:blipFill>
        <p:spPr>
          <a:xfrm>
            <a:off x="5202079" y="3281364"/>
            <a:ext cx="476980" cy="448214"/>
          </a:xfrm>
          <a:prstGeom prst="rect">
            <a:avLst/>
          </a:prstGeom>
          <a:noFill/>
          <a:ln>
            <a:noFill/>
          </a:ln>
        </p:spPr>
      </p:pic>
      <p:pic>
        <p:nvPicPr>
          <p:cNvPr id="9" name="Google Shape;142;p3">
            <a:extLst>
              <a:ext uri="{FF2B5EF4-FFF2-40B4-BE49-F238E27FC236}">
                <a16:creationId xmlns:a16="http://schemas.microsoft.com/office/drawing/2014/main" id="{6BDD31FD-6111-5B45-2FB6-F16794EFE5E5}"/>
              </a:ext>
            </a:extLst>
          </p:cNvPr>
          <p:cNvPicPr preferRelativeResize="0"/>
          <p:nvPr/>
        </p:nvPicPr>
        <p:blipFill rotWithShape="1">
          <a:blip r:embed="rId5">
            <a:alphaModFix/>
          </a:blip>
          <a:srcRect/>
          <a:stretch/>
        </p:blipFill>
        <p:spPr>
          <a:xfrm>
            <a:off x="12751768" y="1517785"/>
            <a:ext cx="476980" cy="448214"/>
          </a:xfrm>
          <a:prstGeom prst="rect">
            <a:avLst/>
          </a:prstGeom>
          <a:noFill/>
          <a:ln>
            <a:noFill/>
          </a:ln>
        </p:spPr>
      </p:pic>
      <p:pic>
        <p:nvPicPr>
          <p:cNvPr id="10" name="Google Shape;204;p4">
            <a:extLst>
              <a:ext uri="{FF2B5EF4-FFF2-40B4-BE49-F238E27FC236}">
                <a16:creationId xmlns:a16="http://schemas.microsoft.com/office/drawing/2014/main" id="{DAFDAE23-AF98-A59C-A5AD-39FDD84831E7}"/>
              </a:ext>
            </a:extLst>
          </p:cNvPr>
          <p:cNvPicPr preferRelativeResize="0"/>
          <p:nvPr/>
        </p:nvPicPr>
        <p:blipFill rotWithShape="1">
          <a:blip r:embed="rId7">
            <a:alphaModFix/>
          </a:blip>
          <a:srcRect/>
          <a:stretch/>
        </p:blipFill>
        <p:spPr>
          <a:xfrm>
            <a:off x="12897514" y="4084165"/>
            <a:ext cx="3742267" cy="1016567"/>
          </a:xfrm>
          <a:prstGeom prst="rect">
            <a:avLst/>
          </a:prstGeom>
          <a:noFill/>
          <a:ln>
            <a:noFill/>
          </a:ln>
        </p:spPr>
      </p:pic>
    </p:spTree>
    <p:extLst>
      <p:ext uri="{BB962C8B-B14F-4D97-AF65-F5344CB8AC3E}">
        <p14:creationId xmlns:p14="http://schemas.microsoft.com/office/powerpoint/2010/main" val="2955421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368172" y="1539920"/>
          <a:ext cx="7238809" cy="3031893"/>
        </p:xfrm>
        <a:graphic>
          <a:graphicData uri="http://schemas.openxmlformats.org/drawingml/2006/table">
            <a:tbl>
              <a:tblPr>
                <a:noFill/>
              </a:tblPr>
              <a:tblGrid>
                <a:gridCol w="1098055">
                  <a:extLst>
                    <a:ext uri="{9D8B030D-6E8A-4147-A177-3AD203B41FA5}">
                      <a16:colId xmlns:a16="http://schemas.microsoft.com/office/drawing/2014/main" val="20000"/>
                    </a:ext>
                  </a:extLst>
                </a:gridCol>
                <a:gridCol w="6140754">
                  <a:extLst>
                    <a:ext uri="{9D8B030D-6E8A-4147-A177-3AD203B41FA5}">
                      <a16:colId xmlns:a16="http://schemas.microsoft.com/office/drawing/2014/main" val="20001"/>
                    </a:ext>
                  </a:extLst>
                </a:gridCol>
              </a:tblGrid>
              <a:tr h="532533">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4537">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CAUCA : El Tambo, López De Micay, Timbiquí.</a:t>
                      </a:r>
                    </a:p>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NARIÑO : Barbacoas, Ricaurte.</a:t>
                      </a:r>
                    </a:p>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VALLE DEL CAUCA : Buenaventura.</a:t>
                      </a:r>
                      <a:endParaRPr lang="es-CO"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CAUCA : Argelia, Guapi, Morales.</a:t>
                      </a:r>
                    </a:p>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CHOCÓ : Bahía Solano, Bajo Baudó, Bojayá, Lloró, Medio Atrato, Nuquí, Quibdó.</a:t>
                      </a:r>
                    </a:p>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NARIÑO : </a:t>
                      </a:r>
                      <a:r>
                        <a:rPr lang="es-ES" sz="1000" b="0" i="0" u="none" strike="noStrike" dirty="0" err="1">
                          <a:solidFill>
                            <a:srgbClr val="000000"/>
                          </a:solidFill>
                          <a:effectLst/>
                          <a:latin typeface="Verdana" panose="020B0604030504040204" pitchFamily="34" charset="0"/>
                          <a:ea typeface="Verdana" panose="020B0604030504040204" pitchFamily="34" charset="0"/>
                        </a:rPr>
                        <a:t>Magüí</a:t>
                      </a:r>
                      <a:r>
                        <a:rPr lang="es-ES" sz="1000" b="0" i="0" u="none" strike="noStrike" dirty="0">
                          <a:solidFill>
                            <a:srgbClr val="000000"/>
                          </a:solidFill>
                          <a:effectLst/>
                          <a:latin typeface="Verdana" panose="020B0604030504040204" pitchFamily="34" charset="0"/>
                          <a:ea typeface="Verdana" panose="020B0604030504040204" pitchFamily="34" charset="0"/>
                        </a:rPr>
                        <a:t>, Mallama, San Andrés De Tumaco.</a:t>
                      </a:r>
                      <a:endParaRPr lang="es-CO"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CHOCÓ : Alto Baudó, Bagadó, Carmen Del Darién, Cértegui, El Cantón Del San Pablo, El Carmen De Atrato, Istmina, Medio Baudó, </a:t>
                      </a:r>
                      <a:r>
                        <a:rPr lang="es-ES" sz="1000" b="0" i="0" u="none" strike="noStrike" dirty="0" err="1">
                          <a:solidFill>
                            <a:srgbClr val="000000"/>
                          </a:solidFill>
                          <a:effectLst/>
                          <a:latin typeface="Verdana" panose="020B0604030504040204" pitchFamily="34" charset="0"/>
                          <a:ea typeface="Verdana" panose="020B0604030504040204" pitchFamily="34" charset="0"/>
                        </a:rPr>
                        <a:t>Nóvita</a:t>
                      </a:r>
                      <a:r>
                        <a:rPr lang="es-ES" sz="1000" b="0" i="0" u="none" strike="noStrike" dirty="0">
                          <a:solidFill>
                            <a:srgbClr val="000000"/>
                          </a:solidFill>
                          <a:effectLst/>
                          <a:latin typeface="Verdana" panose="020B0604030504040204" pitchFamily="34" charset="0"/>
                          <a:ea typeface="Verdana" panose="020B0604030504040204" pitchFamily="34" charset="0"/>
                        </a:rPr>
                        <a:t>, Riosucio, Río Iró, Río Quito, San José Del Palmar, </a:t>
                      </a:r>
                      <a:r>
                        <a:rPr lang="es-ES" sz="1000" b="0" i="0" u="none" strike="noStrike" dirty="0" err="1">
                          <a:solidFill>
                            <a:srgbClr val="000000"/>
                          </a:solidFill>
                          <a:effectLst/>
                          <a:latin typeface="Verdana" panose="020B0604030504040204" pitchFamily="34" charset="0"/>
                          <a:ea typeface="Verdana" panose="020B0604030504040204" pitchFamily="34" charset="0"/>
                        </a:rPr>
                        <a:t>Sipí</a:t>
                      </a:r>
                      <a:r>
                        <a:rPr lang="es-ES" sz="1000" b="0" i="0" u="none" strike="noStrike" dirty="0">
                          <a:solidFill>
                            <a:srgbClr val="000000"/>
                          </a:solidFill>
                          <a:effectLst/>
                          <a:latin typeface="Verdana" panose="020B0604030504040204" pitchFamily="34" charset="0"/>
                          <a:ea typeface="Verdana" panose="020B0604030504040204" pitchFamily="34" charset="0"/>
                        </a:rPr>
                        <a:t>, Tadó.</a:t>
                      </a:r>
                    </a:p>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NARIÑO : El Charco, Francisco Pizarro, La Llanada, Los Andes, Roberto Payán, Samaniego, Santa Bárbara.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2" name="Google Shape;143;p3"/>
          <p:cNvPicPr preferRelativeResize="0"/>
          <p:nvPr/>
        </p:nvPicPr>
        <p:blipFill rotWithShape="1">
          <a:blip r:embed="rId4">
            <a:alphaModFix/>
          </a:blip>
          <a:srcRect/>
          <a:stretch/>
        </p:blipFill>
        <p:spPr>
          <a:xfrm>
            <a:off x="4649789" y="2944928"/>
            <a:ext cx="476980" cy="448212"/>
          </a:xfrm>
          <a:prstGeom prst="rect">
            <a:avLst/>
          </a:prstGeom>
          <a:noFill/>
          <a:ln>
            <a:noFill/>
          </a:ln>
        </p:spPr>
      </p:pic>
      <p:pic>
        <p:nvPicPr>
          <p:cNvPr id="13" name="Google Shape;144;p3" descr="Recurso 25.png"/>
          <p:cNvPicPr preferRelativeResize="0"/>
          <p:nvPr/>
        </p:nvPicPr>
        <p:blipFill rotWithShape="1">
          <a:blip r:embed="rId5">
            <a:alphaModFix/>
          </a:blip>
          <a:srcRect/>
          <a:stretch/>
        </p:blipFill>
        <p:spPr>
          <a:xfrm>
            <a:off x="4668679" y="2177613"/>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6">
            <a:alphaModFix/>
          </a:blip>
          <a:srcRect/>
          <a:stretch/>
        </p:blipFill>
        <p:spPr>
          <a:xfrm>
            <a:off x="4649789" y="3804497"/>
            <a:ext cx="476980" cy="448214"/>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nvGraphicFramePr>
        <p:xfrm>
          <a:off x="12892627" y="2061155"/>
          <a:ext cx="5777805" cy="1339852"/>
        </p:xfrm>
        <a:graphic>
          <a:graphicData uri="http://schemas.openxmlformats.org/drawingml/2006/table">
            <a:tbl>
              <a:tblPr>
                <a:noFill/>
              </a:tblPr>
              <a:tblGrid>
                <a:gridCol w="946148">
                  <a:extLst>
                    <a:ext uri="{9D8B030D-6E8A-4147-A177-3AD203B41FA5}">
                      <a16:colId xmlns:a16="http://schemas.microsoft.com/office/drawing/2014/main" val="20000"/>
                    </a:ext>
                  </a:extLst>
                </a:gridCol>
                <a:gridCol w="4831657">
                  <a:extLst>
                    <a:ext uri="{9D8B030D-6E8A-4147-A177-3AD203B41FA5}">
                      <a16:colId xmlns:a16="http://schemas.microsoft.com/office/drawing/2014/main" val="20001"/>
                    </a:ext>
                  </a:extLst>
                </a:gridCol>
              </a:tblGrid>
              <a:tr h="619852">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Restrepo.</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1707148"/>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1" name="Google Shape;142;p3"/>
          <p:cNvPicPr preferRelativeResize="0"/>
          <p:nvPr/>
        </p:nvPicPr>
        <p:blipFill rotWithShape="1">
          <a:blip r:embed="rId4">
            <a:alphaModFix/>
          </a:blip>
          <a:srcRect/>
          <a:stretch/>
        </p:blipFill>
        <p:spPr>
          <a:xfrm>
            <a:off x="12538294" y="3456993"/>
            <a:ext cx="476980" cy="448214"/>
          </a:xfrm>
          <a:prstGeom prst="rect">
            <a:avLst/>
          </a:prstGeom>
          <a:noFill/>
          <a:ln>
            <a:noFill/>
          </a:ln>
        </p:spPr>
      </p:pic>
      <p:pic>
        <p:nvPicPr>
          <p:cNvPr id="12" name="Google Shape;143;p3"/>
          <p:cNvPicPr preferRelativeResize="0"/>
          <p:nvPr/>
        </p:nvPicPr>
        <p:blipFill rotWithShape="1">
          <a:blip r:embed="rId5">
            <a:alphaModFix/>
          </a:blip>
          <a:srcRect/>
          <a:stretch/>
        </p:blipFill>
        <p:spPr>
          <a:xfrm>
            <a:off x="12538294" y="1171404"/>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4">
            <a:alphaModFix/>
          </a:blip>
          <a:srcRect/>
          <a:stretch/>
        </p:blipFill>
        <p:spPr>
          <a:xfrm>
            <a:off x="9063972" y="7545734"/>
            <a:ext cx="476980" cy="448214"/>
          </a:xfrm>
          <a:prstGeom prst="rect">
            <a:avLst/>
          </a:prstGeom>
          <a:noFill/>
          <a:ln>
            <a:noFill/>
          </a:ln>
        </p:spPr>
      </p:pic>
      <p:pic>
        <p:nvPicPr>
          <p:cNvPr id="6" name="Google Shape;143;p3">
            <a:extLst>
              <a:ext uri="{FF2B5EF4-FFF2-40B4-BE49-F238E27FC236}">
                <a16:creationId xmlns:a16="http://schemas.microsoft.com/office/drawing/2014/main" id="{36486FC5-B1D7-21F8-ECA3-27EA46B05441}"/>
              </a:ext>
            </a:extLst>
          </p:cNvPr>
          <p:cNvPicPr preferRelativeResize="0"/>
          <p:nvPr/>
        </p:nvPicPr>
        <p:blipFill rotWithShape="1">
          <a:blip r:embed="rId5">
            <a:alphaModFix/>
          </a:blip>
          <a:srcRect/>
          <a:stretch/>
        </p:blipFill>
        <p:spPr>
          <a:xfrm>
            <a:off x="12654137" y="1785176"/>
            <a:ext cx="476980" cy="448212"/>
          </a:xfrm>
          <a:prstGeom prst="rect">
            <a:avLst/>
          </a:prstGeom>
          <a:noFill/>
          <a:ln>
            <a:noFill/>
          </a:ln>
        </p:spPr>
      </p:pic>
      <p:pic>
        <p:nvPicPr>
          <p:cNvPr id="9" name="Google Shape;142;p3">
            <a:extLst>
              <a:ext uri="{FF2B5EF4-FFF2-40B4-BE49-F238E27FC236}">
                <a16:creationId xmlns:a16="http://schemas.microsoft.com/office/drawing/2014/main" id="{BD0A4319-0A1D-2865-01CB-F287B9D248F6}"/>
              </a:ext>
            </a:extLst>
          </p:cNvPr>
          <p:cNvPicPr preferRelativeResize="0"/>
          <p:nvPr/>
        </p:nvPicPr>
        <p:blipFill rotWithShape="1">
          <a:blip r:embed="rId4">
            <a:alphaModFix/>
          </a:blip>
          <a:srcRect/>
          <a:stretch/>
        </p:blipFill>
        <p:spPr>
          <a:xfrm>
            <a:off x="12654137" y="4684536"/>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12337584" y="2584070"/>
            <a:ext cx="439200" cy="448213"/>
          </a:xfrm>
          <a:prstGeom prst="rect">
            <a:avLst/>
          </a:prstGeom>
          <a:noFill/>
          <a:ln>
            <a:noFill/>
          </a:ln>
        </p:spPr>
      </p:pic>
      <p:pic>
        <p:nvPicPr>
          <p:cNvPr id="7" name="Google Shape;204;p4">
            <a:extLst>
              <a:ext uri="{FF2B5EF4-FFF2-40B4-BE49-F238E27FC236}">
                <a16:creationId xmlns:a16="http://schemas.microsoft.com/office/drawing/2014/main" id="{D2B4625A-D9BC-14C2-2915-3F25295E43B1}"/>
              </a:ext>
            </a:extLst>
          </p:cNvPr>
          <p:cNvPicPr preferRelativeResize="0"/>
          <p:nvPr/>
        </p:nvPicPr>
        <p:blipFill rotWithShape="1">
          <a:blip r:embed="rId7">
            <a:alphaModFix/>
          </a:blip>
          <a:srcRect/>
          <a:stretch/>
        </p:blipFill>
        <p:spPr>
          <a:xfrm>
            <a:off x="6502393" y="3011458"/>
            <a:ext cx="3742267" cy="1016567"/>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5A5E9331-547F-E029-72CD-A034EBEE1B0C}"/>
              </a:ext>
            </a:extLst>
          </p:cNvPr>
          <p:cNvGraphicFramePr/>
          <p:nvPr/>
        </p:nvGraphicFramePr>
        <p:xfrm>
          <a:off x="16144033" y="5879912"/>
          <a:ext cx="6090761" cy="1130223"/>
        </p:xfrm>
        <a:graphic>
          <a:graphicData uri="http://schemas.openxmlformats.org/drawingml/2006/table">
            <a:tbl>
              <a:tblPr>
                <a:noFill/>
              </a:tblPr>
              <a:tblGrid>
                <a:gridCol w="923908">
                  <a:extLst>
                    <a:ext uri="{9D8B030D-6E8A-4147-A177-3AD203B41FA5}">
                      <a16:colId xmlns:a16="http://schemas.microsoft.com/office/drawing/2014/main" val="20000"/>
                    </a:ext>
                  </a:extLst>
                </a:gridCol>
                <a:gridCol w="5166853">
                  <a:extLst>
                    <a:ext uri="{9D8B030D-6E8A-4147-A177-3AD203B41FA5}">
                      <a16:colId xmlns:a16="http://schemas.microsoft.com/office/drawing/2014/main" val="20001"/>
                    </a:ext>
                  </a:extLst>
                </a:gridCol>
              </a:tblGrid>
              <a:tr h="532533">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59769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dirty="0">
                          <a:solidFill>
                            <a:srgbClr val="000000"/>
                          </a:solidFill>
                          <a:effectLst/>
                          <a:latin typeface="Verdana" panose="020B0604030504040204" pitchFamily="34" charset="0"/>
                          <a:ea typeface="Verdana" panose="020B0604030504040204" pitchFamily="34" charset="0"/>
                        </a:rPr>
                        <a:t>PUTUMAYO : Mocoa, San Francisco.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bl>
          </a:graphicData>
        </a:graphic>
      </p:graphicFrame>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11" name="Google Shape;142;p3"/>
          <p:cNvPicPr preferRelativeResize="0"/>
          <p:nvPr/>
        </p:nvPicPr>
        <p:blipFill rotWithShape="1">
          <a:blip r:embed="rId4">
            <a:alphaModFix/>
          </a:blip>
          <a:srcRect/>
          <a:stretch/>
        </p:blipFill>
        <p:spPr>
          <a:xfrm>
            <a:off x="12438535" y="78757"/>
            <a:ext cx="476980" cy="448214"/>
          </a:xfrm>
          <a:prstGeom prst="rect">
            <a:avLst/>
          </a:prstGeom>
          <a:noFill/>
          <a:ln>
            <a:noFill/>
          </a:ln>
        </p:spPr>
      </p:pic>
      <p:graphicFrame>
        <p:nvGraphicFramePr>
          <p:cNvPr id="10" name="Google Shape;135;p3">
            <a:extLst>
              <a:ext uri="{FF2B5EF4-FFF2-40B4-BE49-F238E27FC236}">
                <a16:creationId xmlns:a16="http://schemas.microsoft.com/office/drawing/2014/main" id="{D12D24E7-7371-0B7D-268E-483358660673}"/>
              </a:ext>
            </a:extLst>
          </p:cNvPr>
          <p:cNvGraphicFramePr/>
          <p:nvPr/>
        </p:nvGraphicFramePr>
        <p:xfrm>
          <a:off x="13512366" y="2399399"/>
          <a:ext cx="5677048" cy="1154340"/>
        </p:xfrm>
        <a:graphic>
          <a:graphicData uri="http://schemas.openxmlformats.org/drawingml/2006/table">
            <a:tbl>
              <a:tblPr>
                <a:noFill/>
              </a:tblPr>
              <a:tblGrid>
                <a:gridCol w="858633">
                  <a:extLst>
                    <a:ext uri="{9D8B030D-6E8A-4147-A177-3AD203B41FA5}">
                      <a16:colId xmlns:a16="http://schemas.microsoft.com/office/drawing/2014/main" val="20000"/>
                    </a:ext>
                  </a:extLst>
                </a:gridCol>
                <a:gridCol w="4818415">
                  <a:extLst>
                    <a:ext uri="{9D8B030D-6E8A-4147-A177-3AD203B41FA5}">
                      <a16:colId xmlns:a16="http://schemas.microsoft.com/office/drawing/2014/main" val="20001"/>
                    </a:ext>
                  </a:extLst>
                </a:gridCol>
              </a:tblGrid>
              <a:tr h="4064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Orito.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8825485"/>
                  </a:ext>
                </a:extLst>
              </a:tr>
            </a:tbl>
          </a:graphicData>
        </a:graphic>
      </p:graphicFrame>
      <p:pic>
        <p:nvPicPr>
          <p:cNvPr id="4" name="Google Shape;144;p3" descr="Recurso 25.png">
            <a:extLst>
              <a:ext uri="{FF2B5EF4-FFF2-40B4-BE49-F238E27FC236}">
                <a16:creationId xmlns:a16="http://schemas.microsoft.com/office/drawing/2014/main" id="{9936EBC0-0C67-8D3B-DB97-6F250DAFB461}"/>
              </a:ext>
            </a:extLst>
          </p:cNvPr>
          <p:cNvPicPr preferRelativeResize="0"/>
          <p:nvPr/>
        </p:nvPicPr>
        <p:blipFill rotWithShape="1">
          <a:blip r:embed="rId5">
            <a:alphaModFix/>
          </a:blip>
          <a:srcRect/>
          <a:stretch/>
        </p:blipFill>
        <p:spPr>
          <a:xfrm>
            <a:off x="17060954" y="2989385"/>
            <a:ext cx="439616" cy="439615"/>
          </a:xfrm>
          <a:prstGeom prst="rect">
            <a:avLst/>
          </a:prstGeom>
          <a:noFill/>
          <a:ln>
            <a:noFill/>
          </a:ln>
        </p:spPr>
      </p:pic>
      <p:pic>
        <p:nvPicPr>
          <p:cNvPr id="13" name="Google Shape;204;p4">
            <a:extLst>
              <a:ext uri="{FF2B5EF4-FFF2-40B4-BE49-F238E27FC236}">
                <a16:creationId xmlns:a16="http://schemas.microsoft.com/office/drawing/2014/main" id="{5D211F3D-056C-8165-38BA-19D4E5DD7E6B}"/>
              </a:ext>
            </a:extLst>
          </p:cNvPr>
          <p:cNvPicPr preferRelativeResize="0"/>
          <p:nvPr/>
        </p:nvPicPr>
        <p:blipFill rotWithShape="1">
          <a:blip r:embed="rId6">
            <a:alphaModFix/>
          </a:blip>
          <a:srcRect/>
          <a:stretch/>
        </p:blipFill>
        <p:spPr>
          <a:xfrm>
            <a:off x="12770216" y="4733473"/>
            <a:ext cx="2791610" cy="542122"/>
          </a:xfrm>
          <a:prstGeom prst="rect">
            <a:avLst/>
          </a:prstGeom>
          <a:noFill/>
          <a:ln>
            <a:noFill/>
          </a:ln>
        </p:spPr>
      </p:pic>
      <p:graphicFrame>
        <p:nvGraphicFramePr>
          <p:cNvPr id="14" name="Google Shape;135;p3">
            <a:extLst>
              <a:ext uri="{FF2B5EF4-FFF2-40B4-BE49-F238E27FC236}">
                <a16:creationId xmlns:a16="http://schemas.microsoft.com/office/drawing/2014/main" id="{D3C77356-D726-2F81-8126-6A69F09EAC83}"/>
              </a:ext>
            </a:extLst>
          </p:cNvPr>
          <p:cNvGraphicFramePr/>
          <p:nvPr/>
        </p:nvGraphicFramePr>
        <p:xfrm>
          <a:off x="14382115" y="679101"/>
          <a:ext cx="6236910" cy="1154340"/>
        </p:xfrm>
        <a:graphic>
          <a:graphicData uri="http://schemas.openxmlformats.org/drawingml/2006/table">
            <a:tbl>
              <a:tblPr>
                <a:noFill/>
              </a:tblPr>
              <a:tblGrid>
                <a:gridCol w="943310">
                  <a:extLst>
                    <a:ext uri="{9D8B030D-6E8A-4147-A177-3AD203B41FA5}">
                      <a16:colId xmlns:a16="http://schemas.microsoft.com/office/drawing/2014/main" val="20000"/>
                    </a:ext>
                  </a:extLst>
                </a:gridCol>
                <a:gridCol w="5293600">
                  <a:extLst>
                    <a:ext uri="{9D8B030D-6E8A-4147-A177-3AD203B41FA5}">
                      <a16:colId xmlns:a16="http://schemas.microsoft.com/office/drawing/2014/main" val="20001"/>
                    </a:ext>
                  </a:extLst>
                </a:gridCol>
              </a:tblGrid>
              <a:tr h="40537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El Paujíl, La Montañita.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4230134"/>
                  </a:ext>
                </a:extLst>
              </a:tr>
            </a:tbl>
          </a:graphicData>
        </a:graphic>
      </p:graphicFrame>
      <p:pic>
        <p:nvPicPr>
          <p:cNvPr id="17" name="Google Shape;142;p3">
            <a:extLst>
              <a:ext uri="{FF2B5EF4-FFF2-40B4-BE49-F238E27FC236}">
                <a16:creationId xmlns:a16="http://schemas.microsoft.com/office/drawing/2014/main" id="{893932FC-B2F2-F07A-CEC5-5B97559A99C3}"/>
              </a:ext>
            </a:extLst>
          </p:cNvPr>
          <p:cNvPicPr preferRelativeResize="0"/>
          <p:nvPr/>
        </p:nvPicPr>
        <p:blipFill rotWithShape="1">
          <a:blip r:embed="rId4">
            <a:alphaModFix/>
          </a:blip>
          <a:srcRect/>
          <a:stretch/>
        </p:blipFill>
        <p:spPr>
          <a:xfrm>
            <a:off x="14602277" y="1246746"/>
            <a:ext cx="476980" cy="448214"/>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7">
            <a:alphaModFix/>
          </a:blip>
          <a:srcRect/>
          <a:stretch/>
        </p:blipFill>
        <p:spPr>
          <a:xfrm>
            <a:off x="17262080" y="3757083"/>
            <a:ext cx="476980" cy="448214"/>
          </a:xfrm>
          <a:prstGeom prst="rect">
            <a:avLst/>
          </a:prstGeom>
          <a:noFill/>
          <a:ln>
            <a:noFill/>
          </a:ln>
        </p:spPr>
      </p:pic>
      <p:pic>
        <p:nvPicPr>
          <p:cNvPr id="7" name="Google Shape;142;p3">
            <a:extLst>
              <a:ext uri="{FF2B5EF4-FFF2-40B4-BE49-F238E27FC236}">
                <a16:creationId xmlns:a16="http://schemas.microsoft.com/office/drawing/2014/main" id="{0DDE95C8-A449-C69B-F592-496E643DA885}"/>
              </a:ext>
            </a:extLst>
          </p:cNvPr>
          <p:cNvPicPr preferRelativeResize="0"/>
          <p:nvPr/>
        </p:nvPicPr>
        <p:blipFill rotWithShape="1">
          <a:blip r:embed="rId4">
            <a:alphaModFix/>
          </a:blip>
          <a:srcRect/>
          <a:stretch/>
        </p:blipFill>
        <p:spPr>
          <a:xfrm>
            <a:off x="13566558" y="4409998"/>
            <a:ext cx="476980" cy="448214"/>
          </a:xfrm>
          <a:prstGeom prst="rect">
            <a:avLst/>
          </a:prstGeom>
          <a:noFill/>
          <a:ln>
            <a:noFill/>
          </a:ln>
        </p:spPr>
      </p:pic>
      <p:pic>
        <p:nvPicPr>
          <p:cNvPr id="16" name="Google Shape;143;p3">
            <a:extLst>
              <a:ext uri="{FF2B5EF4-FFF2-40B4-BE49-F238E27FC236}">
                <a16:creationId xmlns:a16="http://schemas.microsoft.com/office/drawing/2014/main" id="{07671B36-1127-6226-B3BC-4743789B6E44}"/>
              </a:ext>
            </a:extLst>
          </p:cNvPr>
          <p:cNvPicPr preferRelativeResize="0"/>
          <p:nvPr/>
        </p:nvPicPr>
        <p:blipFill rotWithShape="1">
          <a:blip r:embed="rId7">
            <a:alphaModFix/>
          </a:blip>
          <a:srcRect/>
          <a:stretch/>
        </p:blipFill>
        <p:spPr>
          <a:xfrm>
            <a:off x="15222221" y="5599070"/>
            <a:ext cx="476980" cy="448212"/>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5">
            <a:alphaModFix/>
          </a:blip>
          <a:srcRect/>
          <a:stretch/>
        </p:blipFill>
        <p:spPr>
          <a:xfrm>
            <a:off x="12550616" y="3070155"/>
            <a:ext cx="439200" cy="448213"/>
          </a:xfrm>
          <a:prstGeom prst="rect">
            <a:avLst/>
          </a:prstGeom>
          <a:noFill/>
          <a:ln>
            <a:noFill/>
          </a:ln>
        </p:spPr>
      </p:pic>
      <p:pic>
        <p:nvPicPr>
          <p:cNvPr id="19" name="Google Shape;142;p3">
            <a:extLst>
              <a:ext uri="{FF2B5EF4-FFF2-40B4-BE49-F238E27FC236}">
                <a16:creationId xmlns:a16="http://schemas.microsoft.com/office/drawing/2014/main" id="{524BA1EB-9FCA-9E76-48B7-666A2750B634}"/>
              </a:ext>
            </a:extLst>
          </p:cNvPr>
          <p:cNvPicPr preferRelativeResize="0"/>
          <p:nvPr/>
        </p:nvPicPr>
        <p:blipFill rotWithShape="1">
          <a:blip r:embed="rId4">
            <a:alphaModFix/>
          </a:blip>
          <a:srcRect/>
          <a:stretch/>
        </p:blipFill>
        <p:spPr>
          <a:xfrm>
            <a:off x="16330479" y="6471110"/>
            <a:ext cx="476980" cy="448214"/>
          </a:xfrm>
          <a:prstGeom prst="rect">
            <a:avLst/>
          </a:prstGeom>
          <a:noFill/>
          <a:ln>
            <a:noFill/>
          </a:ln>
        </p:spPr>
      </p:pic>
      <p:pic>
        <p:nvPicPr>
          <p:cNvPr id="3" name="Google Shape;142;p3">
            <a:extLst>
              <a:ext uri="{FF2B5EF4-FFF2-40B4-BE49-F238E27FC236}">
                <a16:creationId xmlns:a16="http://schemas.microsoft.com/office/drawing/2014/main" id="{CA791D03-7849-529B-3277-5C305E3511D6}"/>
              </a:ext>
            </a:extLst>
          </p:cNvPr>
          <p:cNvPicPr preferRelativeResize="0"/>
          <p:nvPr/>
        </p:nvPicPr>
        <p:blipFill rotWithShape="1">
          <a:blip r:embed="rId4">
            <a:alphaModFix/>
          </a:blip>
          <a:srcRect/>
          <a:stretch/>
        </p:blipFill>
        <p:spPr>
          <a:xfrm>
            <a:off x="12989816" y="3919499"/>
            <a:ext cx="476980" cy="448214"/>
          </a:xfrm>
          <a:prstGeom prst="rect">
            <a:avLst/>
          </a:prstGeom>
          <a:noFill/>
          <a:ln>
            <a:noFill/>
          </a:ln>
        </p:spPr>
      </p:pic>
      <p:pic>
        <p:nvPicPr>
          <p:cNvPr id="8" name="Google Shape;204;p4">
            <a:extLst>
              <a:ext uri="{FF2B5EF4-FFF2-40B4-BE49-F238E27FC236}">
                <a16:creationId xmlns:a16="http://schemas.microsoft.com/office/drawing/2014/main" id="{6E7F8AC2-1DC8-7262-F724-8EA22E81A2BD}"/>
              </a:ext>
            </a:extLst>
          </p:cNvPr>
          <p:cNvPicPr preferRelativeResize="0"/>
          <p:nvPr/>
        </p:nvPicPr>
        <p:blipFill rotWithShape="1">
          <a:blip r:embed="rId6">
            <a:alphaModFix/>
          </a:blip>
          <a:srcRect/>
          <a:stretch/>
        </p:blipFill>
        <p:spPr>
          <a:xfrm>
            <a:off x="6502393" y="3011458"/>
            <a:ext cx="3742267" cy="1016567"/>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4;p2"/>
          <p:cNvSpPr txBox="1"/>
          <p:nvPr/>
        </p:nvSpPr>
        <p:spPr>
          <a:xfrm>
            <a:off x="422415" y="1837993"/>
            <a:ext cx="6816719" cy="403183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Alerta Alta:</a:t>
            </a:r>
            <a:r>
              <a:rPr kumimoji="0" lang="es-MX"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los departamentos de Antioquia, Arauca, Bogotá, D.C., Bolívar, Boyacá, Caldas, Chocó, Cesar, Cundinamarca, Huila, La Guajira, Magdalena, Sucre, Meta, Nariño, Santander, y Tolima.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rPr>
              <a:t>Alerta Moderada:</a:t>
            </a:r>
            <a:r>
              <a:rPr kumimoji="0" lang="es-MX" sz="1600" b="0" i="0" u="none" strike="noStrike" kern="1200" cap="none" spc="0" normalizeH="0" baseline="0" noProof="0" dirty="0">
                <a:ln>
                  <a:noFill/>
                </a:ln>
                <a:solidFill>
                  <a:srgbClr val="ED7D31"/>
                </a:solidFill>
                <a:effectLst/>
                <a:uLnTx/>
                <a:uFillTx/>
                <a:latin typeface="Verdana"/>
                <a:ea typeface="Verdana"/>
                <a:cs typeface="Verdana"/>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los departamentos </a:t>
            </a:r>
            <a:r>
              <a:rPr kumimoji="0" lang="es-MX" sz="1600" b="0" i="0" u="none" strike="noStrike" kern="1200" cap="none" spc="0" normalizeH="0" baseline="0" noProof="0" dirty="0">
                <a:ln>
                  <a:noFill/>
                </a:ln>
                <a:solidFill>
                  <a:srgbClr val="7F7F7F"/>
                </a:solidFill>
                <a:effectLst/>
                <a:uLnTx/>
                <a:uFillTx/>
                <a:latin typeface="Verdana"/>
                <a:ea typeface="Verdana"/>
                <a:cs typeface="Verdana"/>
                <a:sym typeface="Verdana"/>
              </a:rPr>
              <a:t>de Antioquia, Arauca, Bolívar, Boyacá, Caldas, Caquetá, Casanare, Tolima, Cesar, Cundinamarca, Córdoba, Guaviare, Huila, La Guajira, Meta, Nariño, Norte De Santander, Santander, Sucre, Tolima, Valle Del Cauca y Vichada.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dirty="0">
              <a:ln>
                <a:noFill/>
              </a:ln>
              <a:solidFill>
                <a:prstClr val="black">
                  <a:lumMod val="50000"/>
                  <a:lumOff val="50000"/>
                </a:prstClr>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a:t>
            </a:r>
            <a:r>
              <a:rPr kumimoji="0" lang="es-MX" sz="1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en las regiones de Caribe, Pacífico, Andina, Orinoquía y Amazonía.</a:t>
            </a:r>
            <a:endParaRPr kumimoji="0" lang="it-IT" sz="1600" b="0" i="0" u="none" strike="noStrike" kern="1200" cap="none" spc="0" normalizeH="0" baseline="0" noProof="0" dirty="0">
              <a:ln>
                <a:noFill/>
              </a:ln>
              <a:solidFill>
                <a:srgbClr val="7F7F7F"/>
              </a:solidFill>
              <a:effectLst/>
              <a:uLnTx/>
              <a:uFillTx/>
              <a:latin typeface="Verdana"/>
              <a:ea typeface="Verdana"/>
              <a:cs typeface="Verdana"/>
              <a:sym typeface="Verdana"/>
            </a:endParaRPr>
          </a:p>
        </p:txBody>
      </p:sp>
      <p:sp>
        <p:nvSpPr>
          <p:cNvPr id="6" name="Google Shape;375;p2"/>
          <p:cNvSpPr txBox="1"/>
          <p:nvPr/>
        </p:nvSpPr>
        <p:spPr>
          <a:xfrm>
            <a:off x="2856525" y="1177875"/>
            <a:ext cx="19485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8441F"/>
              </a:buClr>
              <a:buSzPts val="2400"/>
              <a:buFont typeface="Arial"/>
              <a:buNone/>
              <a:tabLst/>
              <a:defRPr/>
            </a:pPr>
            <a:r>
              <a:rPr kumimoji="0" lang="es-MX" sz="2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RESUMEN</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p:cNvSpPr txBox="1"/>
          <p:nvPr/>
        </p:nvSpPr>
        <p:spPr>
          <a:xfrm>
            <a:off x="8090116" y="1177875"/>
            <a:ext cx="33282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Mapa de Pronóstico de la Amenaza por </a:t>
            </a:r>
            <a:r>
              <a:rPr kumimoji="0" lang="es-MX" sz="1100" b="1" i="0" u="none" strike="noStrike" kern="0" cap="none" spc="0" normalizeH="0" baseline="0" noProof="0" dirty="0">
                <a:ln>
                  <a:noFill/>
                </a:ln>
                <a:solidFill>
                  <a:srgbClr val="C00000"/>
                </a:solidFill>
                <a:effectLst/>
                <a:uLnTx/>
                <a:uFillTx/>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49156" y="1608767"/>
            <a:ext cx="3269245" cy="4623196"/>
          </a:xfrm>
          <a:prstGeom prst="rect">
            <a:avLst/>
          </a:prstGeom>
          <a:noFill/>
          <a:ln>
            <a:noFill/>
          </a:ln>
        </p:spPr>
      </p:pic>
    </p:spTree>
    <p:extLst>
      <p:ext uri="{BB962C8B-B14F-4D97-AF65-F5344CB8AC3E}">
        <p14:creationId xmlns:p14="http://schemas.microsoft.com/office/powerpoint/2010/main" val="1081584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a:sym typeface="Verdana"/>
              </a:rPr>
              <a:t>Gráfica de seguimiento de alertas por pronóstico de la amenaza de </a:t>
            </a: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incendios de la cobertura vegetal para Colombia durante los últimos 30 días</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a:t>
            </a: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porcentaje de </a:t>
            </a: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25</a:t>
            </a:r>
            <a:r>
              <a:rPr lang="es-ES" sz="1200" b="1" dirty="0">
                <a:solidFill>
                  <a:srgbClr val="C00000"/>
                </a:solidFill>
                <a:latin typeface="Verdana" panose="020B0604030504040204" pitchFamily="34" charset="0"/>
                <a:ea typeface="Verdana" panose="020B0604030504040204" pitchFamily="34" charset="0"/>
              </a:rPr>
              <a:t> de enero de 2025 </a:t>
            </a:r>
            <a:r>
              <a:rPr lang="es-CO" sz="1200" b="1" dirty="0">
                <a:solidFill>
                  <a:srgbClr val="C00000"/>
                </a:solidFill>
                <a:latin typeface="Verdana" panose="020B0604030504040204" pitchFamily="34" charset="0"/>
                <a:ea typeface="Verdana" panose="020B0604030504040204" pitchFamily="34" charset="0"/>
              </a:rPr>
              <a:t>| 18:00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5" name="Google Shape;385;p3"/>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4538006" y="1790766"/>
            <a:ext cx="2885063" cy="3140450"/>
          </a:xfrm>
          <a:prstGeom prst="rect">
            <a:avLst/>
          </a:prstGeom>
          <a:noFill/>
          <a:ln>
            <a:noFill/>
          </a:ln>
        </p:spPr>
      </p:pic>
      <p:pic>
        <p:nvPicPr>
          <p:cNvPr id="6" name="Google Shape;387;p3"/>
          <p:cNvPicPr preferRelativeResize="0"/>
          <p:nvPr/>
        </p:nvPicPr>
        <p:blipFill>
          <a:blip r:embed="rId5" r:link="rId6">
            <a:extLst>
              <a:ext uri="{28A0092B-C50C-407E-A947-70E740481C1C}">
                <a14:useLocalDpi xmlns:a14="http://schemas.microsoft.com/office/drawing/2010/main" val="0"/>
              </a:ext>
            </a:extLst>
          </a:blip>
          <a:srcRect/>
          <a:stretch>
            <a:fillRect/>
          </a:stretch>
        </p:blipFill>
        <p:spPr>
          <a:xfrm>
            <a:off x="799517" y="1146175"/>
            <a:ext cx="3834661" cy="5422776"/>
          </a:xfrm>
          <a:prstGeom prst="rect">
            <a:avLst/>
          </a:prstGeom>
          <a:noFill/>
          <a:ln>
            <a:noFill/>
          </a:ln>
        </p:spPr>
      </p:pic>
      <p:pic>
        <p:nvPicPr>
          <p:cNvPr id="8" name="Google Shape;389;p3">
            <a:extLst>
              <a:ext uri="{FF2B5EF4-FFF2-40B4-BE49-F238E27FC236}">
                <a16:creationId xmlns:a16="http://schemas.microsoft.com/office/drawing/2014/main" id="{83137C98-F74D-F4D6-BCA3-5C3CC37FA457}"/>
              </a:ext>
            </a:extLst>
          </p:cNvPr>
          <p:cNvPicPr preferRelativeResize="0"/>
          <p:nvPr/>
        </p:nvPicPr>
        <p:blipFill>
          <a:blip r:embed="rId7" r:link="rId8">
            <a:extLst>
              <a:ext uri="{28A0092B-C50C-407E-A947-70E740481C1C}">
                <a14:useLocalDpi xmlns:a14="http://schemas.microsoft.com/office/drawing/2010/main" val="0"/>
              </a:ext>
            </a:extLst>
          </a:blip>
          <a:srcRect/>
          <a:stretch>
            <a:fillRect/>
          </a:stretch>
        </p:blipFill>
        <p:spPr>
          <a:xfrm>
            <a:off x="7128856" y="769938"/>
            <a:ext cx="1506183" cy="4431790"/>
          </a:xfrm>
          <a:prstGeom prst="rect">
            <a:avLst/>
          </a:prstGeom>
          <a:noFill/>
          <a:ln>
            <a:noFill/>
          </a:ln>
        </p:spPr>
      </p:pic>
      <p:pic>
        <p:nvPicPr>
          <p:cNvPr id="9" name="Google Shape;390;p3">
            <a:extLst>
              <a:ext uri="{FF2B5EF4-FFF2-40B4-BE49-F238E27FC236}">
                <a16:creationId xmlns:a16="http://schemas.microsoft.com/office/drawing/2014/main" id="{2F08212F-6389-2CF6-304E-EEC0B2171353}"/>
              </a:ext>
            </a:extLst>
          </p:cNvPr>
          <p:cNvPicPr preferRelativeResize="0"/>
          <p:nvPr/>
        </p:nvPicPr>
        <p:blipFill>
          <a:blip r:embed="rId9" r:link="rId10">
            <a:extLst>
              <a:ext uri="{28A0092B-C50C-407E-A947-70E740481C1C}">
                <a14:useLocalDpi xmlns:a14="http://schemas.microsoft.com/office/drawing/2010/main" val="0"/>
              </a:ext>
            </a:extLst>
          </a:blip>
          <a:srcRect/>
          <a:stretch>
            <a:fillRect/>
          </a:stretch>
        </p:blipFill>
        <p:spPr>
          <a:xfrm>
            <a:off x="10371229" y="769939"/>
            <a:ext cx="1667909" cy="5318123"/>
          </a:xfrm>
          <a:prstGeom prst="rect">
            <a:avLst/>
          </a:prstGeom>
          <a:noFill/>
          <a:ln>
            <a:noFill/>
          </a:ln>
        </p:spPr>
      </p:pic>
      <p:pic>
        <p:nvPicPr>
          <p:cNvPr id="2" name="Google Shape;388;p3">
            <a:extLst>
              <a:ext uri="{FF2B5EF4-FFF2-40B4-BE49-F238E27FC236}">
                <a16:creationId xmlns:a16="http://schemas.microsoft.com/office/drawing/2014/main" id="{2F85339D-92F6-D8C4-2A48-48D394661D33}"/>
              </a:ext>
            </a:extLst>
          </p:cNvPr>
          <p:cNvPicPr preferRelativeResize="0"/>
          <p:nvPr/>
        </p:nvPicPr>
        <p:blipFill>
          <a:blip r:embed="rId11" r:link="rId12">
            <a:extLst>
              <a:ext uri="{28A0092B-C50C-407E-A947-70E740481C1C}">
                <a14:useLocalDpi xmlns:a14="http://schemas.microsoft.com/office/drawing/2010/main" val="0"/>
              </a:ext>
            </a:extLst>
          </a:blip>
          <a:srcRect/>
          <a:stretch>
            <a:fillRect/>
          </a:stretch>
        </p:blipFill>
        <p:spPr>
          <a:xfrm>
            <a:off x="8635039" y="769938"/>
            <a:ext cx="1782913" cy="5544598"/>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5EEEAF-9FCD-B4BA-DD3B-7310F24DBC04}"/>
              </a:ext>
            </a:extLst>
          </p:cNvPr>
          <p:cNvSpPr>
            <a:spLocks noGrp="1"/>
          </p:cNvSpPr>
          <p:nvPr>
            <p:ph type="body" sz="quarter" idx="13"/>
          </p:nvPr>
        </p:nvSpPr>
        <p:spPr>
          <a:xfrm>
            <a:off x="5823277" y="7426083"/>
            <a:ext cx="4003675" cy="158750"/>
          </a:xfrm>
        </p:spPr>
        <p:txBody>
          <a:bodyPr rtlCol="0"/>
          <a:lstStyle/>
          <a:p>
            <a:pPr marL="0" lvl="1" algn="ctr" fontAlgn="auto">
              <a:spcAft>
                <a:spcPts val="0"/>
              </a:spcAft>
              <a:buSzPts val="1200"/>
              <a:defRPr/>
            </a:pPr>
            <a:r>
              <a:rPr lang="es-CO" altLang="es-CO" sz="800" b="1" dirty="0" err="1">
                <a:latin typeface="Arial Narrow" panose="020B0606020202030204" pitchFamily="34" charset="0"/>
                <a:sym typeface="Arial Narrow" panose="020B0606020202030204" pitchFamily="34" charset="0"/>
              </a:rPr>
              <a:t>Hidroestimador</a:t>
            </a:r>
            <a:r>
              <a:rPr lang="es-CO" altLang="es-CO" sz="800" b="1" dirty="0">
                <a:latin typeface="Arial Narrow" panose="020B0606020202030204" pitchFamily="34" charset="0"/>
                <a:sym typeface="Arial Narrow" panose="020B0606020202030204" pitchFamily="34" charset="0"/>
              </a:rPr>
              <a:t> últimas 06 hora</a:t>
            </a:r>
            <a:endParaRPr lang="es-CO" altLang="es-CO" sz="800" dirty="0"/>
          </a:p>
        </p:txBody>
      </p:sp>
      <p:sp>
        <p:nvSpPr>
          <p:cNvPr id="6" name="Marcador de texto 2">
            <a:extLst>
              <a:ext uri="{FF2B5EF4-FFF2-40B4-BE49-F238E27FC236}">
                <a16:creationId xmlns:a16="http://schemas.microsoft.com/office/drawing/2014/main" id="{AED55515-A254-C9C6-F907-411F3B8E6EA6}"/>
              </a:ext>
            </a:extLst>
          </p:cNvPr>
          <p:cNvSpPr txBox="1">
            <a:spLocks/>
          </p:cNvSpPr>
          <p:nvPr/>
        </p:nvSpPr>
        <p:spPr bwMode="auto">
          <a:xfrm>
            <a:off x="2561998" y="7006306"/>
            <a:ext cx="4106636"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fontAlgn="base">
              <a:lnSpc>
                <a:spcPct val="90000"/>
              </a:lnSpc>
              <a:spcBef>
                <a:spcPts val="1000"/>
              </a:spcBef>
              <a:spcAft>
                <a:spcPct val="0"/>
              </a:spcAft>
              <a:buFont typeface="Arial" panose="020B0604020202020204" pitchFamily="34" charset="0"/>
              <a:buNone/>
              <a:defRPr sz="800" b="1" kern="1200">
                <a:solidFill>
                  <a:schemeClr val="tx1">
                    <a:lumMod val="50000"/>
                    <a:lumOff val="50000"/>
                  </a:schemeClr>
                </a:solidFill>
                <a:latin typeface="Verdana" panose="020B0604030504040204" pitchFamily="34" charset="0"/>
                <a:ea typeface="Verdana" panose="020B0604030504040204" pitchFamily="34" charset="0"/>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eaLnBrk="1" fontAlgn="auto" hangingPunct="1">
              <a:spcAft>
                <a:spcPts val="0"/>
              </a:spcAft>
              <a:buSzPts val="1200"/>
              <a:buNone/>
              <a:defRPr/>
            </a:pPr>
            <a:r>
              <a:rPr lang="es-CO" altLang="es-CO" sz="800" b="1" dirty="0" err="1">
                <a:latin typeface="Arial Narrow" panose="020B0606020202030204" pitchFamily="34" charset="0"/>
                <a:sym typeface="Arial Narrow" panose="020B0606020202030204" pitchFamily="34" charset="0"/>
              </a:rPr>
              <a:t>Hidroestimador</a:t>
            </a:r>
            <a:r>
              <a:rPr lang="es-CO" altLang="es-CO" sz="800" b="1" dirty="0">
                <a:latin typeface="Arial Narrow" panose="020B0606020202030204" pitchFamily="34" charset="0"/>
                <a:sym typeface="Arial Narrow" panose="020B0606020202030204" pitchFamily="34" charset="0"/>
              </a:rPr>
              <a:t> últimas 06 horas</a:t>
            </a:r>
          </a:p>
          <a:p>
            <a:pPr marL="0" lvl="1" indent="0" algn="ctr" eaLnBrk="1" fontAlgn="auto" hangingPunct="1">
              <a:spcAft>
                <a:spcPts val="0"/>
              </a:spcAft>
              <a:buSzPts val="1200"/>
              <a:buNone/>
              <a:defRPr/>
            </a:pPr>
            <a:r>
              <a:rPr lang="es-CO" altLang="es-CO" sz="800" b="1" dirty="0">
                <a:latin typeface="Arial Narrow" panose="020B0606020202030204" pitchFamily="34" charset="0"/>
                <a:sym typeface="Arial Narrow" panose="020B0606020202030204" pitchFamily="34" charset="0"/>
              </a:rPr>
              <a:t>Fuente: NOAA- IDEAM</a:t>
            </a:r>
          </a:p>
          <a:p>
            <a:pPr marL="0" lvl="1" indent="0" algn="ctr" eaLnBrk="1" fontAlgn="auto" hangingPunct="1">
              <a:spcAft>
                <a:spcPts val="0"/>
              </a:spcAft>
              <a:buSzPts val="1200"/>
              <a:buNone/>
              <a:defRPr/>
            </a:pPr>
            <a:endParaRPr lang="es-MX" dirty="0"/>
          </a:p>
        </p:txBody>
      </p:sp>
      <p:sp>
        <p:nvSpPr>
          <p:cNvPr id="5" name="CuadroTexto 4">
            <a:extLst>
              <a:ext uri="{FF2B5EF4-FFF2-40B4-BE49-F238E27FC236}">
                <a16:creationId xmlns:a16="http://schemas.microsoft.com/office/drawing/2014/main" id="{9438700B-4505-0D5D-D69A-283740AC097F}"/>
              </a:ext>
            </a:extLst>
          </p:cNvPr>
          <p:cNvSpPr txBox="1"/>
          <p:nvPr/>
        </p:nvSpPr>
        <p:spPr>
          <a:xfrm>
            <a:off x="114291" y="7153946"/>
            <a:ext cx="3926866" cy="430887"/>
          </a:xfrm>
          <a:prstGeom prst="rect">
            <a:avLst/>
          </a:prstGeom>
          <a:noFill/>
        </p:spPr>
        <p:txBody>
          <a:bodyPr wrap="square">
            <a:spAutoFit/>
          </a:bodyPr>
          <a:lstStyle/>
          <a:p>
            <a:pPr algn="ctr"/>
            <a:r>
              <a:rPr lang="es-CO" altLang="es-CO" sz="1050" b="1" dirty="0" err="1">
                <a:latin typeface="Arial Narrow" panose="020B0606020202030204" pitchFamily="34" charset="0"/>
                <a:sym typeface="Arial Narrow" panose="020B0606020202030204" pitchFamily="34" charset="0"/>
              </a:rPr>
              <a:t>Hidroestimador</a:t>
            </a:r>
            <a:r>
              <a:rPr lang="es-CO" altLang="es-CO" sz="1050" b="1" dirty="0">
                <a:latin typeface="Arial Narrow" panose="020B0606020202030204" pitchFamily="34" charset="0"/>
                <a:sym typeface="Arial Narrow" panose="020B0606020202030204" pitchFamily="34" charset="0"/>
              </a:rPr>
              <a:t> últimas 06 horas</a:t>
            </a:r>
          </a:p>
          <a:p>
            <a:pPr algn="ctr"/>
            <a:r>
              <a:rPr lang="es-CO" altLang="es-CO" sz="1050" b="1" dirty="0">
                <a:latin typeface="Arial Narrow" panose="020B0606020202030204" pitchFamily="34" charset="0"/>
                <a:sym typeface="Arial Narrow" panose="020B0606020202030204" pitchFamily="34" charset="0"/>
              </a:rPr>
              <a:t>Fuente: https://re.ssec.wisc.edu/</a:t>
            </a:r>
            <a:endParaRPr lang="es-CO" sz="1050" dirty="0"/>
          </a:p>
        </p:txBody>
      </p:sp>
      <p:sp>
        <p:nvSpPr>
          <p:cNvPr id="4" name="Marcador de texto 3">
            <a:extLst>
              <a:ext uri="{FF2B5EF4-FFF2-40B4-BE49-F238E27FC236}">
                <a16:creationId xmlns:a16="http://schemas.microsoft.com/office/drawing/2014/main" id="{88E2D97B-3224-A72D-9FEB-CEFAED3A1F41}"/>
              </a:ext>
            </a:extLst>
          </p:cNvPr>
          <p:cNvSpPr>
            <a:spLocks noGrp="1"/>
          </p:cNvSpPr>
          <p:nvPr>
            <p:ph type="body" sz="quarter" idx="12"/>
          </p:nvPr>
        </p:nvSpPr>
        <p:spPr>
          <a:xfrm>
            <a:off x="5233904" y="1685365"/>
            <a:ext cx="6501220" cy="4347881"/>
          </a:xfrm>
        </p:spPr>
        <p:txBody>
          <a:bodyPr/>
          <a:lstStyle/>
          <a:p>
            <a:pPr>
              <a:lnSpc>
                <a:spcPct val="107000"/>
              </a:lnSpc>
              <a:spcAft>
                <a:spcPts val="800"/>
              </a:spcAft>
            </a:pPr>
            <a:r>
              <a:rPr lang="es-ES" sz="1800" dirty="0">
                <a:effectLst/>
                <a:cs typeface="Arial Narrow" panose="020B0606020202030204" pitchFamily="34" charset="0"/>
              </a:rPr>
              <a:t>En las últimas horas se ha observado abundante nubosidad sobre el territorio nacional, acompañada de precipitaciones en amplios sectores de la Orinoquía y la Amazonía, incluyendo Vichada, Casanare, Meta, Arauca, Guainía, Vaupés, Guaviare y Caquetá. También se reportaron lluvias dispersas en el oriente del Meta y Cundinamarca, así como en sectores puntuales de Tolima, Antioquia y Cauca.</a:t>
            </a:r>
          </a:p>
          <a:p>
            <a:pPr>
              <a:lnSpc>
                <a:spcPct val="107000"/>
              </a:lnSpc>
              <a:spcAft>
                <a:spcPts val="800"/>
              </a:spcAft>
            </a:pPr>
            <a:r>
              <a:rPr lang="es-ES" sz="1800" dirty="0">
                <a:effectLst/>
                <a:cs typeface="Arial Narrow" panose="020B0606020202030204" pitchFamily="34" charset="0"/>
              </a:rPr>
              <a:t> En el Archipiélago de San Andrés, Providencia y Santa Catalina, el tiempo seco ha sido predominante.</a:t>
            </a:r>
          </a:p>
        </p:txBody>
      </p:sp>
      <p:pic>
        <p:nvPicPr>
          <p:cNvPr id="10" name="Imagen 9">
            <a:extLst>
              <a:ext uri="{FF2B5EF4-FFF2-40B4-BE49-F238E27FC236}">
                <a16:creationId xmlns:a16="http://schemas.microsoft.com/office/drawing/2014/main" id="{D6B3272B-0359-8AD0-C13D-68BB60F9B258}"/>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61851" y="1559860"/>
            <a:ext cx="3692435" cy="420444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oogle Shape;385;p3">
            <a:extLst>
              <a:ext uri="{FF2B5EF4-FFF2-40B4-BE49-F238E27FC236}">
                <a16:creationId xmlns:a16="http://schemas.microsoft.com/office/drawing/2014/main" id="{332DD7BE-1255-38D4-B907-9EE7DB7A3421}"/>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538006" y="1790766"/>
            <a:ext cx="2885063" cy="3140450"/>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25 de enero de 2025</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2" name="Google Shape;387;p3">
            <a:extLst>
              <a:ext uri="{FF2B5EF4-FFF2-40B4-BE49-F238E27FC236}">
                <a16:creationId xmlns:a16="http://schemas.microsoft.com/office/drawing/2014/main" id="{3FDA91E8-48FC-36C4-FF94-187B6246217B}"/>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799517" y="1146175"/>
            <a:ext cx="3834661" cy="5422776"/>
          </a:xfrm>
          <a:prstGeom prst="rect">
            <a:avLst/>
          </a:prstGeom>
          <a:noFill/>
          <a:ln>
            <a:noFill/>
          </a:ln>
        </p:spPr>
      </p:pic>
      <p:pic>
        <p:nvPicPr>
          <p:cNvPr id="2" name="Google Shape;389;p3">
            <a:extLst>
              <a:ext uri="{FF2B5EF4-FFF2-40B4-BE49-F238E27FC236}">
                <a16:creationId xmlns:a16="http://schemas.microsoft.com/office/drawing/2014/main" id="{61E9EF8D-F4A4-7B6A-7D0F-C87C46BC6D62}"/>
              </a:ext>
            </a:extLst>
          </p:cNvPr>
          <p:cNvPicPr preferRelativeResize="0"/>
          <p:nvPr/>
        </p:nvPicPr>
        <p:blipFill>
          <a:blip r:embed="rId6" r:link="rId7">
            <a:extLst>
              <a:ext uri="{28A0092B-C50C-407E-A947-70E740481C1C}">
                <a14:useLocalDpi xmlns:a14="http://schemas.microsoft.com/office/drawing/2010/main" val="0"/>
              </a:ext>
            </a:extLst>
          </a:blip>
          <a:srcRect/>
          <a:stretch>
            <a:fillRect/>
          </a:stretch>
        </p:blipFill>
        <p:spPr>
          <a:xfrm>
            <a:off x="7128856" y="769938"/>
            <a:ext cx="1506183" cy="4431790"/>
          </a:xfrm>
          <a:prstGeom prst="rect">
            <a:avLst/>
          </a:prstGeom>
          <a:noFill/>
          <a:ln>
            <a:noFill/>
          </a:ln>
        </p:spPr>
      </p:pic>
      <p:pic>
        <p:nvPicPr>
          <p:cNvPr id="6" name="Google Shape;390;p3">
            <a:extLst>
              <a:ext uri="{FF2B5EF4-FFF2-40B4-BE49-F238E27FC236}">
                <a16:creationId xmlns:a16="http://schemas.microsoft.com/office/drawing/2014/main" id="{6DF83B10-FD5A-0685-F3D6-48A8BF56BE59}"/>
              </a:ext>
            </a:extLst>
          </p:cNvPr>
          <p:cNvPicPr preferRelativeResize="0"/>
          <p:nvPr/>
        </p:nvPicPr>
        <p:blipFill>
          <a:blip r:embed="rId8" r:link="rId9">
            <a:extLst>
              <a:ext uri="{28A0092B-C50C-407E-A947-70E740481C1C}">
                <a14:useLocalDpi xmlns:a14="http://schemas.microsoft.com/office/drawing/2010/main" val="0"/>
              </a:ext>
            </a:extLst>
          </a:blip>
          <a:srcRect/>
          <a:stretch>
            <a:fillRect/>
          </a:stretch>
        </p:blipFill>
        <p:spPr>
          <a:xfrm>
            <a:off x="10371229" y="769939"/>
            <a:ext cx="1667909" cy="5318123"/>
          </a:xfrm>
          <a:prstGeom prst="rect">
            <a:avLst/>
          </a:prstGeom>
          <a:noFill/>
          <a:ln>
            <a:noFill/>
          </a:ln>
        </p:spPr>
      </p:pic>
      <p:pic>
        <p:nvPicPr>
          <p:cNvPr id="8" name="Google Shape;388;p3">
            <a:extLst>
              <a:ext uri="{FF2B5EF4-FFF2-40B4-BE49-F238E27FC236}">
                <a16:creationId xmlns:a16="http://schemas.microsoft.com/office/drawing/2014/main" id="{4FDC8E05-0B1C-7B1D-53B3-63868D1B8483}"/>
              </a:ext>
            </a:extLst>
          </p:cNvPr>
          <p:cNvPicPr preferRelativeResize="0"/>
          <p:nvPr/>
        </p:nvPicPr>
        <p:blipFill>
          <a:blip r:embed="rId10" r:link="rId11">
            <a:extLst>
              <a:ext uri="{28A0092B-C50C-407E-A947-70E740481C1C}">
                <a14:useLocalDpi xmlns:a14="http://schemas.microsoft.com/office/drawing/2010/main" val="0"/>
              </a:ext>
            </a:extLst>
          </a:blip>
          <a:srcRect/>
          <a:stretch>
            <a:fillRect/>
          </a:stretch>
        </p:blipFill>
        <p:spPr>
          <a:xfrm>
            <a:off x="8635039" y="769938"/>
            <a:ext cx="1782913" cy="5544598"/>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51A3F7F6-81A4-7A71-00E1-88097D0648BB}"/>
              </a:ext>
            </a:extLst>
          </p:cNvPr>
          <p:cNvGraphicFramePr/>
          <p:nvPr/>
        </p:nvGraphicFramePr>
        <p:xfrm>
          <a:off x="5438931" y="1683231"/>
          <a:ext cx="6361363" cy="4572000"/>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898157">
                <a:tc>
                  <a:txBody>
                    <a:bodyPr/>
                    <a:lstStyle/>
                    <a:p>
                      <a:pPr marL="0" marR="0" lvl="0" indent="0" algn="ctr" rtl="0">
                        <a:lnSpc>
                          <a:spcPct val="107000"/>
                        </a:lnSpc>
                        <a:spcBef>
                          <a:spcPts val="0"/>
                        </a:spcBef>
                        <a:spcAft>
                          <a:spcPts val="0"/>
                        </a:spcAft>
                        <a:buClr>
                          <a:srgbClr val="000000"/>
                        </a:buClr>
                        <a:buSzPts val="1100"/>
                        <a:buFont typeface="Arial"/>
                        <a:buNone/>
                      </a:pPr>
                      <a:r>
                        <a:rPr lang="es-CO"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rPr>
                        <a:t>Soledad.</a:t>
                      </a: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BOLÍVAR : El Carmen De Bolívar, Santa Rosa Del Sur, Simití.</a:t>
                      </a:r>
                    </a:p>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CESAR : Agustín Codazzi, Becerril, Bosconia, El Copey, La Paz, Manaure Balcón Del Cesar, Pueblo Bello, San Diego, Valledupar.</a:t>
                      </a:r>
                    </a:p>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LA GUAJIRA : Dibulla, Distracción, El Molino, La Jagua Del Pilar, Riohacha, San Juan Del Cesar, Urumita, Villanueva.</a:t>
                      </a:r>
                    </a:p>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MAGDALENA : Aracataca, Ciénaga, Fundación, Santa Marta.</a:t>
                      </a:r>
                    </a:p>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SUCRE : Ovejas..</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727770"/>
                  </a:ext>
                </a:extLst>
              </a:tr>
              <a:tr h="89815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BOLÍVAR : María La Baja, Morales,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Norosí</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 Río Viejo, San Jacinto, San Martín De Loba, San Pablo.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CESAR : Chiriguaná, Curumaní, Pailitas, San Alberto, San Martín.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CÓRDOBA : Canalete.</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Fonseca.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SUCRE : El Roble.</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647354"/>
                  </a:ext>
                </a:extLst>
              </a:tr>
              <a:tr h="89815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ATLÁNTICO : Manatí, Repelón.</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BOLÍVAR : Achí, Arjona, Barranco De Loba, Cantagallo, Magangué, Montecristo, Pinillos, Tiquisio.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CESAR : La Jagua De Ibirico, Pelaya.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CÓRDOBA : Cereté, Chimá, Ciénaga De Oro, Montelíbano, Planeta Rica, Puerto Libertador, San Bernardo Del Viento.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Maicao, Manaure.</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MAGDALENA : Pivijay.</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SUCRE : Chalán, Colosó, Corozal, Sampués, San Benito Abad.</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96442"/>
                  </a:ext>
                </a:extLst>
              </a:tr>
            </a:tbl>
          </a:graphicData>
        </a:graphic>
      </p:graphicFrame>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07872" y="898592"/>
            <a:ext cx="4894748" cy="5686256"/>
          </a:xfrm>
          <a:prstGeom prst="rect">
            <a:avLst/>
          </a:prstGeom>
          <a:noFill/>
          <a:ln>
            <a:noFill/>
          </a:ln>
        </p:spPr>
      </p:pic>
      <p:pic>
        <p:nvPicPr>
          <p:cNvPr id="15" name="Google Shape;400;p4"/>
          <p:cNvPicPr preferRelativeResize="0"/>
          <p:nvPr/>
        </p:nvPicPr>
        <p:blipFill rotWithShape="1">
          <a:blip r:embed="rId4">
            <a:alphaModFix/>
          </a:blip>
          <a:srcRect/>
          <a:stretch/>
        </p:blipFill>
        <p:spPr>
          <a:xfrm>
            <a:off x="5665435" y="4987754"/>
            <a:ext cx="457200" cy="446694"/>
          </a:xfrm>
          <a:prstGeom prst="rect">
            <a:avLst/>
          </a:prstGeom>
          <a:noFill/>
          <a:ln>
            <a:noFill/>
          </a:ln>
        </p:spPr>
      </p:pic>
      <p:pic>
        <p:nvPicPr>
          <p:cNvPr id="16" name="Google Shape;406;p4" descr="Recurso 25.png"/>
          <p:cNvPicPr preferRelativeResize="0"/>
          <p:nvPr/>
        </p:nvPicPr>
        <p:blipFill rotWithShape="1">
          <a:blip r:embed="rId5">
            <a:alphaModFix/>
          </a:blip>
          <a:srcRect/>
          <a:stretch/>
        </p:blipFill>
        <p:spPr>
          <a:xfrm>
            <a:off x="5665435" y="2293024"/>
            <a:ext cx="457200" cy="446694"/>
          </a:xfrm>
          <a:prstGeom prst="rect">
            <a:avLst/>
          </a:prstGeom>
          <a:noFill/>
          <a:ln>
            <a:noFill/>
          </a:ln>
        </p:spPr>
      </p:pic>
      <p:pic>
        <p:nvPicPr>
          <p:cNvPr id="17" name="Google Shape;407;p4"/>
          <p:cNvPicPr preferRelativeResize="0"/>
          <p:nvPr/>
        </p:nvPicPr>
        <p:blipFill rotWithShape="1">
          <a:blip r:embed="rId6">
            <a:alphaModFix/>
          </a:blip>
          <a:srcRect/>
          <a:stretch/>
        </p:blipFill>
        <p:spPr>
          <a:xfrm>
            <a:off x="5665435" y="3543029"/>
            <a:ext cx="457200" cy="445047"/>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7">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7">
            <a:alphaModFix/>
          </a:blip>
          <a:srcRect/>
          <a:stretch/>
        </p:blipFill>
        <p:spPr>
          <a:xfrm>
            <a:off x="12192000" y="7613943"/>
            <a:ext cx="4343194" cy="1266590"/>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5" name="Google Shape;397;p4">
            <a:extLst>
              <a:ext uri="{FF2B5EF4-FFF2-40B4-BE49-F238E27FC236}">
                <a16:creationId xmlns:a16="http://schemas.microsoft.com/office/drawing/2014/main" id="{452D440A-6078-976C-F17C-7619F5F737F8}"/>
              </a:ext>
            </a:extLst>
          </p:cNvPr>
          <p:cNvGraphicFramePr/>
          <p:nvPr/>
        </p:nvGraphicFramePr>
        <p:xfrm>
          <a:off x="4611155" y="2194242"/>
          <a:ext cx="7441721" cy="2346960"/>
        </p:xfrm>
        <a:graphic>
          <a:graphicData uri="http://schemas.openxmlformats.org/drawingml/2006/table">
            <a:tbl>
              <a:tblPr>
                <a:noFill/>
              </a:tblPr>
              <a:tblGrid>
                <a:gridCol w="982829">
                  <a:extLst>
                    <a:ext uri="{9D8B030D-6E8A-4147-A177-3AD203B41FA5}">
                      <a16:colId xmlns:a16="http://schemas.microsoft.com/office/drawing/2014/main" val="20000"/>
                    </a:ext>
                  </a:extLst>
                </a:gridCol>
                <a:gridCol w="6458892">
                  <a:extLst>
                    <a:ext uri="{9D8B030D-6E8A-4147-A177-3AD203B41FA5}">
                      <a16:colId xmlns:a16="http://schemas.microsoft.com/office/drawing/2014/main" val="20001"/>
                    </a:ext>
                  </a:extLst>
                </a:gridCol>
              </a:tblGrid>
              <a:tr h="3569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85391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ANTIOQUIA : Abejorral, Angelópolis, Bello, Belmira, Caldas, Copacabana, Ebéjico, Heliconia, La Estrella, La Pintada, Medellín, Montebello, Retiro, San Jerónimo, San Pedro De Los Milagros, Santa Bárbara, Sopetrán.</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BOGOTÁ, D.C. : Bogotá, D.C..</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BOYACÁ : Paipa.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CALDAS : Aguadas.</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Carmen De Carupa, Cáqueza, Fosca, Fúquene, Guachetá, Une, Villa De San Diego De Ubaté.</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HUILA : Baraya, Colombia, Neiva, Rivera, Tello, Villavieja.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SANTANDER : Concepción.</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TOLIMA : Alpujarra, Dolores, Ibagué.</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4136786"/>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4">
            <a:alphaModFix/>
          </a:blip>
          <a:srcRect/>
          <a:stretch/>
        </p:blipFill>
        <p:spPr>
          <a:xfrm>
            <a:off x="13133559" y="3483551"/>
            <a:ext cx="457200" cy="446400"/>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7" name="Google Shape;400;p4">
            <a:extLst>
              <a:ext uri="{FF2B5EF4-FFF2-40B4-BE49-F238E27FC236}">
                <a16:creationId xmlns:a16="http://schemas.microsoft.com/office/drawing/2014/main" id="{997731BA-72F7-CB94-BB58-5482D9803B49}"/>
              </a:ext>
            </a:extLst>
          </p:cNvPr>
          <p:cNvPicPr preferRelativeResize="0"/>
          <p:nvPr/>
        </p:nvPicPr>
        <p:blipFill rotWithShape="1">
          <a:blip r:embed="rId5">
            <a:alphaModFix/>
          </a:blip>
          <a:srcRect/>
          <a:stretch/>
        </p:blipFill>
        <p:spPr>
          <a:xfrm>
            <a:off x="13746688" y="5100641"/>
            <a:ext cx="475075" cy="446694"/>
          </a:xfrm>
          <a:prstGeom prst="rect">
            <a:avLst/>
          </a:prstGeom>
          <a:noFill/>
          <a:ln>
            <a:noFill/>
          </a:ln>
        </p:spPr>
      </p:pic>
      <p:pic>
        <p:nvPicPr>
          <p:cNvPr id="4" name="Google Shape;407;p4">
            <a:extLst>
              <a:ext uri="{FF2B5EF4-FFF2-40B4-BE49-F238E27FC236}">
                <a16:creationId xmlns:a16="http://schemas.microsoft.com/office/drawing/2014/main" id="{61F22BFE-6E74-EAC6-9998-0D3477BFABB7}"/>
              </a:ext>
            </a:extLst>
          </p:cNvPr>
          <p:cNvPicPr preferRelativeResize="0"/>
          <p:nvPr/>
        </p:nvPicPr>
        <p:blipFill rotWithShape="1">
          <a:blip r:embed="rId6">
            <a:alphaModFix/>
          </a:blip>
          <a:srcRect/>
          <a:stretch/>
        </p:blipFill>
        <p:spPr>
          <a:xfrm>
            <a:off x="13590759" y="5100641"/>
            <a:ext cx="475075" cy="445047"/>
          </a:xfrm>
          <a:prstGeom prst="rect">
            <a:avLst/>
          </a:prstGeom>
          <a:noFill/>
          <a:ln>
            <a:noFill/>
          </a:ln>
        </p:spPr>
      </p:pic>
      <p:pic>
        <p:nvPicPr>
          <p:cNvPr id="9" name="Google Shape;204;p4">
            <a:extLst>
              <a:ext uri="{FF2B5EF4-FFF2-40B4-BE49-F238E27FC236}">
                <a16:creationId xmlns:a16="http://schemas.microsoft.com/office/drawing/2014/main" id="{F2382F75-ED63-7FA8-475B-2731A80C0F7E}"/>
              </a:ext>
            </a:extLst>
          </p:cNvPr>
          <p:cNvPicPr preferRelativeResize="0"/>
          <p:nvPr/>
        </p:nvPicPr>
        <p:blipFill rotWithShape="1">
          <a:blip r:embed="rId7">
            <a:alphaModFix/>
          </a:blip>
          <a:srcRect/>
          <a:stretch/>
        </p:blipFill>
        <p:spPr>
          <a:xfrm>
            <a:off x="12752662" y="2194242"/>
            <a:ext cx="4343194" cy="1266590"/>
          </a:xfrm>
          <a:prstGeom prst="rect">
            <a:avLst/>
          </a:prstGeom>
          <a:noFill/>
          <a:ln>
            <a:noFill/>
          </a:ln>
        </p:spPr>
      </p:pic>
      <p:pic>
        <p:nvPicPr>
          <p:cNvPr id="3" name="Google Shape;406;p4" descr="Recurso 25.png">
            <a:extLst>
              <a:ext uri="{FF2B5EF4-FFF2-40B4-BE49-F238E27FC236}">
                <a16:creationId xmlns:a16="http://schemas.microsoft.com/office/drawing/2014/main" id="{32C4FBE1-D504-AFAB-7CBF-1B2D05199B68}"/>
              </a:ext>
            </a:extLst>
          </p:cNvPr>
          <p:cNvPicPr preferRelativeResize="0"/>
          <p:nvPr/>
        </p:nvPicPr>
        <p:blipFill rotWithShape="1">
          <a:blip r:embed="rId4">
            <a:alphaModFix/>
          </a:blip>
          <a:srcRect/>
          <a:stretch/>
        </p:blipFill>
        <p:spPr>
          <a:xfrm>
            <a:off x="4901296" y="3560915"/>
            <a:ext cx="457200" cy="446400"/>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C2C6E-4F39-9AD0-3A6C-F6FC04D44C05}"/>
            </a:ext>
          </a:extLst>
        </p:cNvPr>
        <p:cNvGrpSpPr/>
        <p:nvPr/>
      </p:nvGrpSpPr>
      <p:grpSpPr>
        <a:xfrm>
          <a:off x="0" y="0"/>
          <a:ext cx="0" cy="0"/>
          <a:chOff x="0" y="0"/>
          <a:chExt cx="0" cy="0"/>
        </a:xfrm>
      </p:grpSpPr>
      <p:graphicFrame>
        <p:nvGraphicFramePr>
          <p:cNvPr id="6" name="Google Shape;397;p4">
            <a:extLst>
              <a:ext uri="{FF2B5EF4-FFF2-40B4-BE49-F238E27FC236}">
                <a16:creationId xmlns:a16="http://schemas.microsoft.com/office/drawing/2014/main" id="{324DF5EC-DF62-C03F-72A5-AFDC977D6299}"/>
              </a:ext>
            </a:extLst>
          </p:cNvPr>
          <p:cNvGraphicFramePr/>
          <p:nvPr/>
        </p:nvGraphicFramePr>
        <p:xfrm>
          <a:off x="4613707" y="1699919"/>
          <a:ext cx="7243847" cy="4328160"/>
        </p:xfrm>
        <a:graphic>
          <a:graphicData uri="http://schemas.openxmlformats.org/drawingml/2006/table">
            <a:tbl>
              <a:tblPr>
                <a:noFill/>
              </a:tblPr>
              <a:tblGrid>
                <a:gridCol w="991332">
                  <a:extLst>
                    <a:ext uri="{9D8B030D-6E8A-4147-A177-3AD203B41FA5}">
                      <a16:colId xmlns:a16="http://schemas.microsoft.com/office/drawing/2014/main" val="20000"/>
                    </a:ext>
                  </a:extLst>
                </a:gridCol>
                <a:gridCol w="6252515">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89815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ANTIOQUIA : Amagá, Anzá, Armenia, Barbosa, Caicedo, Donmatías, Entrerríos, Envigado, Fredonia, Girardota, Guadalupe, Guarne, Itagüí, Jericó, La Ceja, Liborina, Nariño, Olaya, Sabaneta, Santa Fé De Antioquia, Tarso, Támesis, Urrao, Valparaíso, Venecia, Anorí, San Luis, San Carlos.</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BOYACÁ : Aquitania, Arcabuco, Belén, Cerinza, Chiscas, Chita, Chivor, Chíquiza, Covarachía, Cómbita, Duitama, Guateque, Guayatá, Güicán De La Sierra, La Capilla, Labranzagrande, Pajarito, Paya, Páez, Ráquira, San Luis De Gaceno, Santa María, Santa Rosa De Viterbo, Socotá, Sotaquirá, Tipacoque, Villa De Leyva.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CALDAS : Pácora, Salamina.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Agua De Dios, Anapoima, Apulo, Arbeláez, Bituima, Bojacá, Cajicá, Chipaque, Choachí, Chía, Cota, Cucunubá, El Colegio, Fusagasugá, Fómeque, Gachalá, Gachetá, Gama, Granada, Guasca, Guatavita, Guayabetal, Gutiérrez, Jerusalén, Junín, La Calera, La Mesa, Lenguazaque, Machetá, Madrid, Manta, Medina, Mosquera, Nilo, Paratebueno, Pasca, Pulí, Quetame, Quipile, San Antonio Del Tequendama, San Juan De Rioseco, Sibaté, Silvania, Soacha, Sopó, Subachoque, Susa, Sutatausa, Tabio, Tena, Tenjo, Tibacuy, Tocaima, Ubalá, Vianí, Viotá, Zipaquirá.</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HUILA : Agrado, Aipe, Algeciras, Campoalegre, Elías, Garzón, Gigante, Guadalupe, Oporapa, Paicol, Pital, Suaza, Tarqui, Tesalia, Timaná.</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NORTE DE SANTANDER : Cucutilla, Cáchira, El Carmen, La Esperanza, Ocaña, Toledo, Villa Caro, Ábrego.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SANTANDER : Piedecuesta, Capitanejo, Carcasí, Cerrito, El Playón, Encino, Enciso, Gámbita, Onzaga, San José De Miranda, San Miguel, Suratá.</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TOLIMA : San Luis, Anzoátegui, Armero, Cajamarca, Chaparral, Honda, Murillo, Natagaima, Roncesvalles, Rovira, Santa Isabel.</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727770"/>
                  </a:ext>
                </a:extLst>
              </a:tr>
            </a:tbl>
          </a:graphicData>
        </a:graphic>
      </p:graphicFrame>
      <p:pic>
        <p:nvPicPr>
          <p:cNvPr id="8" name="Google Shape;417;p5">
            <a:extLst>
              <a:ext uri="{FF2B5EF4-FFF2-40B4-BE49-F238E27FC236}">
                <a16:creationId xmlns:a16="http://schemas.microsoft.com/office/drawing/2014/main" id="{EBD47F81-8064-9CD9-A8CD-0C4AC807431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a:extLst>
              <a:ext uri="{FF2B5EF4-FFF2-40B4-BE49-F238E27FC236}">
                <a16:creationId xmlns:a16="http://schemas.microsoft.com/office/drawing/2014/main" id="{B345222F-E6AF-3A2F-4831-BAB03A691685}"/>
              </a:ext>
            </a:extLst>
          </p:cNvPr>
          <p:cNvPicPr preferRelativeResize="0"/>
          <p:nvPr/>
        </p:nvPicPr>
        <p:blipFill rotWithShape="1">
          <a:blip r:embed="rId4">
            <a:alphaModFix/>
          </a:blip>
          <a:srcRect/>
          <a:stretch/>
        </p:blipFill>
        <p:spPr>
          <a:xfrm>
            <a:off x="13133559" y="3483551"/>
            <a:ext cx="457200" cy="446400"/>
          </a:xfrm>
          <a:prstGeom prst="rect">
            <a:avLst/>
          </a:prstGeom>
          <a:noFill/>
          <a:ln>
            <a:noFill/>
          </a:ln>
        </p:spPr>
      </p:pic>
      <p:sp>
        <p:nvSpPr>
          <p:cNvPr id="2" name="Marcador de texto 3">
            <a:extLst>
              <a:ext uri="{FF2B5EF4-FFF2-40B4-BE49-F238E27FC236}">
                <a16:creationId xmlns:a16="http://schemas.microsoft.com/office/drawing/2014/main" id="{BEA88154-9BEB-980D-F78F-F872A439A8B9}"/>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4" name="Google Shape;407;p4">
            <a:extLst>
              <a:ext uri="{FF2B5EF4-FFF2-40B4-BE49-F238E27FC236}">
                <a16:creationId xmlns:a16="http://schemas.microsoft.com/office/drawing/2014/main" id="{6B6EAA00-73C5-4988-C398-238DB1CEE884}"/>
              </a:ext>
            </a:extLst>
          </p:cNvPr>
          <p:cNvPicPr preferRelativeResize="0"/>
          <p:nvPr/>
        </p:nvPicPr>
        <p:blipFill rotWithShape="1">
          <a:blip r:embed="rId5">
            <a:alphaModFix/>
          </a:blip>
          <a:srcRect/>
          <a:stretch/>
        </p:blipFill>
        <p:spPr>
          <a:xfrm>
            <a:off x="4845486" y="3412876"/>
            <a:ext cx="475075" cy="445047"/>
          </a:xfrm>
          <a:prstGeom prst="rect">
            <a:avLst/>
          </a:prstGeom>
          <a:noFill/>
          <a:ln>
            <a:noFill/>
          </a:ln>
        </p:spPr>
      </p:pic>
      <p:pic>
        <p:nvPicPr>
          <p:cNvPr id="9" name="Google Shape;204;p4">
            <a:extLst>
              <a:ext uri="{FF2B5EF4-FFF2-40B4-BE49-F238E27FC236}">
                <a16:creationId xmlns:a16="http://schemas.microsoft.com/office/drawing/2014/main" id="{D5E29B68-830D-37A7-E7A2-35F619E6214B}"/>
              </a:ext>
            </a:extLst>
          </p:cNvPr>
          <p:cNvPicPr preferRelativeResize="0"/>
          <p:nvPr/>
        </p:nvPicPr>
        <p:blipFill rotWithShape="1">
          <a:blip r:embed="rId6">
            <a:alphaModFix/>
          </a:blip>
          <a:srcRect/>
          <a:stretch/>
        </p:blipFill>
        <p:spPr>
          <a:xfrm>
            <a:off x="12752662" y="2194242"/>
            <a:ext cx="4343194" cy="1266590"/>
          </a:xfrm>
          <a:prstGeom prst="rect">
            <a:avLst/>
          </a:prstGeom>
          <a:noFill/>
          <a:ln>
            <a:noFill/>
          </a:ln>
        </p:spPr>
      </p:pic>
      <p:pic>
        <p:nvPicPr>
          <p:cNvPr id="3" name="Google Shape;406;p4" descr="Recurso 25.png">
            <a:extLst>
              <a:ext uri="{FF2B5EF4-FFF2-40B4-BE49-F238E27FC236}">
                <a16:creationId xmlns:a16="http://schemas.microsoft.com/office/drawing/2014/main" id="{BF4F3541-64B1-95D1-8C5C-B0CFF3A72467}"/>
              </a:ext>
            </a:extLst>
          </p:cNvPr>
          <p:cNvPicPr preferRelativeResize="0"/>
          <p:nvPr/>
        </p:nvPicPr>
        <p:blipFill rotWithShape="1">
          <a:blip r:embed="rId4">
            <a:alphaModFix/>
          </a:blip>
          <a:srcRect/>
          <a:stretch/>
        </p:blipFill>
        <p:spPr>
          <a:xfrm>
            <a:off x="13946555" y="5410248"/>
            <a:ext cx="457200" cy="446400"/>
          </a:xfrm>
          <a:prstGeom prst="rect">
            <a:avLst/>
          </a:prstGeom>
          <a:noFill/>
          <a:ln>
            <a:noFill/>
          </a:ln>
        </p:spPr>
      </p:pic>
      <p:pic>
        <p:nvPicPr>
          <p:cNvPr id="7" name="Google Shape;400;p4">
            <a:extLst>
              <a:ext uri="{FF2B5EF4-FFF2-40B4-BE49-F238E27FC236}">
                <a16:creationId xmlns:a16="http://schemas.microsoft.com/office/drawing/2014/main" id="{BAE95877-56CB-8FFC-B7D8-A5A3DFA0DA15}"/>
              </a:ext>
            </a:extLst>
          </p:cNvPr>
          <p:cNvPicPr preferRelativeResize="0"/>
          <p:nvPr/>
        </p:nvPicPr>
        <p:blipFill rotWithShape="1">
          <a:blip r:embed="rId7">
            <a:alphaModFix/>
          </a:blip>
          <a:srcRect/>
          <a:stretch/>
        </p:blipFill>
        <p:spPr>
          <a:xfrm>
            <a:off x="12459557" y="4852745"/>
            <a:ext cx="475075" cy="446694"/>
          </a:xfrm>
          <a:prstGeom prst="rect">
            <a:avLst/>
          </a:prstGeom>
          <a:noFill/>
          <a:ln>
            <a:noFill/>
          </a:ln>
        </p:spPr>
      </p:pic>
    </p:spTree>
    <p:extLst>
      <p:ext uri="{BB962C8B-B14F-4D97-AF65-F5344CB8AC3E}">
        <p14:creationId xmlns:p14="http://schemas.microsoft.com/office/powerpoint/2010/main" val="2441729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C677-DDA2-A2CD-F0D6-DE18A513D1C7}"/>
            </a:ext>
          </a:extLst>
        </p:cNvPr>
        <p:cNvGrpSpPr/>
        <p:nvPr/>
      </p:nvGrpSpPr>
      <p:grpSpPr>
        <a:xfrm>
          <a:off x="0" y="0"/>
          <a:ext cx="0" cy="0"/>
          <a:chOff x="0" y="0"/>
          <a:chExt cx="0" cy="0"/>
        </a:xfrm>
      </p:grpSpPr>
      <p:graphicFrame>
        <p:nvGraphicFramePr>
          <p:cNvPr id="6" name="Google Shape;397;p4">
            <a:extLst>
              <a:ext uri="{FF2B5EF4-FFF2-40B4-BE49-F238E27FC236}">
                <a16:creationId xmlns:a16="http://schemas.microsoft.com/office/drawing/2014/main" id="{FDB16EB2-C6C6-E5D4-9D38-178F9BA5B016}"/>
              </a:ext>
            </a:extLst>
          </p:cNvPr>
          <p:cNvGraphicFramePr/>
          <p:nvPr/>
        </p:nvGraphicFramePr>
        <p:xfrm>
          <a:off x="4678864" y="1254168"/>
          <a:ext cx="7243847" cy="4175760"/>
        </p:xfrm>
        <a:graphic>
          <a:graphicData uri="http://schemas.openxmlformats.org/drawingml/2006/table">
            <a:tbl>
              <a:tblPr>
                <a:noFill/>
              </a:tblPr>
              <a:tblGrid>
                <a:gridCol w="991332">
                  <a:extLst>
                    <a:ext uri="{9D8B030D-6E8A-4147-A177-3AD203B41FA5}">
                      <a16:colId xmlns:a16="http://schemas.microsoft.com/office/drawing/2014/main" val="20000"/>
                    </a:ext>
                  </a:extLst>
                </a:gridCol>
                <a:gridCol w="6252515">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89815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ANTIOQUIA : Abriaquí, Argelia, Betulia, Caramanta, Concordia, El Carmen De Viboral, Ituango, Jardín, Pueblorrico, Sabanalarga, Salgar, San Andrés De Cuerquía, Titiribí, Valdivia.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BOYACÁ : Berbeo, Boavita, Campohermoso, Chitaraque, Cubará, Guacamayas, La Uvita, Miraflores, Moniquirá, Pauna, Pisba, San Eduardo, San Mateo, San Miguel De Sema, Sativanorte, Soatá, Somondoco, Susacón, Tibasosa, Togüí, Tutazá, Zetaquira, Úmbita.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CALDAS : Belalcázar, Marulanda, Norcasia, Riosucio, Supía.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Albán, Anolaima, Beltrán, Cabrera, Cachipay, Cogua, El Rosal, Facatativá, Funza, Girardot, Guaduas, Guataquí, Guayabal De Síquima, Nariño, Pacho, Pandi, Ricaurte, San Cayetano, San Francisco, Sasaima, Simijaca, Supatá, Tausa, Tibirita, Venecia, Villapinzón, Zipacón.</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HUILA : Altamira, Hobo, La Argentina, La Plata, Nátaga, Pitalito, Íquira.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NORTE DE SANTANDER : Arboledas, Bucarasica, Chitagá, El Zulia, Salazar.</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QUINDÍO : Calarcá, Córdoba, Génova, Pijao, Salento.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RISARALDA : Pereira.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SANTANDER : Aguada, Aratoca, Barichara, Betulia, Bolívar, Cabrera, Cepitá, Charalá, Chima, Chipatá, Cimitarra, Confines, Contratación, Coromoro, Curití, El Carmen De Chucurí, El Guacamayo, El Peñón, Florián, Galán, Guaca, Hato, Jesús María, Jordán, La Belleza, La Paz, Landázuri, Los Santos, Macaravita, Mogotes, Molagavita, Málaga, Ocamonte, Oiba, Palmar, Pinchote, Páramo, San Andrés, San Gil, San Joaquín, San Vicente De Chucurí, Santa Bárbara, Santa Helena Del Opón, Simacota, Socorro, Sucre, Villanueva, Vélez.</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TOLIMA : Alvarado, Ataco, Carmen De Apicalá, Casabianca, Coello, Coyaima, Cunday, Espinal, Falan, Flandes, Guamo, Icononzo, Lérida, Líbano, Melgar, Ortega, Piedras, Prado, Purificación, Rioblanco, Saldaña, Suárez, Valle De San Juan, Venadillo.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647354"/>
                  </a:ext>
                </a:extLst>
              </a:tr>
            </a:tbl>
          </a:graphicData>
        </a:graphic>
      </p:graphicFrame>
      <p:pic>
        <p:nvPicPr>
          <p:cNvPr id="8" name="Google Shape;417;p5">
            <a:extLst>
              <a:ext uri="{FF2B5EF4-FFF2-40B4-BE49-F238E27FC236}">
                <a16:creationId xmlns:a16="http://schemas.microsoft.com/office/drawing/2014/main" id="{1E9CA605-D2CD-179C-025D-C9280E0B88FA}"/>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a:extLst>
              <a:ext uri="{FF2B5EF4-FFF2-40B4-BE49-F238E27FC236}">
                <a16:creationId xmlns:a16="http://schemas.microsoft.com/office/drawing/2014/main" id="{930D18DE-B0E1-7175-987D-411AB0405A42}"/>
              </a:ext>
            </a:extLst>
          </p:cNvPr>
          <p:cNvPicPr preferRelativeResize="0"/>
          <p:nvPr/>
        </p:nvPicPr>
        <p:blipFill rotWithShape="1">
          <a:blip r:embed="rId4">
            <a:alphaModFix/>
          </a:blip>
          <a:srcRect/>
          <a:stretch/>
        </p:blipFill>
        <p:spPr>
          <a:xfrm>
            <a:off x="13133559" y="3483551"/>
            <a:ext cx="457200" cy="446400"/>
          </a:xfrm>
          <a:prstGeom prst="rect">
            <a:avLst/>
          </a:prstGeom>
          <a:noFill/>
          <a:ln>
            <a:noFill/>
          </a:ln>
        </p:spPr>
      </p:pic>
      <p:sp>
        <p:nvSpPr>
          <p:cNvPr id="2" name="Marcador de texto 3">
            <a:extLst>
              <a:ext uri="{FF2B5EF4-FFF2-40B4-BE49-F238E27FC236}">
                <a16:creationId xmlns:a16="http://schemas.microsoft.com/office/drawing/2014/main" id="{1FBBEA22-1F78-DDBD-A465-B157BA5DAD49}"/>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4" name="Google Shape;407;p4">
            <a:extLst>
              <a:ext uri="{FF2B5EF4-FFF2-40B4-BE49-F238E27FC236}">
                <a16:creationId xmlns:a16="http://schemas.microsoft.com/office/drawing/2014/main" id="{FCDB1001-46C5-3E1E-C88E-65B2F9A91405}"/>
              </a:ext>
            </a:extLst>
          </p:cNvPr>
          <p:cNvPicPr preferRelativeResize="0"/>
          <p:nvPr/>
        </p:nvPicPr>
        <p:blipFill rotWithShape="1">
          <a:blip r:embed="rId5">
            <a:alphaModFix/>
          </a:blip>
          <a:srcRect/>
          <a:stretch/>
        </p:blipFill>
        <p:spPr>
          <a:xfrm>
            <a:off x="13471480" y="4762280"/>
            <a:ext cx="475075" cy="445047"/>
          </a:xfrm>
          <a:prstGeom prst="rect">
            <a:avLst/>
          </a:prstGeom>
          <a:noFill/>
          <a:ln>
            <a:noFill/>
          </a:ln>
        </p:spPr>
      </p:pic>
      <p:pic>
        <p:nvPicPr>
          <p:cNvPr id="9" name="Google Shape;204;p4">
            <a:extLst>
              <a:ext uri="{FF2B5EF4-FFF2-40B4-BE49-F238E27FC236}">
                <a16:creationId xmlns:a16="http://schemas.microsoft.com/office/drawing/2014/main" id="{CE719E7D-77F5-69F5-D1C8-BB84DA475AEF}"/>
              </a:ext>
            </a:extLst>
          </p:cNvPr>
          <p:cNvPicPr preferRelativeResize="0"/>
          <p:nvPr/>
        </p:nvPicPr>
        <p:blipFill rotWithShape="1">
          <a:blip r:embed="rId6">
            <a:alphaModFix/>
          </a:blip>
          <a:srcRect/>
          <a:stretch/>
        </p:blipFill>
        <p:spPr>
          <a:xfrm>
            <a:off x="12752662" y="2194242"/>
            <a:ext cx="4343194" cy="1266590"/>
          </a:xfrm>
          <a:prstGeom prst="rect">
            <a:avLst/>
          </a:prstGeom>
          <a:noFill/>
          <a:ln>
            <a:noFill/>
          </a:ln>
        </p:spPr>
      </p:pic>
      <p:pic>
        <p:nvPicPr>
          <p:cNvPr id="3" name="Google Shape;406;p4" descr="Recurso 25.png">
            <a:extLst>
              <a:ext uri="{FF2B5EF4-FFF2-40B4-BE49-F238E27FC236}">
                <a16:creationId xmlns:a16="http://schemas.microsoft.com/office/drawing/2014/main" id="{1179C07D-4376-9975-7D3E-78ED40B66A67}"/>
              </a:ext>
            </a:extLst>
          </p:cNvPr>
          <p:cNvPicPr preferRelativeResize="0"/>
          <p:nvPr/>
        </p:nvPicPr>
        <p:blipFill rotWithShape="1">
          <a:blip r:embed="rId4">
            <a:alphaModFix/>
          </a:blip>
          <a:srcRect/>
          <a:stretch/>
        </p:blipFill>
        <p:spPr>
          <a:xfrm>
            <a:off x="13946555" y="5410248"/>
            <a:ext cx="457200" cy="446400"/>
          </a:xfrm>
          <a:prstGeom prst="rect">
            <a:avLst/>
          </a:prstGeom>
          <a:noFill/>
          <a:ln>
            <a:noFill/>
          </a:ln>
        </p:spPr>
      </p:pic>
      <p:pic>
        <p:nvPicPr>
          <p:cNvPr id="7" name="Google Shape;400;p4">
            <a:extLst>
              <a:ext uri="{FF2B5EF4-FFF2-40B4-BE49-F238E27FC236}">
                <a16:creationId xmlns:a16="http://schemas.microsoft.com/office/drawing/2014/main" id="{3B10B530-B944-7FD4-333E-65B6B160B19C}"/>
              </a:ext>
            </a:extLst>
          </p:cNvPr>
          <p:cNvPicPr preferRelativeResize="0"/>
          <p:nvPr/>
        </p:nvPicPr>
        <p:blipFill rotWithShape="1">
          <a:blip r:embed="rId7">
            <a:alphaModFix/>
          </a:blip>
          <a:srcRect/>
          <a:stretch/>
        </p:blipFill>
        <p:spPr>
          <a:xfrm>
            <a:off x="4941277" y="3325785"/>
            <a:ext cx="475075" cy="446694"/>
          </a:xfrm>
          <a:prstGeom prst="rect">
            <a:avLst/>
          </a:prstGeom>
          <a:noFill/>
          <a:ln>
            <a:noFill/>
          </a:ln>
        </p:spPr>
      </p:pic>
    </p:spTree>
    <p:extLst>
      <p:ext uri="{BB962C8B-B14F-4D97-AF65-F5344CB8AC3E}">
        <p14:creationId xmlns:p14="http://schemas.microsoft.com/office/powerpoint/2010/main" val="134382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31592" y="786052"/>
            <a:ext cx="3667442" cy="5859113"/>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2820093" cy="3762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3" name="Google Shape;204;p4">
            <a:extLst>
              <a:ext uri="{FF2B5EF4-FFF2-40B4-BE49-F238E27FC236}">
                <a16:creationId xmlns:a16="http://schemas.microsoft.com/office/drawing/2014/main" id="{4F05A20F-6C29-B70A-2FAC-A76BF8431E91}"/>
              </a:ext>
            </a:extLst>
          </p:cNvPr>
          <p:cNvPicPr preferRelativeResize="0"/>
          <p:nvPr/>
        </p:nvPicPr>
        <p:blipFill rotWithShape="1">
          <a:blip r:embed="rId4">
            <a:alphaModFix/>
          </a:blip>
          <a:srcRect/>
          <a:stretch/>
        </p:blipFill>
        <p:spPr>
          <a:xfrm>
            <a:off x="13354331" y="3871899"/>
            <a:ext cx="4343194" cy="1266590"/>
          </a:xfrm>
          <a:prstGeom prst="rect">
            <a:avLst/>
          </a:prstGeom>
          <a:noFill/>
          <a:ln>
            <a:noFill/>
          </a:ln>
        </p:spPr>
      </p:pic>
      <p:pic>
        <p:nvPicPr>
          <p:cNvPr id="10" name="Google Shape;407;p4">
            <a:extLst>
              <a:ext uri="{FF2B5EF4-FFF2-40B4-BE49-F238E27FC236}">
                <a16:creationId xmlns:a16="http://schemas.microsoft.com/office/drawing/2014/main" id="{C2D956C0-AEA4-0FAE-F230-5942A8054A91}"/>
              </a:ext>
            </a:extLst>
          </p:cNvPr>
          <p:cNvPicPr preferRelativeResize="0"/>
          <p:nvPr/>
        </p:nvPicPr>
        <p:blipFill rotWithShape="1">
          <a:blip r:embed="rId5">
            <a:alphaModFix/>
          </a:blip>
          <a:srcRect/>
          <a:stretch/>
        </p:blipFill>
        <p:spPr>
          <a:xfrm>
            <a:off x="14740467" y="2168068"/>
            <a:ext cx="457200" cy="445047"/>
          </a:xfrm>
          <a:prstGeom prst="rect">
            <a:avLst/>
          </a:prstGeom>
          <a:noFill/>
          <a:ln>
            <a:noFill/>
          </a:ln>
        </p:spPr>
      </p:pic>
      <p:graphicFrame>
        <p:nvGraphicFramePr>
          <p:cNvPr id="4" name="Google Shape;397;p4">
            <a:extLst>
              <a:ext uri="{FF2B5EF4-FFF2-40B4-BE49-F238E27FC236}">
                <a16:creationId xmlns:a16="http://schemas.microsoft.com/office/drawing/2014/main" id="{33DB9E09-8435-9E1F-6B92-660F5996015C}"/>
              </a:ext>
            </a:extLst>
          </p:cNvPr>
          <p:cNvGraphicFramePr/>
          <p:nvPr/>
        </p:nvGraphicFramePr>
        <p:xfrm>
          <a:off x="4601280" y="2306786"/>
          <a:ext cx="6212324" cy="3405028"/>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91003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CHOCÓ : Acandí.</a:t>
                      </a:r>
                    </a:p>
                    <a:p>
                      <a:pPr marL="0" marR="0" lvl="0" indent="0" algn="just" defTabSz="914400" rtl="0" eaLnBrk="1" fontAlgn="b" latinLnBrk="0" hangingPunct="1">
                        <a:lnSpc>
                          <a:spcPct val="100000"/>
                        </a:lnSpc>
                        <a:spcBef>
                          <a:spcPts val="0"/>
                        </a:spcBef>
                        <a:spcAft>
                          <a:spcPts val="0"/>
                        </a:spcAft>
                        <a:buClrTx/>
                        <a:buSzTx/>
                        <a:buFontTx/>
                        <a:buNone/>
                        <a:tabLst/>
                        <a:defRPr/>
                      </a:pP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NARIÑO : Contadero, Iles, Ipiales.</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73073"/>
                  </a:ext>
                </a:extLst>
              </a:tr>
              <a:tr h="91003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D0802"/>
                      </a:solid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NARIÑO : Cumbal, Funes,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Imués</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t>
                      </a:r>
                    </a:p>
                    <a:p>
                      <a:pPr marL="0" marR="0" lvl="0" indent="0" algn="just" defTabSz="914400" rtl="0" eaLnBrk="1" fontAlgn="b" latinLnBrk="0" hangingPunct="1">
                        <a:lnSpc>
                          <a:spcPct val="100000"/>
                        </a:lnSpc>
                        <a:spcBef>
                          <a:spcPts val="0"/>
                        </a:spcBef>
                        <a:spcAft>
                          <a:spcPts val="0"/>
                        </a:spcAft>
                        <a:buClrTx/>
                        <a:buSzTx/>
                        <a:buFontTx/>
                        <a:buNone/>
                        <a:tabLst/>
                        <a:defRPr/>
                      </a:pP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VALLE DEL CAUCA : Obando, Santiago De Cali.</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D0802"/>
                      </a:solid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0676315"/>
                  </a:ext>
                </a:extLst>
              </a:tr>
              <a:tr h="91003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D0802"/>
                      </a:solid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CAUCA : Piamonte, San Sebastián, Santa Rosa.</a:t>
                      </a:r>
                    </a:p>
                    <a:p>
                      <a:pPr marL="0" marR="0" lvl="0" indent="0" algn="just" defTabSz="914400" rtl="0" eaLnBrk="1" fontAlgn="b" latinLnBrk="0" hangingPunct="1">
                        <a:lnSpc>
                          <a:spcPct val="100000"/>
                        </a:lnSpc>
                        <a:spcBef>
                          <a:spcPts val="0"/>
                        </a:spcBef>
                        <a:spcAft>
                          <a:spcPts val="0"/>
                        </a:spcAft>
                        <a:buClrTx/>
                        <a:buSzTx/>
                        <a:buFontTx/>
                        <a:buNone/>
                        <a:tabLst/>
                        <a:defRPr/>
                      </a:pP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CHOCÓ : </a:t>
                      </a:r>
                      <a:r>
                        <a:rPr lang="es-MX" sz="1000" b="0" i="0" u="none" strike="noStrike" kern="1200" baseline="0" dirty="0" err="1">
                          <a:solidFill>
                            <a:srgbClr val="000000"/>
                          </a:solidFill>
                          <a:effectLst/>
                          <a:latin typeface="Verdana" panose="020B0604030504040204" pitchFamily="34" charset="0"/>
                          <a:ea typeface="Verdana" panose="020B0604030504040204" pitchFamily="34" charset="0"/>
                        </a:rPr>
                        <a:t>Unguía</a:t>
                      </a: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a:t>
                      </a:r>
                    </a:p>
                    <a:p>
                      <a:pPr marL="0" marR="0" lvl="0" indent="0" algn="just" defTabSz="914400" rtl="0" eaLnBrk="1" fontAlgn="b" latinLnBrk="0" hangingPunct="1">
                        <a:lnSpc>
                          <a:spcPct val="100000"/>
                        </a:lnSpc>
                        <a:spcBef>
                          <a:spcPts val="0"/>
                        </a:spcBef>
                        <a:spcAft>
                          <a:spcPts val="0"/>
                        </a:spcAft>
                        <a:buClrTx/>
                        <a:buSzTx/>
                        <a:buFontTx/>
                        <a:buNone/>
                        <a:tabLst/>
                        <a:defRPr/>
                      </a:pP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NARIÑO : Chachagüí, </a:t>
                      </a:r>
                      <a:r>
                        <a:rPr lang="es-MX" sz="1000" b="0" i="0" u="none" strike="noStrike" kern="1200" baseline="0" dirty="0" err="1">
                          <a:solidFill>
                            <a:srgbClr val="000000"/>
                          </a:solidFill>
                          <a:effectLst/>
                          <a:latin typeface="Verdana" panose="020B0604030504040204" pitchFamily="34" charset="0"/>
                          <a:ea typeface="Verdana" panose="020B0604030504040204" pitchFamily="34" charset="0"/>
                        </a:rPr>
                        <a:t>Consacá</a:t>
                      </a: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 Córdoba, Guachucal, Guaitarilla, </a:t>
                      </a:r>
                      <a:r>
                        <a:rPr lang="es-MX" sz="1000" b="0" i="0" u="none" strike="noStrike" kern="1200" baseline="0" dirty="0" err="1">
                          <a:solidFill>
                            <a:srgbClr val="000000"/>
                          </a:solidFill>
                          <a:effectLst/>
                          <a:latin typeface="Verdana" panose="020B0604030504040204" pitchFamily="34" charset="0"/>
                          <a:ea typeface="Verdana" panose="020B0604030504040204" pitchFamily="34" charset="0"/>
                        </a:rPr>
                        <a:t>Gualmatán</a:t>
                      </a: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 La Florida, Ospina, Potosí, Puerres.</a:t>
                      </a:r>
                    </a:p>
                    <a:p>
                      <a:pPr marL="0" marR="0" lvl="0" indent="0" algn="just" defTabSz="914400" rtl="0" eaLnBrk="1" fontAlgn="b" latinLnBrk="0" hangingPunct="1">
                        <a:lnSpc>
                          <a:spcPct val="100000"/>
                        </a:lnSpc>
                        <a:spcBef>
                          <a:spcPts val="0"/>
                        </a:spcBef>
                        <a:spcAft>
                          <a:spcPts val="0"/>
                        </a:spcAft>
                        <a:buClrTx/>
                        <a:buSzTx/>
                        <a:buFontTx/>
                        <a:buNone/>
                        <a:tabLst/>
                        <a:defRPr/>
                      </a:pPr>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VALLE DEL CAUCA : Dagua, El Cerrito, Ginebra, Guacarí, La Victoria, Palmira, Roldanillo.</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D0802"/>
                      </a:solid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587732"/>
                  </a:ext>
                </a:extLst>
              </a:tr>
            </a:tbl>
          </a:graphicData>
        </a:graphic>
      </p:graphicFrame>
      <p:pic>
        <p:nvPicPr>
          <p:cNvPr id="6" name="Google Shape;406;p4" descr="Recurso 25.png">
            <a:extLst>
              <a:ext uri="{FF2B5EF4-FFF2-40B4-BE49-F238E27FC236}">
                <a16:creationId xmlns:a16="http://schemas.microsoft.com/office/drawing/2014/main" id="{DCE020CB-A313-4253-EDF0-20FDA0BAB00B}"/>
              </a:ext>
            </a:extLst>
          </p:cNvPr>
          <p:cNvPicPr preferRelativeResize="0"/>
          <p:nvPr/>
        </p:nvPicPr>
        <p:blipFill rotWithShape="1">
          <a:blip r:embed="rId6">
            <a:alphaModFix/>
          </a:blip>
          <a:srcRect/>
          <a:stretch/>
        </p:blipFill>
        <p:spPr>
          <a:xfrm>
            <a:off x="4796340" y="2951102"/>
            <a:ext cx="457200" cy="446694"/>
          </a:xfrm>
          <a:prstGeom prst="rect">
            <a:avLst/>
          </a:prstGeom>
          <a:noFill/>
          <a:ln>
            <a:noFill/>
          </a:ln>
        </p:spPr>
      </p:pic>
      <p:pic>
        <p:nvPicPr>
          <p:cNvPr id="7" name="Google Shape;400;p4">
            <a:extLst>
              <a:ext uri="{FF2B5EF4-FFF2-40B4-BE49-F238E27FC236}">
                <a16:creationId xmlns:a16="http://schemas.microsoft.com/office/drawing/2014/main" id="{BC4CF95F-2D3C-11BE-7C78-59B644439171}"/>
              </a:ext>
            </a:extLst>
          </p:cNvPr>
          <p:cNvPicPr preferRelativeResize="0"/>
          <p:nvPr/>
        </p:nvPicPr>
        <p:blipFill rotWithShape="1">
          <a:blip r:embed="rId7">
            <a:alphaModFix/>
          </a:blip>
          <a:srcRect/>
          <a:stretch/>
        </p:blipFill>
        <p:spPr>
          <a:xfrm>
            <a:off x="4796340" y="4783634"/>
            <a:ext cx="457200" cy="446694"/>
          </a:xfrm>
          <a:prstGeom prst="rect">
            <a:avLst/>
          </a:prstGeom>
          <a:noFill/>
          <a:ln>
            <a:noFill/>
          </a:ln>
        </p:spPr>
      </p:pic>
      <p:pic>
        <p:nvPicPr>
          <p:cNvPr id="8" name="Google Shape;407;p4">
            <a:extLst>
              <a:ext uri="{FF2B5EF4-FFF2-40B4-BE49-F238E27FC236}">
                <a16:creationId xmlns:a16="http://schemas.microsoft.com/office/drawing/2014/main" id="{B7FAB079-4CD1-B807-A64B-B9D9AF5193A8}"/>
              </a:ext>
            </a:extLst>
          </p:cNvPr>
          <p:cNvPicPr preferRelativeResize="0"/>
          <p:nvPr/>
        </p:nvPicPr>
        <p:blipFill rotWithShape="1">
          <a:blip r:embed="rId5">
            <a:alphaModFix/>
          </a:blip>
          <a:srcRect/>
          <a:stretch/>
        </p:blipFill>
        <p:spPr>
          <a:xfrm>
            <a:off x="4802397" y="3819588"/>
            <a:ext cx="451143" cy="445047"/>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1D16E92F-972C-7A2C-B172-83EED89CE5C9}"/>
              </a:ext>
            </a:extLst>
          </p:cNvPr>
          <p:cNvGraphicFramePr/>
          <p:nvPr/>
        </p:nvGraphicFramePr>
        <p:xfrm>
          <a:off x="5596313" y="2282492"/>
          <a:ext cx="6212324" cy="3795501"/>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17021">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ARAUCA : Tame.</a:t>
                      </a:r>
                    </a:p>
                    <a:p>
                      <a:pPr algn="just" fontAlgn="b"/>
                      <a:r>
                        <a:rPr lang="es-MX" sz="1000" b="0" i="0" u="none" strike="noStrike" kern="1200" baseline="0" dirty="0">
                          <a:solidFill>
                            <a:srgbClr val="000000"/>
                          </a:solidFill>
                          <a:effectLst/>
                          <a:latin typeface="Verdana" panose="020B0604030504040204" pitchFamily="34" charset="0"/>
                          <a:ea typeface="Verdana" panose="020B0604030504040204" pitchFamily="34" charset="0"/>
                        </a:rPr>
                        <a:t>META : Cubarral, Uribe.</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4694640"/>
                  </a:ext>
                </a:extLst>
              </a:tr>
              <a:tr h="717021">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ARAUCA : Cravo Norte, Fortul, Puerto Rondón.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Aguazul,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Chámeza</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 Hato Corozal, La Salina, Maní, Monterrey, Nunchía, Orocué, Paz De Ariporo, Recetor, Sabanalarga, San Luis De Palenque, Tauramena, Yopal.</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META : Acacías, Barranca De Upía, Cabuyaro, Cumaral, El Calvario, El Castillo, Granada, Lejanías, Mesetas, Puerto Gaitán, Puerto Lleras, Puerto López, Puerto Rico, Restrepo, San Carlos De Guaroa, San Juan De Arama, San Juanito, San Martín, Villavicencio, Vistahermosa.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VICHADA : La Primavera, Puerto Carreño.</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446047"/>
                  </a:ext>
                </a:extLst>
              </a:tr>
              <a:tr h="717021">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ARAUCA : Arauca.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Trinidad.</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META : Castilla La Nueva, Fuente De Oro, Guamal, La Macarena, Mapiripán, Puerto Concordia.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VICHADA : Cumaribo, Santa Rosalía.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9685182"/>
                  </a:ext>
                </a:extLst>
              </a:tr>
            </a:tbl>
          </a:graphicData>
        </a:graphic>
      </p:graphicFrame>
      <p:pic>
        <p:nvPicPr>
          <p:cNvPr id="8" name="Google Shape;450;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267108" y="1385756"/>
            <a:ext cx="5092831" cy="5131775"/>
          </a:xfrm>
          <a:prstGeom prst="rect">
            <a:avLst/>
          </a:prstGeom>
          <a:noFill/>
          <a:ln>
            <a:noFill/>
          </a:ln>
        </p:spPr>
      </p:pic>
      <p:graphicFrame>
        <p:nvGraphicFramePr>
          <p:cNvPr id="10" name="Google Shape;397;p4"/>
          <p:cNvGraphicFramePr/>
          <p:nvPr/>
        </p:nvGraphicFramePr>
        <p:xfrm>
          <a:off x="12634696" y="3189066"/>
          <a:ext cx="5991087" cy="1116240"/>
        </p:xfrm>
        <a:graphic>
          <a:graphicData uri="http://schemas.openxmlformats.org/drawingml/2006/table">
            <a:tbl>
              <a:tblPr>
                <a:noFill/>
              </a:tblPr>
              <a:tblGrid>
                <a:gridCol w="791243">
                  <a:extLst>
                    <a:ext uri="{9D8B030D-6E8A-4147-A177-3AD203B41FA5}">
                      <a16:colId xmlns:a16="http://schemas.microsoft.com/office/drawing/2014/main" val="20000"/>
                    </a:ext>
                  </a:extLst>
                </a:gridCol>
                <a:gridCol w="5199844">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META : La Macarena, Uribe.</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bl>
          </a:graphicData>
        </a:graphic>
      </p:graphicFrame>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2975368" cy="37623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4" name="Google Shape;407;p4"/>
          <p:cNvPicPr preferRelativeResize="0"/>
          <p:nvPr/>
        </p:nvPicPr>
        <p:blipFill rotWithShape="1">
          <a:blip r:embed="rId4">
            <a:alphaModFix/>
          </a:blip>
          <a:srcRect/>
          <a:stretch/>
        </p:blipFill>
        <p:spPr>
          <a:xfrm>
            <a:off x="13224381" y="5318852"/>
            <a:ext cx="451143" cy="445047"/>
          </a:xfrm>
          <a:prstGeom prst="rect">
            <a:avLst/>
          </a:prstGeom>
          <a:noFill/>
          <a:ln>
            <a:noFill/>
          </a:ln>
        </p:spPr>
      </p:pic>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5">
            <a:alphaModFix/>
          </a:blip>
          <a:srcRect/>
          <a:stretch/>
        </p:blipFill>
        <p:spPr>
          <a:xfrm>
            <a:off x="13986551" y="908930"/>
            <a:ext cx="4343194" cy="1266590"/>
          </a:xfrm>
          <a:prstGeom prst="rect">
            <a:avLst/>
          </a:prstGeom>
          <a:noFill/>
          <a:ln>
            <a:noFill/>
          </a:ln>
        </p:spPr>
      </p:pic>
      <p:pic>
        <p:nvPicPr>
          <p:cNvPr id="5" name="Google Shape;406;p4" descr="Recurso 25.png">
            <a:extLst>
              <a:ext uri="{FF2B5EF4-FFF2-40B4-BE49-F238E27FC236}">
                <a16:creationId xmlns:a16="http://schemas.microsoft.com/office/drawing/2014/main" id="{CE886DC7-5FD8-EDDA-C0B4-109FA40650BC}"/>
              </a:ext>
            </a:extLst>
          </p:cNvPr>
          <p:cNvPicPr preferRelativeResize="0"/>
          <p:nvPr/>
        </p:nvPicPr>
        <p:blipFill rotWithShape="1">
          <a:blip r:embed="rId6">
            <a:alphaModFix/>
          </a:blip>
          <a:srcRect/>
          <a:stretch/>
        </p:blipFill>
        <p:spPr>
          <a:xfrm>
            <a:off x="5765019" y="2806169"/>
            <a:ext cx="457200" cy="446694"/>
          </a:xfrm>
          <a:prstGeom prst="rect">
            <a:avLst/>
          </a:prstGeom>
          <a:noFill/>
          <a:ln>
            <a:noFill/>
          </a:ln>
        </p:spPr>
      </p:pic>
      <p:pic>
        <p:nvPicPr>
          <p:cNvPr id="4" name="Google Shape;400;p4">
            <a:extLst>
              <a:ext uri="{FF2B5EF4-FFF2-40B4-BE49-F238E27FC236}">
                <a16:creationId xmlns:a16="http://schemas.microsoft.com/office/drawing/2014/main" id="{ACA8CEE2-C8FF-5AFC-37F9-1F8E0EA4C6A5}"/>
              </a:ext>
            </a:extLst>
          </p:cNvPr>
          <p:cNvPicPr preferRelativeResize="0"/>
          <p:nvPr/>
        </p:nvPicPr>
        <p:blipFill rotWithShape="1">
          <a:blip r:embed="rId7">
            <a:alphaModFix/>
          </a:blip>
          <a:srcRect/>
          <a:stretch/>
        </p:blipFill>
        <p:spPr>
          <a:xfrm>
            <a:off x="5761990" y="5318852"/>
            <a:ext cx="457200" cy="446694"/>
          </a:xfrm>
          <a:prstGeom prst="rect">
            <a:avLst/>
          </a:prstGeom>
          <a:noFill/>
          <a:ln>
            <a:noFill/>
          </a:ln>
        </p:spPr>
      </p:pic>
      <p:pic>
        <p:nvPicPr>
          <p:cNvPr id="6" name="Google Shape;407;p4">
            <a:extLst>
              <a:ext uri="{FF2B5EF4-FFF2-40B4-BE49-F238E27FC236}">
                <a16:creationId xmlns:a16="http://schemas.microsoft.com/office/drawing/2014/main" id="{DEE6D8F4-0491-21A6-8045-FF4AE92F29C6}"/>
              </a:ext>
            </a:extLst>
          </p:cNvPr>
          <p:cNvPicPr preferRelativeResize="0"/>
          <p:nvPr/>
        </p:nvPicPr>
        <p:blipFill rotWithShape="1">
          <a:blip r:embed="rId4">
            <a:alphaModFix/>
          </a:blip>
          <a:srcRect/>
          <a:stretch/>
        </p:blipFill>
        <p:spPr>
          <a:xfrm>
            <a:off x="5765019" y="4027842"/>
            <a:ext cx="451143" cy="445047"/>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AFA4155C-E2B3-A82C-C3B2-7C0D733A78F4}"/>
              </a:ext>
            </a:extLst>
          </p:cNvPr>
          <p:cNvGraphicFramePr/>
          <p:nvPr/>
        </p:nvGraphicFramePr>
        <p:xfrm>
          <a:off x="5470234" y="1645574"/>
          <a:ext cx="6212324" cy="2798429"/>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908669">
                <a:tc>
                  <a:txBody>
                    <a:bodyPr/>
                    <a:lstStyle/>
                    <a:p>
                      <a:pPr marL="0" marR="0" lvl="0" indent="0" algn="ctr" rtl="0">
                        <a:lnSpc>
                          <a:spcPct val="107000"/>
                        </a:lnSpc>
                        <a:spcBef>
                          <a:spcPts val="0"/>
                        </a:spcBef>
                        <a:spcAft>
                          <a:spcPts val="0"/>
                        </a:spcAft>
                        <a:buClr>
                          <a:srgbClr val="000000"/>
                        </a:buClr>
                        <a:buSzPts val="1100"/>
                        <a:buFont typeface="Arial"/>
                        <a:buNone/>
                      </a:pPr>
                      <a:endParaRPr lang="es-CO"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Cartagena Del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Chairá</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 Florencia, San Vicente Del Caguán.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GUAVIARE : Calamar.</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5564261"/>
                  </a:ext>
                </a:extLst>
              </a:tr>
              <a:tr h="908669">
                <a:tc>
                  <a:txBody>
                    <a:bodyPr/>
                    <a:lstStyle/>
                    <a:p>
                      <a:pPr marL="0" marR="0" lvl="0" indent="0" algn="ctr" rtl="0">
                        <a:lnSpc>
                          <a:spcPct val="107000"/>
                        </a:lnSpc>
                        <a:spcBef>
                          <a:spcPts val="0"/>
                        </a:spcBef>
                        <a:spcAft>
                          <a:spcPts val="0"/>
                        </a:spcAft>
                        <a:buClr>
                          <a:srgbClr val="000000"/>
                        </a:buClr>
                        <a:buSzPts val="1100"/>
                        <a:buFont typeface="Arial"/>
                        <a:buNone/>
                      </a:pPr>
                      <a:endParaRPr lang="es-CO"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AMAZONAS : La Chorrera, Puerto Alegría.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CAQUETÁ : Albania, Curillo, El Doncello, El Paujíl, La Montañita, Milán, Morelia, Puerto Rico, San José Del Fragua, Solano, Solita, Valparaíso.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GUAINÍA : Barrancominas, Cacahual, Morichal, Pana Pana, Puerto Colombia.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GUAVIARE : El Retorno, Miraflores, San José Del Guaviare.</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PUTUMAYO : Orito, Puerto Asís, Puerto Caicedo, Puerto Guzmán, Puerto Leguízamo, Villagarzón.</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VAUPÉS : Carurú, Pacoa, Papunahua.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564322"/>
                  </a:ext>
                </a:extLst>
              </a:tr>
            </a:tbl>
          </a:graphicData>
        </a:graphic>
      </p:graphicFrame>
      <p:pic>
        <p:nvPicPr>
          <p:cNvPr id="9" name="Google Shape;463;p8"/>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13790" y="1265235"/>
            <a:ext cx="4810504" cy="502096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790037" y="3691849"/>
            <a:ext cx="457200" cy="446694"/>
          </a:xfrm>
          <a:prstGeom prst="rect">
            <a:avLst/>
          </a:prstGeom>
          <a:noFill/>
          <a:ln>
            <a:noFill/>
          </a:ln>
        </p:spPr>
      </p:pic>
      <p:pic>
        <p:nvPicPr>
          <p:cNvPr id="7" name="Google Shape;400;p4">
            <a:extLst>
              <a:ext uri="{FF2B5EF4-FFF2-40B4-BE49-F238E27FC236}">
                <a16:creationId xmlns:a16="http://schemas.microsoft.com/office/drawing/2014/main" id="{18C9C84D-DD05-AE6A-FB55-F5F452334047}"/>
              </a:ext>
            </a:extLst>
          </p:cNvPr>
          <p:cNvPicPr preferRelativeResize="0"/>
          <p:nvPr/>
        </p:nvPicPr>
        <p:blipFill rotWithShape="1">
          <a:blip r:embed="rId5">
            <a:alphaModFix/>
          </a:blip>
          <a:srcRect/>
          <a:stretch/>
        </p:blipFill>
        <p:spPr>
          <a:xfrm>
            <a:off x="5638800" y="3468502"/>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6">
            <a:alphaModFix/>
          </a:blip>
          <a:srcRect/>
          <a:stretch/>
        </p:blipFill>
        <p:spPr>
          <a:xfrm>
            <a:off x="12905316" y="3206476"/>
            <a:ext cx="457200" cy="445047"/>
          </a:xfrm>
          <a:prstGeom prst="rect">
            <a:avLst/>
          </a:prstGeom>
          <a:noFill/>
          <a:ln>
            <a:noFill/>
          </a:ln>
        </p:spPr>
      </p:pic>
      <p:pic>
        <p:nvPicPr>
          <p:cNvPr id="3" name="Google Shape;204;p4">
            <a:extLst>
              <a:ext uri="{FF2B5EF4-FFF2-40B4-BE49-F238E27FC236}">
                <a16:creationId xmlns:a16="http://schemas.microsoft.com/office/drawing/2014/main" id="{6A1A4484-F104-56A8-5F16-51862D82BA6B}"/>
              </a:ext>
            </a:extLst>
          </p:cNvPr>
          <p:cNvPicPr preferRelativeResize="0"/>
          <p:nvPr/>
        </p:nvPicPr>
        <p:blipFill rotWithShape="1">
          <a:blip r:embed="rId7">
            <a:alphaModFix/>
          </a:blip>
          <a:srcRect/>
          <a:stretch/>
        </p:blipFill>
        <p:spPr>
          <a:xfrm>
            <a:off x="12735999" y="1165020"/>
            <a:ext cx="4343194" cy="1266590"/>
          </a:xfrm>
          <a:prstGeom prst="rect">
            <a:avLst/>
          </a:prstGeom>
          <a:noFill/>
          <a:ln>
            <a:noFill/>
          </a:ln>
        </p:spPr>
      </p:pic>
      <p:pic>
        <p:nvPicPr>
          <p:cNvPr id="6" name="Google Shape;204;p4">
            <a:extLst>
              <a:ext uri="{FF2B5EF4-FFF2-40B4-BE49-F238E27FC236}">
                <a16:creationId xmlns:a16="http://schemas.microsoft.com/office/drawing/2014/main" id="{8A1898D2-D56A-EBE6-E5F4-A9BB0AF84AD0}"/>
              </a:ext>
            </a:extLst>
          </p:cNvPr>
          <p:cNvPicPr preferRelativeResize="0"/>
          <p:nvPr/>
        </p:nvPicPr>
        <p:blipFill rotWithShape="1">
          <a:blip r:embed="rId7">
            <a:alphaModFix/>
          </a:blip>
          <a:srcRect/>
          <a:stretch/>
        </p:blipFill>
        <p:spPr>
          <a:xfrm>
            <a:off x="13858461" y="5557363"/>
            <a:ext cx="4343194" cy="1266590"/>
          </a:xfrm>
          <a:prstGeom prst="rect">
            <a:avLst/>
          </a:prstGeom>
          <a:noFill/>
          <a:ln>
            <a:noFill/>
          </a:ln>
        </p:spPr>
      </p:pic>
      <p:pic>
        <p:nvPicPr>
          <p:cNvPr id="10" name="Google Shape;400;p4">
            <a:extLst>
              <a:ext uri="{FF2B5EF4-FFF2-40B4-BE49-F238E27FC236}">
                <a16:creationId xmlns:a16="http://schemas.microsoft.com/office/drawing/2014/main" id="{5436FAB7-9D2A-566B-7514-40BAA64A9ACE}"/>
              </a:ext>
            </a:extLst>
          </p:cNvPr>
          <p:cNvPicPr preferRelativeResize="0"/>
          <p:nvPr/>
        </p:nvPicPr>
        <p:blipFill rotWithShape="1">
          <a:blip r:embed="rId5">
            <a:alphaModFix/>
          </a:blip>
          <a:srcRect/>
          <a:stretch/>
        </p:blipFill>
        <p:spPr>
          <a:xfrm>
            <a:off x="12905316" y="3966870"/>
            <a:ext cx="457200" cy="446694"/>
          </a:xfrm>
          <a:prstGeom prst="rect">
            <a:avLst/>
          </a:prstGeom>
          <a:noFill/>
          <a:ln>
            <a:noFill/>
          </a:ln>
        </p:spPr>
      </p:pic>
      <p:pic>
        <p:nvPicPr>
          <p:cNvPr id="11" name="Google Shape;407;p4">
            <a:extLst>
              <a:ext uri="{FF2B5EF4-FFF2-40B4-BE49-F238E27FC236}">
                <a16:creationId xmlns:a16="http://schemas.microsoft.com/office/drawing/2014/main" id="{2E604D80-5B04-81B7-3739-429D88947005}"/>
              </a:ext>
            </a:extLst>
          </p:cNvPr>
          <p:cNvPicPr preferRelativeResize="0"/>
          <p:nvPr/>
        </p:nvPicPr>
        <p:blipFill rotWithShape="1">
          <a:blip r:embed="rId6">
            <a:alphaModFix/>
          </a:blip>
          <a:srcRect/>
          <a:stretch/>
        </p:blipFill>
        <p:spPr>
          <a:xfrm>
            <a:off x="5638800" y="2382695"/>
            <a:ext cx="457200" cy="445047"/>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DEFINICIONES Y RECOMENDACIONES</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55254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2054229" y="3714336"/>
            <a:ext cx="1352550" cy="455612"/>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nvGrpSpPr>
          <p:cNvPr id="510980" name="Google Shape;3712;p49">
            <a:extLst>
              <a:ext uri="{FF2B5EF4-FFF2-40B4-BE49-F238E27FC236}">
                <a16:creationId xmlns:a16="http://schemas.microsoft.com/office/drawing/2014/main" id="{8037481F-6FD6-B0DA-13B6-747BB74DFC10}"/>
              </a:ext>
            </a:extLst>
          </p:cNvPr>
          <p:cNvGrpSpPr>
            <a:grpSpLocks/>
          </p:cNvGrpSpPr>
          <p:nvPr/>
        </p:nvGrpSpPr>
        <p:grpSpPr bwMode="auto">
          <a:xfrm>
            <a:off x="-4690639" y="3523542"/>
            <a:ext cx="1270000" cy="471487"/>
            <a:chOff x="12849266" y="5857985"/>
            <a:chExt cx="1327216" cy="471600"/>
          </a:xfrm>
        </p:grpSpPr>
        <p:pic>
          <p:nvPicPr>
            <p:cNvPr id="511023" name="Google Shape;3713;p49" descr="Recurso 23.png">
              <a:extLst>
                <a:ext uri="{FF2B5EF4-FFF2-40B4-BE49-F238E27FC236}">
                  <a16:creationId xmlns:a16="http://schemas.microsoft.com/office/drawing/2014/main" id="{E87EFC8A-C8F0-1DD4-8F27-91EBA60D89F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24" name="Google Shape;3714;p49">
              <a:extLst>
                <a:ext uri="{FF2B5EF4-FFF2-40B4-BE49-F238E27FC236}">
                  <a16:creationId xmlns:a16="http://schemas.microsoft.com/office/drawing/2014/main" id="{90759AC9-F9B3-0B3E-0FC1-DADA128920D3}"/>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Google Shape;3715;p49">
              <a:extLst>
                <a:ext uri="{FF2B5EF4-FFF2-40B4-BE49-F238E27FC236}">
                  <a16:creationId xmlns:a16="http://schemas.microsoft.com/office/drawing/2014/main" id="{861B7298-9A78-5920-82D3-0701853E8230}"/>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Hasta 30 de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septiembre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1" name="Google Shape;3716;p49">
            <a:extLst>
              <a:ext uri="{FF2B5EF4-FFF2-40B4-BE49-F238E27FC236}">
                <a16:creationId xmlns:a16="http://schemas.microsoft.com/office/drawing/2014/main" id="{0083AFDC-CFB0-3329-1C61-C699E62007DF}"/>
              </a:ext>
            </a:extLst>
          </p:cNvPr>
          <p:cNvGrpSpPr>
            <a:grpSpLocks/>
          </p:cNvGrpSpPr>
          <p:nvPr/>
        </p:nvGrpSpPr>
        <p:grpSpPr bwMode="auto">
          <a:xfrm>
            <a:off x="-3353576" y="3538295"/>
            <a:ext cx="1352550" cy="552450"/>
            <a:chOff x="12849266" y="7856751"/>
            <a:chExt cx="1327854" cy="473837"/>
          </a:xfrm>
        </p:grpSpPr>
        <p:pic>
          <p:nvPicPr>
            <p:cNvPr id="511020" name="Google Shape;3717;p49" descr="Recurso 23.png">
              <a:extLst>
                <a:ext uri="{FF2B5EF4-FFF2-40B4-BE49-F238E27FC236}">
                  <a16:creationId xmlns:a16="http://schemas.microsoft.com/office/drawing/2014/main" id="{F08C0C9D-5EB7-8DE0-F789-A671F26DD9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Google Shape;3718;p49">
              <a:extLst>
                <a:ext uri="{FF2B5EF4-FFF2-40B4-BE49-F238E27FC236}">
                  <a16:creationId xmlns:a16="http://schemas.microsoft.com/office/drawing/2014/main" id="{C6EAD917-D827-136D-6A4E-873BD9A51F57}"/>
                </a:ext>
              </a:extLst>
            </p:cNvPr>
            <p:cNvSpPr/>
            <p:nvPr/>
          </p:nvSpPr>
          <p:spPr>
            <a:xfrm>
              <a:off x="12849266" y="7859474"/>
              <a:ext cx="450410" cy="449328"/>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3719;p49">
              <a:extLst>
                <a:ext uri="{FF2B5EF4-FFF2-40B4-BE49-F238E27FC236}">
                  <a16:creationId xmlns:a16="http://schemas.microsoft.com/office/drawing/2014/main" id="{FE0E99F4-F433-B0AD-5913-B59502FA0628}"/>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4789785" y="4713373"/>
            <a:ext cx="1350963" cy="479425"/>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510984" name="Google Shape;204;p4">
            <a:extLst>
              <a:ext uri="{FF2B5EF4-FFF2-40B4-BE49-F238E27FC236}">
                <a16:creationId xmlns:a16="http://schemas.microsoft.com/office/drawing/2014/main" id="{19794445-4242-23AD-3EE5-55BE7B1DE5F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8619" y="1851906"/>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oogle Shape;3696;p48">
            <a:extLst>
              <a:ext uri="{FF2B5EF4-FFF2-40B4-BE49-F238E27FC236}">
                <a16:creationId xmlns:a16="http://schemas.microsoft.com/office/drawing/2014/main" id="{B0A7BD5D-DB10-A4B7-B57C-CFD4EFEA13F2}"/>
              </a:ext>
            </a:extLst>
          </p:cNvPr>
          <p:cNvGrpSpPr>
            <a:grpSpLocks/>
          </p:cNvGrpSpPr>
          <p:nvPr/>
        </p:nvGrpSpPr>
        <p:grpSpPr bwMode="auto">
          <a:xfrm>
            <a:off x="-3446463" y="4662573"/>
            <a:ext cx="1392237" cy="500062"/>
            <a:chOff x="12717919" y="6530147"/>
            <a:chExt cx="1354712" cy="421879"/>
          </a:xfrm>
        </p:grpSpPr>
        <p:pic>
          <p:nvPicPr>
            <p:cNvPr id="33" name="Google Shape;3697;p48">
              <a:extLst>
                <a:ext uri="{FF2B5EF4-FFF2-40B4-BE49-F238E27FC236}">
                  <a16:creationId xmlns:a16="http://schemas.microsoft.com/office/drawing/2014/main" id="{BE1FAC5C-0971-967D-0705-2D8605C2D48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698;p48">
              <a:extLst>
                <a:ext uri="{FF2B5EF4-FFF2-40B4-BE49-F238E27FC236}">
                  <a16:creationId xmlns:a16="http://schemas.microsoft.com/office/drawing/2014/main" id="{B20780E3-BC5E-C915-95A8-B479DF3AACC3}"/>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5" name="Google Shape;3699;p48">
              <a:extLst>
                <a:ext uri="{FF2B5EF4-FFF2-40B4-BE49-F238E27FC236}">
                  <a16:creationId xmlns:a16="http://schemas.microsoft.com/office/drawing/2014/main" id="{F1CE0ED8-1E6D-E899-1DD2-36F00D3BB95F}"/>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 name="Google Shape;3696;p48">
            <a:extLst>
              <a:ext uri="{FF2B5EF4-FFF2-40B4-BE49-F238E27FC236}">
                <a16:creationId xmlns:a16="http://schemas.microsoft.com/office/drawing/2014/main" id="{0C88EA0A-5582-1374-0451-1247DCD0A4D7}"/>
              </a:ext>
            </a:extLst>
          </p:cNvPr>
          <p:cNvGrpSpPr>
            <a:grpSpLocks/>
          </p:cNvGrpSpPr>
          <p:nvPr/>
        </p:nvGrpSpPr>
        <p:grpSpPr bwMode="auto">
          <a:xfrm>
            <a:off x="-3121801" y="2954445"/>
            <a:ext cx="1392239" cy="500063"/>
            <a:chOff x="12717919" y="6530147"/>
            <a:chExt cx="1354714" cy="421880"/>
          </a:xfrm>
        </p:grpSpPr>
        <p:pic>
          <p:nvPicPr>
            <p:cNvPr id="3" name="Google Shape;3697;p48">
              <a:extLst>
                <a:ext uri="{FF2B5EF4-FFF2-40B4-BE49-F238E27FC236}">
                  <a16:creationId xmlns:a16="http://schemas.microsoft.com/office/drawing/2014/main" id="{9ADAC575-6B2F-8559-99C4-14974287776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9" y="6530152"/>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698;p48">
              <a:extLst>
                <a:ext uri="{FF2B5EF4-FFF2-40B4-BE49-F238E27FC236}">
                  <a16:creationId xmlns:a16="http://schemas.microsoft.com/office/drawing/2014/main" id="{8D5B8785-76C4-0E2C-580A-871C499AB978}"/>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 name="Google Shape;3699;p48">
              <a:extLst>
                <a:ext uri="{FF2B5EF4-FFF2-40B4-BE49-F238E27FC236}">
                  <a16:creationId xmlns:a16="http://schemas.microsoft.com/office/drawing/2014/main" id="{FAEB526B-7750-D387-4A2A-C65E49A3532B}"/>
                </a:ext>
              </a:extLst>
            </p:cNvPr>
            <p:cNvSpPr/>
            <p:nvPr/>
          </p:nvSpPr>
          <p:spPr>
            <a:xfrm>
              <a:off x="13226131" y="6573004"/>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a:t>
              </a:r>
              <a:r>
                <a:rPr kumimoji="0" lang="es-CO" sz="851" b="1" i="0" u="none" strike="noStrike" kern="0" cap="none" spc="0" normalizeH="0" baseline="0" noProof="0" dirty="0" err="1">
                  <a:ln>
                    <a:noFill/>
                  </a:ln>
                  <a:solidFill>
                    <a:prstClr val="black"/>
                  </a:solidFill>
                  <a:effectLst/>
                  <a:uLnTx/>
                  <a:uFillTx/>
                  <a:latin typeface="Arial Narrow"/>
                  <a:ea typeface="Arial Narrow"/>
                  <a:cs typeface="Arial Narrow"/>
                  <a:sym typeface="Arial Narrow"/>
                </a:rPr>
                <a:t>Nor</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1" name="Google Shape;3720;p49">
            <a:extLst>
              <a:ext uri="{FF2B5EF4-FFF2-40B4-BE49-F238E27FC236}">
                <a16:creationId xmlns:a16="http://schemas.microsoft.com/office/drawing/2014/main" id="{F44BED6A-0CB6-A009-6BA0-8FB92FD46922}"/>
              </a:ext>
            </a:extLst>
          </p:cNvPr>
          <p:cNvGrpSpPr>
            <a:grpSpLocks/>
          </p:cNvGrpSpPr>
          <p:nvPr/>
        </p:nvGrpSpPr>
        <p:grpSpPr bwMode="auto">
          <a:xfrm>
            <a:off x="4168358" y="3498633"/>
            <a:ext cx="1404941" cy="472061"/>
            <a:chOff x="12804553" y="7188471"/>
            <a:chExt cx="1372570" cy="451114"/>
          </a:xfrm>
        </p:grpSpPr>
        <p:sp>
          <p:nvSpPr>
            <p:cNvPr id="24" name="Google Shape;3721;p49">
              <a:extLst>
                <a:ext uri="{FF2B5EF4-FFF2-40B4-BE49-F238E27FC236}">
                  <a16:creationId xmlns:a16="http://schemas.microsoft.com/office/drawing/2014/main" id="{BCA27D63-E1E6-095E-2BC9-C337A3046C0D}"/>
                </a:ext>
              </a:extLst>
            </p:cNvPr>
            <p:cNvSpPr/>
            <p:nvPr/>
          </p:nvSpPr>
          <p:spPr>
            <a:xfrm>
              <a:off x="13060459" y="7188471"/>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6" name="Google Shape;3722;p49">
              <a:extLst>
                <a:ext uri="{FF2B5EF4-FFF2-40B4-BE49-F238E27FC236}">
                  <a16:creationId xmlns:a16="http://schemas.microsoft.com/office/drawing/2014/main" id="{5586A28D-DC57-C150-B9CD-A4EF46F1D7D6}"/>
                </a:ext>
              </a:extLst>
            </p:cNvPr>
            <p:cNvSpPr/>
            <p:nvPr/>
          </p:nvSpPr>
          <p:spPr>
            <a:xfrm>
              <a:off x="12804553" y="7189019"/>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7" name="Google Shape;3723;p49">
              <a:extLst>
                <a:ext uri="{FF2B5EF4-FFF2-40B4-BE49-F238E27FC236}">
                  <a16:creationId xmlns:a16="http://schemas.microsoft.com/office/drawing/2014/main" id="{224E6EEB-5930-5097-20E4-D33B70CFDA90}"/>
                </a:ext>
              </a:extLst>
            </p:cNvPr>
            <p:cNvSpPr/>
            <p:nvPr/>
          </p:nvSpPr>
          <p:spPr>
            <a:xfrm>
              <a:off x="13254322"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a:t>
              </a:r>
              <a:r>
                <a:rPr lang="es-CO" sz="851" b="1" kern="0" dirty="0">
                  <a:solidFill>
                    <a:prstClr val="black"/>
                  </a:solidFill>
                  <a:latin typeface="Arial Narrow"/>
                  <a:ea typeface="Arial Narrow"/>
                  <a:cs typeface="Arial Narrow"/>
                  <a:sym typeface="Arial Narrow"/>
                </a:rPr>
                <a:t>30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a:t>
              </a:r>
              <a:r>
                <a:rPr lang="es-CO" sz="851" b="1" kern="0" dirty="0">
                  <a:solidFill>
                    <a:prstClr val="black"/>
                  </a:solidFill>
                  <a:latin typeface="Arial Narrow"/>
                  <a:ea typeface="Arial Narrow"/>
                  <a:cs typeface="Arial Narrow"/>
                  <a:sym typeface="Arial Narrow"/>
                </a:rPr>
                <a:t>2,5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3,5m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62" name="Google Shape;3696;p48">
            <a:extLst>
              <a:ext uri="{FF2B5EF4-FFF2-40B4-BE49-F238E27FC236}">
                <a16:creationId xmlns:a16="http://schemas.microsoft.com/office/drawing/2014/main" id="{6592EB13-AAD5-DF58-B5CB-9DB8AF784726}"/>
              </a:ext>
            </a:extLst>
          </p:cNvPr>
          <p:cNvGrpSpPr>
            <a:grpSpLocks/>
          </p:cNvGrpSpPr>
          <p:nvPr/>
        </p:nvGrpSpPr>
        <p:grpSpPr bwMode="auto">
          <a:xfrm>
            <a:off x="3038062" y="4717748"/>
            <a:ext cx="1392237" cy="500062"/>
            <a:chOff x="12717919" y="6530147"/>
            <a:chExt cx="1354712" cy="421879"/>
          </a:xfrm>
        </p:grpSpPr>
        <p:pic>
          <p:nvPicPr>
            <p:cNvPr id="63" name="Google Shape;3697;p48">
              <a:extLst>
                <a:ext uri="{FF2B5EF4-FFF2-40B4-BE49-F238E27FC236}">
                  <a16:creationId xmlns:a16="http://schemas.microsoft.com/office/drawing/2014/main" id="{DFBDF314-B46B-2C15-6599-30EBA6D3FA5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6" name="Google Shape;3698;p48">
              <a:extLst>
                <a:ext uri="{FF2B5EF4-FFF2-40B4-BE49-F238E27FC236}">
                  <a16:creationId xmlns:a16="http://schemas.microsoft.com/office/drawing/2014/main" id="{E913FDC3-39D6-913D-FEDC-9B1768B7AE65}"/>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0977" name="Google Shape;3699;p48">
              <a:extLst>
                <a:ext uri="{FF2B5EF4-FFF2-40B4-BE49-F238E27FC236}">
                  <a16:creationId xmlns:a16="http://schemas.microsoft.com/office/drawing/2014/main" id="{6FF04889-6585-4916-AF36-99729F325E8D}"/>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a:t>
              </a:r>
              <a:r>
                <a:rPr kumimoji="0" lang="es-CO" sz="851" b="1" i="0" u="none" strike="noStrike" kern="0" cap="none" spc="0" normalizeH="0" baseline="0" noProof="0" dirty="0" err="1">
                  <a:ln>
                    <a:noFill/>
                  </a:ln>
                  <a:solidFill>
                    <a:prstClr val="black"/>
                  </a:solidFill>
                  <a:effectLst/>
                  <a:uLnTx/>
                  <a:uFillTx/>
                  <a:latin typeface="Arial Narrow"/>
                  <a:ea typeface="Arial Narrow"/>
                  <a:cs typeface="Arial Narrow"/>
                  <a:sym typeface="Arial Narrow"/>
                </a:rPr>
                <a:t>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2.3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13" name="Imagen 12">
            <a:extLst>
              <a:ext uri="{FF2B5EF4-FFF2-40B4-BE49-F238E27FC236}">
                <a16:creationId xmlns:a16="http://schemas.microsoft.com/office/drawing/2014/main" id="{35F6F758-4F10-32A9-429C-3323A472AE6A}"/>
              </a:ext>
            </a:extLst>
          </p:cNvPr>
          <p:cNvPicPr>
            <a:picLocks noChangeAspect="1"/>
          </p:cNvPicPr>
          <p:nvPr/>
        </p:nvPicPr>
        <p:blipFill>
          <a:blip r:embed="rId10"/>
          <a:stretch>
            <a:fillRect/>
          </a:stretch>
        </p:blipFill>
        <p:spPr>
          <a:xfrm>
            <a:off x="-3693031" y="6305580"/>
            <a:ext cx="1390008" cy="512108"/>
          </a:xfrm>
          <a:prstGeom prst="rect">
            <a:avLst/>
          </a:prstGeom>
        </p:spPr>
      </p:pic>
      <p:pic>
        <p:nvPicPr>
          <p:cNvPr id="14" name="Imagen 13">
            <a:extLst>
              <a:ext uri="{FF2B5EF4-FFF2-40B4-BE49-F238E27FC236}">
                <a16:creationId xmlns:a16="http://schemas.microsoft.com/office/drawing/2014/main" id="{7E3CF091-059E-7845-09E8-70F950F51C60}"/>
              </a:ext>
            </a:extLst>
          </p:cNvPr>
          <p:cNvPicPr>
            <a:picLocks noChangeAspect="1"/>
          </p:cNvPicPr>
          <p:nvPr/>
        </p:nvPicPr>
        <p:blipFill>
          <a:blip r:embed="rId11"/>
          <a:stretch>
            <a:fillRect/>
          </a:stretch>
        </p:blipFill>
        <p:spPr>
          <a:xfrm>
            <a:off x="-2072309" y="5259953"/>
            <a:ext cx="1347333" cy="499915"/>
          </a:xfrm>
          <a:prstGeom prst="rect">
            <a:avLst/>
          </a:prstGeom>
        </p:spPr>
      </p:pic>
      <p:grpSp>
        <p:nvGrpSpPr>
          <p:cNvPr id="6" name="Google Shape;3653;p48">
            <a:extLst>
              <a:ext uri="{FF2B5EF4-FFF2-40B4-BE49-F238E27FC236}">
                <a16:creationId xmlns:a16="http://schemas.microsoft.com/office/drawing/2014/main" id="{E21517B7-9752-ABE2-F979-7A3664187ABE}"/>
              </a:ext>
            </a:extLst>
          </p:cNvPr>
          <p:cNvGrpSpPr>
            <a:grpSpLocks/>
          </p:cNvGrpSpPr>
          <p:nvPr/>
        </p:nvGrpSpPr>
        <p:grpSpPr bwMode="auto">
          <a:xfrm>
            <a:off x="-2699420" y="1954772"/>
            <a:ext cx="1265238" cy="447677"/>
            <a:chOff x="12854781" y="2471055"/>
            <a:chExt cx="1308063" cy="450002"/>
          </a:xfrm>
        </p:grpSpPr>
        <p:pic>
          <p:nvPicPr>
            <p:cNvPr id="7" name="Google Shape;3654;p48">
              <a:extLst>
                <a:ext uri="{FF2B5EF4-FFF2-40B4-BE49-F238E27FC236}">
                  <a16:creationId xmlns:a16="http://schemas.microsoft.com/office/drawing/2014/main" id="{D01D57FC-C988-8BC2-379C-9BE6633FFCB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55;p48">
              <a:extLst>
                <a:ext uri="{FF2B5EF4-FFF2-40B4-BE49-F238E27FC236}">
                  <a16:creationId xmlns:a16="http://schemas.microsoft.com/office/drawing/2014/main" id="{26A8C34D-6A53-3DCA-51AD-19CC328B0B11}"/>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9" name="Google Shape;3656;p48">
              <a:extLst>
                <a:ext uri="{FF2B5EF4-FFF2-40B4-BE49-F238E27FC236}">
                  <a16:creationId xmlns:a16="http://schemas.microsoft.com/office/drawing/2014/main" id="{EB2833D5-34FB-E453-D254-F326A421D8AE}"/>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0" name="Google Shape;3696;p48">
            <a:extLst>
              <a:ext uri="{FF2B5EF4-FFF2-40B4-BE49-F238E27FC236}">
                <a16:creationId xmlns:a16="http://schemas.microsoft.com/office/drawing/2014/main" id="{C8312B60-D07F-E733-5F69-8181A534B796}"/>
              </a:ext>
            </a:extLst>
          </p:cNvPr>
          <p:cNvGrpSpPr>
            <a:grpSpLocks/>
          </p:cNvGrpSpPr>
          <p:nvPr/>
        </p:nvGrpSpPr>
        <p:grpSpPr bwMode="auto">
          <a:xfrm>
            <a:off x="-2886851" y="2260296"/>
            <a:ext cx="1392237" cy="500062"/>
            <a:chOff x="12717919" y="6530147"/>
            <a:chExt cx="1354712" cy="421879"/>
          </a:xfrm>
        </p:grpSpPr>
        <p:pic>
          <p:nvPicPr>
            <p:cNvPr id="22" name="Google Shape;3697;p48">
              <a:extLst>
                <a:ext uri="{FF2B5EF4-FFF2-40B4-BE49-F238E27FC236}">
                  <a16:creationId xmlns:a16="http://schemas.microsoft.com/office/drawing/2014/main" id="{476E2A4A-400A-EC43-5700-5555A968C15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3698;p48">
              <a:extLst>
                <a:ext uri="{FF2B5EF4-FFF2-40B4-BE49-F238E27FC236}">
                  <a16:creationId xmlns:a16="http://schemas.microsoft.com/office/drawing/2014/main" id="{FA4705CD-C4BC-99BE-80BE-A2324B6283D3}"/>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3699;p48">
              <a:extLst>
                <a:ext uri="{FF2B5EF4-FFF2-40B4-BE49-F238E27FC236}">
                  <a16:creationId xmlns:a16="http://schemas.microsoft.com/office/drawing/2014/main" id="{C3AC2AE0-7F88-37A4-9682-52D2D69E1D8C}"/>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18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1.7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6" name="Google Shape;3720;p49">
            <a:extLst>
              <a:ext uri="{FF2B5EF4-FFF2-40B4-BE49-F238E27FC236}">
                <a16:creationId xmlns:a16="http://schemas.microsoft.com/office/drawing/2014/main" id="{24BAB11C-98FC-F848-C823-2045E2467AEC}"/>
              </a:ext>
            </a:extLst>
          </p:cNvPr>
          <p:cNvGrpSpPr>
            <a:grpSpLocks/>
          </p:cNvGrpSpPr>
          <p:nvPr/>
        </p:nvGrpSpPr>
        <p:grpSpPr bwMode="auto">
          <a:xfrm>
            <a:off x="-2001027" y="6405944"/>
            <a:ext cx="1404941" cy="472061"/>
            <a:chOff x="12804553" y="7188471"/>
            <a:chExt cx="1372570" cy="451114"/>
          </a:xfrm>
        </p:grpSpPr>
        <p:sp>
          <p:nvSpPr>
            <p:cNvPr id="17" name="Google Shape;3721;p49">
              <a:extLst>
                <a:ext uri="{FF2B5EF4-FFF2-40B4-BE49-F238E27FC236}">
                  <a16:creationId xmlns:a16="http://schemas.microsoft.com/office/drawing/2014/main" id="{03ABE1EB-EEC5-53D8-3CA9-7E64419FBF1C}"/>
                </a:ext>
              </a:extLst>
            </p:cNvPr>
            <p:cNvSpPr/>
            <p:nvPr/>
          </p:nvSpPr>
          <p:spPr>
            <a:xfrm>
              <a:off x="13060459" y="7188471"/>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8" name="Google Shape;3722;p49">
              <a:extLst>
                <a:ext uri="{FF2B5EF4-FFF2-40B4-BE49-F238E27FC236}">
                  <a16:creationId xmlns:a16="http://schemas.microsoft.com/office/drawing/2014/main" id="{FAAA9BD1-F4C1-F1D2-9A0C-AEDBFE2C2319}"/>
                </a:ext>
              </a:extLst>
            </p:cNvPr>
            <p:cNvSpPr/>
            <p:nvPr/>
          </p:nvSpPr>
          <p:spPr>
            <a:xfrm>
              <a:off x="12804553" y="7189019"/>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9" name="Google Shape;3723;p49">
              <a:extLst>
                <a:ext uri="{FF2B5EF4-FFF2-40B4-BE49-F238E27FC236}">
                  <a16:creationId xmlns:a16="http://schemas.microsoft.com/office/drawing/2014/main" id="{F4073E9E-8ED3-86B7-8CDA-90378C7F6D57}"/>
                </a:ext>
              </a:extLst>
            </p:cNvPr>
            <p:cNvSpPr/>
            <p:nvPr/>
          </p:nvSpPr>
          <p:spPr>
            <a:xfrm>
              <a:off x="13254322"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20 - 25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2.6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10" name="Google Shape;3720;p49">
            <a:extLst>
              <a:ext uri="{FF2B5EF4-FFF2-40B4-BE49-F238E27FC236}">
                <a16:creationId xmlns:a16="http://schemas.microsoft.com/office/drawing/2014/main" id="{4EB160CD-F87D-177B-0A89-E73F37800B3B}"/>
              </a:ext>
            </a:extLst>
          </p:cNvPr>
          <p:cNvGrpSpPr>
            <a:grpSpLocks/>
          </p:cNvGrpSpPr>
          <p:nvPr/>
        </p:nvGrpSpPr>
        <p:grpSpPr bwMode="auto">
          <a:xfrm>
            <a:off x="-1966101" y="3037982"/>
            <a:ext cx="1404941" cy="472061"/>
            <a:chOff x="12804553" y="7188471"/>
            <a:chExt cx="1372570" cy="451114"/>
          </a:xfrm>
        </p:grpSpPr>
        <p:sp>
          <p:nvSpPr>
            <p:cNvPr id="11" name="Google Shape;3721;p49">
              <a:extLst>
                <a:ext uri="{FF2B5EF4-FFF2-40B4-BE49-F238E27FC236}">
                  <a16:creationId xmlns:a16="http://schemas.microsoft.com/office/drawing/2014/main" id="{86F9B25A-F0BE-8002-10A7-CA9F7E270756}"/>
                </a:ext>
              </a:extLst>
            </p:cNvPr>
            <p:cNvSpPr/>
            <p:nvPr/>
          </p:nvSpPr>
          <p:spPr>
            <a:xfrm>
              <a:off x="13060459" y="7188471"/>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2" name="Google Shape;3722;p49">
              <a:extLst>
                <a:ext uri="{FF2B5EF4-FFF2-40B4-BE49-F238E27FC236}">
                  <a16:creationId xmlns:a16="http://schemas.microsoft.com/office/drawing/2014/main" id="{4F19BE4A-4798-F4DB-075A-982B7D031BAF}"/>
                </a:ext>
              </a:extLst>
            </p:cNvPr>
            <p:cNvSpPr/>
            <p:nvPr/>
          </p:nvSpPr>
          <p:spPr>
            <a:xfrm>
              <a:off x="12804553" y="7189019"/>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5" name="Google Shape;3723;p49">
              <a:extLst>
                <a:ext uri="{FF2B5EF4-FFF2-40B4-BE49-F238E27FC236}">
                  <a16:creationId xmlns:a16="http://schemas.microsoft.com/office/drawing/2014/main" id="{7E571514-27AF-D624-5832-040853A22195}"/>
                </a:ext>
              </a:extLst>
            </p:cNvPr>
            <p:cNvSpPr/>
            <p:nvPr/>
          </p:nvSpPr>
          <p:spPr>
            <a:xfrm>
              <a:off x="13254322"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20 - 25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a:t>
              </a:r>
              <a:r>
                <a:rPr lang="es-CO" sz="851" b="1" kern="0" dirty="0">
                  <a:solidFill>
                    <a:prstClr val="black"/>
                  </a:solidFill>
                  <a:latin typeface="Arial Narrow"/>
                  <a:ea typeface="Arial Narrow"/>
                  <a:cs typeface="Arial Narrow"/>
                  <a:sym typeface="Arial Narrow"/>
                </a:rPr>
                <a:t>2,5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2</a:t>
              </a:r>
              <a:r>
                <a:rPr lang="es-CO" sz="851" b="1" kern="0" dirty="0">
                  <a:solidFill>
                    <a:prstClr val="black"/>
                  </a:solidFill>
                  <a:latin typeface="Arial Narrow"/>
                  <a:ea typeface="Arial Narrow"/>
                  <a:cs typeface="Arial Narrow"/>
                  <a:sym typeface="Arial Narrow"/>
                </a:rPr>
                <a:t>,8</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8" name="Google Shape;3720;p49">
            <a:extLst>
              <a:ext uri="{FF2B5EF4-FFF2-40B4-BE49-F238E27FC236}">
                <a16:creationId xmlns:a16="http://schemas.microsoft.com/office/drawing/2014/main" id="{98DC5363-0C71-EA4E-019E-116C07DF023F}"/>
              </a:ext>
            </a:extLst>
          </p:cNvPr>
          <p:cNvGrpSpPr>
            <a:grpSpLocks/>
          </p:cNvGrpSpPr>
          <p:nvPr/>
        </p:nvGrpSpPr>
        <p:grpSpPr bwMode="auto">
          <a:xfrm>
            <a:off x="6085245" y="2823191"/>
            <a:ext cx="1404941" cy="472061"/>
            <a:chOff x="12804553" y="7188471"/>
            <a:chExt cx="1372570" cy="451114"/>
          </a:xfrm>
        </p:grpSpPr>
        <p:sp>
          <p:nvSpPr>
            <p:cNvPr id="29" name="Google Shape;3721;p49">
              <a:extLst>
                <a:ext uri="{FF2B5EF4-FFF2-40B4-BE49-F238E27FC236}">
                  <a16:creationId xmlns:a16="http://schemas.microsoft.com/office/drawing/2014/main" id="{A6DF5F87-9F8F-8FC1-388E-A3AEAB4FA3F4}"/>
                </a:ext>
              </a:extLst>
            </p:cNvPr>
            <p:cNvSpPr/>
            <p:nvPr/>
          </p:nvSpPr>
          <p:spPr>
            <a:xfrm>
              <a:off x="13060459" y="7188471"/>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0" name="Google Shape;3722;p49">
              <a:extLst>
                <a:ext uri="{FF2B5EF4-FFF2-40B4-BE49-F238E27FC236}">
                  <a16:creationId xmlns:a16="http://schemas.microsoft.com/office/drawing/2014/main" id="{07474D9F-4C07-F5A8-D617-FABEDA44DC05}"/>
                </a:ext>
              </a:extLst>
            </p:cNvPr>
            <p:cNvSpPr/>
            <p:nvPr/>
          </p:nvSpPr>
          <p:spPr>
            <a:xfrm>
              <a:off x="12804553" y="7189019"/>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1" name="Google Shape;3723;p49">
              <a:extLst>
                <a:ext uri="{FF2B5EF4-FFF2-40B4-BE49-F238E27FC236}">
                  <a16:creationId xmlns:a16="http://schemas.microsoft.com/office/drawing/2014/main" id="{6B44E945-6DF3-8399-A903-26F5F3E0BE10}"/>
                </a:ext>
              </a:extLst>
            </p:cNvPr>
            <p:cNvSpPr/>
            <p:nvPr/>
          </p:nvSpPr>
          <p:spPr>
            <a:xfrm>
              <a:off x="13254322"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20 - 25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a:t>
              </a:r>
              <a:r>
                <a:rPr lang="es-CO" sz="851" b="1" kern="0" dirty="0">
                  <a:solidFill>
                    <a:prstClr val="black"/>
                  </a:solidFill>
                  <a:latin typeface="Arial Narrow"/>
                  <a:ea typeface="Arial Narrow"/>
                  <a:cs typeface="Arial Narrow"/>
                  <a:sym typeface="Arial Narrow"/>
                </a:rPr>
                <a:t>2,2</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2,5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36" name="Google Shape;3738;p49">
            <a:extLst>
              <a:ext uri="{FF2B5EF4-FFF2-40B4-BE49-F238E27FC236}">
                <a16:creationId xmlns:a16="http://schemas.microsoft.com/office/drawing/2014/main" id="{1CDEC736-7BF4-0B80-98C8-2BCDE28F1003}"/>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5573" y="4397708"/>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oogle Shape;3696;p48">
            <a:extLst>
              <a:ext uri="{FF2B5EF4-FFF2-40B4-BE49-F238E27FC236}">
                <a16:creationId xmlns:a16="http://schemas.microsoft.com/office/drawing/2014/main" id="{9EAF7D5C-3B0E-A75B-93A2-D276B5F40486}"/>
              </a:ext>
            </a:extLst>
          </p:cNvPr>
          <p:cNvGrpSpPr>
            <a:grpSpLocks/>
          </p:cNvGrpSpPr>
          <p:nvPr/>
        </p:nvGrpSpPr>
        <p:grpSpPr bwMode="auto">
          <a:xfrm>
            <a:off x="897518" y="2985466"/>
            <a:ext cx="1392237" cy="500062"/>
            <a:chOff x="12717919" y="6530147"/>
            <a:chExt cx="1354712" cy="421879"/>
          </a:xfrm>
        </p:grpSpPr>
        <p:pic>
          <p:nvPicPr>
            <p:cNvPr id="41" name="Google Shape;3697;p48">
              <a:extLst>
                <a:ext uri="{FF2B5EF4-FFF2-40B4-BE49-F238E27FC236}">
                  <a16:creationId xmlns:a16="http://schemas.microsoft.com/office/drawing/2014/main" id="{A6FCC289-1208-3619-E9C8-ECA7C8A49F8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Google Shape;3698;p48">
              <a:extLst>
                <a:ext uri="{FF2B5EF4-FFF2-40B4-BE49-F238E27FC236}">
                  <a16:creationId xmlns:a16="http://schemas.microsoft.com/office/drawing/2014/main" id="{ACB124DF-6E66-08CF-FE08-C58B184FA6D1}"/>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699;p48">
              <a:extLst>
                <a:ext uri="{FF2B5EF4-FFF2-40B4-BE49-F238E27FC236}">
                  <a16:creationId xmlns:a16="http://schemas.microsoft.com/office/drawing/2014/main" id="{8BB6DE21-B186-AD2A-EB20-0D7FC7350146}"/>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a:t>
              </a:r>
              <a:r>
                <a:rPr kumimoji="0" lang="es-CO" sz="851" b="1" i="0" u="none" strike="noStrike" kern="0" cap="none" spc="0" normalizeH="0" baseline="0" noProof="0" dirty="0" err="1">
                  <a:ln>
                    <a:noFill/>
                  </a:ln>
                  <a:solidFill>
                    <a:prstClr val="black"/>
                  </a:solidFill>
                  <a:effectLst/>
                  <a:uLnTx/>
                  <a:uFillTx/>
                  <a:latin typeface="Arial Narrow"/>
                  <a:ea typeface="Arial Narrow"/>
                  <a:cs typeface="Arial Narrow"/>
                  <a:sym typeface="Arial Narrow"/>
                </a:rPr>
                <a:t>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2.3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540273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Imagen 4">
            <a:extLst>
              <a:ext uri="{FF2B5EF4-FFF2-40B4-BE49-F238E27FC236}">
                <a16:creationId xmlns:a16="http://schemas.microsoft.com/office/drawing/2014/main" id="{2FA1FDB6-D6AE-5E63-15A1-5FCF9516E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427" y="2982199"/>
            <a:ext cx="49466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04591F6F-8E4E-3D93-ED83-05CB2EB53C89}"/>
              </a:ext>
            </a:extLst>
          </p:cNvPr>
          <p:cNvPicPr>
            <a:picLocks noChangeAspect="1"/>
          </p:cNvPicPr>
          <p:nvPr/>
        </p:nvPicPr>
        <p:blipFill>
          <a:blip r:embed="rId3"/>
          <a:stretch>
            <a:fillRect/>
          </a:stretch>
        </p:blipFill>
        <p:spPr>
          <a:xfrm>
            <a:off x="-907792" y="5246983"/>
            <a:ext cx="353697" cy="1201601"/>
          </a:xfrm>
          <a:prstGeom prst="rect">
            <a:avLst/>
          </a:prstGeom>
        </p:spPr>
      </p:pic>
      <p:pic>
        <p:nvPicPr>
          <p:cNvPr id="5" name="Imagen 4">
            <a:extLst>
              <a:ext uri="{FF2B5EF4-FFF2-40B4-BE49-F238E27FC236}">
                <a16:creationId xmlns:a16="http://schemas.microsoft.com/office/drawing/2014/main" id="{60803F4A-45D1-9A93-3AF3-09DCE038B605}"/>
              </a:ext>
            </a:extLst>
          </p:cNvPr>
          <p:cNvPicPr>
            <a:picLocks noChangeAspect="1"/>
          </p:cNvPicPr>
          <p:nvPr/>
        </p:nvPicPr>
        <p:blipFill>
          <a:blip r:embed="rId4"/>
          <a:stretch>
            <a:fillRect/>
          </a:stretch>
        </p:blipFill>
        <p:spPr>
          <a:xfrm>
            <a:off x="7380582" y="5360154"/>
            <a:ext cx="4802636" cy="682058"/>
          </a:xfrm>
          <a:prstGeom prst="rect">
            <a:avLst/>
          </a:prstGeom>
        </p:spPr>
      </p:pic>
      <p:sp>
        <p:nvSpPr>
          <p:cNvPr id="430083" name="Marcador de texto 1">
            <a:extLst>
              <a:ext uri="{FF2B5EF4-FFF2-40B4-BE49-F238E27FC236}">
                <a16:creationId xmlns:a16="http://schemas.microsoft.com/office/drawing/2014/main" id="{8FDA445F-CEE0-4C3C-BE3D-21C08C0001CE}"/>
              </a:ext>
            </a:extLst>
          </p:cNvPr>
          <p:cNvSpPr>
            <a:spLocks noGrp="1" noChangeArrowheads="1"/>
          </p:cNvSpPr>
          <p:nvPr>
            <p:ph type="body" sz="quarter" idx="12"/>
          </p:nvPr>
        </p:nvSpPr>
        <p:spPr>
          <a:xfrm>
            <a:off x="5696144" y="1141946"/>
            <a:ext cx="6203577" cy="466830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just">
              <a:lnSpc>
                <a:spcPct val="107000"/>
              </a:lnSpc>
              <a:spcAft>
                <a:spcPts val="800"/>
              </a:spcAft>
            </a:pPr>
            <a:r>
              <a:rPr lang="es-ES" sz="1800" kern="0" dirty="0">
                <a:effectLst/>
                <a:latin typeface="Verdana" panose="020B0604030504040204" pitchFamily="34" charset="0"/>
                <a:ea typeface="Times New Roman" panose="02020603050405020304" pitchFamily="18" charset="0"/>
                <a:cs typeface="Times New Roman" panose="02020603050405020304" pitchFamily="18" charset="0"/>
              </a:rPr>
              <a:t>Durante la noche de hoy se prevén precipitaciones moderadas en sectores de las regiones Pacífica (Chocó, Valle del Cauca, Cauca y Nariño), Andina (Santanderes, Antioquia, Eje Cafetero, Huila, Tolima, Cundinamarca y Boyacá), Amazonía (Guainía, Vaupés, sur del Amazonas, Guaviare, Putumayo y Caquetá) y Orinoquía (oriente de Vichada, Meta, Casanare y Arauca). En la región Caribe se espera el predominio del tiempo seco, </a:t>
            </a:r>
          </a:p>
          <a:p>
            <a:pPr algn="just">
              <a:lnSpc>
                <a:spcPct val="107000"/>
              </a:lnSpc>
              <a:spcAft>
                <a:spcPts val="800"/>
              </a:spcAft>
            </a:pPr>
            <a:r>
              <a:rPr lang="es-ES" sz="1800" kern="0" dirty="0">
                <a:effectLst/>
                <a:latin typeface="Verdana" panose="020B0604030504040204" pitchFamily="34" charset="0"/>
                <a:ea typeface="Times New Roman" panose="02020603050405020304" pitchFamily="18" charset="0"/>
                <a:cs typeface="Times New Roman" panose="02020603050405020304" pitchFamily="18" charset="0"/>
              </a:rPr>
              <a:t>En el Archipiélago de San Andrés, Providencia y Santa Catalina se anticipa cielo parcialmente cubierto con prevalencia de tiempo seco.</a:t>
            </a:r>
          </a:p>
        </p:txBody>
      </p:sp>
      <p:pic>
        <p:nvPicPr>
          <p:cNvPr id="1026" name="Picture 2">
            <a:extLst>
              <a:ext uri="{FF2B5EF4-FFF2-40B4-BE49-F238E27FC236}">
                <a16:creationId xmlns:a16="http://schemas.microsoft.com/office/drawing/2014/main" id="{74602682-B9AF-7A80-D107-4E267E773464}"/>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56215" y="1104126"/>
            <a:ext cx="4856430" cy="4370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1764899" y="2771775"/>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nvGrpSpPr>
          <p:cNvPr id="512004" name="Google Shape;3712;p49">
            <a:extLst>
              <a:ext uri="{FF2B5EF4-FFF2-40B4-BE49-F238E27FC236}">
                <a16:creationId xmlns:a16="http://schemas.microsoft.com/office/drawing/2014/main" id="{588351DD-0B17-2075-A01A-3ACC11F70723}"/>
              </a:ext>
            </a:extLst>
          </p:cNvPr>
          <p:cNvGrpSpPr>
            <a:grpSpLocks/>
          </p:cNvGrpSpPr>
          <p:nvPr/>
        </p:nvGrpSpPr>
        <p:grpSpPr bwMode="auto">
          <a:xfrm>
            <a:off x="-4756521" y="2794107"/>
            <a:ext cx="1270000" cy="471487"/>
            <a:chOff x="12849266" y="5857985"/>
            <a:chExt cx="1327216" cy="471600"/>
          </a:xfrm>
        </p:grpSpPr>
        <p:pic>
          <p:nvPicPr>
            <p:cNvPr id="512035" name="Google Shape;3713;p49" descr="Recurso 23.png">
              <a:extLst>
                <a:ext uri="{FF2B5EF4-FFF2-40B4-BE49-F238E27FC236}">
                  <a16:creationId xmlns:a16="http://schemas.microsoft.com/office/drawing/2014/main" id="{9ED70758-157E-AFDF-BB3B-75E1F61B0C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6" name="Google Shape;3714;p49">
              <a:extLst>
                <a:ext uri="{FF2B5EF4-FFF2-40B4-BE49-F238E27FC236}">
                  <a16:creationId xmlns:a16="http://schemas.microsoft.com/office/drawing/2014/main" id="{E3105D7A-774E-94FC-4EB0-9FC176EAB612}"/>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Google Shape;3715;p49">
              <a:extLst>
                <a:ext uri="{FF2B5EF4-FFF2-40B4-BE49-F238E27FC236}">
                  <a16:creationId xmlns:a16="http://schemas.microsoft.com/office/drawing/2014/main" id="{19445BB1-3E89-799D-B9BB-51A4ABA09D9A}"/>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Hasta 30 de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septiembre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2005" name="Google Shape;3716;p49">
            <a:extLst>
              <a:ext uri="{FF2B5EF4-FFF2-40B4-BE49-F238E27FC236}">
                <a16:creationId xmlns:a16="http://schemas.microsoft.com/office/drawing/2014/main" id="{813ED771-B53A-AC48-9BE6-32E2B8E21DBE}"/>
              </a:ext>
            </a:extLst>
          </p:cNvPr>
          <p:cNvGrpSpPr>
            <a:grpSpLocks/>
          </p:cNvGrpSpPr>
          <p:nvPr/>
        </p:nvGrpSpPr>
        <p:grpSpPr bwMode="auto">
          <a:xfrm>
            <a:off x="-3297324" y="2739339"/>
            <a:ext cx="1352550" cy="552450"/>
            <a:chOff x="12849266" y="7856751"/>
            <a:chExt cx="1327854" cy="473837"/>
          </a:xfrm>
        </p:grpSpPr>
        <p:pic>
          <p:nvPicPr>
            <p:cNvPr id="512032" name="Google Shape;3717;p49" descr="Recurso 23.png">
              <a:extLst>
                <a:ext uri="{FF2B5EF4-FFF2-40B4-BE49-F238E27FC236}">
                  <a16:creationId xmlns:a16="http://schemas.microsoft.com/office/drawing/2014/main" id="{5C39F31E-2E6E-8F0E-BC2C-0A46C10F18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3718;p49">
              <a:extLst>
                <a:ext uri="{FF2B5EF4-FFF2-40B4-BE49-F238E27FC236}">
                  <a16:creationId xmlns:a16="http://schemas.microsoft.com/office/drawing/2014/main" id="{0CA6420F-FCEE-93DA-CD97-C760D984C762}"/>
                </a:ext>
              </a:extLst>
            </p:cNvPr>
            <p:cNvSpPr/>
            <p:nvPr/>
          </p:nvSpPr>
          <p:spPr>
            <a:xfrm>
              <a:off x="12849266" y="7859474"/>
              <a:ext cx="450410" cy="449328"/>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0" name="Google Shape;3719;p49">
              <a:extLst>
                <a:ext uri="{FF2B5EF4-FFF2-40B4-BE49-F238E27FC236}">
                  <a16:creationId xmlns:a16="http://schemas.microsoft.com/office/drawing/2014/main" id="{9FAC6AD5-AF2B-55F6-B803-68F197CC7E1C}"/>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2006" name="Google Shape;3720;p49">
            <a:extLst>
              <a:ext uri="{FF2B5EF4-FFF2-40B4-BE49-F238E27FC236}">
                <a16:creationId xmlns:a16="http://schemas.microsoft.com/office/drawing/2014/main" id="{7A1483F1-6350-19B9-2089-F76DE5353DEA}"/>
              </a:ext>
            </a:extLst>
          </p:cNvPr>
          <p:cNvGrpSpPr>
            <a:grpSpLocks/>
          </p:cNvGrpSpPr>
          <p:nvPr/>
        </p:nvGrpSpPr>
        <p:grpSpPr bwMode="auto">
          <a:xfrm>
            <a:off x="-3268715" y="3389607"/>
            <a:ext cx="1352550" cy="474662"/>
            <a:chOff x="12855734" y="7185445"/>
            <a:chExt cx="1321386" cy="453600"/>
          </a:xfrm>
        </p:grpSpPr>
        <p:sp>
          <p:nvSpPr>
            <p:cNvPr id="42" name="Google Shape;3721;p49">
              <a:extLst>
                <a:ext uri="{FF2B5EF4-FFF2-40B4-BE49-F238E27FC236}">
                  <a16:creationId xmlns:a16="http://schemas.microsoft.com/office/drawing/2014/main" id="{4DAAC244-FDAE-2021-7E67-A37F2F080789}"/>
                </a:ext>
              </a:extLst>
            </p:cNvPr>
            <p:cNvSpPr/>
            <p:nvPr/>
          </p:nvSpPr>
          <p:spPr>
            <a:xfrm>
              <a:off x="13060456" y="7188479"/>
              <a:ext cx="1116664" cy="450566"/>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3722;p49">
              <a:extLst>
                <a:ext uri="{FF2B5EF4-FFF2-40B4-BE49-F238E27FC236}">
                  <a16:creationId xmlns:a16="http://schemas.microsoft.com/office/drawing/2014/main" id="{2927F61C-4F9E-A8A5-481B-D818D499F6C2}"/>
                </a:ext>
              </a:extLst>
            </p:cNvPr>
            <p:cNvSpPr/>
            <p:nvPr/>
          </p:nvSpPr>
          <p:spPr>
            <a:xfrm>
              <a:off x="12855734" y="7185445"/>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723;p49">
              <a:extLst>
                <a:ext uri="{FF2B5EF4-FFF2-40B4-BE49-F238E27FC236}">
                  <a16:creationId xmlns:a16="http://schemas.microsoft.com/office/drawing/2014/main" id="{09397074-E0D5-D416-2B9F-B7115704CE92}"/>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4.0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6" name="Google Shape;204;p4">
            <a:extLst>
              <a:ext uri="{FF2B5EF4-FFF2-40B4-BE49-F238E27FC236}">
                <a16:creationId xmlns:a16="http://schemas.microsoft.com/office/drawing/2014/main" id="{144496DB-E103-CDE1-7E2E-BE59972EE630}"/>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897" y="4832133"/>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oogle Shape;3696;p48">
            <a:extLst>
              <a:ext uri="{FF2B5EF4-FFF2-40B4-BE49-F238E27FC236}">
                <a16:creationId xmlns:a16="http://schemas.microsoft.com/office/drawing/2014/main" id="{28E9D9D4-199A-34D8-EFC2-D04E8C448F40}"/>
              </a:ext>
            </a:extLst>
          </p:cNvPr>
          <p:cNvGrpSpPr>
            <a:grpSpLocks/>
          </p:cNvGrpSpPr>
          <p:nvPr/>
        </p:nvGrpSpPr>
        <p:grpSpPr bwMode="auto">
          <a:xfrm>
            <a:off x="-3380250" y="867765"/>
            <a:ext cx="1392237" cy="500062"/>
            <a:chOff x="12717919" y="6530147"/>
            <a:chExt cx="1354712" cy="421879"/>
          </a:xfrm>
        </p:grpSpPr>
        <p:pic>
          <p:nvPicPr>
            <p:cNvPr id="19" name="Google Shape;3697;p48">
              <a:extLst>
                <a:ext uri="{FF2B5EF4-FFF2-40B4-BE49-F238E27FC236}">
                  <a16:creationId xmlns:a16="http://schemas.microsoft.com/office/drawing/2014/main" id="{B92BF3AB-A0FD-C54A-FFFC-985DB973324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698;p48">
              <a:extLst>
                <a:ext uri="{FF2B5EF4-FFF2-40B4-BE49-F238E27FC236}">
                  <a16:creationId xmlns:a16="http://schemas.microsoft.com/office/drawing/2014/main" id="{A84F1F6E-EAA3-7E7A-A4C2-19E11F71B9AE}"/>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3699;p48">
              <a:extLst>
                <a:ext uri="{FF2B5EF4-FFF2-40B4-BE49-F238E27FC236}">
                  <a16:creationId xmlns:a16="http://schemas.microsoft.com/office/drawing/2014/main" id="{C3AECDDC-CCA9-C98D-9FD2-85C6A614A800}"/>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1.5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5" name="Google Shape;3696;p48">
            <a:extLst>
              <a:ext uri="{FF2B5EF4-FFF2-40B4-BE49-F238E27FC236}">
                <a16:creationId xmlns:a16="http://schemas.microsoft.com/office/drawing/2014/main" id="{7063F216-FF79-E60B-F2DC-1A223D2F88E6}"/>
              </a:ext>
            </a:extLst>
          </p:cNvPr>
          <p:cNvGrpSpPr>
            <a:grpSpLocks/>
          </p:cNvGrpSpPr>
          <p:nvPr/>
        </p:nvGrpSpPr>
        <p:grpSpPr bwMode="auto">
          <a:xfrm>
            <a:off x="-1450595" y="1956968"/>
            <a:ext cx="1392237" cy="500062"/>
            <a:chOff x="12717919" y="6530147"/>
            <a:chExt cx="1354712" cy="421879"/>
          </a:xfrm>
        </p:grpSpPr>
        <p:pic>
          <p:nvPicPr>
            <p:cNvPr id="37" name="Google Shape;3697;p48">
              <a:extLst>
                <a:ext uri="{FF2B5EF4-FFF2-40B4-BE49-F238E27FC236}">
                  <a16:creationId xmlns:a16="http://schemas.microsoft.com/office/drawing/2014/main" id="{BBCAB735-4F85-69AB-07DC-2CF61DE12DE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Google Shape;3698;p48">
              <a:extLst>
                <a:ext uri="{FF2B5EF4-FFF2-40B4-BE49-F238E27FC236}">
                  <a16:creationId xmlns:a16="http://schemas.microsoft.com/office/drawing/2014/main" id="{2E88EAE0-C5D6-71C2-CEFB-588B9FA85F00}"/>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3699;p48">
              <a:extLst>
                <a:ext uri="{FF2B5EF4-FFF2-40B4-BE49-F238E27FC236}">
                  <a16:creationId xmlns:a16="http://schemas.microsoft.com/office/drawing/2014/main" id="{EA9B1BA8-E1BB-7E62-37A9-72B92BCD6784}"/>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5 – 10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a:t>
              </a:r>
              <a:r>
                <a:rPr lang="es-CO" sz="851" b="1" kern="0" dirty="0">
                  <a:solidFill>
                    <a:prstClr val="black"/>
                  </a:solidFill>
                  <a:latin typeface="Arial Narrow"/>
                  <a:ea typeface="Arial Narrow"/>
                  <a:cs typeface="Arial Narrow"/>
                  <a:sym typeface="Arial Narrow"/>
                </a:rPr>
                <a:t>0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2" name="Google Shape;3696;p48">
            <a:extLst>
              <a:ext uri="{FF2B5EF4-FFF2-40B4-BE49-F238E27FC236}">
                <a16:creationId xmlns:a16="http://schemas.microsoft.com/office/drawing/2014/main" id="{B00751C2-5474-E1EE-259C-A5834FE9E418}"/>
              </a:ext>
            </a:extLst>
          </p:cNvPr>
          <p:cNvGrpSpPr>
            <a:grpSpLocks/>
          </p:cNvGrpSpPr>
          <p:nvPr/>
        </p:nvGrpSpPr>
        <p:grpSpPr bwMode="auto">
          <a:xfrm>
            <a:off x="-1450595" y="1369594"/>
            <a:ext cx="1392237" cy="500062"/>
            <a:chOff x="12717919" y="6530147"/>
            <a:chExt cx="1354712" cy="421879"/>
          </a:xfrm>
        </p:grpSpPr>
        <p:pic>
          <p:nvPicPr>
            <p:cNvPr id="53" name="Google Shape;3697;p48">
              <a:extLst>
                <a:ext uri="{FF2B5EF4-FFF2-40B4-BE49-F238E27FC236}">
                  <a16:creationId xmlns:a16="http://schemas.microsoft.com/office/drawing/2014/main" id="{E56A1C04-EC75-E1C8-983C-D3417B035400}"/>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698;p48">
              <a:extLst>
                <a:ext uri="{FF2B5EF4-FFF2-40B4-BE49-F238E27FC236}">
                  <a16:creationId xmlns:a16="http://schemas.microsoft.com/office/drawing/2014/main" id="{34B449D6-4A00-377B-BDF5-974086162509}"/>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3699;p48">
              <a:extLst>
                <a:ext uri="{FF2B5EF4-FFF2-40B4-BE49-F238E27FC236}">
                  <a16:creationId xmlns:a16="http://schemas.microsoft.com/office/drawing/2014/main" id="{AA4BD0FF-DB75-715B-0504-02E702539EEB}"/>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5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1.8</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5" name="Google Shape;3653;p48">
            <a:extLst>
              <a:ext uri="{FF2B5EF4-FFF2-40B4-BE49-F238E27FC236}">
                <a16:creationId xmlns:a16="http://schemas.microsoft.com/office/drawing/2014/main" id="{5A310B03-7B50-D995-C10E-6300DB806771}"/>
              </a:ext>
            </a:extLst>
          </p:cNvPr>
          <p:cNvGrpSpPr>
            <a:grpSpLocks/>
          </p:cNvGrpSpPr>
          <p:nvPr/>
        </p:nvGrpSpPr>
        <p:grpSpPr bwMode="auto">
          <a:xfrm>
            <a:off x="-3994167" y="4317296"/>
            <a:ext cx="1265241" cy="447679"/>
            <a:chOff x="12854781" y="2471055"/>
            <a:chExt cx="1308066" cy="450004"/>
          </a:xfrm>
        </p:grpSpPr>
        <p:pic>
          <p:nvPicPr>
            <p:cNvPr id="16" name="Google Shape;3654;p48">
              <a:extLst>
                <a:ext uri="{FF2B5EF4-FFF2-40B4-BE49-F238E27FC236}">
                  <a16:creationId xmlns:a16="http://schemas.microsoft.com/office/drawing/2014/main" id="{AC4BA4FC-2FD0-4268-AC0E-4A53A06E4D5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6" y="2471059"/>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Google Shape;3655;p48">
              <a:extLst>
                <a:ext uri="{FF2B5EF4-FFF2-40B4-BE49-F238E27FC236}">
                  <a16:creationId xmlns:a16="http://schemas.microsoft.com/office/drawing/2014/main" id="{8574FAB6-9661-6232-AC4A-E659226F9DFA}"/>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32" name="Google Shape;3656;p48">
              <a:extLst>
                <a:ext uri="{FF2B5EF4-FFF2-40B4-BE49-F238E27FC236}">
                  <a16:creationId xmlns:a16="http://schemas.microsoft.com/office/drawing/2014/main" id="{E0053314-1E22-6201-247D-629E2A9923AF}"/>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 name="Google Shape;3696;p48">
            <a:extLst>
              <a:ext uri="{FF2B5EF4-FFF2-40B4-BE49-F238E27FC236}">
                <a16:creationId xmlns:a16="http://schemas.microsoft.com/office/drawing/2014/main" id="{549FF7FE-D3AA-9D51-C865-B2A2E58ADFE2}"/>
              </a:ext>
            </a:extLst>
          </p:cNvPr>
          <p:cNvGrpSpPr>
            <a:grpSpLocks/>
          </p:cNvGrpSpPr>
          <p:nvPr/>
        </p:nvGrpSpPr>
        <p:grpSpPr bwMode="auto">
          <a:xfrm>
            <a:off x="-2483765" y="3363506"/>
            <a:ext cx="1392237" cy="500062"/>
            <a:chOff x="12717919" y="6530147"/>
            <a:chExt cx="1354712" cy="421879"/>
          </a:xfrm>
        </p:grpSpPr>
        <p:pic>
          <p:nvPicPr>
            <p:cNvPr id="28" name="Google Shape;3697;p48">
              <a:extLst>
                <a:ext uri="{FF2B5EF4-FFF2-40B4-BE49-F238E27FC236}">
                  <a16:creationId xmlns:a16="http://schemas.microsoft.com/office/drawing/2014/main" id="{AF4A7946-DD94-25C2-EB9D-07A35E2B5E6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3698;p48">
              <a:extLst>
                <a:ext uri="{FF2B5EF4-FFF2-40B4-BE49-F238E27FC236}">
                  <a16:creationId xmlns:a16="http://schemas.microsoft.com/office/drawing/2014/main" id="{F85E1A4F-94EB-CEEF-F229-63C05A0A69AE}"/>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0" name="Google Shape;3699;p48">
              <a:extLst>
                <a:ext uri="{FF2B5EF4-FFF2-40B4-BE49-F238E27FC236}">
                  <a16:creationId xmlns:a16="http://schemas.microsoft.com/office/drawing/2014/main" id="{2184FF48-3463-A6B4-8C5B-AE37D5D646D7}"/>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12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1.7</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2000" name="Google Shape;3696;p48">
            <a:extLst>
              <a:ext uri="{FF2B5EF4-FFF2-40B4-BE49-F238E27FC236}">
                <a16:creationId xmlns:a16="http://schemas.microsoft.com/office/drawing/2014/main" id="{37839A92-4BB7-8DB7-BB61-C6F769CB5ABB}"/>
              </a:ext>
            </a:extLst>
          </p:cNvPr>
          <p:cNvGrpSpPr>
            <a:grpSpLocks/>
          </p:cNvGrpSpPr>
          <p:nvPr/>
        </p:nvGrpSpPr>
        <p:grpSpPr bwMode="auto">
          <a:xfrm>
            <a:off x="-2024055" y="528204"/>
            <a:ext cx="1392237" cy="500062"/>
            <a:chOff x="12717919" y="6530147"/>
            <a:chExt cx="1354712" cy="421879"/>
          </a:xfrm>
        </p:grpSpPr>
        <p:pic>
          <p:nvPicPr>
            <p:cNvPr id="512001" name="Google Shape;3697;p48">
              <a:extLst>
                <a:ext uri="{FF2B5EF4-FFF2-40B4-BE49-F238E27FC236}">
                  <a16:creationId xmlns:a16="http://schemas.microsoft.com/office/drawing/2014/main" id="{CEC66767-4678-4BF8-4C71-0DA4E264149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2" name="Google Shape;3698;p48">
              <a:extLst>
                <a:ext uri="{FF2B5EF4-FFF2-40B4-BE49-F238E27FC236}">
                  <a16:creationId xmlns:a16="http://schemas.microsoft.com/office/drawing/2014/main" id="{1F644F38-9ECF-812C-1B5E-71788BBFDF16}"/>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2007" name="Google Shape;3699;p48">
              <a:extLst>
                <a:ext uri="{FF2B5EF4-FFF2-40B4-BE49-F238E27FC236}">
                  <a16:creationId xmlns:a16="http://schemas.microsoft.com/office/drawing/2014/main" id="{635A5E1F-4D2C-F310-C3D1-B87B17A159A6}"/>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1.5</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4" name="Google Shape;3653;p48">
            <a:extLst>
              <a:ext uri="{FF2B5EF4-FFF2-40B4-BE49-F238E27FC236}">
                <a16:creationId xmlns:a16="http://schemas.microsoft.com/office/drawing/2014/main" id="{A0E8EA3D-DA02-9F7B-A04E-AD7F97F897CD}"/>
              </a:ext>
            </a:extLst>
          </p:cNvPr>
          <p:cNvGrpSpPr>
            <a:grpSpLocks/>
          </p:cNvGrpSpPr>
          <p:nvPr/>
        </p:nvGrpSpPr>
        <p:grpSpPr bwMode="auto">
          <a:xfrm>
            <a:off x="-4644897" y="1068118"/>
            <a:ext cx="1265238" cy="447677"/>
            <a:chOff x="12854781" y="2471055"/>
            <a:chExt cx="1308063" cy="450002"/>
          </a:xfrm>
        </p:grpSpPr>
        <p:pic>
          <p:nvPicPr>
            <p:cNvPr id="5" name="Google Shape;3654;p48">
              <a:extLst>
                <a:ext uri="{FF2B5EF4-FFF2-40B4-BE49-F238E27FC236}">
                  <a16:creationId xmlns:a16="http://schemas.microsoft.com/office/drawing/2014/main" id="{32D39C62-7973-1E6A-960E-A6E91BBE6E6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655;p48">
              <a:extLst>
                <a:ext uri="{FF2B5EF4-FFF2-40B4-BE49-F238E27FC236}">
                  <a16:creationId xmlns:a16="http://schemas.microsoft.com/office/drawing/2014/main" id="{9B7FD605-0F23-3CB6-3B94-7D406D29E67A}"/>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4" name="Google Shape;3656;p48">
              <a:extLst>
                <a:ext uri="{FF2B5EF4-FFF2-40B4-BE49-F238E27FC236}">
                  <a16:creationId xmlns:a16="http://schemas.microsoft.com/office/drawing/2014/main" id="{28DD4E1B-C159-A580-A578-4AF667F08EAB}"/>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7" name="Google Shape;3696;p48">
            <a:extLst>
              <a:ext uri="{FF2B5EF4-FFF2-40B4-BE49-F238E27FC236}">
                <a16:creationId xmlns:a16="http://schemas.microsoft.com/office/drawing/2014/main" id="{9AF495F6-3DF6-D06A-CDBE-6A4406A10D65}"/>
              </a:ext>
            </a:extLst>
          </p:cNvPr>
          <p:cNvGrpSpPr>
            <a:grpSpLocks/>
          </p:cNvGrpSpPr>
          <p:nvPr/>
        </p:nvGrpSpPr>
        <p:grpSpPr bwMode="auto">
          <a:xfrm>
            <a:off x="-2850157" y="2271711"/>
            <a:ext cx="1392237" cy="500062"/>
            <a:chOff x="12717919" y="6530147"/>
            <a:chExt cx="1354712" cy="421879"/>
          </a:xfrm>
        </p:grpSpPr>
        <p:pic>
          <p:nvPicPr>
            <p:cNvPr id="18" name="Google Shape;3697;p48">
              <a:extLst>
                <a:ext uri="{FF2B5EF4-FFF2-40B4-BE49-F238E27FC236}">
                  <a16:creationId xmlns:a16="http://schemas.microsoft.com/office/drawing/2014/main" id="{EFE6384F-1826-9514-8892-5E25FDB8036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3698;p48">
              <a:extLst>
                <a:ext uri="{FF2B5EF4-FFF2-40B4-BE49-F238E27FC236}">
                  <a16:creationId xmlns:a16="http://schemas.microsoft.com/office/drawing/2014/main" id="{6885DE55-BD77-3B0E-7CFF-F86DFBB165AF}"/>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2" name="Google Shape;3699;p48">
              <a:extLst>
                <a:ext uri="{FF2B5EF4-FFF2-40B4-BE49-F238E27FC236}">
                  <a16:creationId xmlns:a16="http://schemas.microsoft.com/office/drawing/2014/main" id="{BCFF1A27-F9A2-DCA2-7FBD-FA5A268DC321}"/>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18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1.7</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3" name="Google Shape;3653;p48">
            <a:extLst>
              <a:ext uri="{FF2B5EF4-FFF2-40B4-BE49-F238E27FC236}">
                <a16:creationId xmlns:a16="http://schemas.microsoft.com/office/drawing/2014/main" id="{5FC57EEB-E88D-0EFC-9F92-D2619980E5EA}"/>
              </a:ext>
            </a:extLst>
          </p:cNvPr>
          <p:cNvGrpSpPr>
            <a:grpSpLocks/>
          </p:cNvGrpSpPr>
          <p:nvPr/>
        </p:nvGrpSpPr>
        <p:grpSpPr bwMode="auto">
          <a:xfrm>
            <a:off x="6062742" y="3373325"/>
            <a:ext cx="1265238" cy="447677"/>
            <a:chOff x="12854781" y="2471055"/>
            <a:chExt cx="1308063" cy="450002"/>
          </a:xfrm>
        </p:grpSpPr>
        <p:pic>
          <p:nvPicPr>
            <p:cNvPr id="24" name="Google Shape;3654;p48">
              <a:extLst>
                <a:ext uri="{FF2B5EF4-FFF2-40B4-BE49-F238E27FC236}">
                  <a16:creationId xmlns:a16="http://schemas.microsoft.com/office/drawing/2014/main" id="{051617DA-A90C-7CDC-6A03-C848726B640E}"/>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3655;p48">
              <a:extLst>
                <a:ext uri="{FF2B5EF4-FFF2-40B4-BE49-F238E27FC236}">
                  <a16:creationId xmlns:a16="http://schemas.microsoft.com/office/drawing/2014/main" id="{4F538DF7-F7FA-9EC5-E1B0-721DC0889B58}"/>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7" name="Google Shape;3656;p48">
              <a:extLst>
                <a:ext uri="{FF2B5EF4-FFF2-40B4-BE49-F238E27FC236}">
                  <a16:creationId xmlns:a16="http://schemas.microsoft.com/office/drawing/2014/main" id="{A63AB2B6-2391-0A2A-7D1A-95479213F0C9}"/>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46" name="Google Shape;3738;p49">
            <a:extLst>
              <a:ext uri="{FF2B5EF4-FFF2-40B4-BE49-F238E27FC236}">
                <a16:creationId xmlns:a16="http://schemas.microsoft.com/office/drawing/2014/main" id="{5D453BD8-573C-7BA1-5604-65EBCDE62426}"/>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0190" y="-42509"/>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738;p49">
            <a:extLst>
              <a:ext uri="{FF2B5EF4-FFF2-40B4-BE49-F238E27FC236}">
                <a16:creationId xmlns:a16="http://schemas.microsoft.com/office/drawing/2014/main" id="{2E77FCF0-56BE-3E91-78C2-08D2E6752E7D}"/>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6793" y="1920148"/>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oogle Shape;3653;p48">
            <a:extLst>
              <a:ext uri="{FF2B5EF4-FFF2-40B4-BE49-F238E27FC236}">
                <a16:creationId xmlns:a16="http://schemas.microsoft.com/office/drawing/2014/main" id="{68290344-12D1-23E4-962D-41A3F62606F0}"/>
              </a:ext>
            </a:extLst>
          </p:cNvPr>
          <p:cNvGrpSpPr>
            <a:grpSpLocks/>
          </p:cNvGrpSpPr>
          <p:nvPr/>
        </p:nvGrpSpPr>
        <p:grpSpPr bwMode="auto">
          <a:xfrm>
            <a:off x="6258799" y="2260206"/>
            <a:ext cx="1265238" cy="447677"/>
            <a:chOff x="12854781" y="2471055"/>
            <a:chExt cx="1308063" cy="450002"/>
          </a:xfrm>
        </p:grpSpPr>
        <p:pic>
          <p:nvPicPr>
            <p:cNvPr id="50" name="Google Shape;3654;p48">
              <a:extLst>
                <a:ext uri="{FF2B5EF4-FFF2-40B4-BE49-F238E27FC236}">
                  <a16:creationId xmlns:a16="http://schemas.microsoft.com/office/drawing/2014/main" id="{1247BEAA-3A58-F977-7CE6-0EACE63BDFB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Google Shape;3655;p48">
              <a:extLst>
                <a:ext uri="{FF2B5EF4-FFF2-40B4-BE49-F238E27FC236}">
                  <a16:creationId xmlns:a16="http://schemas.microsoft.com/office/drawing/2014/main" id="{6BC6B26D-2F75-204F-6974-43845F80FF9A}"/>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6" name="Google Shape;3656;p48">
              <a:extLst>
                <a:ext uri="{FF2B5EF4-FFF2-40B4-BE49-F238E27FC236}">
                  <a16:creationId xmlns:a16="http://schemas.microsoft.com/office/drawing/2014/main" id="{7F721D14-6950-A4D8-4FE5-C7D4835AB016}"/>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071400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D8CBE0F-2C1C-4E71-1C6A-D135547957A5}"/>
              </a:ext>
            </a:extLst>
          </p:cNvPr>
          <p:cNvSpPr/>
          <p:nvPr/>
        </p:nvSpPr>
        <p:spPr>
          <a:xfrm>
            <a:off x="8389938" y="2038350"/>
            <a:ext cx="2851150" cy="3767138"/>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2" name="Título 1">
            <a:extLst>
              <a:ext uri="{FF2B5EF4-FFF2-40B4-BE49-F238E27FC236}">
                <a16:creationId xmlns:a16="http://schemas.microsoft.com/office/drawing/2014/main" id="{36A8F0CD-8AEF-4767-519F-F27D41096830}"/>
              </a:ext>
            </a:extLst>
          </p:cNvPr>
          <p:cNvSpPr>
            <a:spLocks noGrp="1"/>
          </p:cNvSpPr>
          <p:nvPr>
            <p:ph type="title" idx="4294967295"/>
          </p:nvPr>
        </p:nvSpPr>
        <p:spPr>
          <a:xfrm>
            <a:off x="641350" y="1287463"/>
            <a:ext cx="4941888" cy="922337"/>
          </a:xfrm>
        </p:spPr>
        <p:txBody>
          <a:bodyPr rtlCol="0">
            <a:normAutofit fontScale="90000"/>
          </a:bodyPr>
          <a:lstStyle/>
          <a:p>
            <a:pPr defTabSz="914377" fontAlgn="auto">
              <a:spcAft>
                <a:spcPts val="0"/>
              </a:spcAft>
              <a:defRPr/>
            </a:pPr>
            <a:r>
              <a:rPr lang="es-CO" sz="2400" b="1" dirty="0">
                <a:solidFill>
                  <a:srgbClr val="92D050"/>
                </a:solidFill>
                <a:latin typeface="Verdana" panose="020B0604030504040204" pitchFamily="34" charset="0"/>
                <a:ea typeface="Verdana" panose="020B0604030504040204" pitchFamily="34" charset="0"/>
              </a:rPr>
              <a:t>CONDICIONES HIDROMETEOROLÓGICAS ACTUALES</a:t>
            </a:r>
            <a:endParaRPr lang="es-MX" sz="2400" b="1" dirty="0">
              <a:solidFill>
                <a:srgbClr val="92D050"/>
              </a:solidFill>
              <a:latin typeface="Verdana" panose="020B0604030504040204" pitchFamily="34" charset="0"/>
              <a:ea typeface="Verdana" panose="020B0604030504040204" pitchFamily="34" charset="0"/>
            </a:endParaRPr>
          </a:p>
        </p:txBody>
      </p:sp>
      <p:sp>
        <p:nvSpPr>
          <p:cNvPr id="513029" name="Google Shape;1730;p69">
            <a:extLst>
              <a:ext uri="{FF2B5EF4-FFF2-40B4-BE49-F238E27FC236}">
                <a16:creationId xmlns:a16="http://schemas.microsoft.com/office/drawing/2014/main" id="{CA2ED79E-06FE-A0F4-8CFD-E8E600F92972}"/>
              </a:ext>
            </a:extLst>
          </p:cNvPr>
          <p:cNvSpPr>
            <a:spLocks noChangeArrowheads="1"/>
          </p:cNvSpPr>
          <p:nvPr/>
        </p:nvSpPr>
        <p:spPr bwMode="auto">
          <a:xfrm>
            <a:off x="8550275" y="2114550"/>
            <a:ext cx="20970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FFFFFF"/>
              </a:buClr>
              <a:buSzPts val="1800"/>
              <a:buFont typeface="Calibri" panose="020F0502020204030204" pitchFamily="34" charset="0"/>
              <a:buNone/>
            </a:pPr>
            <a:r>
              <a:rPr lang="es-CO" altLang="es-CO" sz="1400" b="1">
                <a:solidFill>
                  <a:srgbClr val="92D050"/>
                </a:solidFill>
                <a:latin typeface="Verdana" panose="020B0604030504040204" pitchFamily="34" charset="0"/>
                <a:ea typeface="Verdana" panose="020B0604030504040204" pitchFamily="34" charset="0"/>
                <a:cs typeface="Calibri" panose="020F0502020204030204" pitchFamily="34" charset="0"/>
                <a:sym typeface="Calibri" panose="020F0502020204030204" pitchFamily="34" charset="0"/>
              </a:rPr>
              <a:t>VISITA NUESTRAS REDES SOCIALES</a:t>
            </a:r>
            <a:endParaRPr lang="es-CO" altLang="es-CO" sz="1100" b="1">
              <a:solidFill>
                <a:srgbClr val="92D05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nvGrpSpPr>
          <p:cNvPr id="513030" name="Grupo 37">
            <a:extLst>
              <a:ext uri="{FF2B5EF4-FFF2-40B4-BE49-F238E27FC236}">
                <a16:creationId xmlns:a16="http://schemas.microsoft.com/office/drawing/2014/main" id="{397EBD8D-2C2B-9613-11F8-76E96A73B323}"/>
              </a:ext>
            </a:extLst>
          </p:cNvPr>
          <p:cNvGrpSpPr>
            <a:grpSpLocks/>
          </p:cNvGrpSpPr>
          <p:nvPr/>
        </p:nvGrpSpPr>
        <p:grpSpPr bwMode="auto">
          <a:xfrm>
            <a:off x="8869363" y="2927350"/>
            <a:ext cx="2228850" cy="2559050"/>
            <a:chOff x="8855817" y="2561633"/>
            <a:chExt cx="1843914" cy="2118168"/>
          </a:xfrm>
        </p:grpSpPr>
        <p:pic>
          <p:nvPicPr>
            <p:cNvPr id="513031" name="Imagen 28">
              <a:extLst>
                <a:ext uri="{FF2B5EF4-FFF2-40B4-BE49-F238E27FC236}">
                  <a16:creationId xmlns:a16="http://schemas.microsoft.com/office/drawing/2014/main" id="{75565787-EB91-1909-F09E-E40F7A79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817" y="4349526"/>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2" name="Imagen 29">
              <a:extLst>
                <a:ext uri="{FF2B5EF4-FFF2-40B4-BE49-F238E27FC236}">
                  <a16:creationId xmlns:a16="http://schemas.microsoft.com/office/drawing/2014/main" id="{CFB54726-AF0C-C8DC-374C-4DF864E8A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817" y="3746544"/>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3" name="Imagen 30">
              <a:extLst>
                <a:ext uri="{FF2B5EF4-FFF2-40B4-BE49-F238E27FC236}">
                  <a16:creationId xmlns:a16="http://schemas.microsoft.com/office/drawing/2014/main" id="{B56EA03F-FF28-4250-F152-869973F52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817" y="3177616"/>
              <a:ext cx="330275" cy="31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4" name="Imagen 31">
              <a:extLst>
                <a:ext uri="{FF2B5EF4-FFF2-40B4-BE49-F238E27FC236}">
                  <a16:creationId xmlns:a16="http://schemas.microsoft.com/office/drawing/2014/main" id="{388C7D3E-53C6-55CF-09F1-750F96B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817" y="2561633"/>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1725;p69">
              <a:extLst>
                <a:ext uri="{FF2B5EF4-FFF2-40B4-BE49-F238E27FC236}">
                  <a16:creationId xmlns:a16="http://schemas.microsoft.com/office/drawing/2014/main" id="{40A9C4D5-BAE0-7901-294F-5E1A9D022304}"/>
                </a:ext>
              </a:extLst>
            </p:cNvPr>
            <p:cNvSpPr txBox="1"/>
            <p:nvPr/>
          </p:nvSpPr>
          <p:spPr>
            <a:xfrm flipH="1">
              <a:off x="9274769" y="2591855"/>
              <a:ext cx="1275243"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a:extLst>
                <a:ext uri="{FF2B5EF4-FFF2-40B4-BE49-F238E27FC236}">
                  <a16:creationId xmlns:a16="http://schemas.microsoft.com/office/drawing/2014/main" id="{F8A99E5D-B8D6-3627-FC3B-B01D4C509434}"/>
                </a:ext>
              </a:extLst>
            </p:cNvPr>
            <p:cNvSpPr txBox="1"/>
            <p:nvPr/>
          </p:nvSpPr>
          <p:spPr>
            <a:xfrm flipH="1">
              <a:off x="9274769" y="3212063"/>
              <a:ext cx="1424962"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a:extLst>
                <a:ext uri="{FF2B5EF4-FFF2-40B4-BE49-F238E27FC236}">
                  <a16:creationId xmlns:a16="http://schemas.microsoft.com/office/drawing/2014/main" id="{F71D39C2-D881-FFFC-5E1F-B404BA64CF0E}"/>
                </a:ext>
              </a:extLst>
            </p:cNvPr>
            <p:cNvSpPr txBox="1"/>
            <p:nvPr/>
          </p:nvSpPr>
          <p:spPr>
            <a:xfrm flipH="1">
              <a:off x="9274769" y="3781025"/>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a:extLst>
                <a:ext uri="{FF2B5EF4-FFF2-40B4-BE49-F238E27FC236}">
                  <a16:creationId xmlns:a16="http://schemas.microsoft.com/office/drawing/2014/main" id="{5F88BC41-5EBE-0EF1-C59D-0AC0E3FE1492}"/>
                </a:ext>
              </a:extLst>
            </p:cNvPr>
            <p:cNvSpPr txBox="1"/>
            <p:nvPr/>
          </p:nvSpPr>
          <p:spPr>
            <a:xfrm flipH="1">
              <a:off x="9274769" y="4390721"/>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
        <p:nvSpPr>
          <p:cNvPr id="24" name="Google Shape;1722;p69">
            <a:extLst>
              <a:ext uri="{FF2B5EF4-FFF2-40B4-BE49-F238E27FC236}">
                <a16:creationId xmlns:a16="http://schemas.microsoft.com/office/drawing/2014/main" id="{968B0E9E-D948-2925-C917-8060F8B46B8C}"/>
              </a:ext>
            </a:extLst>
          </p:cNvPr>
          <p:cNvSpPr txBox="1"/>
          <p:nvPr/>
        </p:nvSpPr>
        <p:spPr>
          <a:xfrm>
            <a:off x="400842" y="2492812"/>
            <a:ext cx="7424739" cy="3077725"/>
          </a:xfrm>
          <a:prstGeom prst="rect">
            <a:avLst/>
          </a:prstGeom>
          <a:noFill/>
          <a:ln>
            <a:noFill/>
          </a:ln>
        </p:spPr>
        <p:txBody>
          <a:bodyPr spcFirstLastPara="1" wrap="square" lIns="91425" tIns="45700" rIns="91425" bIns="45700">
            <a:spAutoFit/>
          </a:bodyPr>
          <a:lstStyle/>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Ghisliane Echeverry Prieto | Directora General</a:t>
            </a: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MY. Diana Carolina Rueda </a:t>
            </a:r>
            <a:r>
              <a:rPr lang="es-CO" sz="1200" b="1" dirty="0" err="1">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Dimate</a:t>
            </a: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 Jefe Oficina del Servicio de Pronóstico y Alertas</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000000"/>
              </a:buClr>
              <a:buSzPts val="1400"/>
              <a:buFont typeface="Calibri"/>
              <a:buNone/>
              <a:defRPr/>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Elaboró:</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Sergio Ruiz Castro (Meteorología)</a:t>
            </a:r>
          </a:p>
          <a:p>
            <a:pPr algn="l"/>
            <a:r>
              <a:rPr lang="es-CO" sz="1400" dirty="0">
                <a:solidFill>
                  <a:prstClr val="black">
                    <a:lumMod val="50000"/>
                    <a:lumOff val="50000"/>
                  </a:prstClr>
                </a:solidFill>
                <a:latin typeface="Verdana" panose="020B0604030504040204" pitchFamily="34" charset="0"/>
                <a:ea typeface="Verdana" panose="020B0604030504040204" pitchFamily="34" charset="0"/>
                <a:sym typeface="Verdana"/>
              </a:rPr>
              <a:t>Camilo Alejandro Pedraza Pérez – Juan Sebastián Barrera </a:t>
            </a: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(Hidrología)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Ana Milena Rincón Loaiza (Deslizamientos de Tierra)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Adriana Marcela Tamayo Quintana (Incendios de la Cobertura Vegetal)</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Mauricio Torres Granada (Datos Hidrometeorológicos)</a:t>
            </a:r>
          </a:p>
          <a:p>
            <a:pPr eaLnBrk="1" fontAlgn="auto" hangingPunct="1">
              <a:spcBef>
                <a:spcPts val="0"/>
              </a:spcBef>
              <a:spcAft>
                <a:spcPts val="0"/>
              </a:spcAft>
              <a:buClr>
                <a:srgbClr val="FFFFFF"/>
              </a:buClr>
              <a:buSzPts val="1400"/>
              <a:buFont typeface="Arial"/>
              <a:buNone/>
              <a:defRPr/>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OFICINA DEL SERVICIO DE PRONÓSTICO Y ALERTAS</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http://www.ideam.gov.co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Correos electrónicos</a:t>
            </a: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servicio@ideam.gov.co, alertas@ideam.gov.co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Calle 25D N° 96B - 70, piso 3. Bogotá, D.C. </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Teléfono: 3075625 ext. 1334 -1336.</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Google Shape;482;p1">
            <a:extLst>
              <a:ext uri="{FF2B5EF4-FFF2-40B4-BE49-F238E27FC236}">
                <a16:creationId xmlns:a16="http://schemas.microsoft.com/office/drawing/2014/main" id="{871E6B30-41D5-6B9E-1633-1CF755E29A4B}"/>
              </a:ext>
            </a:extLst>
          </p:cNvPr>
          <p:cNvSpPr>
            <a:spLocks noChangeArrowheads="1"/>
          </p:cNvSpPr>
          <p:nvPr/>
        </p:nvSpPr>
        <p:spPr bwMode="auto">
          <a:xfrm>
            <a:off x="5981700" y="3052763"/>
            <a:ext cx="1216025" cy="523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1" name="Google Shape;485;p1">
            <a:extLst>
              <a:ext uri="{FF2B5EF4-FFF2-40B4-BE49-F238E27FC236}">
                <a16:creationId xmlns:a16="http://schemas.microsoft.com/office/drawing/2014/main" id="{A5D28B5E-1360-0ED2-83B3-0736F8998698}"/>
              </a:ext>
            </a:extLst>
          </p:cNvPr>
          <p:cNvSpPr>
            <a:spLocks/>
          </p:cNvSpPr>
          <p:nvPr/>
        </p:nvSpPr>
        <p:spPr bwMode="auto">
          <a:xfrm flipH="1">
            <a:off x="7373938" y="2778125"/>
            <a:ext cx="46037" cy="105727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2" name="CuadroTexto 3">
            <a:extLst>
              <a:ext uri="{FF2B5EF4-FFF2-40B4-BE49-F238E27FC236}">
                <a16:creationId xmlns:a16="http://schemas.microsoft.com/office/drawing/2014/main" id="{841C96D3-00A7-6F28-4661-B40A5FB4DFBF}"/>
              </a:ext>
            </a:extLst>
          </p:cNvPr>
          <p:cNvSpPr txBox="1">
            <a:spLocks noChangeArrowheads="1"/>
          </p:cNvSpPr>
          <p:nvPr/>
        </p:nvSpPr>
        <p:spPr bwMode="auto">
          <a:xfrm>
            <a:off x="7596188" y="2778125"/>
            <a:ext cx="40814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MX" altLang="es-CO" sz="800" b="1" dirty="0">
                <a:solidFill>
                  <a:srgbClr val="E123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altLang="es-CO" sz="800" dirty="0">
              <a:solidFill>
                <a:srgbClr val="00000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514053" name="Google Shape;483;p1">
            <a:extLst>
              <a:ext uri="{FF2B5EF4-FFF2-40B4-BE49-F238E27FC236}">
                <a16:creationId xmlns:a16="http://schemas.microsoft.com/office/drawing/2014/main" id="{269FE7EA-F693-FF79-357F-A23E4C6BE419}"/>
              </a:ext>
            </a:extLst>
          </p:cNvPr>
          <p:cNvSpPr>
            <a:spLocks noChangeArrowheads="1"/>
          </p:cNvSpPr>
          <p:nvPr/>
        </p:nvSpPr>
        <p:spPr bwMode="auto">
          <a:xfrm>
            <a:off x="5981700" y="4097338"/>
            <a:ext cx="1216025" cy="5095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4" name="Google Shape;486;p1">
            <a:extLst>
              <a:ext uri="{FF2B5EF4-FFF2-40B4-BE49-F238E27FC236}">
                <a16:creationId xmlns:a16="http://schemas.microsoft.com/office/drawing/2014/main" id="{B6360736-94FE-5A44-F888-87CFA7A5875D}"/>
              </a:ext>
            </a:extLst>
          </p:cNvPr>
          <p:cNvSpPr>
            <a:spLocks/>
          </p:cNvSpPr>
          <p:nvPr/>
        </p:nvSpPr>
        <p:spPr bwMode="auto">
          <a:xfrm flipH="1">
            <a:off x="7358063" y="4030663"/>
            <a:ext cx="61912" cy="641350"/>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5" name="CuadroTexto 6">
            <a:extLst>
              <a:ext uri="{FF2B5EF4-FFF2-40B4-BE49-F238E27FC236}">
                <a16:creationId xmlns:a16="http://schemas.microsoft.com/office/drawing/2014/main" id="{3AA06CA6-708A-1198-F16B-A5DB2EAB40CD}"/>
              </a:ext>
            </a:extLst>
          </p:cNvPr>
          <p:cNvSpPr txBox="1">
            <a:spLocks noChangeArrowheads="1"/>
          </p:cNvSpPr>
          <p:nvPr/>
        </p:nvSpPr>
        <p:spPr bwMode="auto">
          <a:xfrm>
            <a:off x="7596188" y="3973513"/>
            <a:ext cx="4081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a:solidFill>
                  <a:srgbClr val="FE79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lang="es-MX"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514056" name="Google Shape;484;p1">
            <a:extLst>
              <a:ext uri="{FF2B5EF4-FFF2-40B4-BE49-F238E27FC236}">
                <a16:creationId xmlns:a16="http://schemas.microsoft.com/office/drawing/2014/main" id="{4FAC8C56-DCFB-AB3C-4FD1-463FF4607BAC}"/>
              </a:ext>
            </a:extLst>
          </p:cNvPr>
          <p:cNvSpPr>
            <a:spLocks noChangeArrowheads="1"/>
          </p:cNvSpPr>
          <p:nvPr/>
        </p:nvSpPr>
        <p:spPr bwMode="auto">
          <a:xfrm>
            <a:off x="5965825" y="4973638"/>
            <a:ext cx="1216025" cy="5048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7" name="Google Shape;487;p1">
            <a:extLst>
              <a:ext uri="{FF2B5EF4-FFF2-40B4-BE49-F238E27FC236}">
                <a16:creationId xmlns:a16="http://schemas.microsoft.com/office/drawing/2014/main" id="{3A3F7AE7-F99D-681D-D77B-0410DD3396A9}"/>
              </a:ext>
            </a:extLst>
          </p:cNvPr>
          <p:cNvSpPr>
            <a:spLocks/>
          </p:cNvSpPr>
          <p:nvPr/>
        </p:nvSpPr>
        <p:spPr bwMode="auto">
          <a:xfrm flipH="1">
            <a:off x="7358063" y="4841875"/>
            <a:ext cx="46037" cy="779463"/>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8" name="CuadroTexto 9">
            <a:extLst>
              <a:ext uri="{FF2B5EF4-FFF2-40B4-BE49-F238E27FC236}">
                <a16:creationId xmlns:a16="http://schemas.microsoft.com/office/drawing/2014/main" id="{FDD78F68-6696-9AA4-E797-9D7022BEEA76}"/>
              </a:ext>
            </a:extLst>
          </p:cNvPr>
          <p:cNvSpPr txBox="1">
            <a:spLocks noChangeArrowheads="1"/>
          </p:cNvSpPr>
          <p:nvPr/>
        </p:nvSpPr>
        <p:spPr bwMode="auto">
          <a:xfrm>
            <a:off x="7596188" y="4800600"/>
            <a:ext cx="40814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CO" altLang="es-CO" sz="800" b="1">
                <a:solidFill>
                  <a:srgbClr val="FEBB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lang="es-CO"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514059" name="Google Shape;488;p1">
            <a:extLst>
              <a:ext uri="{FF2B5EF4-FFF2-40B4-BE49-F238E27FC236}">
                <a16:creationId xmlns:a16="http://schemas.microsoft.com/office/drawing/2014/main" id="{9B098B5D-7684-ED00-CC30-E0FC8F4029B6}"/>
              </a:ext>
            </a:extLst>
          </p:cNvPr>
          <p:cNvSpPr>
            <a:spLocks/>
          </p:cNvSpPr>
          <p:nvPr/>
        </p:nvSpPr>
        <p:spPr bwMode="auto">
          <a:xfrm>
            <a:off x="7404100" y="5792788"/>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60" name="CuadroTexto 11">
            <a:extLst>
              <a:ext uri="{FF2B5EF4-FFF2-40B4-BE49-F238E27FC236}">
                <a16:creationId xmlns:a16="http://schemas.microsoft.com/office/drawing/2014/main" id="{DE66870C-4213-7CFD-DBED-59B1A710B62A}"/>
              </a:ext>
            </a:extLst>
          </p:cNvPr>
          <p:cNvSpPr txBox="1">
            <a:spLocks noChangeArrowheads="1"/>
          </p:cNvSpPr>
          <p:nvPr/>
        </p:nvSpPr>
        <p:spPr bwMode="auto">
          <a:xfrm>
            <a:off x="7596188" y="5749925"/>
            <a:ext cx="4081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a:solidFill>
                  <a:srgbClr val="98ECF5"/>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lang="es-MX"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13" name="CuadroTexto 12">
            <a:extLst>
              <a:ext uri="{FF2B5EF4-FFF2-40B4-BE49-F238E27FC236}">
                <a16:creationId xmlns:a16="http://schemas.microsoft.com/office/drawing/2014/main" id="{2A0BA5C0-A8F4-716C-EAF6-911A8A0F22DA}"/>
              </a:ext>
            </a:extLst>
          </p:cNvPr>
          <p:cNvSpPr txBox="1"/>
          <p:nvPr/>
        </p:nvSpPr>
        <p:spPr>
          <a:xfrm>
            <a:off x="658813" y="2438400"/>
            <a:ext cx="3976687" cy="2862322"/>
          </a:xfrm>
          <a:prstGeom prst="rect">
            <a:avLst/>
          </a:prstGeom>
          <a:noFill/>
          <a:ln cap="rnd">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CO" altLang="es-CO" sz="1000" dirty="0">
                <a:solidFill>
                  <a:srgbClr val="7F7F7F"/>
                </a:solidFill>
                <a:latin typeface="Verdana" panose="020B0604030504040204" pitchFamily="34" charset="0"/>
                <a:ea typeface="Verdana" panose="020B0604030504040204" pitchFamily="34" charset="0"/>
                <a:cs typeface="Arial" panose="020B0604020202020204" pitchFamily="34" charset="0"/>
              </a:rPr>
              <a:t>GHISLIANE ECHEVERRY PRIETO</a:t>
            </a: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Directora General</a:t>
            </a: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Arial" panose="020B0604020202020204" pitchFamily="34" charset="0"/>
              </a:rPr>
              <a:t>MY. DIANA CAROLINA RUEDA DIMATE </a:t>
            </a: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Jefe Oficina del Servicio de Pronósticos y Alertas</a:t>
            </a:r>
          </a:p>
          <a:p>
            <a:endParaRPr lang="es-ES"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Diseño y diagramación:</a:t>
            </a:r>
            <a:endParaRPr lang="es-CO" altLang="es-CO" sz="1000" b="1"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GRUPO DE COMUNICACIONES</a:t>
            </a:r>
          </a:p>
          <a:p>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5"/>
              </a:rPr>
              <a:t>http://www.ideam.gov.co</a:t>
            </a:r>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Correos electrónicos: </a:t>
            </a:r>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6"/>
              </a:rPr>
              <a:t>servicio@ideam.gov.co</a:t>
            </a:r>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 alertas@ideam.gov.co</a:t>
            </a: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Calle 25 D No. 96B - 70. Bogotá, D.C.</a:t>
            </a: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Teléfono: 3075625 ext. 1334-1336.</a:t>
            </a:r>
          </a:p>
          <a:p>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b="1" dirty="0">
                <a:solidFill>
                  <a:srgbClr val="7F7F7F"/>
                </a:solidFill>
                <a:latin typeface="Verdana" panose="020B0604030504040204" pitchFamily="34" charset="0"/>
                <a:ea typeface="Verdana" panose="020B0604030504040204" pitchFamily="34" charset="0"/>
                <a:cs typeface="Verdana" panose="020B0604030504040204" pitchFamily="34" charset="0"/>
              </a:rPr>
              <a:t>Síganos en:</a:t>
            </a:r>
          </a:p>
        </p:txBody>
      </p:sp>
      <p:grpSp>
        <p:nvGrpSpPr>
          <p:cNvPr id="514062" name="Grupo 24">
            <a:extLst>
              <a:ext uri="{FF2B5EF4-FFF2-40B4-BE49-F238E27FC236}">
                <a16:creationId xmlns:a16="http://schemas.microsoft.com/office/drawing/2014/main" id="{F7088F5C-8328-DB94-963F-A1F4B04D8F7E}"/>
              </a:ext>
            </a:extLst>
          </p:cNvPr>
          <p:cNvGrpSpPr>
            <a:grpSpLocks/>
          </p:cNvGrpSpPr>
          <p:nvPr/>
        </p:nvGrpSpPr>
        <p:grpSpPr bwMode="auto">
          <a:xfrm>
            <a:off x="825500" y="5499100"/>
            <a:ext cx="3581400" cy="930275"/>
            <a:chOff x="824936" y="5360554"/>
            <a:chExt cx="4116082" cy="1069429"/>
          </a:xfrm>
        </p:grpSpPr>
        <p:sp>
          <p:nvSpPr>
            <p:cNvPr id="14" name="Rectángulo redondeado 13">
              <a:extLst>
                <a:ext uri="{FF2B5EF4-FFF2-40B4-BE49-F238E27FC236}">
                  <a16:creationId xmlns:a16="http://schemas.microsoft.com/office/drawing/2014/main" id="{F1FE9C39-CAAD-20FF-DEF4-9A2BA432B00A}"/>
                </a:ext>
              </a:extLst>
            </p:cNvPr>
            <p:cNvSpPr/>
            <p:nvPr/>
          </p:nvSpPr>
          <p:spPr>
            <a:xfrm>
              <a:off x="824936" y="5360554"/>
              <a:ext cx="4116082" cy="1069429"/>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200"/>
            </a:p>
          </p:txBody>
        </p:sp>
        <p:pic>
          <p:nvPicPr>
            <p:cNvPr id="514065" name="Imagen 16">
              <a:extLst>
                <a:ext uri="{FF2B5EF4-FFF2-40B4-BE49-F238E27FC236}">
                  <a16:creationId xmlns:a16="http://schemas.microsoft.com/office/drawing/2014/main" id="{AE7EB950-EB7E-622C-F0F6-6A6E44B82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673" y="5949282"/>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6" name="Imagen 17">
              <a:extLst>
                <a:ext uri="{FF2B5EF4-FFF2-40B4-BE49-F238E27FC236}">
                  <a16:creationId xmlns:a16="http://schemas.microsoft.com/office/drawing/2014/main" id="{15E3982E-AED6-760A-3668-C818353DDB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574" y="5946774"/>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7" name="Imagen 18">
              <a:extLst>
                <a:ext uri="{FF2B5EF4-FFF2-40B4-BE49-F238E27FC236}">
                  <a16:creationId xmlns:a16="http://schemas.microsoft.com/office/drawing/2014/main" id="{B4281E08-9AE2-B4BE-9265-E10D317791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1673" y="5428147"/>
              <a:ext cx="399013" cy="38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8" name="Imagen 19">
              <a:extLst>
                <a:ext uri="{FF2B5EF4-FFF2-40B4-BE49-F238E27FC236}">
                  <a16:creationId xmlns:a16="http://schemas.microsoft.com/office/drawing/2014/main" id="{E900396E-52C4-3DA8-6C75-B5FC7351A9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826" y="5433166"/>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1725;p69">
              <a:extLst>
                <a:ext uri="{FF2B5EF4-FFF2-40B4-BE49-F238E27FC236}">
                  <a16:creationId xmlns:a16="http://schemas.microsoft.com/office/drawing/2014/main" id="{10F149C2-F663-6067-9D09-6D761B834420}"/>
                </a:ext>
              </a:extLst>
            </p:cNvPr>
            <p:cNvSpPr txBox="1"/>
            <p:nvPr/>
          </p:nvSpPr>
          <p:spPr>
            <a:xfrm flipH="1">
              <a:off x="1332148" y="5470052"/>
              <a:ext cx="1541707"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2" name="Google Shape;1724;p69">
              <a:extLst>
                <a:ext uri="{FF2B5EF4-FFF2-40B4-BE49-F238E27FC236}">
                  <a16:creationId xmlns:a16="http://schemas.microsoft.com/office/drawing/2014/main" id="{1A7D48F9-9480-7F25-53B9-A1C1BAFE60B3}"/>
                </a:ext>
              </a:extLst>
            </p:cNvPr>
            <p:cNvSpPr txBox="1"/>
            <p:nvPr/>
          </p:nvSpPr>
          <p:spPr>
            <a:xfrm flipH="1">
              <a:off x="3350050" y="5470052"/>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3" name="Google Shape;1724;p69">
              <a:extLst>
                <a:ext uri="{FF2B5EF4-FFF2-40B4-BE49-F238E27FC236}">
                  <a16:creationId xmlns:a16="http://schemas.microsoft.com/office/drawing/2014/main" id="{07B9F050-E066-749A-E3D7-630C22E7D3E1}"/>
                </a:ext>
              </a:extLst>
            </p:cNvPr>
            <p:cNvSpPr txBox="1"/>
            <p:nvPr/>
          </p:nvSpPr>
          <p:spPr>
            <a:xfrm flipH="1">
              <a:off x="1312079" y="5988342"/>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4" name="Google Shape;1724;p69">
              <a:extLst>
                <a:ext uri="{FF2B5EF4-FFF2-40B4-BE49-F238E27FC236}">
                  <a16:creationId xmlns:a16="http://schemas.microsoft.com/office/drawing/2014/main" id="{005C832F-884F-A732-7449-3BEF9144CCD4}"/>
                </a:ext>
              </a:extLst>
            </p:cNvPr>
            <p:cNvSpPr txBox="1"/>
            <p:nvPr/>
          </p:nvSpPr>
          <p:spPr>
            <a:xfrm flipH="1">
              <a:off x="3350050" y="5999291"/>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pic>
        <p:nvPicPr>
          <p:cNvPr id="514063" name="Imagen 25">
            <a:extLst>
              <a:ext uri="{FF2B5EF4-FFF2-40B4-BE49-F238E27FC236}">
                <a16:creationId xmlns:a16="http://schemas.microsoft.com/office/drawing/2014/main" id="{A8B53796-07E2-CB09-8988-279EE32A5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77900"/>
            <a:ext cx="121920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extLst>
              <p:ext uri="{D42A27DB-BD31-4B8C-83A1-F6EECF244321}">
                <p14:modId xmlns:p14="http://schemas.microsoft.com/office/powerpoint/2010/main" val="3267849983"/>
              </p:ext>
            </p:extLst>
          </p:nvPr>
        </p:nvGraphicFramePr>
        <p:xfrm>
          <a:off x="862207" y="1450902"/>
          <a:ext cx="10731500" cy="4522206"/>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tx1"/>
                          </a:solidFill>
                          <a:latin typeface="Verdana"/>
                          <a:ea typeface="Verdana"/>
                          <a:cs typeface="Verdana"/>
                          <a:sym typeface="Verdana"/>
                        </a:rPr>
                        <a:t>REGIÓN DE LA ALERTA</a:t>
                      </a:r>
                      <a:endParaRPr sz="12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chemeClr val="tx1"/>
                          </a:solidFill>
                          <a:latin typeface="Verdana"/>
                          <a:ea typeface="Verdana"/>
                          <a:cs typeface="Verdana"/>
                          <a:sym typeface="Verdana"/>
                        </a:rPr>
                        <a:t>SITIOS PARA LOS CUALES SE GENERA LA ALERTA</a:t>
                      </a:r>
                      <a:endParaRPr sz="10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cs typeface="Verdana"/>
                          <a:sym typeface="Verdana"/>
                        </a:rPr>
                        <a:t>ALTIPLANO CUNDIBOYACENSE</a:t>
                      </a:r>
                      <a:endParaRPr sz="1400" dirty="0">
                        <a:solidFill>
                          <a:schemeClr val="tx1"/>
                        </a:solidFill>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CUNDINAMARCA: </a:t>
                      </a:r>
                      <a:r>
                        <a:rPr lang="es-CO" sz="1000" b="0" u="none" strike="noStrike" cap="none" dirty="0">
                          <a:solidFill>
                            <a:schemeClr val="tx1"/>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BOYACÁ</a:t>
                      </a:r>
                      <a:r>
                        <a:rPr lang="es-CO" sz="1000" b="0" u="none" strike="noStrike" cap="none" dirty="0">
                          <a:solidFill>
                            <a:schemeClr val="tx1"/>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sym typeface="Verdana"/>
                        </a:rPr>
                        <a:t>CAUCA Y NARIÑO</a:t>
                      </a:r>
                      <a:endParaRPr lang="es-CO" sz="100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CAUCA: </a:t>
                      </a:r>
                      <a:r>
                        <a:rPr lang="es-CO" sz="1000" b="0" u="none" strike="noStrike" cap="none" dirty="0">
                          <a:solidFill>
                            <a:schemeClr val="tx1"/>
                          </a:solidFill>
                          <a:latin typeface="Verdana"/>
                          <a:ea typeface="Verdana"/>
                          <a:sym typeface="Verdana"/>
                        </a:rPr>
                        <a:t>Almaguer, Bolívar, Corinto, Inzá, Jambaló, La Vega, Miranda, Páez (Belalcázar), Puracé (Coconuco), San Sebastián, Santa Rosa, Silvia, Sotará (Paispamba), Sucre, Toribío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NARIÑO: </a:t>
                      </a:r>
                      <a:r>
                        <a:rPr lang="es-CO" sz="1000" b="0" u="none" strike="noStrike" cap="none" dirty="0">
                          <a:solidFill>
                            <a:schemeClr val="tx1"/>
                          </a:solidFill>
                          <a:latin typeface="Verdana"/>
                          <a:ea typeface="Verdana"/>
                          <a:sym typeface="Verdana"/>
                        </a:rPr>
                        <a:t>Pasto, Aldana, Buesaco, Consacá, Contadero, Córdoba, Cuaspud (Carlosama), Cumbal, Chachaguí, El Tablón, Funes, Guaitarilla, Gualmatán, Iles, Imués, Ipiales, La Cruz, La Florida, Mallama (Piedrancha), Nariño, Ospina, Potosí, Providencia, Puerres, Pupiales, Sandoná, San Bernardo, San Pablo, Santa Cruz (Guachavés), Sapuyes, Tangua, Túquerres y </a:t>
                      </a:r>
                      <a:r>
                        <a:rPr lang="es-CO" sz="1000" b="0" u="none" strike="noStrike" cap="none" dirty="0" err="1">
                          <a:solidFill>
                            <a:schemeClr val="tx1"/>
                          </a:solidFill>
                          <a:latin typeface="Verdana"/>
                          <a:ea typeface="Verdana"/>
                          <a:sym typeface="Verdana"/>
                        </a:rPr>
                        <a:t>Yacuanquer</a:t>
                      </a:r>
                      <a:r>
                        <a:rPr lang="es-CO" sz="1000" b="0" u="none" strike="noStrike" cap="none" dirty="0">
                          <a:solidFill>
                            <a:schemeClr val="tx1"/>
                          </a:solidFill>
                          <a:latin typeface="Verdana"/>
                          <a:ea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MX" sz="1000" b="1" u="none" strike="noStrike" cap="none" dirty="0">
                          <a:solidFill>
                            <a:schemeClr val="tx1"/>
                          </a:solidFill>
                          <a:latin typeface="Verdana"/>
                          <a:ea typeface="Verdana"/>
                          <a:cs typeface="Verdana"/>
                          <a:sym typeface="Verdana"/>
                        </a:rPr>
                        <a:t>SANTANDERES</a:t>
                      </a:r>
                      <a:endParaRPr lang="es-MX"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chemeClr val="tx1"/>
                          </a:solidFill>
                          <a:latin typeface="Verdana"/>
                          <a:ea typeface="Verdana"/>
                          <a:cs typeface="Verdana"/>
                          <a:sym typeface="Verdana"/>
                        </a:rPr>
                        <a:t>NORTE</a:t>
                      </a:r>
                      <a:r>
                        <a:rPr lang="es-MX" sz="1000" u="none" strike="noStrike" cap="none" dirty="0">
                          <a:solidFill>
                            <a:schemeClr val="tx1"/>
                          </a:solidFill>
                          <a:latin typeface="Verdana"/>
                          <a:ea typeface="Verdana"/>
                          <a:cs typeface="Verdana"/>
                          <a:sym typeface="Verdana"/>
                        </a:rPr>
                        <a:t> </a:t>
                      </a:r>
                      <a:r>
                        <a:rPr lang="es-MX" sz="1000" b="1" u="none" strike="noStrike" cap="none" dirty="0">
                          <a:solidFill>
                            <a:schemeClr val="tx1"/>
                          </a:solidFill>
                          <a:latin typeface="Verdana"/>
                          <a:ea typeface="Verdana"/>
                          <a:cs typeface="Verdana"/>
                          <a:sym typeface="Verdana"/>
                        </a:rPr>
                        <a:t>DE</a:t>
                      </a:r>
                      <a:r>
                        <a:rPr lang="es-MX" sz="1000" u="none" strike="noStrike" cap="none" dirty="0">
                          <a:solidFill>
                            <a:schemeClr val="tx1"/>
                          </a:solidFill>
                          <a:latin typeface="Verdana"/>
                          <a:ea typeface="Verdana"/>
                          <a:cs typeface="Verdana"/>
                          <a:sym typeface="Verdana"/>
                        </a:rPr>
                        <a:t> </a:t>
                      </a:r>
                      <a:r>
                        <a:rPr lang="es-MX" sz="1000" b="1" u="none" strike="noStrike" cap="none" dirty="0">
                          <a:solidFill>
                            <a:schemeClr val="tx1"/>
                          </a:solidFill>
                          <a:latin typeface="Verdana"/>
                          <a:ea typeface="Verdana"/>
                          <a:cs typeface="Verdana"/>
                          <a:sym typeface="Verdana"/>
                        </a:rPr>
                        <a:t>SANTANDER</a:t>
                      </a:r>
                      <a:r>
                        <a:rPr lang="es-MX" sz="1000" u="none" strike="noStrike" cap="none" dirty="0">
                          <a:solidFill>
                            <a:schemeClr val="tx1"/>
                          </a:solidFill>
                          <a:latin typeface="Verdana"/>
                          <a:ea typeface="Verdana"/>
                          <a:cs typeface="Verdana"/>
                          <a:sym typeface="Verdana"/>
                        </a:rPr>
                        <a:t>: </a:t>
                      </a:r>
                      <a:r>
                        <a:rPr lang="es-MX" sz="1000" u="none" strike="noStrike" cap="none" dirty="0" err="1">
                          <a:solidFill>
                            <a:schemeClr val="tx1"/>
                          </a:solidFill>
                          <a:latin typeface="Verdana"/>
                          <a:ea typeface="Verdana"/>
                          <a:cs typeface="Verdana"/>
                          <a:sym typeface="Verdana"/>
                        </a:rPr>
                        <a:t>Cácota</a:t>
                      </a:r>
                      <a:r>
                        <a:rPr lang="es-MX" sz="1000" u="none" strike="noStrike" cap="none" dirty="0">
                          <a:solidFill>
                            <a:schemeClr val="tx1"/>
                          </a:solidFill>
                          <a:latin typeface="Verdana"/>
                          <a:ea typeface="Verdana"/>
                          <a:cs typeface="Verdana"/>
                          <a:sym typeface="Verdana"/>
                        </a:rPr>
                        <a:t>, Mutiscua, Pamplona y Silos.</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chemeClr val="tx1"/>
                          </a:solidFill>
                          <a:latin typeface="Verdana"/>
                          <a:ea typeface="Verdana"/>
                          <a:cs typeface="Verdana"/>
                          <a:sym typeface="Verdana"/>
                        </a:rPr>
                        <a:t>SANTANDER</a:t>
                      </a:r>
                      <a:r>
                        <a:rPr lang="es-MX" sz="1000" u="none" strike="noStrike" cap="none" dirty="0">
                          <a:solidFill>
                            <a:schemeClr val="tx1"/>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solidFill>
                          <a:schemeClr val="tx1"/>
                        </a:solidFill>
                        <a:latin typeface="Verdana"/>
                        <a:ea typeface="Verdana"/>
                        <a:cs typeface="Verdana"/>
                        <a:sym typeface="Verdana"/>
                      </a:endParaRPr>
                    </a:p>
                    <a:p>
                      <a:pPr algn="l" rtl="0" fontAlgn="base"/>
                      <a:r>
                        <a:rPr lang="es-CO" sz="1000" b="1" i="0" u="none" strike="noStrike" dirty="0">
                          <a:solidFill>
                            <a:schemeClr val="tx1"/>
                          </a:solidFill>
                          <a:effectLst/>
                          <a:latin typeface="Verdana" panose="020B0604030504040204" pitchFamily="34" charset="0"/>
                        </a:rPr>
                        <a:t>ANTIOQUIA </a:t>
                      </a:r>
                      <a:r>
                        <a:rPr lang="en-US" sz="1000" b="0" i="0" dirty="0">
                          <a:solidFill>
                            <a:schemeClr val="tx1"/>
                          </a:solidFill>
                          <a:effectLst/>
                          <a:latin typeface="Verdana" panose="020B0604030504040204" pitchFamily="34" charset="0"/>
                        </a:rPr>
                        <a:t>​</a:t>
                      </a:r>
                      <a:endParaRPr lang="en-US" sz="1000" b="0" i="0" dirty="0">
                        <a:solidFill>
                          <a:schemeClr val="tx1"/>
                        </a:solidFill>
                        <a:effectLst/>
                        <a:latin typeface="Segoe UI" panose="020B0502040204020203" pitchFamily="34" charset="0"/>
                      </a:endParaRPr>
                    </a:p>
                    <a:p>
                      <a:pPr algn="just" rtl="0" fontAlgn="base"/>
                      <a:r>
                        <a:rPr lang="es-CO" sz="1000" b="1" i="0" u="none" strike="noStrike" dirty="0">
                          <a:solidFill>
                            <a:schemeClr val="tx1"/>
                          </a:solidFill>
                          <a:effectLst/>
                          <a:latin typeface="Verdana" panose="020B0604030504040204" pitchFamily="34" charset="0"/>
                        </a:rPr>
                        <a:t>ANTIOQUIA</a:t>
                      </a:r>
                      <a:r>
                        <a:rPr lang="es-CO" sz="1000" b="0" i="0" u="none" strike="noStrike" dirty="0">
                          <a:solidFill>
                            <a:schemeClr val="tx1"/>
                          </a:solidFill>
                          <a:effectLst/>
                          <a:latin typeface="Verdana" panose="020B0604030504040204" pitchFamily="34" charset="0"/>
                        </a:rPr>
                        <a:t>: Angostura, Belmira, Entrerríos, San Andrés, San José de La Montaña, San Pedro, Santa Rosa de Osos y Yarumal</a:t>
                      </a:r>
                      <a:endParaRPr lang="en-US" sz="1000" b="0" i="0" dirty="0">
                        <a:solidFill>
                          <a:schemeClr val="tx1"/>
                        </a:solidFill>
                        <a:effectLst/>
                        <a:latin typeface="Segoe UI" panose="020B0502040204020203" pitchFamily="34" charset="0"/>
                      </a:endParaRP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sp>
        <p:nvSpPr>
          <p:cNvPr id="14" name="Marcador de texto 1">
            <a:extLst>
              <a:ext uri="{FF2B5EF4-FFF2-40B4-BE49-F238E27FC236}">
                <a16:creationId xmlns:a16="http://schemas.microsoft.com/office/drawing/2014/main" id="{7E2F1B01-E87C-D0A5-FC0B-106889FC003E}"/>
              </a:ext>
            </a:extLst>
          </p:cNvPr>
          <p:cNvSpPr txBox="1">
            <a:spLocks/>
          </p:cNvSpPr>
          <p:nvPr/>
        </p:nvSpPr>
        <p:spPr>
          <a:xfrm>
            <a:off x="-5172076" y="1095376"/>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52848119-C5A6-EE3A-A211-BEDD0188688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513" y="1089818"/>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116250" y="4035870"/>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156</a:t>
            </a: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680495" y="2443307"/>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7"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199" y="49308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84B18A5B-6B2F-2D76-1CB9-310CE4A934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095" y="329052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nvGraphicFramePr>
        <p:xfrm>
          <a:off x="871538" y="1651000"/>
          <a:ext cx="10731500" cy="408189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666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51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3279574">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 </a:t>
                      </a:r>
                      <a:r>
                        <a:rPr lang="es-CO" sz="1000" b="0" u="none" strike="noStrike" cap="none" dirty="0">
                          <a:solidFill>
                            <a:srgbClr val="1D1B10"/>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sym typeface="Verdana"/>
                        </a:rPr>
                        <a:t>CAUCA Y NARIÑO</a:t>
                      </a:r>
                      <a:endParaRPr lang="es-CO" sz="1000" u="none" strike="noStrike" cap="none" dirty="0">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sym typeface="Verdana"/>
                        </a:rPr>
                        <a:t>CAUCA: </a:t>
                      </a:r>
                      <a:r>
                        <a:rPr lang="es-CO" sz="1000" b="0" u="none" strike="noStrike" cap="none" dirty="0">
                          <a:solidFill>
                            <a:srgbClr val="1D1B10"/>
                          </a:solidFill>
                          <a:latin typeface="Verdana"/>
                          <a:ea typeface="Verdana"/>
                          <a:sym typeface="Verdana"/>
                        </a:rPr>
                        <a:t>Almaguer, Bolívar, Corinto, Inzá, Jambaló, La Vega, Miranda, Páez (Belalcázar), Puracé (Coconuco), San Sebastián, Santa Rosa, Silvia, Sotará (Paispamba), Sucre, Toribío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sym typeface="Verdana"/>
                        </a:rPr>
                        <a:t>NARIÑO: </a:t>
                      </a:r>
                      <a:r>
                        <a:rPr lang="es-CO" sz="1000" b="0" u="none" strike="noStrike" cap="none" dirty="0">
                          <a:solidFill>
                            <a:srgbClr val="1D1B10"/>
                          </a:solidFill>
                          <a:latin typeface="Verdana"/>
                          <a:ea typeface="Verdana"/>
                          <a:sym typeface="Verdana"/>
                        </a:rPr>
                        <a:t>Pasto, Aldana, Buesaco, Consacá, Contadero, Córdoba, Cuaspud (Carlosama), Cumbal, Chachaguí, El Tablón, Funes, Guaitarilla, Gualmatán, Iles, Imués, Ipiales, La Cruz, La Florida, Mallama (Piedrancha), Nariño, Ospina, Potosí, Providencia, Puerres, Pupiales, Sandoná, San Bernardo, San Pablo, Santa Cruz (Guachavés), Sapuyes, Tangua, Túquerres y Yacuanquer.</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MX" sz="1000" b="1" u="none" strike="noStrike" cap="none" dirty="0">
                          <a:solidFill>
                            <a:srgbClr val="04945F"/>
                          </a:solidFill>
                          <a:latin typeface="Verdana"/>
                          <a:ea typeface="Verdana"/>
                          <a:cs typeface="Verdana"/>
                          <a:sym typeface="Verdana"/>
                        </a:rPr>
                        <a:t>SANTANDERES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NORTE</a:t>
                      </a:r>
                      <a:r>
                        <a:rPr lang="es-MX" sz="1000" u="none" strike="noStrike" cap="none" dirty="0">
                          <a:solidFill>
                            <a:srgbClr val="1D1B10"/>
                          </a:solidFill>
                          <a:latin typeface="Verdana"/>
                          <a:ea typeface="Verdana"/>
                          <a:cs typeface="Verdana"/>
                          <a:sym typeface="Verdana"/>
                        </a:rPr>
                        <a:t> </a:t>
                      </a:r>
                      <a:r>
                        <a:rPr lang="es-MX" sz="1000" b="1" u="none" strike="noStrike" cap="none" dirty="0">
                          <a:solidFill>
                            <a:srgbClr val="1D1B10"/>
                          </a:solidFill>
                          <a:latin typeface="Verdana"/>
                          <a:ea typeface="Verdana"/>
                          <a:cs typeface="Verdana"/>
                          <a:sym typeface="Verdana"/>
                        </a:rPr>
                        <a:t>DE</a:t>
                      </a:r>
                      <a:r>
                        <a:rPr lang="es-MX" sz="1000" u="none" strike="noStrike" cap="none" dirty="0">
                          <a:solidFill>
                            <a:srgbClr val="1D1B10"/>
                          </a:solidFill>
                          <a:latin typeface="Verdana"/>
                          <a:ea typeface="Verdana"/>
                          <a:cs typeface="Verdana"/>
                          <a:sym typeface="Verdana"/>
                        </a:rPr>
                        <a:t> </a:t>
                      </a:r>
                      <a:r>
                        <a:rPr lang="es-MX" sz="1000" b="1" u="none" strike="noStrike" cap="none" dirty="0">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Cácota, Mutiscua, Pamplona y Silos.</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dirty="0">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6803" name="Google Shape;683;p7">
            <a:extLst>
              <a:ext uri="{FF2B5EF4-FFF2-40B4-BE49-F238E27FC236}">
                <a16:creationId xmlns:a16="http://schemas.microsoft.com/office/drawing/2014/main" id="{1EC31B96-8125-C3C4-9972-006EC967D9A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8969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982663"/>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sp>
        <p:nvSpPr>
          <p:cNvPr id="12" name="Rectángulo 11">
            <a:extLst>
              <a:ext uri="{FF2B5EF4-FFF2-40B4-BE49-F238E27FC236}">
                <a16:creationId xmlns:a16="http://schemas.microsoft.com/office/drawing/2014/main" id="{8F70625E-0464-AA4A-5A51-339FB2F05048}"/>
              </a:ext>
            </a:extLst>
          </p:cNvPr>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8</a:t>
            </a:r>
          </a:p>
        </p:txBody>
      </p:sp>
      <p:sp>
        <p:nvSpPr>
          <p:cNvPr id="14" name="Marcador de texto 1">
            <a:extLst>
              <a:ext uri="{FF2B5EF4-FFF2-40B4-BE49-F238E27FC236}">
                <a16:creationId xmlns:a16="http://schemas.microsoft.com/office/drawing/2014/main" id="{7E2F1B01-E87C-D0A5-FC0B-106889FC003E}"/>
              </a:ext>
            </a:extLst>
          </p:cNvPr>
          <p:cNvSpPr txBox="1">
            <a:spLocks/>
          </p:cNvSpPr>
          <p:nvPr/>
        </p:nvSpPr>
        <p:spPr>
          <a:xfrm>
            <a:off x="-5172076" y="1095376"/>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52848119-C5A6-EE3A-A211-BEDD018868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277" y="3550732"/>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293351" y="5480480"/>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b="1" dirty="0">
                <a:solidFill>
                  <a:prstClr val="black"/>
                </a:solidFill>
                <a:latin typeface="Arial Narrow" panose="020B0606020202030204" pitchFamily="34" charset="0"/>
              </a:rPr>
              <a:t>145</a:t>
            </a:r>
            <a:endPar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76053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a:extLst>
              <a:ext uri="{FF2B5EF4-FFF2-40B4-BE49-F238E27FC236}">
                <a16:creationId xmlns:a16="http://schemas.microsoft.com/office/drawing/2014/main" id="{2B0A9602-99CA-148C-D4FA-211D94BF2927}"/>
              </a:ext>
            </a:extLst>
          </p:cNvPr>
          <p:cNvSpPr/>
          <p:nvPr/>
        </p:nvSpPr>
        <p:spPr>
          <a:xfrm>
            <a:off x="-2046287" y="3686464"/>
            <a:ext cx="1309687" cy="177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 145</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3664AC-58A3-05A8-B817-F505EF9FE5C2}"/>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38A28149-A626-BF2E-E16A-959B22679A5D}"/>
              </a:ext>
            </a:extLst>
          </p:cNvPr>
          <p:cNvGraphicFramePr/>
          <p:nvPr>
            <p:extLst>
              <p:ext uri="{D42A27DB-BD31-4B8C-83A1-F6EECF244321}">
                <p14:modId xmlns:p14="http://schemas.microsoft.com/office/powerpoint/2010/main" val="546344171"/>
              </p:ext>
            </p:extLst>
          </p:nvPr>
        </p:nvGraphicFramePr>
        <p:xfrm>
          <a:off x="746919" y="2000918"/>
          <a:ext cx="10731500" cy="2404125"/>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2913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087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919065">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a:t>
                      </a:r>
                      <a:r>
                        <a:rPr lang="es-CO" sz="1000" b="1" u="none" strike="noStrike" cap="none" dirty="0" err="1">
                          <a:solidFill>
                            <a:srgbClr val="04945F"/>
                          </a:solidFill>
                          <a:latin typeface="Verdana"/>
                          <a:ea typeface="Verdana"/>
                          <a:cs typeface="Verdana"/>
                          <a:sym typeface="Verdana"/>
                        </a:rPr>
                        <a:t>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36948" name="Google Shape;681;p7" descr="Recurso 25.png">
            <a:extLst>
              <a:ext uri="{FF2B5EF4-FFF2-40B4-BE49-F238E27FC236}">
                <a16:creationId xmlns:a16="http://schemas.microsoft.com/office/drawing/2014/main" id="{C76E4BED-0EB9-BB78-69BB-9D87BD3FDA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F0E5B062-E0B2-AD2F-C709-49BF7994CA0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9F674ACE-9793-94F0-58F2-E2FEFE9352F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A2F41345-0FDA-4EB1-268C-4D27AC3D7681}"/>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76B80C66-E5F0-144E-B3C7-C32FF3DFC0A8}"/>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BEC10B64-6247-F061-B999-DAA93A9734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190BB030-87CE-6475-648C-2B03C8CBB5A3}"/>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88CB67EE-61D1-E51F-B2AE-9DAD0AD4DE33}"/>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13F73596-A340-6CB1-1FC6-FF6C98D5006D}"/>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03091C60-5D79-46F1-64F2-B9B5FEF2A6A5}"/>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90</a:t>
            </a:r>
          </a:p>
        </p:txBody>
      </p:sp>
      <p:sp>
        <p:nvSpPr>
          <p:cNvPr id="4" name="Marcador de texto 1">
            <a:extLst>
              <a:ext uri="{FF2B5EF4-FFF2-40B4-BE49-F238E27FC236}">
                <a16:creationId xmlns:a16="http://schemas.microsoft.com/office/drawing/2014/main" id="{8F8C7111-C046-4D31-038A-6B8ABCE8A739}"/>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21 de diciembre de 2024 | 00:00 HLC</a:t>
            </a:r>
          </a:p>
        </p:txBody>
      </p:sp>
      <p:sp>
        <p:nvSpPr>
          <p:cNvPr id="5" name="Rectángulo 4">
            <a:extLst>
              <a:ext uri="{FF2B5EF4-FFF2-40B4-BE49-F238E27FC236}">
                <a16:creationId xmlns:a16="http://schemas.microsoft.com/office/drawing/2014/main" id="{155937E5-CC1D-FD3D-98D6-9080F563364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7DFED12A-7FA2-4ECE-586C-375D2BBFAD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2061" y="4243862"/>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A5F047D7-FFBC-D67E-28D4-73995F34C72D}"/>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dirty="0">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extLst>
      <p:ext uri="{BB962C8B-B14F-4D97-AF65-F5344CB8AC3E}">
        <p14:creationId xmlns:p14="http://schemas.microsoft.com/office/powerpoint/2010/main" val="230188973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1106" name="Grupo 9">
            <a:extLst>
              <a:ext uri="{FF2B5EF4-FFF2-40B4-BE49-F238E27FC236}">
                <a16:creationId xmlns:a16="http://schemas.microsoft.com/office/drawing/2014/main" id="{EE7B0A5C-FF1C-B013-0C9F-57FCBBD0CB5E}"/>
              </a:ext>
            </a:extLst>
          </p:cNvPr>
          <p:cNvGrpSpPr>
            <a:grpSpLocks/>
          </p:cNvGrpSpPr>
          <p:nvPr/>
        </p:nvGrpSpPr>
        <p:grpSpPr bwMode="auto">
          <a:xfrm>
            <a:off x="852488" y="1766888"/>
            <a:ext cx="10731500" cy="4233883"/>
            <a:chOff x="852724" y="2093014"/>
            <a:chExt cx="10730807" cy="4234371"/>
          </a:xfrm>
        </p:grpSpPr>
        <p:graphicFrame>
          <p:nvGraphicFramePr>
            <p:cNvPr id="2" name="Google Shape;22;p73">
              <a:extLst>
                <a:ext uri="{FF2B5EF4-FFF2-40B4-BE49-F238E27FC236}">
                  <a16:creationId xmlns:a16="http://schemas.microsoft.com/office/drawing/2014/main" id="{B2DD46DB-4BDE-0B6C-0C2D-44402E81D644}"/>
                </a:ext>
              </a:extLst>
            </p:cNvPr>
            <p:cNvGraphicFramePr/>
            <p:nvPr/>
          </p:nvGraphicFramePr>
          <p:xfrm>
            <a:off x="852724" y="2093014"/>
            <a:ext cx="10730807" cy="4234371"/>
          </p:xfrm>
          <a:graphic>
            <a:graphicData uri="http://schemas.openxmlformats.org/drawingml/2006/table">
              <a:tbl>
                <a:tblPr>
                  <a:tableStyleId>{10A1B5D5-9B99-4C35-A422-299274C87663}</a:tableStyleId>
                </a:tblPr>
                <a:tblGrid>
                  <a:gridCol w="1601821">
                    <a:extLst>
                      <a:ext uri="{9D8B030D-6E8A-4147-A177-3AD203B41FA5}">
                        <a16:colId xmlns:a16="http://schemas.microsoft.com/office/drawing/2014/main" val="20000"/>
                      </a:ext>
                    </a:extLst>
                  </a:gridCol>
                  <a:gridCol w="9129679">
                    <a:extLst>
                      <a:ext uri="{9D8B030D-6E8A-4147-A177-3AD203B41FA5}">
                        <a16:colId xmlns:a16="http://schemas.microsoft.com/office/drawing/2014/main" val="20001"/>
                      </a:ext>
                    </a:extLst>
                  </a:gridCol>
                </a:tblGrid>
                <a:tr h="25774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REGIÓN</a:t>
                        </a:r>
                        <a:r>
                          <a:rPr lang="es-CO" sz="1200" b="1" u="none" strike="noStrike" cap="none" baseline="0" dirty="0">
                            <a:solidFill>
                              <a:schemeClr val="bg1"/>
                            </a:solidFill>
                            <a:latin typeface="Verdana" panose="020B0604030504040204" pitchFamily="34" charset="0"/>
                            <a:ea typeface="Verdana" panose="020B0604030504040204" pitchFamily="34" charset="0"/>
                            <a:cs typeface="Arial Narrow"/>
                            <a:sym typeface="Arial Narrow"/>
                          </a:rPr>
                          <a:t> DE LA ALERTA</a:t>
                        </a:r>
                        <a:endParaRPr sz="1200" b="1" u="none" strike="noStrike" cap="none" dirty="0">
                          <a:solidFill>
                            <a:schemeClr val="bg1"/>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solidFill>
                        <a:srgbClr val="16719A"/>
                      </a:solidFill>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488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44361">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dirty="0">
                          <a:solidFill>
                            <a:schemeClr val="tx1">
                              <a:lumMod val="50000"/>
                              <a:lumOff val="50000"/>
                            </a:schemeClr>
                          </a:solidFill>
                          <a:latin typeface="Verdana" panose="020B0604030504040204" pitchFamily="34" charset="0"/>
                          <a:ea typeface="Verdana" panose="020B0604030504040204" pitchFamily="34" charset="0"/>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73172">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23693">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431113" name="Google Shape;644;p9" descr="Recurso 25.png">
              <a:extLst>
                <a:ext uri="{FF2B5EF4-FFF2-40B4-BE49-F238E27FC236}">
                  <a16:creationId xmlns:a16="http://schemas.microsoft.com/office/drawing/2014/main" id="{4F659C5E-2146-1FB8-21B0-6E72D3EAD55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747" y="2714937"/>
              <a:ext cx="855872" cy="85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4" name="Google Shape;643;p9">
              <a:extLst>
                <a:ext uri="{FF2B5EF4-FFF2-40B4-BE49-F238E27FC236}">
                  <a16:creationId xmlns:a16="http://schemas.microsoft.com/office/drawing/2014/main" id="{12CCC6B2-84F8-8B78-47C5-F8C2F31533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747" y="3946799"/>
              <a:ext cx="892717" cy="8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5" name="Google Shape;639;p9">
              <a:extLst>
                <a:ext uri="{FF2B5EF4-FFF2-40B4-BE49-F238E27FC236}">
                  <a16:creationId xmlns:a16="http://schemas.microsoft.com/office/drawing/2014/main" id="{1733796A-F231-11CA-58FD-90F24B1CC74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47" y="5203724"/>
              <a:ext cx="907349"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1107" name="Grupo 8">
            <a:extLst>
              <a:ext uri="{FF2B5EF4-FFF2-40B4-BE49-F238E27FC236}">
                <a16:creationId xmlns:a16="http://schemas.microsoft.com/office/drawing/2014/main" id="{6CF59C6C-7EBE-389E-AA3D-259D12DEB4EF}"/>
              </a:ext>
            </a:extLst>
          </p:cNvPr>
          <p:cNvGrpSpPr>
            <a:grpSpLocks/>
          </p:cNvGrpSpPr>
          <p:nvPr/>
        </p:nvGrpSpPr>
        <p:grpSpPr bwMode="auto">
          <a:xfrm>
            <a:off x="1746250" y="982663"/>
            <a:ext cx="8699500" cy="581025"/>
            <a:chOff x="1743616" y="1035694"/>
            <a:chExt cx="8699679" cy="579550"/>
          </a:xfrm>
        </p:grpSpPr>
        <p:sp>
          <p:nvSpPr>
            <p:cNvPr id="8" name="Rectángulo redondeado 7">
              <a:extLst>
                <a:ext uri="{FF2B5EF4-FFF2-40B4-BE49-F238E27FC236}">
                  <a16:creationId xmlns:a16="http://schemas.microsoft.com/office/drawing/2014/main" id="{D8CD0E05-E935-499C-6495-CA52BD292C2A}"/>
                </a:ext>
              </a:extLst>
            </p:cNvPr>
            <p:cNvSpPr/>
            <p:nvPr/>
          </p:nvSpPr>
          <p:spPr>
            <a:xfrm>
              <a:off x="1743616" y="1035694"/>
              <a:ext cx="8699679" cy="5795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5">
              <a:extLst>
                <a:ext uri="{FF2B5EF4-FFF2-40B4-BE49-F238E27FC236}">
                  <a16:creationId xmlns:a16="http://schemas.microsoft.com/office/drawing/2014/main" id="{71C58691-F51D-0A2E-A443-DAA9BC7A3C3D}"/>
                </a:ext>
              </a:extLst>
            </p:cNvPr>
            <p:cNvPicPr>
              <a:picLocks noChangeAspect="1"/>
            </p:cNvPicPr>
            <p:nvPr/>
          </p:nvPicPr>
          <p:blipFill>
            <a:blip r:embed="rId5">
              <a:duotone>
                <a:schemeClr val="accent1">
                  <a:shade val="45000"/>
                  <a:satMod val="135000"/>
                </a:schemeClr>
                <a:prstClr val="white"/>
              </a:duotone>
            </a:blip>
            <a:stretch>
              <a:fillRect/>
            </a:stretch>
          </p:blipFill>
          <p:spPr>
            <a:xfrm>
              <a:off x="1979090" y="1122460"/>
              <a:ext cx="396227" cy="389837"/>
            </a:xfrm>
            <a:prstGeom prst="rect">
              <a:avLst/>
            </a:prstGeom>
          </p:spPr>
        </p:pic>
        <p:sp>
          <p:nvSpPr>
            <p:cNvPr id="431111" name="CuadroTexto 6">
              <a:extLst>
                <a:ext uri="{FF2B5EF4-FFF2-40B4-BE49-F238E27FC236}">
                  <a16:creationId xmlns:a16="http://schemas.microsoft.com/office/drawing/2014/main" id="{3D9C188B-E7CA-76A3-41B3-B492787653A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altLang="es-CO" sz="1200">
                  <a:solidFill>
                    <a:srgbClr val="16719A"/>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lang="es-MX" altLang="es-CO" sz="1200">
                <a:solidFill>
                  <a:srgbClr val="16719A"/>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sp>
        <p:nvSpPr>
          <p:cNvPr id="11" name="CuadroTexto 10">
            <a:extLst>
              <a:ext uri="{FF2B5EF4-FFF2-40B4-BE49-F238E27FC236}">
                <a16:creationId xmlns:a16="http://schemas.microsoft.com/office/drawing/2014/main" id="{209C4C37-0886-18F0-765C-0730EB1B46F8}"/>
              </a:ext>
            </a:extLst>
          </p:cNvPr>
          <p:cNvSpPr txBox="1"/>
          <p:nvPr/>
        </p:nvSpPr>
        <p:spPr>
          <a:xfrm>
            <a:off x="922338" y="6113463"/>
            <a:ext cx="10347325" cy="508000"/>
          </a:xfrm>
          <a:prstGeom prst="rect">
            <a:avLst/>
          </a:prstGeom>
          <a:noFill/>
        </p:spPr>
        <p:txBody>
          <a:bodyPr>
            <a:spAutoFit/>
          </a:bodyPr>
          <a:lstStyle/>
          <a:p>
            <a:pPr eaLnBrk="1" fontAlgn="auto" hangingPunct="1">
              <a:spcBef>
                <a:spcPts val="0"/>
              </a:spcBef>
              <a:spcAft>
                <a:spcPts val="0"/>
              </a:spcAft>
              <a:defRPr/>
            </a:pP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transition spd="slow"/>
</p:sld>
</file>

<file path=ppt/theme/theme1.xml><?xml version="1.0" encoding="utf-8"?>
<a:theme xmlns:a="http://schemas.openxmlformats.org/drawingml/2006/main" name="Plantilla ID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Diseño OSP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50343</TotalTime>
  <Words>8114</Words>
  <Application>Microsoft Office PowerPoint</Application>
  <PresentationFormat>Panorámica</PresentationFormat>
  <Paragraphs>541</Paragraphs>
  <Slides>52</Slides>
  <Notes>21</Notes>
  <HiddenSlides>7</HiddenSlides>
  <MMClips>0</MMClips>
  <ScaleCrop>false</ScaleCrop>
  <HeadingPairs>
    <vt:vector size="6" baseType="variant">
      <vt:variant>
        <vt:lpstr>Fuentes usadas</vt:lpstr>
      </vt:variant>
      <vt:variant>
        <vt:i4>11</vt:i4>
      </vt:variant>
      <vt:variant>
        <vt:lpstr>Tema</vt:lpstr>
      </vt:variant>
      <vt:variant>
        <vt:i4>17</vt:i4>
      </vt:variant>
      <vt:variant>
        <vt:lpstr>Títulos de diapositiva</vt:lpstr>
      </vt:variant>
      <vt:variant>
        <vt:i4>52</vt:i4>
      </vt:variant>
    </vt:vector>
  </HeadingPairs>
  <TitlesOfParts>
    <vt:vector size="80" baseType="lpstr">
      <vt:lpstr>Arial</vt:lpstr>
      <vt:lpstr>Arial Black</vt:lpstr>
      <vt:lpstr>Arial Narrow</vt:lpstr>
      <vt:lpstr>Calibri</vt:lpstr>
      <vt:lpstr>Calibri Light</vt:lpstr>
      <vt:lpstr>Helvetica</vt:lpstr>
      <vt:lpstr>Helvetica Neue</vt:lpstr>
      <vt:lpstr>Noto Sans Symbols</vt:lpstr>
      <vt:lpstr>Segoe UI</vt:lpstr>
      <vt:lpstr>Times New Roman</vt:lpstr>
      <vt:lpstr>Verdana</vt:lpstr>
      <vt:lpstr>Plantilla IDEAM</vt:lpstr>
      <vt:lpstr>Diseño OSPA</vt:lpstr>
      <vt:lpstr>Diseño Cerrejon</vt:lpstr>
      <vt:lpstr>22_Diseño OSPA</vt:lpstr>
      <vt:lpstr>5_Diseño OSPA</vt:lpstr>
      <vt:lpstr>10_Diseño OSPA</vt:lpstr>
      <vt:lpstr>17_Diseño OSPA</vt:lpstr>
      <vt:lpstr>9_Diseño OSPA</vt:lpstr>
      <vt:lpstr>2_Diseño OSPA</vt:lpstr>
      <vt:lpstr>24_Diseño OSPA</vt:lpstr>
      <vt:lpstr>11_Diseño OSPA</vt:lpstr>
      <vt:lpstr>8_Diseño OSPA</vt:lpstr>
      <vt:lpstr>26_Diseño OSPA</vt:lpstr>
      <vt:lpstr>4_Diseño OSPA</vt:lpstr>
      <vt:lpstr>6_Diseño OSPA</vt:lpstr>
      <vt:lpstr>1_Diseño OSPA</vt:lpstr>
      <vt:lpstr>3_Diseño OSPA</vt:lpstr>
      <vt:lpstr>Presentación de PowerPoint</vt:lpstr>
      <vt:lpstr>CONDICIONES HIDROMETEOROLÓGICAS ACTUALES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CONDICIONES HIDROMETEOROLÓGICAS ACTUALES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4849</cp:revision>
  <dcterms:created xsi:type="dcterms:W3CDTF">2023-05-19T19:31:54Z</dcterms:created>
  <dcterms:modified xsi:type="dcterms:W3CDTF">2025-01-25T22:57:51Z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ies>
</file>