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003213" cy="11747500"/>
  <p:notesSz cx="6858000" cy="9144000"/>
  <p:defaultTextStyle>
    <a:defPPr>
      <a:defRPr lang="es-CO"/>
    </a:defPPr>
    <a:lvl1pPr marL="0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1pPr>
    <a:lvl2pPr marL="593994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2pPr>
    <a:lvl3pPr marL="1187988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3pPr>
    <a:lvl4pPr marL="1781983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4pPr>
    <a:lvl5pPr marL="2375977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5pPr>
    <a:lvl6pPr marL="2969971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6pPr>
    <a:lvl7pPr marL="3563965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7pPr>
    <a:lvl8pPr marL="4157960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8pPr>
    <a:lvl9pPr marL="4751954" algn="l" defTabSz="1187988" rtl="0" eaLnBrk="1" latinLnBrk="0" hangingPunct="1">
      <a:defRPr sz="23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89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5241" y="1922566"/>
            <a:ext cx="11052731" cy="4089870"/>
          </a:xfrm>
        </p:spPr>
        <p:txBody>
          <a:bodyPr anchor="b"/>
          <a:lstStyle>
            <a:lvl1pPr algn="ctr">
              <a:defRPr sz="8532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402" y="6170158"/>
            <a:ext cx="9752410" cy="2836259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138" indent="0" algn="ctr">
              <a:buNone/>
              <a:defRPr sz="2844"/>
            </a:lvl2pPr>
            <a:lvl3pPr marL="1300277" indent="0" algn="ctr">
              <a:buNone/>
              <a:defRPr sz="2560"/>
            </a:lvl3pPr>
            <a:lvl4pPr marL="1950415" indent="0" algn="ctr">
              <a:buNone/>
              <a:defRPr sz="2275"/>
            </a:lvl4pPr>
            <a:lvl5pPr marL="2600554" indent="0" algn="ctr">
              <a:buNone/>
              <a:defRPr sz="2275"/>
            </a:lvl5pPr>
            <a:lvl6pPr marL="3250692" indent="0" algn="ctr">
              <a:buNone/>
              <a:defRPr sz="2275"/>
            </a:lvl6pPr>
            <a:lvl7pPr marL="3900830" indent="0" algn="ctr">
              <a:buNone/>
              <a:defRPr sz="2275"/>
            </a:lvl7pPr>
            <a:lvl8pPr marL="4550969" indent="0" algn="ctr">
              <a:buNone/>
              <a:defRPr sz="2275"/>
            </a:lvl8pPr>
            <a:lvl9pPr marL="5201107" indent="0" algn="ctr">
              <a:buNone/>
              <a:defRPr sz="2275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44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5640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5425" y="625446"/>
            <a:ext cx="2803818" cy="995546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972" y="625446"/>
            <a:ext cx="8248913" cy="995546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19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3153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199" y="2928720"/>
            <a:ext cx="11215271" cy="4886633"/>
          </a:xfrm>
        </p:spPr>
        <p:txBody>
          <a:bodyPr anchor="b"/>
          <a:lstStyle>
            <a:lvl1pPr>
              <a:defRPr sz="8532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199" y="7861583"/>
            <a:ext cx="11215271" cy="2569765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/>
                </a:solidFill>
              </a:defRPr>
            </a:lvl1pPr>
            <a:lvl2pPr marL="650138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277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415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4pPr>
            <a:lvl5pPr marL="2600554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5pPr>
            <a:lvl6pPr marL="3250692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6pPr>
            <a:lvl7pPr marL="3900830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7pPr>
            <a:lvl8pPr marL="4550969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8pPr>
            <a:lvl9pPr marL="5201107" indent="0">
              <a:buNone/>
              <a:defRPr sz="22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780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3971" y="3127228"/>
            <a:ext cx="5526366" cy="745368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2876" y="3127228"/>
            <a:ext cx="5526366" cy="7453681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247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5" y="625448"/>
            <a:ext cx="11215271" cy="227064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666" y="2879770"/>
            <a:ext cx="5500968" cy="1411331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666" y="4291101"/>
            <a:ext cx="5500968" cy="63115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877" y="2879770"/>
            <a:ext cx="5528059" cy="1411331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138" indent="0">
              <a:buNone/>
              <a:defRPr sz="2844" b="1"/>
            </a:lvl2pPr>
            <a:lvl3pPr marL="1300277" indent="0">
              <a:buNone/>
              <a:defRPr sz="2560" b="1"/>
            </a:lvl3pPr>
            <a:lvl4pPr marL="1950415" indent="0">
              <a:buNone/>
              <a:defRPr sz="2275" b="1"/>
            </a:lvl4pPr>
            <a:lvl5pPr marL="2600554" indent="0">
              <a:buNone/>
              <a:defRPr sz="2275" b="1"/>
            </a:lvl5pPr>
            <a:lvl6pPr marL="3250692" indent="0">
              <a:buNone/>
              <a:defRPr sz="2275" b="1"/>
            </a:lvl6pPr>
            <a:lvl7pPr marL="3900830" indent="0">
              <a:buNone/>
              <a:defRPr sz="2275" b="1"/>
            </a:lvl7pPr>
            <a:lvl8pPr marL="4550969" indent="0">
              <a:buNone/>
              <a:defRPr sz="2275" b="1"/>
            </a:lvl8pPr>
            <a:lvl9pPr marL="5201107" indent="0">
              <a:buNone/>
              <a:defRPr sz="2275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877" y="4291101"/>
            <a:ext cx="5528059" cy="63115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34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85744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3148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4" y="783167"/>
            <a:ext cx="4193875" cy="2741083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059" y="1691425"/>
            <a:ext cx="6582877" cy="8348339"/>
          </a:xfrm>
        </p:spPr>
        <p:txBody>
          <a:bodyPr/>
          <a:lstStyle>
            <a:lvl1pPr>
              <a:defRPr sz="4550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4" y="3524250"/>
            <a:ext cx="4193875" cy="6529109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0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664" y="783167"/>
            <a:ext cx="4193875" cy="2741083"/>
          </a:xfrm>
        </p:spPr>
        <p:txBody>
          <a:bodyPr anchor="b"/>
          <a:lstStyle>
            <a:lvl1pPr>
              <a:defRPr sz="455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28059" y="1691425"/>
            <a:ext cx="6582877" cy="8348339"/>
          </a:xfrm>
        </p:spPr>
        <p:txBody>
          <a:bodyPr anchor="t"/>
          <a:lstStyle>
            <a:lvl1pPr marL="0" indent="0">
              <a:buNone/>
              <a:defRPr sz="4550"/>
            </a:lvl1pPr>
            <a:lvl2pPr marL="650138" indent="0">
              <a:buNone/>
              <a:defRPr sz="3982"/>
            </a:lvl2pPr>
            <a:lvl3pPr marL="1300277" indent="0">
              <a:buNone/>
              <a:defRPr sz="3413"/>
            </a:lvl3pPr>
            <a:lvl4pPr marL="1950415" indent="0">
              <a:buNone/>
              <a:defRPr sz="2844"/>
            </a:lvl4pPr>
            <a:lvl5pPr marL="2600554" indent="0">
              <a:buNone/>
              <a:defRPr sz="2844"/>
            </a:lvl5pPr>
            <a:lvl6pPr marL="3250692" indent="0">
              <a:buNone/>
              <a:defRPr sz="2844"/>
            </a:lvl6pPr>
            <a:lvl7pPr marL="3900830" indent="0">
              <a:buNone/>
              <a:defRPr sz="2844"/>
            </a:lvl7pPr>
            <a:lvl8pPr marL="4550969" indent="0">
              <a:buNone/>
              <a:defRPr sz="2844"/>
            </a:lvl8pPr>
            <a:lvl9pPr marL="5201107" indent="0">
              <a:buNone/>
              <a:defRPr sz="2844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664" y="3524250"/>
            <a:ext cx="4193875" cy="6529109"/>
          </a:xfrm>
        </p:spPr>
        <p:txBody>
          <a:bodyPr/>
          <a:lstStyle>
            <a:lvl1pPr marL="0" indent="0">
              <a:buNone/>
              <a:defRPr sz="2275"/>
            </a:lvl1pPr>
            <a:lvl2pPr marL="650138" indent="0">
              <a:buNone/>
              <a:defRPr sz="1991"/>
            </a:lvl2pPr>
            <a:lvl3pPr marL="1300277" indent="0">
              <a:buNone/>
              <a:defRPr sz="1706"/>
            </a:lvl3pPr>
            <a:lvl4pPr marL="1950415" indent="0">
              <a:buNone/>
              <a:defRPr sz="1422"/>
            </a:lvl4pPr>
            <a:lvl5pPr marL="2600554" indent="0">
              <a:buNone/>
              <a:defRPr sz="1422"/>
            </a:lvl5pPr>
            <a:lvl6pPr marL="3250692" indent="0">
              <a:buNone/>
              <a:defRPr sz="1422"/>
            </a:lvl6pPr>
            <a:lvl7pPr marL="3900830" indent="0">
              <a:buNone/>
              <a:defRPr sz="1422"/>
            </a:lvl7pPr>
            <a:lvl8pPr marL="4550969" indent="0">
              <a:buNone/>
              <a:defRPr sz="1422"/>
            </a:lvl8pPr>
            <a:lvl9pPr marL="5201107" indent="0">
              <a:buNone/>
              <a:defRPr sz="1422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534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3971" y="625448"/>
            <a:ext cx="11215271" cy="227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3971" y="3127228"/>
            <a:ext cx="11215271" cy="74536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71" y="10888195"/>
            <a:ext cx="2925723" cy="6254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F160C-EA4D-4B37-A935-19282D73EAC8}" type="datetimeFigureOut">
              <a:rPr lang="es-CO" smtClean="0"/>
              <a:t>12/05/2015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315" y="10888195"/>
            <a:ext cx="4388584" cy="6254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3519" y="10888195"/>
            <a:ext cx="2925723" cy="6254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2D975-224D-467E-B286-139D5A5051A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9455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00277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9" indent="-325069" algn="l" defTabSz="1300277" rtl="0" eaLnBrk="1" latinLnBrk="0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20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4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84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623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761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900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038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176" indent="-325069" algn="l" defTabSz="1300277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1300277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76"/>
            <a:ext cx="13003213" cy="11746066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6701762" y="9884752"/>
            <a:ext cx="6114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1800" i="1" dirty="0" smtClean="0">
                <a:solidFill>
                  <a:schemeClr val="accent1">
                    <a:lumMod val="50000"/>
                  </a:schemeClr>
                </a:solidFill>
                <a:latin typeface="Myriad Pro" panose="020B0503030403020204" pitchFamily="34" charset="0"/>
              </a:rPr>
              <a:t>Hora: 04:15 pm HLC.</a:t>
            </a:r>
            <a:endParaRPr lang="es-CO" sz="1800" i="1" dirty="0">
              <a:solidFill>
                <a:schemeClr val="accent1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35" y="1593497"/>
            <a:ext cx="5380501" cy="8440502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234" y="1578109"/>
            <a:ext cx="7216501" cy="8249251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354214" y="1981202"/>
            <a:ext cx="5059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latin typeface="Myriad Pro" panose="020B0503030403020204" pitchFamily="34" charset="0"/>
              </a:rPr>
              <a:t>Durante las ultimas horas se han registrado condiciones de cielo parcialmente cubierto en gran parte del territorio nacional. </a:t>
            </a:r>
            <a:r>
              <a:rPr lang="es-CO" sz="2400" dirty="0" smtClean="0">
                <a:latin typeface="Myriad Pro" panose="020B0503030403020204" pitchFamily="34" charset="0"/>
              </a:rPr>
              <a:t>Sin </a:t>
            </a:r>
            <a:r>
              <a:rPr lang="es-CO" sz="2400" dirty="0" smtClean="0">
                <a:latin typeface="Myriad Pro" panose="020B0503030403020204" pitchFamily="34" charset="0"/>
              </a:rPr>
              <a:t>embargo sobre la región </a:t>
            </a:r>
            <a:r>
              <a:rPr lang="es-CO" sz="2400" dirty="0" smtClean="0">
                <a:latin typeface="Myriad Pro" panose="020B0503030403020204" pitchFamily="34" charset="0"/>
              </a:rPr>
              <a:t>de la Orinoquia y Amazonia se </a:t>
            </a:r>
            <a:r>
              <a:rPr lang="es-CO" sz="2400" dirty="0" smtClean="0">
                <a:latin typeface="Myriad Pro" panose="020B0503030403020204" pitchFamily="34" charset="0"/>
              </a:rPr>
              <a:t>han observado mayor nubosidad y precipitaciones de ligeras a moderadas y dispersas.</a:t>
            </a:r>
            <a:endParaRPr lang="es-CO" sz="2400" dirty="0">
              <a:latin typeface="Myriad Pro" panose="020B0503030403020204" pitchFamily="34" charset="0"/>
            </a:endParaRPr>
          </a:p>
        </p:txBody>
      </p:sp>
      <p:sp>
        <p:nvSpPr>
          <p:cNvPr id="8" name="Rectángulo redondeado 7"/>
          <p:cNvSpPr/>
          <p:nvPr/>
        </p:nvSpPr>
        <p:spPr>
          <a:xfrm>
            <a:off x="5728056" y="1730077"/>
            <a:ext cx="6942916" cy="7936439"/>
          </a:xfrm>
          <a:prstGeom prst="roundRect">
            <a:avLst>
              <a:gd name="adj" fmla="val 36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MAPA        </a:t>
            </a:r>
            <a:endParaRPr lang="es-CO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971" y="8120741"/>
            <a:ext cx="6461660" cy="1537875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315143" y="4919031"/>
            <a:ext cx="50595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latin typeface="Myriad Pro" panose="020B0503030403020204" pitchFamily="34" charset="0"/>
              </a:rPr>
              <a:t>El pronóstico del tiempo para las siguientes horas anticipa precipitaciones en varias zonas </a:t>
            </a:r>
            <a:r>
              <a:rPr lang="es-CO" sz="2400" dirty="0" smtClean="0">
                <a:latin typeface="Myriad Pro" panose="020B0503030403020204" pitchFamily="34" charset="0"/>
              </a:rPr>
              <a:t>del piedemonte de Meta, Amazonas, Vichada, Guainía, Vaupés, Guaviare y oriente tanto de Caquetá como de Putumayo Antioquia y Santander., </a:t>
            </a:r>
            <a:r>
              <a:rPr lang="es-CO" sz="2400" dirty="0" smtClean="0">
                <a:latin typeface="Myriad Pro" panose="020B0503030403020204" pitchFamily="34" charset="0"/>
              </a:rPr>
              <a:t>inclusive no se descartan tormentas eléctricas.</a:t>
            </a:r>
            <a:endParaRPr lang="es-CO" sz="2400" dirty="0">
              <a:latin typeface="Myriad Pro" panose="020B0503030403020204" pitchFamily="34" charset="0"/>
            </a:endParaRPr>
          </a:p>
        </p:txBody>
      </p:sp>
      <p:sp>
        <p:nvSpPr>
          <p:cNvPr id="20" name="CuadroTexto 19"/>
          <p:cNvSpPr txBox="1"/>
          <p:nvPr/>
        </p:nvSpPr>
        <p:spPr>
          <a:xfrm>
            <a:off x="290713" y="7868908"/>
            <a:ext cx="5059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 smtClean="0">
                <a:latin typeface="Myriad Pro" panose="020B0503030403020204" pitchFamily="34" charset="0"/>
              </a:rPr>
              <a:t>En la Sabana de Bogotá prevalecerán las condiciones secas con </a:t>
            </a:r>
            <a:r>
              <a:rPr lang="es-CO" sz="2400" dirty="0" smtClean="0">
                <a:latin typeface="Myriad Pro" panose="020B0503030403020204" pitchFamily="34" charset="0"/>
              </a:rPr>
              <a:t>poca nubosidad durante </a:t>
            </a:r>
            <a:r>
              <a:rPr lang="es-CO" sz="2400" dirty="0" smtClean="0">
                <a:latin typeface="Myriad Pro" panose="020B0503030403020204" pitchFamily="34" charset="0"/>
              </a:rPr>
              <a:t>la </a:t>
            </a:r>
            <a:r>
              <a:rPr lang="es-CO" sz="2400" dirty="0" smtClean="0">
                <a:latin typeface="Myriad Pro" panose="020B0503030403020204" pitchFamily="34" charset="0"/>
              </a:rPr>
              <a:t>tarde y noche.</a:t>
            </a:r>
            <a:endParaRPr lang="es-CO" sz="2400" dirty="0">
              <a:latin typeface="Myriad Pro" panose="020B0503030403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5644" y="1672685"/>
            <a:ext cx="6998259" cy="6400800"/>
          </a:xfrm>
          <a:prstGeom prst="rect">
            <a:avLst/>
          </a:prstGeom>
        </p:spPr>
      </p:pic>
      <p:sp>
        <p:nvSpPr>
          <p:cNvPr id="18" name="Elipse 17"/>
          <p:cNvSpPr/>
          <p:nvPr/>
        </p:nvSpPr>
        <p:spPr>
          <a:xfrm rot="19894698">
            <a:off x="8148268" y="4892453"/>
            <a:ext cx="1080694" cy="3913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Elipse 14"/>
          <p:cNvSpPr/>
          <p:nvPr/>
        </p:nvSpPr>
        <p:spPr>
          <a:xfrm rot="19894698">
            <a:off x="8455670" y="5693019"/>
            <a:ext cx="1677537" cy="109874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2724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516</TotalTime>
  <Words>114</Words>
  <Application>Microsoft Office PowerPoint</Application>
  <PresentationFormat>Personalizado</PresentationFormat>
  <Paragraphs>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Myriad Pro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Mary Ootory</dc:creator>
  <cp:lastModifiedBy>CONSULTA SIPROT</cp:lastModifiedBy>
  <cp:revision>17</cp:revision>
  <dcterms:created xsi:type="dcterms:W3CDTF">2015-04-21T13:46:20Z</dcterms:created>
  <dcterms:modified xsi:type="dcterms:W3CDTF">2015-05-12T22:18:05Z</dcterms:modified>
</cp:coreProperties>
</file>