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handoutMasterIdLst>
    <p:handoutMasterId r:id="rId20"/>
  </p:handoutMasterIdLst>
  <p:sldIdLst>
    <p:sldId id="610" r:id="rId5"/>
    <p:sldId id="816" r:id="rId6"/>
    <p:sldId id="688" r:id="rId7"/>
    <p:sldId id="721" r:id="rId8"/>
    <p:sldId id="644" r:id="rId9"/>
    <p:sldId id="716" r:id="rId10"/>
    <p:sldId id="646" r:id="rId11"/>
    <p:sldId id="647" r:id="rId12"/>
    <p:sldId id="648" r:id="rId13"/>
    <p:sldId id="460" r:id="rId14"/>
    <p:sldId id="650" r:id="rId15"/>
    <p:sldId id="651" r:id="rId16"/>
    <p:sldId id="441" r:id="rId17"/>
    <p:sldId id="732" r:id="rId18"/>
  </p:sldIdLst>
  <p:sldSz cx="12192000" cy="6858000"/>
  <p:notesSz cx="7315200" cy="12344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3D193"/>
    <a:srgbClr val="C1E0B6"/>
    <a:srgbClr val="E1F0DC"/>
    <a:srgbClr val="333333"/>
    <a:srgbClr val="9AAA95"/>
    <a:srgbClr val="60B57A"/>
    <a:srgbClr val="44A669"/>
    <a:srgbClr val="99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DE6AA9-4F71-49A5-A8F0-EF4DB0270014}" v="104" dt="2024-09-19T16:58:12.415"/>
    <p1510:client id="{2E854E22-A49D-4A38-9769-F883A99E33A9}" v="332" dt="2024-09-19T16:10:13.772"/>
  </p1510:revLst>
</p1510:revInfo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Castaneda" userId="7b44afa0-e4de-462a-9df6-46a80899ffce" providerId="ADAL" clId="{CD868C9D-0F5D-4F47-ABEF-5E2BDEFFDD48}"/>
    <pc:docChg chg="custSel modSld">
      <pc:chgData name="Diana Castaneda" userId="7b44afa0-e4de-462a-9df6-46a80899ffce" providerId="ADAL" clId="{CD868C9D-0F5D-4F47-ABEF-5E2BDEFFDD48}" dt="2024-07-25T17:00:44.117" v="397" actId="1076"/>
      <pc:docMkLst>
        <pc:docMk/>
      </pc:docMkLst>
      <pc:sldChg chg="modSp mod">
        <pc:chgData name="Diana Castaneda" userId="7b44afa0-e4de-462a-9df6-46a80899ffce" providerId="ADAL" clId="{CD868C9D-0F5D-4F47-ABEF-5E2BDEFFDD48}" dt="2024-07-25T14:01:51.649" v="1" actId="6549"/>
        <pc:sldMkLst>
          <pc:docMk/>
          <pc:sldMk cId="1401720506" sldId="610"/>
        </pc:sldMkLst>
        <pc:spChg chg="mod">
          <ac:chgData name="Diana Castaneda" userId="7b44afa0-e4de-462a-9df6-46a80899ffce" providerId="ADAL" clId="{CD868C9D-0F5D-4F47-ABEF-5E2BDEFFDD48}" dt="2024-07-25T14:01:51.649" v="1" actId="6549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CD868C9D-0F5D-4F47-ABEF-5E2BDEFFDD48}" dt="2024-07-25T15:02:36.897" v="92" actId="6549"/>
        <pc:sldMkLst>
          <pc:docMk/>
          <pc:sldMk cId="1745903853" sldId="688"/>
        </pc:sldMkLst>
        <pc:spChg chg="mod">
          <ac:chgData name="Diana Castaneda" userId="7b44afa0-e4de-462a-9df6-46a80899ffce" providerId="ADAL" clId="{CD868C9D-0F5D-4F47-ABEF-5E2BDEFFDD48}" dt="2024-07-25T15:01:35.757" v="83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CD868C9D-0F5D-4F47-ABEF-5E2BDEFFDD48}" dt="2024-07-25T15:02:36.897" v="92" actId="6549"/>
          <ac:spMkLst>
            <pc:docMk/>
            <pc:sldMk cId="1745903853" sldId="688"/>
            <ac:spMk id="4" creationId="{48F9ECED-45ED-A3D2-072D-DCFB9B599A7E}"/>
          </ac:spMkLst>
        </pc:spChg>
        <pc:picChg chg="del">
          <ac:chgData name="Diana Castaneda" userId="7b44afa0-e4de-462a-9df6-46a80899ffce" providerId="ADAL" clId="{CD868C9D-0F5D-4F47-ABEF-5E2BDEFFDD48}" dt="2024-07-25T15:01:12.895" v="73" actId="478"/>
          <ac:picMkLst>
            <pc:docMk/>
            <pc:sldMk cId="1745903853" sldId="688"/>
            <ac:picMk id="2" creationId="{6A963335-6D99-6582-2C47-08CD3CD817CD}"/>
          </ac:picMkLst>
        </pc:picChg>
        <pc:picChg chg="del">
          <ac:chgData name="Diana Castaneda" userId="7b44afa0-e4de-462a-9df6-46a80899ffce" providerId="ADAL" clId="{CD868C9D-0F5D-4F47-ABEF-5E2BDEFFDD48}" dt="2024-07-25T15:02:19.902" v="85" actId="478"/>
          <ac:picMkLst>
            <pc:docMk/>
            <pc:sldMk cId="1745903853" sldId="688"/>
            <ac:picMk id="6" creationId="{29CF2FB8-9EED-5282-8B97-5C29D6AED684}"/>
          </ac:picMkLst>
        </pc:picChg>
        <pc:picChg chg="add mod">
          <ac:chgData name="Diana Castaneda" userId="7b44afa0-e4de-462a-9df6-46a80899ffce" providerId="ADAL" clId="{CD868C9D-0F5D-4F47-ABEF-5E2BDEFFDD48}" dt="2024-07-25T15:01:27.653" v="77" actId="1076"/>
          <ac:picMkLst>
            <pc:docMk/>
            <pc:sldMk cId="1745903853" sldId="688"/>
            <ac:picMk id="1026" creationId="{74F45ED4-1A7A-E8E2-4731-974DE3E1D3CA}"/>
          </ac:picMkLst>
        </pc:picChg>
        <pc:picChg chg="add mod">
          <ac:chgData name="Diana Castaneda" userId="7b44afa0-e4de-462a-9df6-46a80899ffce" providerId="ADAL" clId="{CD868C9D-0F5D-4F47-ABEF-5E2BDEFFDD48}" dt="2024-07-25T15:02:32.004" v="88" actId="1076"/>
          <ac:picMkLst>
            <pc:docMk/>
            <pc:sldMk cId="1745903853" sldId="688"/>
            <ac:picMk id="1028" creationId="{3FCD53B1-4E5B-C70D-DD63-402CEC19E6CF}"/>
          </ac:picMkLst>
        </pc:picChg>
      </pc:sldChg>
      <pc:sldChg chg="modSp mod">
        <pc:chgData name="Diana Castaneda" userId="7b44afa0-e4de-462a-9df6-46a80899ffce" providerId="ADAL" clId="{CD868C9D-0F5D-4F47-ABEF-5E2BDEFFDD48}" dt="2024-07-25T17:00:44.117" v="397" actId="1076"/>
        <pc:sldMkLst>
          <pc:docMk/>
          <pc:sldMk cId="339292770" sldId="716"/>
        </pc:sldMkLst>
        <pc:picChg chg="mod">
          <ac:chgData name="Diana Castaneda" userId="7b44afa0-e4de-462a-9df6-46a80899ffce" providerId="ADAL" clId="{CD868C9D-0F5D-4F47-ABEF-5E2BDEFFDD48}" dt="2024-07-25T17:00:44.117" v="397" actId="1076"/>
          <ac:picMkLst>
            <pc:docMk/>
            <pc:sldMk cId="339292770" sldId="716"/>
            <ac:picMk id="31" creationId="{0AC659AE-334F-0F69-11EC-78FB9C582A78}"/>
          </ac:picMkLst>
        </pc:picChg>
      </pc:sldChg>
      <pc:sldChg chg="addSp delSp modSp mod">
        <pc:chgData name="Diana Castaneda" userId="7b44afa0-e4de-462a-9df6-46a80899ffce" providerId="ADAL" clId="{CD868C9D-0F5D-4F47-ABEF-5E2BDEFFDD48}" dt="2024-07-25T16:47:08.767" v="374" actId="20577"/>
        <pc:sldMkLst>
          <pc:docMk/>
          <pc:sldMk cId="3165238950" sldId="721"/>
        </pc:sldMkLst>
        <pc:spChg chg="mod">
          <ac:chgData name="Diana Castaneda" userId="7b44afa0-e4de-462a-9df6-46a80899ffce" providerId="ADAL" clId="{CD868C9D-0F5D-4F47-ABEF-5E2BDEFFDD48}" dt="2024-07-25T15:07:41.778" v="127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CD868C9D-0F5D-4F47-ABEF-5E2BDEFFDD48}" dt="2024-07-25T14:27:53.742" v="21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CD868C9D-0F5D-4F47-ABEF-5E2BDEFFDD48}" dt="2024-07-25T15:07:31.696" v="121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CD868C9D-0F5D-4F47-ABEF-5E2BDEFFDD48}" dt="2024-07-25T15:07:35.329" v="123" actId="6549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CD868C9D-0F5D-4F47-ABEF-5E2BDEFFDD48}" dt="2024-07-25T16:47:08.767" v="374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CD868C9D-0F5D-4F47-ABEF-5E2BDEFFDD48}" dt="2024-07-25T15:07:47.536" v="131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CD868C9D-0F5D-4F47-ABEF-5E2BDEFFDD48}" dt="2024-07-25T16:07:41.539" v="357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CD868C9D-0F5D-4F47-ABEF-5E2BDEFFDD48}" dt="2024-07-25T16:09:15.040" v="359" actId="1076"/>
          <ac:picMkLst>
            <pc:docMk/>
            <pc:sldMk cId="3165238950" sldId="721"/>
            <ac:picMk id="6" creationId="{196A6C2C-195C-F706-D840-BECF9A9480B7}"/>
          </ac:picMkLst>
        </pc:picChg>
        <pc:picChg chg="add mod">
          <ac:chgData name="Diana Castaneda" userId="7b44afa0-e4de-462a-9df6-46a80899ffce" providerId="ADAL" clId="{CD868C9D-0F5D-4F47-ABEF-5E2BDEFFDD48}" dt="2024-07-25T15:03:03.333" v="101" actId="1076"/>
          <ac:picMkLst>
            <pc:docMk/>
            <pc:sldMk cId="3165238950" sldId="721"/>
            <ac:picMk id="14" creationId="{4220754A-8D83-4907-AC43-7CF443AB9C6B}"/>
          </ac:picMkLst>
        </pc:picChg>
        <pc:picChg chg="add mod">
          <ac:chgData name="Diana Castaneda" userId="7b44afa0-e4de-462a-9df6-46a80899ffce" providerId="ADAL" clId="{CD868C9D-0F5D-4F47-ABEF-5E2BDEFFDD48}" dt="2024-07-25T15:03:29.861" v="106" actId="1076"/>
          <ac:picMkLst>
            <pc:docMk/>
            <pc:sldMk cId="3165238950" sldId="721"/>
            <ac:picMk id="17" creationId="{E9A47277-3141-560F-6BC9-0FCA1183E16E}"/>
          </ac:picMkLst>
        </pc:picChg>
        <pc:picChg chg="add mod">
          <ac:chgData name="Diana Castaneda" userId="7b44afa0-e4de-462a-9df6-46a80899ffce" providerId="ADAL" clId="{CD868C9D-0F5D-4F47-ABEF-5E2BDEFFDD48}" dt="2024-07-25T15:07:24.390" v="116" actId="1076"/>
          <ac:picMkLst>
            <pc:docMk/>
            <pc:sldMk cId="3165238950" sldId="721"/>
            <ac:picMk id="19" creationId="{69E3B0A0-C2BC-80BE-EC23-836175621298}"/>
          </ac:picMkLst>
        </pc:picChg>
        <pc:picChg chg="del">
          <ac:chgData name="Diana Castaneda" userId="7b44afa0-e4de-462a-9df6-46a80899ffce" providerId="ADAL" clId="{CD868C9D-0F5D-4F47-ABEF-5E2BDEFFDD48}" dt="2024-07-25T15:02:54.175" v="99" actId="478"/>
          <ac:picMkLst>
            <pc:docMk/>
            <pc:sldMk cId="3165238950" sldId="721"/>
            <ac:picMk id="20" creationId="{03612F89-DA27-FF9A-8D70-1B5BA90539CF}"/>
          </ac:picMkLst>
        </pc:picChg>
        <pc:picChg chg="add mod">
          <ac:chgData name="Diana Castaneda" userId="7b44afa0-e4de-462a-9df6-46a80899ffce" providerId="ADAL" clId="{CD868C9D-0F5D-4F47-ABEF-5E2BDEFFDD48}" dt="2024-07-25T15:07:27.357" v="117" actId="1076"/>
          <ac:picMkLst>
            <pc:docMk/>
            <pc:sldMk cId="3165238950" sldId="721"/>
            <ac:picMk id="35" creationId="{7C58CDFB-6CE5-2494-DB07-73AB11B0CC4F}"/>
          </ac:picMkLst>
        </pc:picChg>
        <pc:picChg chg="del">
          <ac:chgData name="Diana Castaneda" userId="7b44afa0-e4de-462a-9df6-46a80899ffce" providerId="ADAL" clId="{CD868C9D-0F5D-4F47-ABEF-5E2BDEFFDD48}" dt="2024-07-25T14:28:02.301" v="24" actId="478"/>
          <ac:picMkLst>
            <pc:docMk/>
            <pc:sldMk cId="3165238950" sldId="721"/>
            <ac:picMk id="37" creationId="{894600F3-A27A-9F7F-4B6D-894B08CEF188}"/>
          </ac:picMkLst>
        </pc:picChg>
        <pc:picChg chg="del">
          <ac:chgData name="Diana Castaneda" userId="7b44afa0-e4de-462a-9df6-46a80899ffce" providerId="ADAL" clId="{CD868C9D-0F5D-4F47-ABEF-5E2BDEFFDD48}" dt="2024-07-25T14:27:59.069" v="23" actId="478"/>
          <ac:picMkLst>
            <pc:docMk/>
            <pc:sldMk cId="3165238950" sldId="721"/>
            <ac:picMk id="77" creationId="{E4EB8C61-7611-B3A4-4D14-2BBEC61DD15A}"/>
          </ac:picMkLst>
        </pc:picChg>
        <pc:picChg chg="del">
          <ac:chgData name="Diana Castaneda" userId="7b44afa0-e4de-462a-9df6-46a80899ffce" providerId="ADAL" clId="{CD868C9D-0F5D-4F47-ABEF-5E2BDEFFDD48}" dt="2024-07-25T14:27:57.517" v="22" actId="478"/>
          <ac:picMkLst>
            <pc:docMk/>
            <pc:sldMk cId="3165238950" sldId="721"/>
            <ac:picMk id="86" creationId="{391CA7FC-A3C8-7A3E-9309-F956B630D6BC}"/>
          </ac:picMkLst>
        </pc:picChg>
      </pc:sldChg>
      <pc:sldChg chg="addSp delSp modSp mod">
        <pc:chgData name="Diana Castaneda" userId="7b44afa0-e4de-462a-9df6-46a80899ffce" providerId="ADAL" clId="{CD868C9D-0F5D-4F47-ABEF-5E2BDEFFDD48}" dt="2024-07-25T17:00:36.580" v="396" actId="1076"/>
        <pc:sldMkLst>
          <pc:docMk/>
          <pc:sldMk cId="2199942912" sldId="801"/>
        </pc:sldMkLst>
        <pc:spChg chg="mod">
          <ac:chgData name="Diana Castaneda" userId="7b44afa0-e4de-462a-9df6-46a80899ffce" providerId="ADAL" clId="{CD868C9D-0F5D-4F47-ABEF-5E2BDEFFDD48}" dt="2024-07-25T14:58:02.488" v="72" actId="6549"/>
          <ac:spMkLst>
            <pc:docMk/>
            <pc:sldMk cId="2199942912" sldId="801"/>
            <ac:spMk id="3" creationId="{FA55110A-9A1B-306C-6BF0-2DD4B1B6F3CD}"/>
          </ac:spMkLst>
        </pc:spChg>
        <pc:spChg chg="mod">
          <ac:chgData name="Diana Castaneda" userId="7b44afa0-e4de-462a-9df6-46a80899ffce" providerId="ADAL" clId="{CD868C9D-0F5D-4F47-ABEF-5E2BDEFFDD48}" dt="2024-07-25T14:28:27.838" v="37" actId="20577"/>
          <ac:spMkLst>
            <pc:docMk/>
            <pc:sldMk cId="2199942912" sldId="801"/>
            <ac:spMk id="12" creationId="{91EF7512-0526-028E-0228-CF4ACB8BB732}"/>
          </ac:spMkLst>
        </pc:spChg>
        <pc:spChg chg="mod">
          <ac:chgData name="Diana Castaneda" userId="7b44afa0-e4de-462a-9df6-46a80899ffce" providerId="ADAL" clId="{CD868C9D-0F5D-4F47-ABEF-5E2BDEFFDD48}" dt="2024-07-25T14:02:12.893" v="4" actId="6549"/>
          <ac:spMkLst>
            <pc:docMk/>
            <pc:sldMk cId="2199942912" sldId="801"/>
            <ac:spMk id="13" creationId="{04677B1B-B3E5-C686-159B-39D8FA50CB11}"/>
          </ac:spMkLst>
        </pc:spChg>
        <pc:graphicFrameChg chg="add del mod">
          <ac:chgData name="Diana Castaneda" userId="7b44afa0-e4de-462a-9df6-46a80899ffce" providerId="ADAL" clId="{CD868C9D-0F5D-4F47-ABEF-5E2BDEFFDD48}" dt="2024-07-25T16:54:01.826" v="377" actId="478"/>
          <ac:graphicFrameMkLst>
            <pc:docMk/>
            <pc:sldMk cId="2199942912" sldId="801"/>
            <ac:graphicFrameMk id="2" creationId="{EA304C39-73C1-4718-A081-0752F092AE69}"/>
          </ac:graphicFrameMkLst>
        </pc:graphicFrameChg>
        <pc:graphicFrameChg chg="del">
          <ac:chgData name="Diana Castaneda" userId="7b44afa0-e4de-462a-9df6-46a80899ffce" providerId="ADAL" clId="{CD868C9D-0F5D-4F47-ABEF-5E2BDEFFDD48}" dt="2024-07-25T14:52:19.262" v="38" actId="478"/>
          <ac:graphicFrameMkLst>
            <pc:docMk/>
            <pc:sldMk cId="2199942912" sldId="801"/>
            <ac:graphicFrameMk id="4" creationId="{4D061FED-5008-4CE6-B51D-8BC1316824D5}"/>
          </ac:graphicFrameMkLst>
        </pc:graphicFrameChg>
        <pc:graphicFrameChg chg="add del mod">
          <ac:chgData name="Diana Castaneda" userId="7b44afa0-e4de-462a-9df6-46a80899ffce" providerId="ADAL" clId="{CD868C9D-0F5D-4F47-ABEF-5E2BDEFFDD48}" dt="2024-07-25T17:00:22.767" v="391" actId="478"/>
          <ac:graphicFrameMkLst>
            <pc:docMk/>
            <pc:sldMk cId="2199942912" sldId="801"/>
            <ac:graphicFrameMk id="8" creationId="{EA304C39-73C1-4718-A081-0752F092AE69}"/>
          </ac:graphicFrameMkLst>
        </pc:graphicFrameChg>
        <pc:graphicFrameChg chg="add mod">
          <ac:chgData name="Diana Castaneda" userId="7b44afa0-e4de-462a-9df6-46a80899ffce" providerId="ADAL" clId="{CD868C9D-0F5D-4F47-ABEF-5E2BDEFFDD48}" dt="2024-07-25T17:00:36.580" v="396" actId="1076"/>
          <ac:graphicFrameMkLst>
            <pc:docMk/>
            <pc:sldMk cId="2199942912" sldId="801"/>
            <ac:graphicFrameMk id="11" creationId="{EA304C39-73C1-4718-A081-0752F092AE69}"/>
          </ac:graphicFrameMkLst>
        </pc:graphicFrameChg>
        <pc:picChg chg="del">
          <ac:chgData name="Diana Castaneda" userId="7b44afa0-e4de-462a-9df6-46a80899ffce" providerId="ADAL" clId="{CD868C9D-0F5D-4F47-ABEF-5E2BDEFFDD48}" dt="2024-07-25T14:02:09.501" v="2" actId="478"/>
          <ac:picMkLst>
            <pc:docMk/>
            <pc:sldMk cId="2199942912" sldId="801"/>
            <ac:picMk id="6" creationId="{E158142D-9B00-07A2-5058-B7CADFB38476}"/>
          </ac:picMkLst>
        </pc:picChg>
        <pc:picChg chg="add del mod">
          <ac:chgData name="Diana Castaneda" userId="7b44afa0-e4de-462a-9df6-46a80899ffce" providerId="ADAL" clId="{CD868C9D-0F5D-4F47-ABEF-5E2BDEFFDD48}" dt="2024-07-25T16:40:27.542" v="366" actId="478"/>
          <ac:picMkLst>
            <pc:docMk/>
            <pc:sldMk cId="2199942912" sldId="801"/>
            <ac:picMk id="7" creationId="{E714902C-2A73-F47D-7AD6-9B8853BF55F1}"/>
          </ac:picMkLst>
        </pc:picChg>
        <pc:picChg chg="add mod">
          <ac:chgData name="Diana Castaneda" userId="7b44afa0-e4de-462a-9df6-46a80899ffce" providerId="ADAL" clId="{CD868C9D-0F5D-4F47-ABEF-5E2BDEFFDD48}" dt="2024-07-25T16:57:45.084" v="385" actId="1076"/>
          <ac:picMkLst>
            <pc:docMk/>
            <pc:sldMk cId="2199942912" sldId="801"/>
            <ac:picMk id="10" creationId="{6AA48176-086D-B03E-3484-88FCDB5FB52F}"/>
          </ac:picMkLst>
        </pc:picChg>
      </pc:sldChg>
    </pc:docChg>
  </pc:docChgLst>
  <pc:docChgLst>
    <pc:chgData name="Mario Ruedas Racines" userId="c80df098-6526-4394-817a-79ac6475d945" providerId="ADAL" clId="{DFCAD8F5-FBAE-4E36-A37C-D1E2C8AE4D20}"/>
    <pc:docChg chg="undo redo custSel modSld">
      <pc:chgData name="Mario Ruedas Racines" userId="c80df098-6526-4394-817a-79ac6475d945" providerId="ADAL" clId="{DFCAD8F5-FBAE-4E36-A37C-D1E2C8AE4D20}" dt="2024-09-10T16:16:39.253" v="355"/>
      <pc:docMkLst>
        <pc:docMk/>
      </pc:docMkLst>
      <pc:sldChg chg="modSp">
        <pc:chgData name="Mario Ruedas Racines" userId="c80df098-6526-4394-817a-79ac6475d945" providerId="ADAL" clId="{DFCAD8F5-FBAE-4E36-A37C-D1E2C8AE4D20}" dt="2024-09-10T16:16:14.159" v="353"/>
        <pc:sldMkLst>
          <pc:docMk/>
          <pc:sldMk cId="3157999654" sldId="460"/>
        </pc:sldMkLst>
        <pc:graphicFrameChg chg="mod">
          <ac:chgData name="Mario Ruedas Racines" userId="c80df098-6526-4394-817a-79ac6475d945" providerId="ADAL" clId="{DFCAD8F5-FBAE-4E36-A37C-D1E2C8AE4D20}" dt="2024-09-10T16:16:14.159" v="353"/>
          <ac:graphicFrameMkLst>
            <pc:docMk/>
            <pc:sldMk cId="3157999654" sldId="460"/>
            <ac:graphicFrameMk id="6" creationId="{00000000-0000-0000-0000-000000000000}"/>
          </ac:graphicFrameMkLst>
        </pc:graphicFrameChg>
      </pc:sldChg>
      <pc:sldChg chg="modSp mod">
        <pc:chgData name="Mario Ruedas Racines" userId="c80df098-6526-4394-817a-79ac6475d945" providerId="ADAL" clId="{DFCAD8F5-FBAE-4E36-A37C-D1E2C8AE4D20}" dt="2024-09-10T15:57:51.450" v="3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DFCAD8F5-FBAE-4E36-A37C-D1E2C8AE4D20}" dt="2024-09-10T15:57:51.450" v="3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DFCAD8F5-FBAE-4E36-A37C-D1E2C8AE4D20}" dt="2024-09-10T15:59:04.048" v="15" actId="20577"/>
        <pc:sldMkLst>
          <pc:docMk/>
          <pc:sldMk cId="2652692326" sldId="644"/>
        </pc:sldMkLst>
        <pc:spChg chg="mod">
          <ac:chgData name="Mario Ruedas Racines" userId="c80df098-6526-4394-817a-79ac6475d945" providerId="ADAL" clId="{DFCAD8F5-FBAE-4E36-A37C-D1E2C8AE4D20}" dt="2024-09-10T15:59:04.048" v="15" actId="20577"/>
          <ac:spMkLst>
            <pc:docMk/>
            <pc:sldMk cId="2652692326" sldId="644"/>
            <ac:spMk id="60" creationId="{CA5A9BB9-471E-46DF-ACAE-C47B2B1A6F7D}"/>
          </ac:spMkLst>
        </pc:spChg>
        <pc:picChg chg="add mod">
          <ac:chgData name="Mario Ruedas Racines" userId="c80df098-6526-4394-817a-79ac6475d945" providerId="ADAL" clId="{DFCAD8F5-FBAE-4E36-A37C-D1E2C8AE4D20}" dt="2024-09-10T15:58:42.311" v="11" actId="1037"/>
          <ac:picMkLst>
            <pc:docMk/>
            <pc:sldMk cId="2652692326" sldId="644"/>
            <ac:picMk id="5" creationId="{1EE19793-7A66-167F-53E3-463CEFB86BBA}"/>
          </ac:picMkLst>
        </pc:picChg>
        <pc:picChg chg="del">
          <ac:chgData name="Mario Ruedas Racines" userId="c80df098-6526-4394-817a-79ac6475d945" providerId="ADAL" clId="{DFCAD8F5-FBAE-4E36-A37C-D1E2C8AE4D20}" dt="2024-09-10T15:58:36.847" v="8" actId="478"/>
          <ac:picMkLst>
            <pc:docMk/>
            <pc:sldMk cId="2652692326" sldId="644"/>
            <ac:picMk id="8" creationId="{9AA9B03D-1174-F866-AFDE-C79419E4B3B2}"/>
          </ac:picMkLst>
        </pc:picChg>
      </pc:sldChg>
      <pc:sldChg chg="delSp modSp mod">
        <pc:chgData name="Mario Ruedas Racines" userId="c80df098-6526-4394-817a-79ac6475d945" providerId="ADAL" clId="{DFCAD8F5-FBAE-4E36-A37C-D1E2C8AE4D20}" dt="2024-09-10T16:14:06.273" v="315" actId="1038"/>
        <pc:sldMkLst>
          <pc:docMk/>
          <pc:sldMk cId="2501327350" sldId="646"/>
        </pc:sldMkLst>
        <pc:graphicFrameChg chg="mod modGraphic">
          <ac:chgData name="Mario Ruedas Racines" userId="c80df098-6526-4394-817a-79ac6475d945" providerId="ADAL" clId="{DFCAD8F5-FBAE-4E36-A37C-D1E2C8AE4D20}" dt="2024-09-10T16:13:39.613" v="274" actId="20577"/>
          <ac:graphicFrameMkLst>
            <pc:docMk/>
            <pc:sldMk cId="2501327350" sldId="646"/>
            <ac:graphicFrameMk id="8" creationId="{2FD157E6-55F6-2A8D-5452-0DD5AC11A8FB}"/>
          </ac:graphicFrameMkLst>
        </pc:graphicFrameChg>
        <pc:picChg chg="del">
          <ac:chgData name="Mario Ruedas Racines" userId="c80df098-6526-4394-817a-79ac6475d945" providerId="ADAL" clId="{DFCAD8F5-FBAE-4E36-A37C-D1E2C8AE4D20}" dt="2024-09-10T16:13:35.030" v="262" actId="478"/>
          <ac:picMkLst>
            <pc:docMk/>
            <pc:sldMk cId="2501327350" sldId="646"/>
            <ac:picMk id="3" creationId="{E5D0FAE2-DE3B-0361-6B78-620A81824C57}"/>
          </ac:picMkLst>
        </pc:picChg>
        <pc:picChg chg="mod">
          <ac:chgData name="Mario Ruedas Racines" userId="c80df098-6526-4394-817a-79ac6475d945" providerId="ADAL" clId="{DFCAD8F5-FBAE-4E36-A37C-D1E2C8AE4D20}" dt="2024-09-10T16:13:45.733" v="276" actId="1076"/>
          <ac:picMkLst>
            <pc:docMk/>
            <pc:sldMk cId="2501327350" sldId="646"/>
            <ac:picMk id="4" creationId="{7F90C61B-5947-E4A6-AD84-849435382707}"/>
          </ac:picMkLst>
        </pc:picChg>
        <pc:picChg chg="mod">
          <ac:chgData name="Mario Ruedas Racines" userId="c80df098-6526-4394-817a-79ac6475d945" providerId="ADAL" clId="{DFCAD8F5-FBAE-4E36-A37C-D1E2C8AE4D20}" dt="2024-09-10T16:14:06.273" v="315" actId="1038"/>
          <ac:picMkLst>
            <pc:docMk/>
            <pc:sldMk cId="2501327350" sldId="646"/>
            <ac:picMk id="11" creationId="{A7E27E10-6FD7-E6F2-4173-0C3FBFDFC030}"/>
          </ac:picMkLst>
        </pc:picChg>
      </pc:sldChg>
      <pc:sldChg chg="modSp">
        <pc:chgData name="Mario Ruedas Racines" userId="c80df098-6526-4394-817a-79ac6475d945" providerId="ADAL" clId="{DFCAD8F5-FBAE-4E36-A37C-D1E2C8AE4D20}" dt="2024-09-10T16:14:36.183" v="329"/>
        <pc:sldMkLst>
          <pc:docMk/>
          <pc:sldMk cId="2317641419" sldId="647"/>
        </pc:sldMkLst>
        <pc:graphicFrameChg chg="mod">
          <ac:chgData name="Mario Ruedas Racines" userId="c80df098-6526-4394-817a-79ac6475d945" providerId="ADAL" clId="{DFCAD8F5-FBAE-4E36-A37C-D1E2C8AE4D20}" dt="2024-09-10T16:14:36.183" v="329"/>
          <ac:graphicFrameMkLst>
            <pc:docMk/>
            <pc:sldMk cId="2317641419" sldId="647"/>
            <ac:graphicFrameMk id="6" creationId="{00000000-0000-0000-0000-000000000000}"/>
          </ac:graphicFrameMkLst>
        </pc:graphicFrameChg>
      </pc:sldChg>
      <pc:sldChg chg="delSp modSp mod">
        <pc:chgData name="Mario Ruedas Racines" userId="c80df098-6526-4394-817a-79ac6475d945" providerId="ADAL" clId="{DFCAD8F5-FBAE-4E36-A37C-D1E2C8AE4D20}" dt="2024-09-10T16:15:02.879" v="352" actId="115"/>
        <pc:sldMkLst>
          <pc:docMk/>
          <pc:sldMk cId="3927830398" sldId="648"/>
        </pc:sldMkLst>
        <pc:grpChg chg="mod">
          <ac:chgData name="Mario Ruedas Racines" userId="c80df098-6526-4394-817a-79ac6475d945" providerId="ADAL" clId="{DFCAD8F5-FBAE-4E36-A37C-D1E2C8AE4D20}" dt="2024-09-10T16:14:25.349" v="328" actId="1035"/>
          <ac:grpSpMkLst>
            <pc:docMk/>
            <pc:sldMk cId="3927830398" sldId="648"/>
            <ac:grpSpMk id="16" creationId="{4B45741A-46B1-9725-63AD-E150966F33D8}"/>
          </ac:grpSpMkLst>
        </pc:grpChg>
        <pc:grpChg chg="mod">
          <ac:chgData name="Mario Ruedas Racines" userId="c80df098-6526-4394-817a-79ac6475d945" providerId="ADAL" clId="{DFCAD8F5-FBAE-4E36-A37C-D1E2C8AE4D20}" dt="2024-09-10T16:14:16.709" v="317" actId="1076"/>
          <ac:grpSpMkLst>
            <pc:docMk/>
            <pc:sldMk cId="3927830398" sldId="648"/>
            <ac:grpSpMk id="23" creationId="{4B94437F-0D2E-B53D-C59E-007B78035ADB}"/>
          </ac:grpSpMkLst>
        </pc:grpChg>
        <pc:graphicFrameChg chg="mod modGraphic">
          <ac:chgData name="Mario Ruedas Racines" userId="c80df098-6526-4394-817a-79ac6475d945" providerId="ADAL" clId="{DFCAD8F5-FBAE-4E36-A37C-D1E2C8AE4D20}" dt="2024-09-10T16:15:02.879" v="352" actId="115"/>
          <ac:graphicFrameMkLst>
            <pc:docMk/>
            <pc:sldMk cId="3927830398" sldId="648"/>
            <ac:graphicFrameMk id="15" creationId="{AAED78A7-17CA-23EA-0062-74CA0FDA2F48}"/>
          </ac:graphicFrameMkLst>
        </pc:graphicFrameChg>
        <pc:picChg chg="del">
          <ac:chgData name="Mario Ruedas Racines" userId="c80df098-6526-4394-817a-79ac6475d945" providerId="ADAL" clId="{DFCAD8F5-FBAE-4E36-A37C-D1E2C8AE4D20}" dt="2024-09-10T16:14:49.656" v="331" actId="478"/>
          <ac:picMkLst>
            <pc:docMk/>
            <pc:sldMk cId="3927830398" sldId="648"/>
            <ac:picMk id="20" creationId="{B8D87FCA-FFB6-875B-2E72-5D75DB5652C6}"/>
          </ac:picMkLst>
        </pc:picChg>
      </pc:sldChg>
      <pc:sldChg chg="modSp">
        <pc:chgData name="Mario Ruedas Racines" userId="c80df098-6526-4394-817a-79ac6475d945" providerId="ADAL" clId="{DFCAD8F5-FBAE-4E36-A37C-D1E2C8AE4D20}" dt="2024-09-10T16:16:25.909" v="354"/>
        <pc:sldMkLst>
          <pc:docMk/>
          <pc:sldMk cId="3046227614" sldId="650"/>
        </pc:sldMkLst>
        <pc:graphicFrameChg chg="mod">
          <ac:chgData name="Mario Ruedas Racines" userId="c80df098-6526-4394-817a-79ac6475d945" providerId="ADAL" clId="{DFCAD8F5-FBAE-4E36-A37C-D1E2C8AE4D20}" dt="2024-09-10T16:16:25.909" v="354"/>
          <ac:graphicFrameMkLst>
            <pc:docMk/>
            <pc:sldMk cId="3046227614" sldId="650"/>
            <ac:graphicFrameMk id="6" creationId="{00000000-0000-0000-0000-000000000000}"/>
          </ac:graphicFrameMkLst>
        </pc:graphicFrameChg>
      </pc:sldChg>
      <pc:sldChg chg="modSp">
        <pc:chgData name="Mario Ruedas Racines" userId="c80df098-6526-4394-817a-79ac6475d945" providerId="ADAL" clId="{DFCAD8F5-FBAE-4E36-A37C-D1E2C8AE4D20}" dt="2024-09-10T16:16:39.253" v="355"/>
        <pc:sldMkLst>
          <pc:docMk/>
          <pc:sldMk cId="3368397837" sldId="651"/>
        </pc:sldMkLst>
        <pc:graphicFrameChg chg="mod">
          <ac:chgData name="Mario Ruedas Racines" userId="c80df098-6526-4394-817a-79ac6475d945" providerId="ADAL" clId="{DFCAD8F5-FBAE-4E36-A37C-D1E2C8AE4D20}" dt="2024-09-10T16:16:39.253" v="355"/>
          <ac:graphicFrameMkLst>
            <pc:docMk/>
            <pc:sldMk cId="3368397837" sldId="651"/>
            <ac:graphicFrameMk id="6" creationId="{00000000-0000-0000-0000-000000000000}"/>
          </ac:graphicFrameMkLst>
        </pc:graphicFrameChg>
      </pc:sldChg>
      <pc:sldChg chg="addSp delSp modSp mod">
        <pc:chgData name="Mario Ruedas Racines" userId="c80df098-6526-4394-817a-79ac6475d945" providerId="ADAL" clId="{DFCAD8F5-FBAE-4E36-A37C-D1E2C8AE4D20}" dt="2024-09-10T16:05:48.802" v="260" actId="1076"/>
        <pc:sldMkLst>
          <pc:docMk/>
          <pc:sldMk cId="339292770" sldId="716"/>
        </pc:sldMkLst>
        <pc:spChg chg="mod">
          <ac:chgData name="Mario Ruedas Racines" userId="c80df098-6526-4394-817a-79ac6475d945" providerId="ADAL" clId="{DFCAD8F5-FBAE-4E36-A37C-D1E2C8AE4D20}" dt="2024-09-10T16:04:02.891" v="258" actId="20577"/>
          <ac:spMkLst>
            <pc:docMk/>
            <pc:sldMk cId="339292770" sldId="716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DFCAD8F5-FBAE-4E36-A37C-D1E2C8AE4D20}" dt="2024-09-10T16:02:51.695" v="243" actId="20577"/>
          <ac:graphicFrameMkLst>
            <pc:docMk/>
            <pc:sldMk cId="339292770" sldId="716"/>
            <ac:graphicFrameMk id="34" creationId="{594314D5-D5C6-4C89-9EAB-593FEF3432E0}"/>
          </ac:graphicFrameMkLst>
        </pc:graphicFrameChg>
        <pc:picChg chg="add mod ord">
          <ac:chgData name="Mario Ruedas Racines" userId="c80df098-6526-4394-817a-79ac6475d945" providerId="ADAL" clId="{DFCAD8F5-FBAE-4E36-A37C-D1E2C8AE4D20}" dt="2024-09-10T16:00:00.576" v="29" actId="167"/>
          <ac:picMkLst>
            <pc:docMk/>
            <pc:sldMk cId="339292770" sldId="716"/>
            <ac:picMk id="5" creationId="{6A613D1A-4EF1-B237-CC15-56D7A9E7C36D}"/>
          </ac:picMkLst>
        </pc:picChg>
        <pc:picChg chg="add mod">
          <ac:chgData name="Mario Ruedas Racines" userId="c80df098-6526-4394-817a-79ac6475d945" providerId="ADAL" clId="{DFCAD8F5-FBAE-4E36-A37C-D1E2C8AE4D20}" dt="2024-09-10T16:00:10.169" v="32" actId="1076"/>
          <ac:picMkLst>
            <pc:docMk/>
            <pc:sldMk cId="339292770" sldId="716"/>
            <ac:picMk id="8" creationId="{8A63FBDE-88EB-450C-AA85-395463CC76D2}"/>
          </ac:picMkLst>
        </pc:picChg>
        <pc:picChg chg="add mod">
          <ac:chgData name="Mario Ruedas Racines" userId="c80df098-6526-4394-817a-79ac6475d945" providerId="ADAL" clId="{DFCAD8F5-FBAE-4E36-A37C-D1E2C8AE4D20}" dt="2024-09-10T16:03:03.027" v="246" actId="1076"/>
          <ac:picMkLst>
            <pc:docMk/>
            <pc:sldMk cId="339292770" sldId="716"/>
            <ac:picMk id="12" creationId="{F5328B24-1DD7-8458-D3E5-390E8F771760}"/>
          </ac:picMkLst>
        </pc:picChg>
        <pc:picChg chg="del">
          <ac:chgData name="Mario Ruedas Racines" userId="c80df098-6526-4394-817a-79ac6475d945" providerId="ADAL" clId="{DFCAD8F5-FBAE-4E36-A37C-D1E2C8AE4D20}" dt="2024-09-10T16:00:19.148" v="33" actId="478"/>
          <ac:picMkLst>
            <pc:docMk/>
            <pc:sldMk cId="339292770" sldId="716"/>
            <ac:picMk id="17" creationId="{5BA1D5F5-DBAC-E407-AC12-DAD356FC9BC2}"/>
          </ac:picMkLst>
        </pc:picChg>
        <pc:picChg chg="del">
          <ac:chgData name="Mario Ruedas Racines" userId="c80df098-6526-4394-817a-79ac6475d945" providerId="ADAL" clId="{DFCAD8F5-FBAE-4E36-A37C-D1E2C8AE4D20}" dt="2024-09-10T16:00:20.769" v="34" actId="478"/>
          <ac:picMkLst>
            <pc:docMk/>
            <pc:sldMk cId="339292770" sldId="716"/>
            <ac:picMk id="21" creationId="{D940F046-6653-3AD7-3C79-CAB8E4D7025C}"/>
          </ac:picMkLst>
        </pc:picChg>
        <pc:picChg chg="del">
          <ac:chgData name="Mario Ruedas Racines" userId="c80df098-6526-4394-817a-79ac6475d945" providerId="ADAL" clId="{DFCAD8F5-FBAE-4E36-A37C-D1E2C8AE4D20}" dt="2024-09-10T16:00:05.590" v="30" actId="478"/>
          <ac:picMkLst>
            <pc:docMk/>
            <pc:sldMk cId="339292770" sldId="716"/>
            <ac:picMk id="27" creationId="{CD9B3DF8-6811-602F-42AF-507CA8A04FFA}"/>
          </ac:picMkLst>
        </pc:picChg>
        <pc:picChg chg="mod">
          <ac:chgData name="Mario Ruedas Racines" userId="c80df098-6526-4394-817a-79ac6475d945" providerId="ADAL" clId="{DFCAD8F5-FBAE-4E36-A37C-D1E2C8AE4D20}" dt="2024-09-10T16:05:48.802" v="260" actId="1076"/>
          <ac:picMkLst>
            <pc:docMk/>
            <pc:sldMk cId="339292770" sldId="716"/>
            <ac:picMk id="31" creationId="{0AC659AE-334F-0F69-11EC-78FB9C582A78}"/>
          </ac:picMkLst>
        </pc:picChg>
        <pc:picChg chg="del">
          <ac:chgData name="Mario Ruedas Racines" userId="c80df098-6526-4394-817a-79ac6475d945" providerId="ADAL" clId="{DFCAD8F5-FBAE-4E36-A37C-D1E2C8AE4D20}" dt="2024-09-10T15:59:49.799" v="22" actId="478"/>
          <ac:picMkLst>
            <pc:docMk/>
            <pc:sldMk cId="339292770" sldId="716"/>
            <ac:picMk id="32" creationId="{9D9B4374-2BA5-CA9C-6ACA-84662D515D9A}"/>
          </ac:picMkLst>
        </pc:picChg>
        <pc:picChg chg="del">
          <ac:chgData name="Mario Ruedas Racines" userId="c80df098-6526-4394-817a-79ac6475d945" providerId="ADAL" clId="{DFCAD8F5-FBAE-4E36-A37C-D1E2C8AE4D20}" dt="2024-09-10T16:02:57.798" v="244" actId="478"/>
          <ac:picMkLst>
            <pc:docMk/>
            <pc:sldMk cId="339292770" sldId="716"/>
            <ac:picMk id="33" creationId="{E44F65C4-9011-725D-BDEB-E9ABF88CC3AD}"/>
          </ac:picMkLst>
        </pc:picChg>
      </pc:sldChg>
    </pc:docChg>
  </pc:docChgLst>
  <pc:docChgLst>
    <pc:chgData name="Diana Castaneda" userId="7b44afa0-e4de-462a-9df6-46a80899ffce" providerId="ADAL" clId="{91FD6F7B-DA70-428B-BBA3-3DB56C43E1E5}"/>
    <pc:docChg chg="custSel addSld modSld">
      <pc:chgData name="Diana Castaneda" userId="7b44afa0-e4de-462a-9df6-46a80899ffce" providerId="ADAL" clId="{91FD6F7B-DA70-428B-BBA3-3DB56C43E1E5}" dt="2024-08-12T16:48:23.548" v="869" actId="1076"/>
      <pc:docMkLst>
        <pc:docMk/>
      </pc:docMkLst>
      <pc:sldChg chg="addSp delSp modSp mod">
        <pc:chgData name="Diana Castaneda" userId="7b44afa0-e4de-462a-9df6-46a80899ffce" providerId="ADAL" clId="{91FD6F7B-DA70-428B-BBA3-3DB56C43E1E5}" dt="2024-08-12T14:50:12.129" v="368" actId="1076"/>
        <pc:sldMkLst>
          <pc:docMk/>
          <pc:sldMk cId="1745903853" sldId="688"/>
        </pc:sldMkLst>
        <pc:spChg chg="mod">
          <ac:chgData name="Diana Castaneda" userId="7b44afa0-e4de-462a-9df6-46a80899ffce" providerId="ADAL" clId="{91FD6F7B-DA70-428B-BBA3-3DB56C43E1E5}" dt="2024-08-12T14:49:46.995" v="364" actId="20577"/>
          <ac:spMkLst>
            <pc:docMk/>
            <pc:sldMk cId="1745903853" sldId="688"/>
            <ac:spMk id="3" creationId="{7CF5E599-69CD-46DA-88BD-89E7BC13B5D6}"/>
          </ac:spMkLst>
        </pc:spChg>
        <pc:picChg chg="del">
          <ac:chgData name="Diana Castaneda" userId="7b44afa0-e4de-462a-9df6-46a80899ffce" providerId="ADAL" clId="{91FD6F7B-DA70-428B-BBA3-3DB56C43E1E5}" dt="2024-08-12T14:50:02.419" v="365" actId="478"/>
          <ac:picMkLst>
            <pc:docMk/>
            <pc:sldMk cId="1745903853" sldId="688"/>
            <ac:picMk id="2" creationId="{E9F3A144-5154-4DCC-433E-BE6A26921EAE}"/>
          </ac:picMkLst>
        </pc:picChg>
        <pc:picChg chg="add mod">
          <ac:chgData name="Diana Castaneda" userId="7b44afa0-e4de-462a-9df6-46a80899ffce" providerId="ADAL" clId="{91FD6F7B-DA70-428B-BBA3-3DB56C43E1E5}" dt="2024-08-12T14:50:12.129" v="368" actId="1076"/>
          <ac:picMkLst>
            <pc:docMk/>
            <pc:sldMk cId="1745903853" sldId="688"/>
            <ac:picMk id="6" creationId="{6CBBE9C4-79D4-87E2-0319-0F2D856601D5}"/>
          </ac:picMkLst>
        </pc:picChg>
        <pc:picChg chg="add mod">
          <ac:chgData name="Diana Castaneda" userId="7b44afa0-e4de-462a-9df6-46a80899ffce" providerId="ADAL" clId="{91FD6F7B-DA70-428B-BBA3-3DB56C43E1E5}" dt="2024-08-12T14:49:44.025" v="362" actId="1076"/>
          <ac:picMkLst>
            <pc:docMk/>
            <pc:sldMk cId="1745903853" sldId="688"/>
            <ac:picMk id="1026" creationId="{D9EE435F-F85D-BE00-0112-93654C549286}"/>
          </ac:picMkLst>
        </pc:picChg>
        <pc:picChg chg="del">
          <ac:chgData name="Diana Castaneda" userId="7b44afa0-e4de-462a-9df6-46a80899ffce" providerId="ADAL" clId="{91FD6F7B-DA70-428B-BBA3-3DB56C43E1E5}" dt="2024-08-12T14:49:35.731" v="359" actId="478"/>
          <ac:picMkLst>
            <pc:docMk/>
            <pc:sldMk cId="1745903853" sldId="688"/>
            <ac:picMk id="1028" creationId="{E2990E02-FB20-C3D7-AE1F-5E37D482D5A0}"/>
          </ac:picMkLst>
        </pc:picChg>
      </pc:sldChg>
      <pc:sldChg chg="modSp mod">
        <pc:chgData name="Diana Castaneda" userId="7b44afa0-e4de-462a-9df6-46a80899ffce" providerId="ADAL" clId="{91FD6F7B-DA70-428B-BBA3-3DB56C43E1E5}" dt="2024-08-12T16:48:23.548" v="869" actId="1076"/>
        <pc:sldMkLst>
          <pc:docMk/>
          <pc:sldMk cId="339292770" sldId="716"/>
        </pc:sldMkLst>
        <pc:picChg chg="mod">
          <ac:chgData name="Diana Castaneda" userId="7b44afa0-e4de-462a-9df6-46a80899ffce" providerId="ADAL" clId="{91FD6F7B-DA70-428B-BBA3-3DB56C43E1E5}" dt="2024-08-12T16:48:23.548" v="869" actId="1076"/>
          <ac:picMkLst>
            <pc:docMk/>
            <pc:sldMk cId="339292770" sldId="716"/>
            <ac:picMk id="31" creationId="{0AC659AE-334F-0F69-11EC-78FB9C582A78}"/>
          </ac:picMkLst>
        </pc:picChg>
      </pc:sldChg>
      <pc:sldChg chg="addSp delSp modSp mod">
        <pc:chgData name="Diana Castaneda" userId="7b44afa0-e4de-462a-9df6-46a80899ffce" providerId="ADAL" clId="{91FD6F7B-DA70-428B-BBA3-3DB56C43E1E5}" dt="2024-08-12T15:32:56.260" v="538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91FD6F7B-DA70-428B-BBA3-3DB56C43E1E5}" dt="2024-08-12T14:10:54.134" v="54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91FD6F7B-DA70-428B-BBA3-3DB56C43E1E5}" dt="2024-08-12T14:11:13.577" v="94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91FD6F7B-DA70-428B-BBA3-3DB56C43E1E5}" dt="2024-08-12T14:10:43.149" v="47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91FD6F7B-DA70-428B-BBA3-3DB56C43E1E5}" dt="2024-08-12T14:10:45.449" v="49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91FD6F7B-DA70-428B-BBA3-3DB56C43E1E5}" dt="2024-08-12T15:22:25.282" v="432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91FD6F7B-DA70-428B-BBA3-3DB56C43E1E5}" dt="2024-08-12T14:10:58.408" v="58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91FD6F7B-DA70-428B-BBA3-3DB56C43E1E5}" dt="2024-08-12T15:22:28.401" v="434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91FD6F7B-DA70-428B-BBA3-3DB56C43E1E5}" dt="2024-08-12T15:32:56.260" v="538" actId="1076"/>
          <ac:picMkLst>
            <pc:docMk/>
            <pc:sldMk cId="3165238950" sldId="721"/>
            <ac:picMk id="6" creationId="{196A6C2C-195C-F706-D840-BECF9A9480B7}"/>
          </ac:picMkLst>
        </pc:picChg>
        <pc:picChg chg="del mod">
          <ac:chgData name="Diana Castaneda" userId="7b44afa0-e4de-462a-9df6-46a80899ffce" providerId="ADAL" clId="{91FD6F7B-DA70-428B-BBA3-3DB56C43E1E5}" dt="2024-08-12T14:50:40.771" v="372" actId="478"/>
          <ac:picMkLst>
            <pc:docMk/>
            <pc:sldMk cId="3165238950" sldId="721"/>
            <ac:picMk id="14" creationId="{2FDF1E4B-01AB-DF81-F768-B78786D73364}"/>
          </ac:picMkLst>
        </pc:picChg>
        <pc:picChg chg="add mod">
          <ac:chgData name="Diana Castaneda" userId="7b44afa0-e4de-462a-9df6-46a80899ffce" providerId="ADAL" clId="{91FD6F7B-DA70-428B-BBA3-3DB56C43E1E5}" dt="2024-08-12T14:50:49.752" v="374" actId="1076"/>
          <ac:picMkLst>
            <pc:docMk/>
            <pc:sldMk cId="3165238950" sldId="721"/>
            <ac:picMk id="15" creationId="{FF48AA34-14BF-2441-AE1D-96718696CC2B}"/>
          </ac:picMkLst>
        </pc:picChg>
        <pc:picChg chg="mod">
          <ac:chgData name="Diana Castaneda" userId="7b44afa0-e4de-462a-9df6-46a80899ffce" providerId="ADAL" clId="{91FD6F7B-DA70-428B-BBA3-3DB56C43E1E5}" dt="2024-08-12T15:31:55.365" v="536" actId="1076"/>
          <ac:picMkLst>
            <pc:docMk/>
            <pc:sldMk cId="3165238950" sldId="721"/>
            <ac:picMk id="16" creationId="{5C30D4D8-4F6E-B997-D4E6-F762FFB18A78}"/>
          </ac:picMkLst>
        </pc:picChg>
        <pc:picChg chg="del">
          <ac:chgData name="Diana Castaneda" userId="7b44afa0-e4de-462a-9df6-46a80899ffce" providerId="ADAL" clId="{91FD6F7B-DA70-428B-BBA3-3DB56C43E1E5}" dt="2024-08-12T14:10:38.036" v="41" actId="478"/>
          <ac:picMkLst>
            <pc:docMk/>
            <pc:sldMk cId="3165238950" sldId="721"/>
            <ac:picMk id="18" creationId="{CDEF418F-D992-9A50-92A6-0433EA724442}"/>
          </ac:picMkLst>
        </pc:picChg>
        <pc:picChg chg="add mod">
          <ac:chgData name="Diana Castaneda" userId="7b44afa0-e4de-462a-9df6-46a80899ffce" providerId="ADAL" clId="{91FD6F7B-DA70-428B-BBA3-3DB56C43E1E5}" dt="2024-08-12T14:51:05.985" v="379" actId="1076"/>
          <ac:picMkLst>
            <pc:docMk/>
            <pc:sldMk cId="3165238950" sldId="721"/>
            <ac:picMk id="19" creationId="{F4739B66-7104-0437-AB59-1D2CC5EB08DE}"/>
          </ac:picMkLst>
        </pc:picChg>
        <pc:picChg chg="del">
          <ac:chgData name="Diana Castaneda" userId="7b44afa0-e4de-462a-9df6-46a80899ffce" providerId="ADAL" clId="{91FD6F7B-DA70-428B-BBA3-3DB56C43E1E5}" dt="2024-08-12T14:10:38.585" v="42" actId="478"/>
          <ac:picMkLst>
            <pc:docMk/>
            <pc:sldMk cId="3165238950" sldId="721"/>
            <ac:picMk id="25" creationId="{F69560EA-9DB5-4057-D449-8A2FFDF0F309}"/>
          </ac:picMkLst>
        </pc:picChg>
        <pc:picChg chg="add mod">
          <ac:chgData name="Diana Castaneda" userId="7b44afa0-e4de-462a-9df6-46a80899ffce" providerId="ADAL" clId="{91FD6F7B-DA70-428B-BBA3-3DB56C43E1E5}" dt="2024-08-12T14:51:45.273" v="393" actId="1076"/>
          <ac:picMkLst>
            <pc:docMk/>
            <pc:sldMk cId="3165238950" sldId="721"/>
            <ac:picMk id="35" creationId="{90E32A71-F6AF-2651-28DE-35CCC747660C}"/>
          </ac:picMkLst>
        </pc:picChg>
        <pc:picChg chg="del mod">
          <ac:chgData name="Diana Castaneda" userId="7b44afa0-e4de-462a-9df6-46a80899ffce" providerId="ADAL" clId="{91FD6F7B-DA70-428B-BBA3-3DB56C43E1E5}" dt="2024-08-12T14:51:07.843" v="381" actId="478"/>
          <ac:picMkLst>
            <pc:docMk/>
            <pc:sldMk cId="3165238950" sldId="721"/>
            <ac:picMk id="75" creationId="{35F84CC9-D307-8B6C-0D06-384BBFAD6AF4}"/>
          </ac:picMkLst>
        </pc:picChg>
        <pc:picChg chg="add mod">
          <ac:chgData name="Diana Castaneda" userId="7b44afa0-e4de-462a-9df6-46a80899ffce" providerId="ADAL" clId="{91FD6F7B-DA70-428B-BBA3-3DB56C43E1E5}" dt="2024-08-12T14:51:38.987" v="392" actId="1076"/>
          <ac:picMkLst>
            <pc:docMk/>
            <pc:sldMk cId="3165238950" sldId="721"/>
            <ac:picMk id="77" creationId="{73FA36B2-08B4-27B7-73B2-48C5E80E0BEC}"/>
          </ac:picMkLst>
        </pc:picChg>
      </pc:sldChg>
      <pc:sldChg chg="addSp delSp modSp mod">
        <pc:chgData name="Diana Castaneda" userId="7b44afa0-e4de-462a-9df6-46a80899ffce" providerId="ADAL" clId="{91FD6F7B-DA70-428B-BBA3-3DB56C43E1E5}" dt="2024-08-12T16:46:52.196" v="863" actId="1076"/>
        <pc:sldMkLst>
          <pc:docMk/>
          <pc:sldMk cId="3593075261" sldId="805"/>
        </pc:sldMkLst>
        <pc:spChg chg="mod">
          <ac:chgData name="Diana Castaneda" userId="7b44afa0-e4de-462a-9df6-46a80899ffce" providerId="ADAL" clId="{91FD6F7B-DA70-428B-BBA3-3DB56C43E1E5}" dt="2024-08-12T15:29:18.356" v="463" actId="20577"/>
          <ac:spMkLst>
            <pc:docMk/>
            <pc:sldMk cId="3593075261" sldId="805"/>
            <ac:spMk id="3" creationId="{FA55110A-9A1B-306C-6BF0-2DD4B1B6F3CD}"/>
          </ac:spMkLst>
        </pc:spChg>
        <pc:spChg chg="mod">
          <ac:chgData name="Diana Castaneda" userId="7b44afa0-e4de-462a-9df6-46a80899ffce" providerId="ADAL" clId="{91FD6F7B-DA70-428B-BBA3-3DB56C43E1E5}" dt="2024-08-12T14:10:18.601" v="24" actId="20577"/>
          <ac:spMkLst>
            <pc:docMk/>
            <pc:sldMk cId="3593075261" sldId="805"/>
            <ac:spMk id="12" creationId="{91EF7512-0526-028E-0228-CF4ACB8BB732}"/>
          </ac:spMkLst>
        </pc:spChg>
        <pc:spChg chg="mod">
          <ac:chgData name="Diana Castaneda" userId="7b44afa0-e4de-462a-9df6-46a80899ffce" providerId="ADAL" clId="{91FD6F7B-DA70-428B-BBA3-3DB56C43E1E5}" dt="2024-08-12T14:09:44.520" v="8" actId="20577"/>
          <ac:spMkLst>
            <pc:docMk/>
            <pc:sldMk cId="3593075261" sldId="805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91FD6F7B-DA70-428B-BBA3-3DB56C43E1E5}" dt="2024-08-12T14:42:44.619" v="98" actId="1076"/>
          <ac:graphicFrameMkLst>
            <pc:docMk/>
            <pc:sldMk cId="3593075261" sldId="805"/>
            <ac:graphicFrameMk id="2" creationId="{CC5D322C-F0BE-4771-B17C-C0236F3449FD}"/>
          </ac:graphicFrameMkLst>
        </pc:graphicFrameChg>
        <pc:graphicFrameChg chg="del">
          <ac:chgData name="Diana Castaneda" userId="7b44afa0-e4de-462a-9df6-46a80899ffce" providerId="ADAL" clId="{91FD6F7B-DA70-428B-BBA3-3DB56C43E1E5}" dt="2024-08-12T14:10:06.525" v="18" actId="478"/>
          <ac:graphicFrameMkLst>
            <pc:docMk/>
            <pc:sldMk cId="3593075261" sldId="805"/>
            <ac:graphicFrameMk id="4" creationId="{838E509A-1920-400C-8B80-6C2C79FDF8F7}"/>
          </ac:graphicFrameMkLst>
        </pc:graphicFrameChg>
        <pc:graphicFrameChg chg="add del mod">
          <ac:chgData name="Diana Castaneda" userId="7b44afa0-e4de-462a-9df6-46a80899ffce" providerId="ADAL" clId="{91FD6F7B-DA70-428B-BBA3-3DB56C43E1E5}" dt="2024-08-12T16:45:58.338" v="854" actId="478"/>
          <ac:graphicFrameMkLst>
            <pc:docMk/>
            <pc:sldMk cId="3593075261" sldId="805"/>
            <ac:graphicFrameMk id="5" creationId="{647FF175-3C4F-4592-8D6C-288EAFA2566F}"/>
          </ac:graphicFrameMkLst>
        </pc:graphicFrameChg>
        <pc:picChg chg="del">
          <ac:chgData name="Diana Castaneda" userId="7b44afa0-e4de-462a-9df6-46a80899ffce" providerId="ADAL" clId="{91FD6F7B-DA70-428B-BBA3-3DB56C43E1E5}" dt="2024-08-12T14:09:30.171" v="2" actId="478"/>
          <ac:picMkLst>
            <pc:docMk/>
            <pc:sldMk cId="3593075261" sldId="805"/>
            <ac:picMk id="7" creationId="{5092F112-B94F-61FF-4D44-F91FA31F3E10}"/>
          </ac:picMkLst>
        </pc:picChg>
        <pc:picChg chg="add mod">
          <ac:chgData name="Diana Castaneda" userId="7b44afa0-e4de-462a-9df6-46a80899ffce" providerId="ADAL" clId="{91FD6F7B-DA70-428B-BBA3-3DB56C43E1E5}" dt="2024-08-12T16:46:52.196" v="863" actId="1076"/>
          <ac:picMkLst>
            <pc:docMk/>
            <pc:sldMk cId="3593075261" sldId="805"/>
            <ac:picMk id="8" creationId="{5426ACA0-4880-9CC9-DC28-7A5DB2D63147}"/>
          </ac:picMkLst>
        </pc:picChg>
      </pc:sldChg>
      <pc:sldChg chg="addSp delSp modSp add mod">
        <pc:chgData name="Diana Castaneda" userId="7b44afa0-e4de-462a-9df6-46a80899ffce" providerId="ADAL" clId="{91FD6F7B-DA70-428B-BBA3-3DB56C43E1E5}" dt="2024-08-12T16:46:59.468" v="866" actId="1076"/>
        <pc:sldMkLst>
          <pc:docMk/>
          <pc:sldMk cId="421968371" sldId="806"/>
        </pc:sldMkLst>
        <pc:spChg chg="mod">
          <ac:chgData name="Diana Castaneda" userId="7b44afa0-e4de-462a-9df6-46a80899ffce" providerId="ADAL" clId="{91FD6F7B-DA70-428B-BBA3-3DB56C43E1E5}" dt="2024-08-12T15:30:08.115" v="494" actId="20577"/>
          <ac:spMkLst>
            <pc:docMk/>
            <pc:sldMk cId="421968371" sldId="806"/>
            <ac:spMk id="3" creationId="{FA55110A-9A1B-306C-6BF0-2DD4B1B6F3CD}"/>
          </ac:spMkLst>
        </pc:spChg>
        <pc:spChg chg="mod">
          <ac:chgData name="Diana Castaneda" userId="7b44afa0-e4de-462a-9df6-46a80899ffce" providerId="ADAL" clId="{91FD6F7B-DA70-428B-BBA3-3DB56C43E1E5}" dt="2024-08-12T14:10:25.289" v="32" actId="20577"/>
          <ac:spMkLst>
            <pc:docMk/>
            <pc:sldMk cId="421968371" sldId="806"/>
            <ac:spMk id="12" creationId="{91EF7512-0526-028E-0228-CF4ACB8BB732}"/>
          </ac:spMkLst>
        </pc:spChg>
        <pc:spChg chg="mod">
          <ac:chgData name="Diana Castaneda" userId="7b44afa0-e4de-462a-9df6-46a80899ffce" providerId="ADAL" clId="{91FD6F7B-DA70-428B-BBA3-3DB56C43E1E5}" dt="2024-08-12T14:09:48.968" v="11" actId="20577"/>
          <ac:spMkLst>
            <pc:docMk/>
            <pc:sldMk cId="421968371" sldId="806"/>
            <ac:spMk id="13" creationId="{04677B1B-B3E5-C686-159B-39D8FA50CB11}"/>
          </ac:spMkLst>
        </pc:spChg>
        <pc:graphicFrameChg chg="add del mod">
          <ac:chgData name="Diana Castaneda" userId="7b44afa0-e4de-462a-9df6-46a80899ffce" providerId="ADAL" clId="{91FD6F7B-DA70-428B-BBA3-3DB56C43E1E5}" dt="2024-08-12T14:44:47.941" v="252" actId="478"/>
          <ac:graphicFrameMkLst>
            <pc:docMk/>
            <pc:sldMk cId="421968371" sldId="806"/>
            <ac:graphicFrameMk id="2" creationId="{758AE518-5DF7-4E48-93F7-A73C5796A470}"/>
          </ac:graphicFrameMkLst>
        </pc:graphicFrameChg>
        <pc:graphicFrameChg chg="del">
          <ac:chgData name="Diana Castaneda" userId="7b44afa0-e4de-462a-9df6-46a80899ffce" providerId="ADAL" clId="{91FD6F7B-DA70-428B-BBA3-3DB56C43E1E5}" dt="2024-08-12T14:10:04.543" v="17" actId="478"/>
          <ac:graphicFrameMkLst>
            <pc:docMk/>
            <pc:sldMk cId="421968371" sldId="806"/>
            <ac:graphicFrameMk id="4" creationId="{838E509A-1920-400C-8B80-6C2C79FDF8F7}"/>
          </ac:graphicFrameMkLst>
        </pc:graphicFrameChg>
        <pc:graphicFrameChg chg="add mod">
          <ac:chgData name="Diana Castaneda" userId="7b44afa0-e4de-462a-9df6-46a80899ffce" providerId="ADAL" clId="{91FD6F7B-DA70-428B-BBA3-3DB56C43E1E5}" dt="2024-08-12T14:45:19.250" v="256" actId="1076"/>
          <ac:graphicFrameMkLst>
            <pc:docMk/>
            <pc:sldMk cId="421968371" sldId="806"/>
            <ac:graphicFrameMk id="5" creationId="{758AE518-5DF7-4E48-93F7-A73C5796A470}"/>
          </ac:graphicFrameMkLst>
        </pc:graphicFrameChg>
        <pc:picChg chg="del">
          <ac:chgData name="Diana Castaneda" userId="7b44afa0-e4de-462a-9df6-46a80899ffce" providerId="ADAL" clId="{91FD6F7B-DA70-428B-BBA3-3DB56C43E1E5}" dt="2024-08-12T14:09:32.472" v="3" actId="478"/>
          <ac:picMkLst>
            <pc:docMk/>
            <pc:sldMk cId="421968371" sldId="806"/>
            <ac:picMk id="7" creationId="{5092F112-B94F-61FF-4D44-F91FA31F3E10}"/>
          </ac:picMkLst>
        </pc:picChg>
        <pc:picChg chg="add mod">
          <ac:chgData name="Diana Castaneda" userId="7b44afa0-e4de-462a-9df6-46a80899ffce" providerId="ADAL" clId="{91FD6F7B-DA70-428B-BBA3-3DB56C43E1E5}" dt="2024-08-12T16:46:59.468" v="866" actId="1076"/>
          <ac:picMkLst>
            <pc:docMk/>
            <pc:sldMk cId="421968371" sldId="806"/>
            <ac:picMk id="8" creationId="{9B7F77E3-47A2-307F-E25D-67096D9D6C40}"/>
          </ac:picMkLst>
        </pc:picChg>
      </pc:sldChg>
      <pc:sldChg chg="addSp delSp modSp add mod">
        <pc:chgData name="Diana Castaneda" userId="7b44afa0-e4de-462a-9df6-46a80899ffce" providerId="ADAL" clId="{91FD6F7B-DA70-428B-BBA3-3DB56C43E1E5}" dt="2024-08-12T16:47:08.964" v="868" actId="1076"/>
        <pc:sldMkLst>
          <pc:docMk/>
          <pc:sldMk cId="2243068613" sldId="807"/>
        </pc:sldMkLst>
        <pc:spChg chg="mod">
          <ac:chgData name="Diana Castaneda" userId="7b44afa0-e4de-462a-9df6-46a80899ffce" providerId="ADAL" clId="{91FD6F7B-DA70-428B-BBA3-3DB56C43E1E5}" dt="2024-08-12T16:30:41.654" v="852" actId="6549"/>
          <ac:spMkLst>
            <pc:docMk/>
            <pc:sldMk cId="2243068613" sldId="807"/>
            <ac:spMk id="3" creationId="{FA55110A-9A1B-306C-6BF0-2DD4B1B6F3CD}"/>
          </ac:spMkLst>
        </pc:spChg>
        <pc:spChg chg="mod">
          <ac:chgData name="Diana Castaneda" userId="7b44afa0-e4de-462a-9df6-46a80899ffce" providerId="ADAL" clId="{91FD6F7B-DA70-428B-BBA3-3DB56C43E1E5}" dt="2024-08-12T14:10:32.776" v="40" actId="20577"/>
          <ac:spMkLst>
            <pc:docMk/>
            <pc:sldMk cId="2243068613" sldId="807"/>
            <ac:spMk id="12" creationId="{91EF7512-0526-028E-0228-CF4ACB8BB732}"/>
          </ac:spMkLst>
        </pc:spChg>
        <pc:spChg chg="mod">
          <ac:chgData name="Diana Castaneda" userId="7b44afa0-e4de-462a-9df6-46a80899ffce" providerId="ADAL" clId="{91FD6F7B-DA70-428B-BBA3-3DB56C43E1E5}" dt="2024-08-12T15:30:29.199" v="496" actId="20577"/>
          <ac:spMkLst>
            <pc:docMk/>
            <pc:sldMk cId="2243068613" sldId="807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91FD6F7B-DA70-428B-BBA3-3DB56C43E1E5}" dt="2024-08-12T16:28:05.166" v="542" actId="1076"/>
          <ac:graphicFrameMkLst>
            <pc:docMk/>
            <pc:sldMk cId="2243068613" sldId="807"/>
            <ac:graphicFrameMk id="2" creationId="{647FF175-3C4F-4592-8D6C-288EAFA2566F}"/>
          </ac:graphicFrameMkLst>
        </pc:graphicFrameChg>
        <pc:graphicFrameChg chg="del">
          <ac:chgData name="Diana Castaneda" userId="7b44afa0-e4de-462a-9df6-46a80899ffce" providerId="ADAL" clId="{91FD6F7B-DA70-428B-BBA3-3DB56C43E1E5}" dt="2024-08-12T14:09:58.642" v="16" actId="478"/>
          <ac:graphicFrameMkLst>
            <pc:docMk/>
            <pc:sldMk cId="2243068613" sldId="807"/>
            <ac:graphicFrameMk id="4" creationId="{838E509A-1920-400C-8B80-6C2C79FDF8F7}"/>
          </ac:graphicFrameMkLst>
        </pc:graphicFrameChg>
        <pc:picChg chg="add mod">
          <ac:chgData name="Diana Castaneda" userId="7b44afa0-e4de-462a-9df6-46a80899ffce" providerId="ADAL" clId="{91FD6F7B-DA70-428B-BBA3-3DB56C43E1E5}" dt="2024-08-12T16:47:08.964" v="868" actId="1076"/>
          <ac:picMkLst>
            <pc:docMk/>
            <pc:sldMk cId="2243068613" sldId="807"/>
            <ac:picMk id="6" creationId="{86EAA246-E21D-DE79-C494-6F9C13C13F9C}"/>
          </ac:picMkLst>
        </pc:picChg>
        <pc:picChg chg="del">
          <ac:chgData name="Diana Castaneda" userId="7b44afa0-e4de-462a-9df6-46a80899ffce" providerId="ADAL" clId="{91FD6F7B-DA70-428B-BBA3-3DB56C43E1E5}" dt="2024-08-12T14:09:34.888" v="4" actId="478"/>
          <ac:picMkLst>
            <pc:docMk/>
            <pc:sldMk cId="2243068613" sldId="807"/>
            <ac:picMk id="7" creationId="{5092F112-B94F-61FF-4D44-F91FA31F3E10}"/>
          </ac:picMkLst>
        </pc:picChg>
      </pc:sldChg>
    </pc:docChg>
  </pc:docChgLst>
  <pc:docChgLst>
    <pc:chgData name="Diana Castaneda" userId="7b44afa0-e4de-462a-9df6-46a80899ffce" providerId="ADAL" clId="{56CBCA9B-DA6F-4D6F-BD27-DB6290A882CC}"/>
    <pc:docChg chg="undo custSel addSld delSld modSld">
      <pc:chgData name="Diana Castaneda" userId="7b44afa0-e4de-462a-9df6-46a80899ffce" providerId="ADAL" clId="{56CBCA9B-DA6F-4D6F-BD27-DB6290A882CC}" dt="2024-08-20T16:36:59.749" v="1571" actId="1076"/>
      <pc:docMkLst>
        <pc:docMk/>
      </pc:docMkLst>
      <pc:sldChg chg="modSp mod">
        <pc:chgData name="Diana Castaneda" userId="7b44afa0-e4de-462a-9df6-46a80899ffce" providerId="ADAL" clId="{56CBCA9B-DA6F-4D6F-BD27-DB6290A882CC}" dt="2024-08-20T14:40:51.221" v="106" actId="6549"/>
        <pc:sldMkLst>
          <pc:docMk/>
          <pc:sldMk cId="1401720506" sldId="610"/>
        </pc:sldMkLst>
        <pc:spChg chg="mod">
          <ac:chgData name="Diana Castaneda" userId="7b44afa0-e4de-462a-9df6-46a80899ffce" providerId="ADAL" clId="{56CBCA9B-DA6F-4D6F-BD27-DB6290A882CC}" dt="2024-08-20T14:40:51.221" v="106" actId="6549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56CBCA9B-DA6F-4D6F-BD27-DB6290A882CC}" dt="2024-08-20T15:28:19.757" v="727" actId="1076"/>
        <pc:sldMkLst>
          <pc:docMk/>
          <pc:sldMk cId="1745903853" sldId="688"/>
        </pc:sldMkLst>
        <pc:spChg chg="mod">
          <ac:chgData name="Diana Castaneda" userId="7b44afa0-e4de-462a-9df6-46a80899ffce" providerId="ADAL" clId="{56CBCA9B-DA6F-4D6F-BD27-DB6290A882CC}" dt="2024-08-20T15:27:40.880" v="723" actId="20577"/>
          <ac:spMkLst>
            <pc:docMk/>
            <pc:sldMk cId="1745903853" sldId="688"/>
            <ac:spMk id="4" creationId="{48F9ECED-45ED-A3D2-072D-DCFB9B599A7E}"/>
          </ac:spMkLst>
        </pc:spChg>
        <pc:picChg chg="add mod">
          <ac:chgData name="Diana Castaneda" userId="7b44afa0-e4de-462a-9df6-46a80899ffce" providerId="ADAL" clId="{56CBCA9B-DA6F-4D6F-BD27-DB6290A882CC}" dt="2024-08-20T15:27:36.414" v="719" actId="1076"/>
          <ac:picMkLst>
            <pc:docMk/>
            <pc:sldMk cId="1745903853" sldId="688"/>
            <ac:picMk id="2" creationId="{5817AA9C-61E4-BDC3-A7B7-D438A4537AAE}"/>
          </ac:picMkLst>
        </pc:picChg>
        <pc:picChg chg="del">
          <ac:chgData name="Diana Castaneda" userId="7b44afa0-e4de-462a-9df6-46a80899ffce" providerId="ADAL" clId="{56CBCA9B-DA6F-4D6F-BD27-DB6290A882CC}" dt="2024-08-20T15:28:10.463" v="724" actId="478"/>
          <ac:picMkLst>
            <pc:docMk/>
            <pc:sldMk cId="1745903853" sldId="688"/>
            <ac:picMk id="6" creationId="{6C6AAF1E-5CE1-F28C-8D09-50A14EFAFE55}"/>
          </ac:picMkLst>
        </pc:picChg>
        <pc:picChg chg="del">
          <ac:chgData name="Diana Castaneda" userId="7b44afa0-e4de-462a-9df6-46a80899ffce" providerId="ADAL" clId="{56CBCA9B-DA6F-4D6F-BD27-DB6290A882CC}" dt="2024-08-20T15:27:23.327" v="715" actId="478"/>
          <ac:picMkLst>
            <pc:docMk/>
            <pc:sldMk cId="1745903853" sldId="688"/>
            <ac:picMk id="1026" creationId="{820717F3-E677-D885-BD32-7822AFE04FDB}"/>
          </ac:picMkLst>
        </pc:picChg>
        <pc:picChg chg="add mod">
          <ac:chgData name="Diana Castaneda" userId="7b44afa0-e4de-462a-9df6-46a80899ffce" providerId="ADAL" clId="{56CBCA9B-DA6F-4D6F-BD27-DB6290A882CC}" dt="2024-08-20T15:28:19.757" v="727" actId="1076"/>
          <ac:picMkLst>
            <pc:docMk/>
            <pc:sldMk cId="1745903853" sldId="688"/>
            <ac:picMk id="1028" creationId="{602A09FB-2BFF-2D12-2BFF-C40A0BCEFDC0}"/>
          </ac:picMkLst>
        </pc:picChg>
      </pc:sldChg>
      <pc:sldChg chg="addSp delSp modSp add del mod">
        <pc:chgData name="Diana Castaneda" userId="7b44afa0-e4de-462a-9df6-46a80899ffce" providerId="ADAL" clId="{56CBCA9B-DA6F-4D6F-BD27-DB6290A882CC}" dt="2024-08-20T16:27:05.205" v="1563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56CBCA9B-DA6F-4D6F-BD27-DB6290A882CC}" dt="2024-08-20T14:09:57.714" v="84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56CBCA9B-DA6F-4D6F-BD27-DB6290A882CC}" dt="2024-08-20T14:09:28.497" v="59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56CBCA9B-DA6F-4D6F-BD27-DB6290A882CC}" dt="2024-08-20T14:09:37.440" v="66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56CBCA9B-DA6F-4D6F-BD27-DB6290A882CC}" dt="2024-08-20T14:09:43.762" v="76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56CBCA9B-DA6F-4D6F-BD27-DB6290A882CC}" dt="2024-08-20T16:18:56.449" v="1562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56CBCA9B-DA6F-4D6F-BD27-DB6290A882CC}" dt="2024-08-20T14:10:08.128" v="96" actId="6549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56CBCA9B-DA6F-4D6F-BD27-DB6290A882CC}" dt="2024-08-20T15:46:09.743" v="1395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56CBCA9B-DA6F-4D6F-BD27-DB6290A882CC}" dt="2024-08-20T16:27:05.205" v="1563" actId="1076"/>
          <ac:picMkLst>
            <pc:docMk/>
            <pc:sldMk cId="3165238950" sldId="721"/>
            <ac:picMk id="12" creationId="{CB52634A-ECB5-3AD6-569C-50AD94829191}"/>
          </ac:picMkLst>
        </pc:picChg>
        <pc:picChg chg="add mod">
          <ac:chgData name="Diana Castaneda" userId="7b44afa0-e4de-462a-9df6-46a80899ffce" providerId="ADAL" clId="{56CBCA9B-DA6F-4D6F-BD27-DB6290A882CC}" dt="2024-08-20T14:46:02.975" v="119" actId="1076"/>
          <ac:picMkLst>
            <pc:docMk/>
            <pc:sldMk cId="3165238950" sldId="721"/>
            <ac:picMk id="14" creationId="{72F622A3-2963-CA55-83FD-BB1CFCF6512A}"/>
          </ac:picMkLst>
        </pc:picChg>
        <pc:picChg chg="del">
          <ac:chgData name="Diana Castaneda" userId="7b44afa0-e4de-462a-9df6-46a80899ffce" providerId="ADAL" clId="{56CBCA9B-DA6F-4D6F-BD27-DB6290A882CC}" dt="2024-08-20T14:44:48.289" v="114" actId="478"/>
          <ac:picMkLst>
            <pc:docMk/>
            <pc:sldMk cId="3165238950" sldId="721"/>
            <ac:picMk id="15" creationId="{27FECC67-8EC3-82DE-D024-B1F22C822CDE}"/>
          </ac:picMkLst>
        </pc:picChg>
        <pc:picChg chg="add mod">
          <ac:chgData name="Diana Castaneda" userId="7b44afa0-e4de-462a-9df6-46a80899ffce" providerId="ADAL" clId="{56CBCA9B-DA6F-4D6F-BD27-DB6290A882CC}" dt="2024-08-20T14:46:46.783" v="124" actId="1076"/>
          <ac:picMkLst>
            <pc:docMk/>
            <pc:sldMk cId="3165238950" sldId="721"/>
            <ac:picMk id="18" creationId="{0EC4E2AD-4E2C-8329-388A-75AE24457A4F}"/>
          </ac:picMkLst>
        </pc:picChg>
        <pc:picChg chg="del">
          <ac:chgData name="Diana Castaneda" userId="7b44afa0-e4de-462a-9df6-46a80899ffce" providerId="ADAL" clId="{56CBCA9B-DA6F-4D6F-BD27-DB6290A882CC}" dt="2024-08-20T14:09:32.593" v="60" actId="478"/>
          <ac:picMkLst>
            <pc:docMk/>
            <pc:sldMk cId="3165238950" sldId="721"/>
            <ac:picMk id="19" creationId="{C83FFD7C-AED4-C1FA-3894-22964C59356B}"/>
          </ac:picMkLst>
        </pc:picChg>
        <pc:picChg chg="add del mod">
          <ac:chgData name="Diana Castaneda" userId="7b44afa0-e4de-462a-9df6-46a80899ffce" providerId="ADAL" clId="{56CBCA9B-DA6F-4D6F-BD27-DB6290A882CC}" dt="2024-08-20T14:49:34.128" v="135" actId="478"/>
          <ac:picMkLst>
            <pc:docMk/>
            <pc:sldMk cId="3165238950" sldId="721"/>
            <ac:picMk id="25" creationId="{1F31B25E-D847-1E5B-F668-2BECD165F041}"/>
          </ac:picMkLst>
        </pc:picChg>
        <pc:picChg chg="del">
          <ac:chgData name="Diana Castaneda" userId="7b44afa0-e4de-462a-9df6-46a80899ffce" providerId="ADAL" clId="{56CBCA9B-DA6F-4D6F-BD27-DB6290A882CC}" dt="2024-08-20T14:10:10.720" v="97" actId="478"/>
          <ac:picMkLst>
            <pc:docMk/>
            <pc:sldMk cId="3165238950" sldId="721"/>
            <ac:picMk id="35" creationId="{ECC994BE-AC4F-DEA8-3275-CC7854E9A41D}"/>
          </ac:picMkLst>
        </pc:picChg>
        <pc:picChg chg="add del mod">
          <ac:chgData name="Diana Castaneda" userId="7b44afa0-e4de-462a-9df6-46a80899ffce" providerId="ADAL" clId="{56CBCA9B-DA6F-4D6F-BD27-DB6290A882CC}" dt="2024-08-20T14:50:32.384" v="137" actId="478"/>
          <ac:picMkLst>
            <pc:docMk/>
            <pc:sldMk cId="3165238950" sldId="721"/>
            <ac:picMk id="75" creationId="{D10D6B83-991B-6207-7067-6F93D9909154}"/>
          </ac:picMkLst>
        </pc:picChg>
        <pc:picChg chg="del">
          <ac:chgData name="Diana Castaneda" userId="7b44afa0-e4de-462a-9df6-46a80899ffce" providerId="ADAL" clId="{56CBCA9B-DA6F-4D6F-BD27-DB6290A882CC}" dt="2024-08-20T14:44:46.865" v="113" actId="478"/>
          <ac:picMkLst>
            <pc:docMk/>
            <pc:sldMk cId="3165238950" sldId="721"/>
            <ac:picMk id="77" creationId="{69CFDA36-9487-065C-33DE-7D72B2D4AAE7}"/>
          </ac:picMkLst>
        </pc:picChg>
        <pc:picChg chg="add mod">
          <ac:chgData name="Diana Castaneda" userId="7b44afa0-e4de-462a-9df6-46a80899ffce" providerId="ADAL" clId="{56CBCA9B-DA6F-4D6F-BD27-DB6290A882CC}" dt="2024-08-20T14:49:24.167" v="132" actId="1076"/>
          <ac:picMkLst>
            <pc:docMk/>
            <pc:sldMk cId="3165238950" sldId="721"/>
            <ac:picMk id="86" creationId="{98C3ADAD-0D89-7E1F-A733-ED770083A5B9}"/>
          </ac:picMkLst>
        </pc:picChg>
        <pc:picChg chg="add mod">
          <ac:chgData name="Diana Castaneda" userId="7b44afa0-e4de-462a-9df6-46a80899ffce" providerId="ADAL" clId="{56CBCA9B-DA6F-4D6F-BD27-DB6290A882CC}" dt="2024-08-20T14:50:53.527" v="142" actId="1076"/>
          <ac:picMkLst>
            <pc:docMk/>
            <pc:sldMk cId="3165238950" sldId="721"/>
            <ac:picMk id="89" creationId="{468B676A-AFA7-66FF-7765-8C93F9E65E21}"/>
          </ac:picMkLst>
        </pc:picChg>
      </pc:sldChg>
      <pc:sldChg chg="addSp delSp modSp mod">
        <pc:chgData name="Diana Castaneda" userId="7b44afa0-e4de-462a-9df6-46a80899ffce" providerId="ADAL" clId="{56CBCA9B-DA6F-4D6F-BD27-DB6290A882CC}" dt="2024-08-20T15:35:12.646" v="742" actId="6549"/>
        <pc:sldMkLst>
          <pc:docMk/>
          <pc:sldMk cId="2243068613" sldId="807"/>
        </pc:sldMkLst>
        <pc:spChg chg="mod">
          <ac:chgData name="Diana Castaneda" userId="7b44afa0-e4de-462a-9df6-46a80899ffce" providerId="ADAL" clId="{56CBCA9B-DA6F-4D6F-BD27-DB6290A882CC}" dt="2024-08-20T15:35:12.646" v="742" actId="6549"/>
          <ac:spMkLst>
            <pc:docMk/>
            <pc:sldMk cId="2243068613" sldId="807"/>
            <ac:spMk id="3" creationId="{FA55110A-9A1B-306C-6BF0-2DD4B1B6F3CD}"/>
          </ac:spMkLst>
        </pc:spChg>
        <pc:spChg chg="mod">
          <ac:chgData name="Diana Castaneda" userId="7b44afa0-e4de-462a-9df6-46a80899ffce" providerId="ADAL" clId="{56CBCA9B-DA6F-4D6F-BD27-DB6290A882CC}" dt="2024-08-20T14:08:56.129" v="24" actId="20577"/>
          <ac:spMkLst>
            <pc:docMk/>
            <pc:sldMk cId="2243068613" sldId="807"/>
            <ac:spMk id="12" creationId="{91EF7512-0526-028E-0228-CF4ACB8BB732}"/>
          </ac:spMkLst>
        </pc:spChg>
        <pc:spChg chg="mod">
          <ac:chgData name="Diana Castaneda" userId="7b44afa0-e4de-462a-9df6-46a80899ffce" providerId="ADAL" clId="{56CBCA9B-DA6F-4D6F-BD27-DB6290A882CC}" dt="2024-08-20T14:07:59.878" v="5" actId="20577"/>
          <ac:spMkLst>
            <pc:docMk/>
            <pc:sldMk cId="2243068613" sldId="807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56CBCA9B-DA6F-4D6F-BD27-DB6290A882CC}" dt="2024-08-20T14:35:32.752" v="101" actId="1076"/>
          <ac:graphicFrameMkLst>
            <pc:docMk/>
            <pc:sldMk cId="2243068613" sldId="807"/>
            <ac:graphicFrameMk id="2" creationId="{25891904-443A-4931-AB37-5BC7C46F5082}"/>
          </ac:graphicFrameMkLst>
        </pc:graphicFrameChg>
        <pc:graphicFrameChg chg="del">
          <ac:chgData name="Diana Castaneda" userId="7b44afa0-e4de-462a-9df6-46a80899ffce" providerId="ADAL" clId="{56CBCA9B-DA6F-4D6F-BD27-DB6290A882CC}" dt="2024-08-20T14:08:02.488" v="6" actId="478"/>
          <ac:graphicFrameMkLst>
            <pc:docMk/>
            <pc:sldMk cId="2243068613" sldId="807"/>
            <ac:graphicFrameMk id="4" creationId="{EB83E836-FFAE-4489-8378-512C9F73FF54}"/>
          </ac:graphicFrameMkLst>
        </pc:graphicFrameChg>
        <pc:picChg chg="add mod">
          <ac:chgData name="Diana Castaneda" userId="7b44afa0-e4de-462a-9df6-46a80899ffce" providerId="ADAL" clId="{56CBCA9B-DA6F-4D6F-BD27-DB6290A882CC}" dt="2024-08-20T15:25:39.790" v="710" actId="1076"/>
          <ac:picMkLst>
            <pc:docMk/>
            <pc:sldMk cId="2243068613" sldId="807"/>
            <ac:picMk id="6" creationId="{68BBF7DD-068D-B041-6E1E-8AB81B1AE34E}"/>
          </ac:picMkLst>
        </pc:picChg>
        <pc:picChg chg="del">
          <ac:chgData name="Diana Castaneda" userId="7b44afa0-e4de-462a-9df6-46a80899ffce" providerId="ADAL" clId="{56CBCA9B-DA6F-4D6F-BD27-DB6290A882CC}" dt="2024-08-20T14:08:04.432" v="7" actId="478"/>
          <ac:picMkLst>
            <pc:docMk/>
            <pc:sldMk cId="2243068613" sldId="807"/>
            <ac:picMk id="7" creationId="{8B75B890-79AE-C1D5-F737-E97A7629F119}"/>
          </ac:picMkLst>
        </pc:picChg>
      </pc:sldChg>
      <pc:sldChg chg="addSp delSp modSp add mod">
        <pc:chgData name="Diana Castaneda" userId="7b44afa0-e4de-462a-9df6-46a80899ffce" providerId="ADAL" clId="{56CBCA9B-DA6F-4D6F-BD27-DB6290A882CC}" dt="2024-08-20T15:35:46.225" v="764" actId="20577"/>
        <pc:sldMkLst>
          <pc:docMk/>
          <pc:sldMk cId="3476274311" sldId="808"/>
        </pc:sldMkLst>
        <pc:spChg chg="mod">
          <ac:chgData name="Diana Castaneda" userId="7b44afa0-e4de-462a-9df6-46a80899ffce" providerId="ADAL" clId="{56CBCA9B-DA6F-4D6F-BD27-DB6290A882CC}" dt="2024-08-20T15:35:46.225" v="764" actId="20577"/>
          <ac:spMkLst>
            <pc:docMk/>
            <pc:sldMk cId="3476274311" sldId="808"/>
            <ac:spMk id="3" creationId="{FA55110A-9A1B-306C-6BF0-2DD4B1B6F3CD}"/>
          </ac:spMkLst>
        </pc:spChg>
        <pc:spChg chg="mod">
          <ac:chgData name="Diana Castaneda" userId="7b44afa0-e4de-462a-9df6-46a80899ffce" providerId="ADAL" clId="{56CBCA9B-DA6F-4D6F-BD27-DB6290A882CC}" dt="2024-08-20T14:09:02.049" v="28" actId="20577"/>
          <ac:spMkLst>
            <pc:docMk/>
            <pc:sldMk cId="3476274311" sldId="808"/>
            <ac:spMk id="12" creationId="{91EF7512-0526-028E-0228-CF4ACB8BB732}"/>
          </ac:spMkLst>
        </pc:spChg>
        <pc:spChg chg="mod">
          <ac:chgData name="Diana Castaneda" userId="7b44afa0-e4de-462a-9df6-46a80899ffce" providerId="ADAL" clId="{56CBCA9B-DA6F-4D6F-BD27-DB6290A882CC}" dt="2024-08-20T14:08:07.617" v="9" actId="20577"/>
          <ac:spMkLst>
            <pc:docMk/>
            <pc:sldMk cId="3476274311" sldId="808"/>
            <ac:spMk id="13" creationId="{04677B1B-B3E5-C686-159B-39D8FA50CB11}"/>
          </ac:spMkLst>
        </pc:spChg>
        <pc:graphicFrameChg chg="add del mod">
          <ac:chgData name="Diana Castaneda" userId="7b44afa0-e4de-462a-9df6-46a80899ffce" providerId="ADAL" clId="{56CBCA9B-DA6F-4D6F-BD27-DB6290A882CC}" dt="2024-08-20T15:15:45.670" v="201" actId="478"/>
          <ac:graphicFrameMkLst>
            <pc:docMk/>
            <pc:sldMk cId="3476274311" sldId="808"/>
            <ac:graphicFrameMk id="2" creationId="{25891904-443A-4931-AB37-5BC7C46F5082}"/>
          </ac:graphicFrameMkLst>
        </pc:graphicFrameChg>
        <pc:graphicFrameChg chg="del">
          <ac:chgData name="Diana Castaneda" userId="7b44afa0-e4de-462a-9df6-46a80899ffce" providerId="ADAL" clId="{56CBCA9B-DA6F-4D6F-BD27-DB6290A882CC}" dt="2024-08-20T14:08:11.334" v="10" actId="478"/>
          <ac:graphicFrameMkLst>
            <pc:docMk/>
            <pc:sldMk cId="3476274311" sldId="808"/>
            <ac:graphicFrameMk id="4" creationId="{EB83E836-FFAE-4489-8378-512C9F73FF54}"/>
          </ac:graphicFrameMkLst>
        </pc:graphicFrameChg>
        <pc:graphicFrameChg chg="add mod">
          <ac:chgData name="Diana Castaneda" userId="7b44afa0-e4de-462a-9df6-46a80899ffce" providerId="ADAL" clId="{56CBCA9B-DA6F-4D6F-BD27-DB6290A882CC}" dt="2024-08-20T15:15:57.142" v="205" actId="1076"/>
          <ac:graphicFrameMkLst>
            <pc:docMk/>
            <pc:sldMk cId="3476274311" sldId="808"/>
            <ac:graphicFrameMk id="5" creationId="{533FE01A-441C-461B-BC1D-EECC7F18DE6A}"/>
          </ac:graphicFrameMkLst>
        </pc:graphicFrameChg>
        <pc:picChg chg="del">
          <ac:chgData name="Diana Castaneda" userId="7b44afa0-e4de-462a-9df6-46a80899ffce" providerId="ADAL" clId="{56CBCA9B-DA6F-4D6F-BD27-DB6290A882CC}" dt="2024-08-20T14:08:11.918" v="11" actId="478"/>
          <ac:picMkLst>
            <pc:docMk/>
            <pc:sldMk cId="3476274311" sldId="808"/>
            <ac:picMk id="7" creationId="{8B75B890-79AE-C1D5-F737-E97A7629F119}"/>
          </ac:picMkLst>
        </pc:picChg>
        <pc:picChg chg="add mod">
          <ac:chgData name="Diana Castaneda" userId="7b44afa0-e4de-462a-9df6-46a80899ffce" providerId="ADAL" clId="{56CBCA9B-DA6F-4D6F-BD27-DB6290A882CC}" dt="2024-08-20T15:25:49.766" v="712" actId="1076"/>
          <ac:picMkLst>
            <pc:docMk/>
            <pc:sldMk cId="3476274311" sldId="808"/>
            <ac:picMk id="8" creationId="{AAA8B298-1F7C-4AA2-BCBB-68B59E045252}"/>
          </ac:picMkLst>
        </pc:picChg>
      </pc:sldChg>
      <pc:sldChg chg="addSp delSp modSp add mod">
        <pc:chgData name="Diana Castaneda" userId="7b44afa0-e4de-462a-9df6-46a80899ffce" providerId="ADAL" clId="{56CBCA9B-DA6F-4D6F-BD27-DB6290A882CC}" dt="2024-08-20T16:27:06.069" v="1564" actId="27918"/>
        <pc:sldMkLst>
          <pc:docMk/>
          <pc:sldMk cId="4182717189" sldId="809"/>
        </pc:sldMkLst>
        <pc:spChg chg="mod">
          <ac:chgData name="Diana Castaneda" userId="7b44afa0-e4de-462a-9df6-46a80899ffce" providerId="ADAL" clId="{56CBCA9B-DA6F-4D6F-BD27-DB6290A882CC}" dt="2024-08-20T15:36:17.090" v="778" actId="20577"/>
          <ac:spMkLst>
            <pc:docMk/>
            <pc:sldMk cId="4182717189" sldId="809"/>
            <ac:spMk id="3" creationId="{FA55110A-9A1B-306C-6BF0-2DD4B1B6F3CD}"/>
          </ac:spMkLst>
        </pc:spChg>
        <pc:spChg chg="mod">
          <ac:chgData name="Diana Castaneda" userId="7b44afa0-e4de-462a-9df6-46a80899ffce" providerId="ADAL" clId="{56CBCA9B-DA6F-4D6F-BD27-DB6290A882CC}" dt="2024-08-20T14:09:07.380" v="32" actId="20577"/>
          <ac:spMkLst>
            <pc:docMk/>
            <pc:sldMk cId="4182717189" sldId="809"/>
            <ac:spMk id="12" creationId="{91EF7512-0526-028E-0228-CF4ACB8BB732}"/>
          </ac:spMkLst>
        </pc:spChg>
        <pc:spChg chg="mod">
          <ac:chgData name="Diana Castaneda" userId="7b44afa0-e4de-462a-9df6-46a80899ffce" providerId="ADAL" clId="{56CBCA9B-DA6F-4D6F-BD27-DB6290A882CC}" dt="2024-08-20T14:08:15.457" v="13" actId="20577"/>
          <ac:spMkLst>
            <pc:docMk/>
            <pc:sldMk cId="4182717189" sldId="809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56CBCA9B-DA6F-4D6F-BD27-DB6290A882CC}" dt="2024-08-20T14:42:51.745" v="110" actId="1076"/>
          <ac:graphicFrameMkLst>
            <pc:docMk/>
            <pc:sldMk cId="4182717189" sldId="809"/>
            <ac:graphicFrameMk id="2" creationId="{AC236600-4A5D-4FB9-A71B-06360F04BBBF}"/>
          </ac:graphicFrameMkLst>
        </pc:graphicFrameChg>
        <pc:graphicFrameChg chg="del">
          <ac:chgData name="Diana Castaneda" userId="7b44afa0-e4de-462a-9df6-46a80899ffce" providerId="ADAL" clId="{56CBCA9B-DA6F-4D6F-BD27-DB6290A882CC}" dt="2024-08-20T14:08:16.747" v="14" actId="478"/>
          <ac:graphicFrameMkLst>
            <pc:docMk/>
            <pc:sldMk cId="4182717189" sldId="809"/>
            <ac:graphicFrameMk id="4" creationId="{EB83E836-FFAE-4489-8378-512C9F73FF54}"/>
          </ac:graphicFrameMkLst>
        </pc:graphicFrameChg>
        <pc:picChg chg="add mod">
          <ac:chgData name="Diana Castaneda" userId="7b44afa0-e4de-462a-9df6-46a80899ffce" providerId="ADAL" clId="{56CBCA9B-DA6F-4D6F-BD27-DB6290A882CC}" dt="2024-08-20T15:25:57.654" v="714" actId="1076"/>
          <ac:picMkLst>
            <pc:docMk/>
            <pc:sldMk cId="4182717189" sldId="809"/>
            <ac:picMk id="6" creationId="{A30688E6-AE18-740C-19F8-70332B8ABD24}"/>
          </ac:picMkLst>
        </pc:picChg>
        <pc:picChg chg="del">
          <ac:chgData name="Diana Castaneda" userId="7b44afa0-e4de-462a-9df6-46a80899ffce" providerId="ADAL" clId="{56CBCA9B-DA6F-4D6F-BD27-DB6290A882CC}" dt="2024-08-20T14:08:17.486" v="15" actId="478"/>
          <ac:picMkLst>
            <pc:docMk/>
            <pc:sldMk cId="4182717189" sldId="809"/>
            <ac:picMk id="7" creationId="{8B75B890-79AE-C1D5-F737-E97A7629F119}"/>
          </ac:picMkLst>
        </pc:picChg>
      </pc:sldChg>
      <pc:sldChg chg="addSp delSp modSp add mod">
        <pc:chgData name="Diana Castaneda" userId="7b44afa0-e4de-462a-9df6-46a80899ffce" providerId="ADAL" clId="{56CBCA9B-DA6F-4D6F-BD27-DB6290A882CC}" dt="2024-08-20T16:36:59.749" v="1571" actId="1076"/>
        <pc:sldMkLst>
          <pc:docMk/>
          <pc:sldMk cId="4238258891" sldId="810"/>
        </pc:sldMkLst>
        <pc:spChg chg="mod">
          <ac:chgData name="Diana Castaneda" userId="7b44afa0-e4de-462a-9df6-46a80899ffce" providerId="ADAL" clId="{56CBCA9B-DA6F-4D6F-BD27-DB6290A882CC}" dt="2024-08-20T15:37:55.780" v="805" actId="6549"/>
          <ac:spMkLst>
            <pc:docMk/>
            <pc:sldMk cId="4238258891" sldId="810"/>
            <ac:spMk id="3" creationId="{FA55110A-9A1B-306C-6BF0-2DD4B1B6F3CD}"/>
          </ac:spMkLst>
        </pc:spChg>
        <pc:spChg chg="mod">
          <ac:chgData name="Diana Castaneda" userId="7b44afa0-e4de-462a-9df6-46a80899ffce" providerId="ADAL" clId="{56CBCA9B-DA6F-4D6F-BD27-DB6290A882CC}" dt="2024-08-20T14:09:17.744" v="42" actId="20577"/>
          <ac:spMkLst>
            <pc:docMk/>
            <pc:sldMk cId="4238258891" sldId="810"/>
            <ac:spMk id="12" creationId="{91EF7512-0526-028E-0228-CF4ACB8BB732}"/>
          </ac:spMkLst>
        </pc:spChg>
        <pc:spChg chg="mod">
          <ac:chgData name="Diana Castaneda" userId="7b44afa0-e4de-462a-9df6-46a80899ffce" providerId="ADAL" clId="{56CBCA9B-DA6F-4D6F-BD27-DB6290A882CC}" dt="2024-08-20T14:08:21.088" v="17" actId="20577"/>
          <ac:spMkLst>
            <pc:docMk/>
            <pc:sldMk cId="4238258891" sldId="810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56CBCA9B-DA6F-4D6F-BD27-DB6290A882CC}" dt="2024-08-20T16:05:55.750" v="1406" actId="1076"/>
          <ac:graphicFrameMkLst>
            <pc:docMk/>
            <pc:sldMk cId="4238258891" sldId="810"/>
            <ac:graphicFrameMk id="2" creationId="{2AB70BB4-3114-4266-889B-6DBACA7E7AA5}"/>
          </ac:graphicFrameMkLst>
        </pc:graphicFrameChg>
        <pc:graphicFrameChg chg="del">
          <ac:chgData name="Diana Castaneda" userId="7b44afa0-e4de-462a-9df6-46a80899ffce" providerId="ADAL" clId="{56CBCA9B-DA6F-4D6F-BD27-DB6290A882CC}" dt="2024-08-20T14:08:31.928" v="20" actId="478"/>
          <ac:graphicFrameMkLst>
            <pc:docMk/>
            <pc:sldMk cId="4238258891" sldId="810"/>
            <ac:graphicFrameMk id="4" creationId="{EB83E836-FFAE-4489-8378-512C9F73FF54}"/>
          </ac:graphicFrameMkLst>
        </pc:graphicFrameChg>
        <pc:picChg chg="add mod">
          <ac:chgData name="Diana Castaneda" userId="7b44afa0-e4de-462a-9df6-46a80899ffce" providerId="ADAL" clId="{56CBCA9B-DA6F-4D6F-BD27-DB6290A882CC}" dt="2024-08-20T16:36:59.749" v="1571" actId="1076"/>
          <ac:picMkLst>
            <pc:docMk/>
            <pc:sldMk cId="4238258891" sldId="810"/>
            <ac:picMk id="6" creationId="{513FCD6E-500B-60FB-5F9C-3F935AB9763D}"/>
          </ac:picMkLst>
        </pc:picChg>
        <pc:picChg chg="del">
          <ac:chgData name="Diana Castaneda" userId="7b44afa0-e4de-462a-9df6-46a80899ffce" providerId="ADAL" clId="{56CBCA9B-DA6F-4D6F-BD27-DB6290A882CC}" dt="2024-08-20T14:08:22.498" v="18" actId="478"/>
          <ac:picMkLst>
            <pc:docMk/>
            <pc:sldMk cId="4238258891" sldId="810"/>
            <ac:picMk id="7" creationId="{8B75B890-79AE-C1D5-F737-E97A7629F119}"/>
          </ac:picMkLst>
        </pc:picChg>
      </pc:sldChg>
      <pc:sldChg chg="add del">
        <pc:chgData name="Diana Castaneda" userId="7b44afa0-e4de-462a-9df6-46a80899ffce" providerId="ADAL" clId="{56CBCA9B-DA6F-4D6F-BD27-DB6290A882CC}" dt="2024-08-20T14:08:27.965" v="19" actId="47"/>
        <pc:sldMkLst>
          <pc:docMk/>
          <pc:sldMk cId="2439984003" sldId="811"/>
        </pc:sldMkLst>
      </pc:sldChg>
    </pc:docChg>
  </pc:docChgLst>
  <pc:docChgLst>
    <pc:chgData name="Cielo Diaz" userId="7d7c5770-d55c-41b5-bc20-b6e83749b3ce" providerId="ADAL" clId="{0ED1A95A-3B09-4362-B31E-110845E5DA5D}"/>
    <pc:docChg chg="undo custSel modSld">
      <pc:chgData name="Cielo Diaz" userId="7d7c5770-d55c-41b5-bc20-b6e83749b3ce" providerId="ADAL" clId="{0ED1A95A-3B09-4362-B31E-110845E5DA5D}" dt="2024-08-22T16:07:33.612" v="1007" actId="1076"/>
      <pc:docMkLst>
        <pc:docMk/>
      </pc:docMkLst>
      <pc:sldChg chg="modSp mod">
        <pc:chgData name="Cielo Diaz" userId="7d7c5770-d55c-41b5-bc20-b6e83749b3ce" providerId="ADAL" clId="{0ED1A95A-3B09-4362-B31E-110845E5DA5D}" dt="2024-08-22T16:07:33.612" v="1007" actId="1076"/>
        <pc:sldMkLst>
          <pc:docMk/>
          <pc:sldMk cId="3157999654" sldId="460"/>
        </pc:sldMkLst>
        <pc:graphicFrameChg chg="mod">
          <ac:chgData name="Cielo Diaz" userId="7d7c5770-d55c-41b5-bc20-b6e83749b3ce" providerId="ADAL" clId="{0ED1A95A-3B09-4362-B31E-110845E5DA5D}" dt="2024-08-22T16:05:46.432" v="1000"/>
          <ac:graphicFrameMkLst>
            <pc:docMk/>
            <pc:sldMk cId="3157999654" sldId="460"/>
            <ac:graphicFrameMk id="6" creationId="{00000000-0000-0000-0000-000000000000}"/>
          </ac:graphicFrameMkLst>
        </pc:graphicFrameChg>
        <pc:picChg chg="mod">
          <ac:chgData name="Cielo Diaz" userId="7d7c5770-d55c-41b5-bc20-b6e83749b3ce" providerId="ADAL" clId="{0ED1A95A-3B09-4362-B31E-110845E5DA5D}" dt="2024-08-22T16:07:33.612" v="1007" actId="1076"/>
          <ac:picMkLst>
            <pc:docMk/>
            <pc:sldMk cId="3157999654" sldId="460"/>
            <ac:picMk id="2" creationId="{ADD7C00E-5633-DE9C-EB4E-B8D12F6EE01A}"/>
          </ac:picMkLst>
        </pc:picChg>
        <pc:picChg chg="mod">
          <ac:chgData name="Cielo Diaz" userId="7d7c5770-d55c-41b5-bc20-b6e83749b3ce" providerId="ADAL" clId="{0ED1A95A-3B09-4362-B31E-110845E5DA5D}" dt="2024-08-22T16:07:22.845" v="1003" actId="1076"/>
          <ac:picMkLst>
            <pc:docMk/>
            <pc:sldMk cId="3157999654" sldId="460"/>
            <ac:picMk id="5" creationId="{00000000-0000-0000-0000-000000000000}"/>
          </ac:picMkLst>
        </pc:picChg>
        <pc:picChg chg="mod">
          <ac:chgData name="Cielo Diaz" userId="7d7c5770-d55c-41b5-bc20-b6e83749b3ce" providerId="ADAL" clId="{0ED1A95A-3B09-4362-B31E-110845E5DA5D}" dt="2024-08-22T16:07:28.236" v="1005" actId="1076"/>
          <ac:picMkLst>
            <pc:docMk/>
            <pc:sldMk cId="3157999654" sldId="460"/>
            <ac:picMk id="14" creationId="{C0B6996A-6A0C-29BC-257F-5C323BC5AF57}"/>
          </ac:picMkLst>
        </pc:picChg>
        <pc:picChg chg="mod">
          <ac:chgData name="Cielo Diaz" userId="7d7c5770-d55c-41b5-bc20-b6e83749b3ce" providerId="ADAL" clId="{0ED1A95A-3B09-4362-B31E-110845E5DA5D}" dt="2024-08-22T16:07:26.764" v="1004" actId="1076"/>
          <ac:picMkLst>
            <pc:docMk/>
            <pc:sldMk cId="3157999654" sldId="460"/>
            <ac:picMk id="16" creationId="{C9965BF6-87AF-D547-9AB4-A5D9DF4DD14A}"/>
          </ac:picMkLst>
        </pc:picChg>
      </pc:sldChg>
      <pc:sldChg chg="addSp delSp modSp mod">
        <pc:chgData name="Cielo Diaz" userId="7d7c5770-d55c-41b5-bc20-b6e83749b3ce" providerId="ADAL" clId="{0ED1A95A-3B09-4362-B31E-110845E5DA5D}" dt="2024-08-22T15:33:55.781" v="5" actId="14100"/>
        <pc:sldMkLst>
          <pc:docMk/>
          <pc:sldMk cId="2652692326" sldId="644"/>
        </pc:sldMkLst>
        <pc:spChg chg="mod">
          <ac:chgData name="Cielo Diaz" userId="7d7c5770-d55c-41b5-bc20-b6e83749b3ce" providerId="ADAL" clId="{0ED1A95A-3B09-4362-B31E-110845E5DA5D}" dt="2024-08-22T15:33:40.886" v="1" actId="20577"/>
          <ac:spMkLst>
            <pc:docMk/>
            <pc:sldMk cId="2652692326" sldId="644"/>
            <ac:spMk id="60" creationId="{CA5A9BB9-471E-46DF-ACAE-C47B2B1A6F7D}"/>
          </ac:spMkLst>
        </pc:spChg>
        <pc:picChg chg="del">
          <ac:chgData name="Cielo Diaz" userId="7d7c5770-d55c-41b5-bc20-b6e83749b3ce" providerId="ADAL" clId="{0ED1A95A-3B09-4362-B31E-110845E5DA5D}" dt="2024-08-22T15:33:50.551" v="2" actId="478"/>
          <ac:picMkLst>
            <pc:docMk/>
            <pc:sldMk cId="2652692326" sldId="644"/>
            <ac:picMk id="2" creationId="{00000000-0000-0000-0000-000000000000}"/>
          </ac:picMkLst>
        </pc:picChg>
        <pc:picChg chg="add mod">
          <ac:chgData name="Cielo Diaz" userId="7d7c5770-d55c-41b5-bc20-b6e83749b3ce" providerId="ADAL" clId="{0ED1A95A-3B09-4362-B31E-110845E5DA5D}" dt="2024-08-22T15:33:55.781" v="5" actId="14100"/>
          <ac:picMkLst>
            <pc:docMk/>
            <pc:sldMk cId="2652692326" sldId="644"/>
            <ac:picMk id="8" creationId="{7D7D22F6-A0FD-B9F7-5DD2-18575C8C2D41}"/>
          </ac:picMkLst>
        </pc:picChg>
      </pc:sldChg>
      <pc:sldChg chg="modSp">
        <pc:chgData name="Cielo Diaz" userId="7d7c5770-d55c-41b5-bc20-b6e83749b3ce" providerId="ADAL" clId="{0ED1A95A-3B09-4362-B31E-110845E5DA5D}" dt="2024-08-22T16:05:05.924" v="997"/>
        <pc:sldMkLst>
          <pc:docMk/>
          <pc:sldMk cId="2501327350" sldId="646"/>
        </pc:sldMkLst>
        <pc:graphicFrameChg chg="mod">
          <ac:chgData name="Cielo Diaz" userId="7d7c5770-d55c-41b5-bc20-b6e83749b3ce" providerId="ADAL" clId="{0ED1A95A-3B09-4362-B31E-110845E5DA5D}" dt="2024-08-22T16:05:05.924" v="997"/>
          <ac:graphicFrameMkLst>
            <pc:docMk/>
            <pc:sldMk cId="2501327350" sldId="646"/>
            <ac:graphicFrameMk id="8" creationId="{2FD157E6-55F6-2A8D-5452-0DD5AC11A8FB}"/>
          </ac:graphicFrameMkLst>
        </pc:graphicFrameChg>
      </pc:sldChg>
      <pc:sldChg chg="modSp">
        <pc:chgData name="Cielo Diaz" userId="7d7c5770-d55c-41b5-bc20-b6e83749b3ce" providerId="ADAL" clId="{0ED1A95A-3B09-4362-B31E-110845E5DA5D}" dt="2024-08-22T16:05:13.714" v="998"/>
        <pc:sldMkLst>
          <pc:docMk/>
          <pc:sldMk cId="2317641419" sldId="647"/>
        </pc:sldMkLst>
        <pc:graphicFrameChg chg="mod">
          <ac:chgData name="Cielo Diaz" userId="7d7c5770-d55c-41b5-bc20-b6e83749b3ce" providerId="ADAL" clId="{0ED1A95A-3B09-4362-B31E-110845E5DA5D}" dt="2024-08-22T16:05:13.714" v="998"/>
          <ac:graphicFrameMkLst>
            <pc:docMk/>
            <pc:sldMk cId="2317641419" sldId="647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0ED1A95A-3B09-4362-B31E-110845E5DA5D}" dt="2024-08-22T16:05:27.456" v="999"/>
        <pc:sldMkLst>
          <pc:docMk/>
          <pc:sldMk cId="3927830398" sldId="648"/>
        </pc:sldMkLst>
        <pc:graphicFrameChg chg="mod">
          <ac:chgData name="Cielo Diaz" userId="7d7c5770-d55c-41b5-bc20-b6e83749b3ce" providerId="ADAL" clId="{0ED1A95A-3B09-4362-B31E-110845E5DA5D}" dt="2024-08-22T16:05:27.456" v="999"/>
          <ac:graphicFrameMkLst>
            <pc:docMk/>
            <pc:sldMk cId="3927830398" sldId="648"/>
            <ac:graphicFrameMk id="15" creationId="{AAED78A7-17CA-23EA-0062-74CA0FDA2F48}"/>
          </ac:graphicFrameMkLst>
        </pc:graphicFrameChg>
      </pc:sldChg>
      <pc:sldChg chg="modSp">
        <pc:chgData name="Cielo Diaz" userId="7d7c5770-d55c-41b5-bc20-b6e83749b3ce" providerId="ADAL" clId="{0ED1A95A-3B09-4362-B31E-110845E5DA5D}" dt="2024-08-22T16:06:35.204" v="1002"/>
        <pc:sldMkLst>
          <pc:docMk/>
          <pc:sldMk cId="3046227614" sldId="650"/>
        </pc:sldMkLst>
        <pc:graphicFrameChg chg="mod">
          <ac:chgData name="Cielo Diaz" userId="7d7c5770-d55c-41b5-bc20-b6e83749b3ce" providerId="ADAL" clId="{0ED1A95A-3B09-4362-B31E-110845E5DA5D}" dt="2024-08-22T16:06:35.204" v="1002"/>
          <ac:graphicFrameMkLst>
            <pc:docMk/>
            <pc:sldMk cId="3046227614" sldId="650"/>
            <ac:graphicFrameMk id="6" creationId="{00000000-0000-0000-0000-000000000000}"/>
          </ac:graphicFrameMkLst>
        </pc:graphicFrameChg>
      </pc:sldChg>
      <pc:sldChg chg="addSp delSp modSp mod">
        <pc:chgData name="Cielo Diaz" userId="7d7c5770-d55c-41b5-bc20-b6e83749b3ce" providerId="ADAL" clId="{0ED1A95A-3B09-4362-B31E-110845E5DA5D}" dt="2024-08-22T16:04:36.038" v="996" actId="20577"/>
        <pc:sldMkLst>
          <pc:docMk/>
          <pc:sldMk cId="339292770" sldId="716"/>
        </pc:sldMkLst>
        <pc:spChg chg="mod ord">
          <ac:chgData name="Cielo Diaz" userId="7d7c5770-d55c-41b5-bc20-b6e83749b3ce" providerId="ADAL" clId="{0ED1A95A-3B09-4362-B31E-110845E5DA5D}" dt="2024-08-22T15:59:58.224" v="956" actId="6549"/>
          <ac:spMkLst>
            <pc:docMk/>
            <pc:sldMk cId="339292770" sldId="716"/>
            <ac:spMk id="65" creationId="{00000000-0000-0000-0000-000000000000}"/>
          </ac:spMkLst>
        </pc:spChg>
        <pc:graphicFrameChg chg="mod modGraphic">
          <ac:chgData name="Cielo Diaz" userId="7d7c5770-d55c-41b5-bc20-b6e83749b3ce" providerId="ADAL" clId="{0ED1A95A-3B09-4362-B31E-110845E5DA5D}" dt="2024-08-22T16:04:36.038" v="996" actId="20577"/>
          <ac:graphicFrameMkLst>
            <pc:docMk/>
            <pc:sldMk cId="339292770" sldId="716"/>
            <ac:graphicFrameMk id="34" creationId="{594314D5-D5C6-4C89-9EAB-593FEF3432E0}"/>
          </ac:graphicFrameMkLst>
        </pc:graphicFrameChg>
        <pc:picChg chg="del">
          <ac:chgData name="Cielo Diaz" userId="7d7c5770-d55c-41b5-bc20-b6e83749b3ce" providerId="ADAL" clId="{0ED1A95A-3B09-4362-B31E-110845E5DA5D}" dt="2024-08-22T15:56:12.309" v="636" actId="478"/>
          <ac:picMkLst>
            <pc:docMk/>
            <pc:sldMk cId="339292770" sldId="716"/>
            <ac:picMk id="3" creationId="{00000000-0000-0000-0000-000000000000}"/>
          </ac:picMkLst>
        </pc:picChg>
        <pc:picChg chg="del">
          <ac:chgData name="Cielo Diaz" userId="7d7c5770-d55c-41b5-bc20-b6e83749b3ce" providerId="ADAL" clId="{0ED1A95A-3B09-4362-B31E-110845E5DA5D}" dt="2024-08-22T15:46:52.821" v="93" actId="478"/>
          <ac:picMkLst>
            <pc:docMk/>
            <pc:sldMk cId="339292770" sldId="716"/>
            <ac:picMk id="4" creationId="{392F6614-555A-E6F9-97D9-10DB71161A31}"/>
          </ac:picMkLst>
        </pc:picChg>
        <pc:picChg chg="add mod">
          <ac:chgData name="Cielo Diaz" userId="7d7c5770-d55c-41b5-bc20-b6e83749b3ce" providerId="ADAL" clId="{0ED1A95A-3B09-4362-B31E-110845E5DA5D}" dt="2024-08-22T15:44:09.958" v="83" actId="1076"/>
          <ac:picMkLst>
            <pc:docMk/>
            <pc:sldMk cId="339292770" sldId="716"/>
            <ac:picMk id="5" creationId="{2593DB5F-A8B6-DF76-C116-6FDF45E49046}"/>
          </ac:picMkLst>
        </pc:picChg>
        <pc:picChg chg="add mod">
          <ac:chgData name="Cielo Diaz" userId="7d7c5770-d55c-41b5-bc20-b6e83749b3ce" providerId="ADAL" clId="{0ED1A95A-3B09-4362-B31E-110845E5DA5D}" dt="2024-08-22T15:44:54.532" v="86" actId="1076"/>
          <ac:picMkLst>
            <pc:docMk/>
            <pc:sldMk cId="339292770" sldId="716"/>
            <ac:picMk id="8" creationId="{A7F8C8B9-4A8A-A250-0495-FB992F4E6AD2}"/>
          </ac:picMkLst>
        </pc:picChg>
        <pc:picChg chg="add mod">
          <ac:chgData name="Cielo Diaz" userId="7d7c5770-d55c-41b5-bc20-b6e83749b3ce" providerId="ADAL" clId="{0ED1A95A-3B09-4362-B31E-110845E5DA5D}" dt="2024-08-22T15:45:11.334" v="89" actId="1076"/>
          <ac:picMkLst>
            <pc:docMk/>
            <pc:sldMk cId="339292770" sldId="716"/>
            <ac:picMk id="11" creationId="{49E269DC-4F11-E0EF-A9D8-DE2097C275E8}"/>
          </ac:picMkLst>
        </pc:picChg>
        <pc:picChg chg="add mod">
          <ac:chgData name="Cielo Diaz" userId="7d7c5770-d55c-41b5-bc20-b6e83749b3ce" providerId="ADAL" clId="{0ED1A95A-3B09-4362-B31E-110845E5DA5D}" dt="2024-08-22T15:46:12.270" v="92" actId="1076"/>
          <ac:picMkLst>
            <pc:docMk/>
            <pc:sldMk cId="339292770" sldId="716"/>
            <ac:picMk id="12" creationId="{7144D8CB-8291-E729-11D2-E6615BA2CE3D}"/>
          </ac:picMkLst>
        </pc:picChg>
        <pc:picChg chg="add mod">
          <ac:chgData name="Cielo Diaz" userId="7d7c5770-d55c-41b5-bc20-b6e83749b3ce" providerId="ADAL" clId="{0ED1A95A-3B09-4362-B31E-110845E5DA5D}" dt="2024-08-22T15:46:59.566" v="95" actId="1076"/>
          <ac:picMkLst>
            <pc:docMk/>
            <pc:sldMk cId="339292770" sldId="716"/>
            <ac:picMk id="13" creationId="{AEA26EDA-4644-C253-AC76-9DE89AA7B4D6}"/>
          </ac:picMkLst>
        </pc:picChg>
        <pc:picChg chg="del">
          <ac:chgData name="Cielo Diaz" userId="7d7c5770-d55c-41b5-bc20-b6e83749b3ce" providerId="ADAL" clId="{0ED1A95A-3B09-4362-B31E-110845E5DA5D}" dt="2024-08-22T15:45:06.534" v="87" actId="478"/>
          <ac:picMkLst>
            <pc:docMk/>
            <pc:sldMk cId="339292770" sldId="716"/>
            <ac:picMk id="14" creationId="{BC172A1C-1226-3824-BD31-5E9E6A72148E}"/>
          </ac:picMkLst>
        </pc:picChg>
        <pc:picChg chg="del">
          <ac:chgData name="Cielo Diaz" userId="7d7c5770-d55c-41b5-bc20-b6e83749b3ce" providerId="ADAL" clId="{0ED1A95A-3B09-4362-B31E-110845E5DA5D}" dt="2024-08-22T15:46:08.277" v="90" actId="478"/>
          <ac:picMkLst>
            <pc:docMk/>
            <pc:sldMk cId="339292770" sldId="716"/>
            <ac:picMk id="15" creationId="{091671ED-B7B2-E830-2606-55DA299A53D8}"/>
          </ac:picMkLst>
        </pc:picChg>
        <pc:picChg chg="add mod">
          <ac:chgData name="Cielo Diaz" userId="7d7c5770-d55c-41b5-bc20-b6e83749b3ce" providerId="ADAL" clId="{0ED1A95A-3B09-4362-B31E-110845E5DA5D}" dt="2024-08-22T15:50:58.502" v="257" actId="1076"/>
          <ac:picMkLst>
            <pc:docMk/>
            <pc:sldMk cId="339292770" sldId="716"/>
            <ac:picMk id="17" creationId="{C1C20C57-4368-9690-B2F4-366621A73A49}"/>
          </ac:picMkLst>
        </pc:picChg>
        <pc:picChg chg="add mod ord">
          <ac:chgData name="Cielo Diaz" userId="7d7c5770-d55c-41b5-bc20-b6e83749b3ce" providerId="ADAL" clId="{0ED1A95A-3B09-4362-B31E-110845E5DA5D}" dt="2024-08-22T16:03:39.300" v="963" actId="167"/>
          <ac:picMkLst>
            <pc:docMk/>
            <pc:sldMk cId="339292770" sldId="716"/>
            <ac:picMk id="21" creationId="{7D201CFC-6463-B884-9D27-635D7AEDA379}"/>
          </ac:picMkLst>
        </pc:picChg>
        <pc:picChg chg="del">
          <ac:chgData name="Cielo Diaz" userId="7d7c5770-d55c-41b5-bc20-b6e83749b3ce" providerId="ADAL" clId="{0ED1A95A-3B09-4362-B31E-110845E5DA5D}" dt="2024-08-22T15:44:05.253" v="81" actId="478"/>
          <ac:picMkLst>
            <pc:docMk/>
            <pc:sldMk cId="339292770" sldId="716"/>
            <ac:picMk id="29" creationId="{BEAB8BE0-F838-5BF7-98D0-4F8390F0AE5C}"/>
          </ac:picMkLst>
        </pc:picChg>
        <pc:picChg chg="del">
          <ac:chgData name="Cielo Diaz" userId="7d7c5770-d55c-41b5-bc20-b6e83749b3ce" providerId="ADAL" clId="{0ED1A95A-3B09-4362-B31E-110845E5DA5D}" dt="2024-08-22T15:44:48.421" v="84" actId="478"/>
          <ac:picMkLst>
            <pc:docMk/>
            <pc:sldMk cId="339292770" sldId="716"/>
            <ac:picMk id="30" creationId="{5D852A12-8E9E-4964-88B9-C6BAC00AE4A8}"/>
          </ac:picMkLst>
        </pc:picChg>
        <pc:picChg chg="del">
          <ac:chgData name="Cielo Diaz" userId="7d7c5770-d55c-41b5-bc20-b6e83749b3ce" providerId="ADAL" clId="{0ED1A95A-3B09-4362-B31E-110845E5DA5D}" dt="2024-08-22T15:50:52.581" v="255" actId="478"/>
          <ac:picMkLst>
            <pc:docMk/>
            <pc:sldMk cId="339292770" sldId="716"/>
            <ac:picMk id="33" creationId="{C5BC89D1-8753-0431-EEA2-738A80E250A6}"/>
          </ac:picMkLst>
        </pc:picChg>
      </pc:sldChg>
    </pc:docChg>
  </pc:docChgLst>
  <pc:docChgLst>
    <pc:chgData name="Rafael Elias Mundaray Mago" userId="5544e1fb-a5fb-4638-9af6-724958484da4" providerId="ADAL" clId="{5504A4DA-90E0-44B1-AE41-82602CEB6BF8}"/>
    <pc:docChg chg="custSel addSld modSld">
      <pc:chgData name="Rafael Elias Mundaray Mago" userId="5544e1fb-a5fb-4638-9af6-724958484da4" providerId="ADAL" clId="{5504A4DA-90E0-44B1-AE41-82602CEB6BF8}" dt="2024-09-02T16:37:15.851" v="787" actId="1076"/>
      <pc:docMkLst>
        <pc:docMk/>
      </pc:docMkLst>
      <pc:sldChg chg="modSp mod">
        <pc:chgData name="Rafael Elias Mundaray Mago" userId="5544e1fb-a5fb-4638-9af6-724958484da4" providerId="ADAL" clId="{5504A4DA-90E0-44B1-AE41-82602CEB6BF8}" dt="2024-09-02T14:43:21.326" v="1" actId="20577"/>
        <pc:sldMkLst>
          <pc:docMk/>
          <pc:sldMk cId="1401720506" sldId="610"/>
        </pc:sldMkLst>
        <pc:spChg chg="mod">
          <ac:chgData name="Rafael Elias Mundaray Mago" userId="5544e1fb-a5fb-4638-9af6-724958484da4" providerId="ADAL" clId="{5504A4DA-90E0-44B1-AE41-82602CEB6BF8}" dt="2024-09-02T14:43:21.326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Rafael Elias Mundaray Mago" userId="5544e1fb-a5fb-4638-9af6-724958484da4" providerId="ADAL" clId="{5504A4DA-90E0-44B1-AE41-82602CEB6BF8}" dt="2024-09-02T15:14:28.316" v="292" actId="20577"/>
        <pc:sldMkLst>
          <pc:docMk/>
          <pc:sldMk cId="1745903853" sldId="688"/>
        </pc:sldMkLst>
        <pc:spChg chg="mod">
          <ac:chgData name="Rafael Elias Mundaray Mago" userId="5544e1fb-a5fb-4638-9af6-724958484da4" providerId="ADAL" clId="{5504A4DA-90E0-44B1-AE41-82602CEB6BF8}" dt="2024-09-02T15:14:28.316" v="292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Rafael Elias Mundaray Mago" userId="5544e1fb-a5fb-4638-9af6-724958484da4" providerId="ADAL" clId="{5504A4DA-90E0-44B1-AE41-82602CEB6BF8}" dt="2024-09-02T15:13:27.197" v="201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Rafael Elias Mundaray Mago" userId="5544e1fb-a5fb-4638-9af6-724958484da4" providerId="ADAL" clId="{5504A4DA-90E0-44B1-AE41-82602CEB6BF8}" dt="2024-09-02T15:13:50.747" v="285" actId="1037"/>
          <ac:spMkLst>
            <pc:docMk/>
            <pc:sldMk cId="1745903853" sldId="688"/>
            <ac:spMk id="5" creationId="{9DD712A2-1AA8-4E51-BDAD-6CA4178D610B}"/>
          </ac:spMkLst>
        </pc:spChg>
        <pc:picChg chg="del">
          <ac:chgData name="Rafael Elias Mundaray Mago" userId="5544e1fb-a5fb-4638-9af6-724958484da4" providerId="ADAL" clId="{5504A4DA-90E0-44B1-AE41-82602CEB6BF8}" dt="2024-09-02T14:45:14.278" v="48" actId="478"/>
          <ac:picMkLst>
            <pc:docMk/>
            <pc:sldMk cId="1745903853" sldId="688"/>
            <ac:picMk id="2" creationId="{EF3D8C2B-8BF7-980E-F543-A7D28CE403F4}"/>
          </ac:picMkLst>
        </pc:picChg>
        <pc:picChg chg="del">
          <ac:chgData name="Rafael Elias Mundaray Mago" userId="5544e1fb-a5fb-4638-9af6-724958484da4" providerId="ADAL" clId="{5504A4DA-90E0-44B1-AE41-82602CEB6BF8}" dt="2024-09-02T14:45:15.101" v="49" actId="478"/>
          <ac:picMkLst>
            <pc:docMk/>
            <pc:sldMk cId="1745903853" sldId="688"/>
            <ac:picMk id="6" creationId="{818270D6-BCF1-7B9B-D1BC-46CD4830439D}"/>
          </ac:picMkLst>
        </pc:picChg>
        <pc:picChg chg="add mod">
          <ac:chgData name="Rafael Elias Mundaray Mago" userId="5544e1fb-a5fb-4638-9af6-724958484da4" providerId="ADAL" clId="{5504A4DA-90E0-44B1-AE41-82602CEB6BF8}" dt="2024-09-02T15:13:23.843" v="197" actId="1076"/>
          <ac:picMkLst>
            <pc:docMk/>
            <pc:sldMk cId="1745903853" sldId="688"/>
            <ac:picMk id="7" creationId="{AF2904B6-BBB6-8E38-0629-A9C934535236}"/>
          </ac:picMkLst>
        </pc:picChg>
        <pc:picChg chg="add mod">
          <ac:chgData name="Rafael Elias Mundaray Mago" userId="5544e1fb-a5fb-4638-9af6-724958484da4" providerId="ADAL" clId="{5504A4DA-90E0-44B1-AE41-82602CEB6BF8}" dt="2024-09-02T15:14:25.843" v="288" actId="1076"/>
          <ac:picMkLst>
            <pc:docMk/>
            <pc:sldMk cId="1745903853" sldId="688"/>
            <ac:picMk id="8" creationId="{2702F12D-6B35-E8AF-6E86-7B68BB9A0E7C}"/>
          </ac:picMkLst>
        </pc:picChg>
      </pc:sldChg>
      <pc:sldChg chg="addSp delSp modSp mod">
        <pc:chgData name="Rafael Elias Mundaray Mago" userId="5544e1fb-a5fb-4638-9af6-724958484da4" providerId="ADAL" clId="{5504A4DA-90E0-44B1-AE41-82602CEB6BF8}" dt="2024-09-02T16:26:36.484" v="760" actId="1076"/>
        <pc:sldMkLst>
          <pc:docMk/>
          <pc:sldMk cId="3165238950" sldId="721"/>
        </pc:sldMkLst>
        <pc:spChg chg="mod">
          <ac:chgData name="Rafael Elias Mundaray Mago" userId="5544e1fb-a5fb-4638-9af6-724958484da4" providerId="ADAL" clId="{5504A4DA-90E0-44B1-AE41-82602CEB6BF8}" dt="2024-09-02T14:45:49.758" v="101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Rafael Elias Mundaray Mago" userId="5544e1fb-a5fb-4638-9af6-724958484da4" providerId="ADAL" clId="{5504A4DA-90E0-44B1-AE41-82602CEB6BF8}" dt="2024-09-02T14:46:24.958" v="159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Rafael Elias Mundaray Mago" userId="5544e1fb-a5fb-4638-9af6-724958484da4" providerId="ADAL" clId="{5504A4DA-90E0-44B1-AE41-82602CEB6BF8}" dt="2024-09-02T14:45:28.982" v="69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Rafael Elias Mundaray Mago" userId="5544e1fb-a5fb-4638-9af6-724958484da4" providerId="ADAL" clId="{5504A4DA-90E0-44B1-AE41-82602CEB6BF8}" dt="2024-09-02T14:45:39.486" v="83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Rafael Elias Mundaray Mago" userId="5544e1fb-a5fb-4638-9af6-724958484da4" providerId="ADAL" clId="{5504A4DA-90E0-44B1-AE41-82602CEB6BF8}" dt="2024-09-02T15:41:35.683" v="732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Rafael Elias Mundaray Mago" userId="5544e1fb-a5fb-4638-9af6-724958484da4" providerId="ADAL" clId="{5504A4DA-90E0-44B1-AE41-82602CEB6BF8}" dt="2024-09-02T14:46:00.846" v="123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Rafael Elias Mundaray Mago" userId="5544e1fb-a5fb-4638-9af6-724958484da4" providerId="ADAL" clId="{5504A4DA-90E0-44B1-AE41-82602CEB6BF8}" dt="2024-09-02T15:43:41.130" v="737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del">
          <ac:chgData name="Rafael Elias Mundaray Mago" userId="5544e1fb-a5fb-4638-9af6-724958484da4" providerId="ADAL" clId="{5504A4DA-90E0-44B1-AE41-82602CEB6BF8}" dt="2024-09-02T14:45:19.478" v="53" actId="478"/>
          <ac:picMkLst>
            <pc:docMk/>
            <pc:sldMk cId="3165238950" sldId="721"/>
            <ac:picMk id="14" creationId="{B34FAF9E-023A-08E6-8296-D0F3876E205A}"/>
          </ac:picMkLst>
        </pc:picChg>
        <pc:picChg chg="add mod">
          <ac:chgData name="Rafael Elias Mundaray Mago" userId="5544e1fb-a5fb-4638-9af6-724958484da4" providerId="ADAL" clId="{5504A4DA-90E0-44B1-AE41-82602CEB6BF8}" dt="2024-09-02T15:10:20.275" v="194" actId="12788"/>
          <ac:picMkLst>
            <pc:docMk/>
            <pc:sldMk cId="3165238950" sldId="721"/>
            <ac:picMk id="15" creationId="{C654A218-ACC5-0C49-3F6C-E6A8B4F97B78}"/>
          </ac:picMkLst>
        </pc:picChg>
        <pc:picChg chg="mod">
          <ac:chgData name="Rafael Elias Mundaray Mago" userId="5544e1fb-a5fb-4638-9af6-724958484da4" providerId="ADAL" clId="{5504A4DA-90E0-44B1-AE41-82602CEB6BF8}" dt="2024-09-02T16:26:36.484" v="760" actId="1076"/>
          <ac:picMkLst>
            <pc:docMk/>
            <pc:sldMk cId="3165238950" sldId="721"/>
            <ac:picMk id="16" creationId="{5C30D4D8-4F6E-B997-D4E6-F762FFB18A78}"/>
          </ac:picMkLst>
        </pc:picChg>
        <pc:picChg chg="del">
          <ac:chgData name="Rafael Elias Mundaray Mago" userId="5544e1fb-a5fb-4638-9af6-724958484da4" providerId="ADAL" clId="{5504A4DA-90E0-44B1-AE41-82602CEB6BF8}" dt="2024-09-02T14:45:18.920" v="52" actId="478"/>
          <ac:picMkLst>
            <pc:docMk/>
            <pc:sldMk cId="3165238950" sldId="721"/>
            <ac:picMk id="17" creationId="{E708E063-7A98-E052-360B-BA5EB778D9CB}"/>
          </ac:picMkLst>
        </pc:picChg>
        <pc:picChg chg="del">
          <ac:chgData name="Rafael Elias Mundaray Mago" userId="5544e1fb-a5fb-4638-9af6-724958484da4" providerId="ADAL" clId="{5504A4DA-90E0-44B1-AE41-82602CEB6BF8}" dt="2024-09-02T14:45:18.337" v="51" actId="478"/>
          <ac:picMkLst>
            <pc:docMk/>
            <pc:sldMk cId="3165238950" sldId="721"/>
            <ac:picMk id="19" creationId="{DF2B4FD1-9D80-00C0-B17F-163BAD70A8E2}"/>
          </ac:picMkLst>
        </pc:picChg>
        <pc:picChg chg="add mod">
          <ac:chgData name="Rafael Elias Mundaray Mago" userId="5544e1fb-a5fb-4638-9af6-724958484da4" providerId="ADAL" clId="{5504A4DA-90E0-44B1-AE41-82602CEB6BF8}" dt="2024-09-02T15:08:54.073" v="182" actId="1036"/>
          <ac:picMkLst>
            <pc:docMk/>
            <pc:sldMk cId="3165238950" sldId="721"/>
            <ac:picMk id="20" creationId="{B8592558-FA9C-EB40-802A-3A2D538F6CC0}"/>
          </ac:picMkLst>
        </pc:picChg>
        <pc:picChg chg="del">
          <ac:chgData name="Rafael Elias Mundaray Mago" userId="5544e1fb-a5fb-4638-9af6-724958484da4" providerId="ADAL" clId="{5504A4DA-90E0-44B1-AE41-82602CEB6BF8}" dt="2024-09-02T14:45:17.744" v="50" actId="478"/>
          <ac:picMkLst>
            <pc:docMk/>
            <pc:sldMk cId="3165238950" sldId="721"/>
            <ac:picMk id="25" creationId="{5CC24FE8-0FC9-4733-CAB4-64688C6C0E1E}"/>
          </ac:picMkLst>
        </pc:picChg>
        <pc:picChg chg="add mod">
          <ac:chgData name="Rafael Elias Mundaray Mago" userId="5544e1fb-a5fb-4638-9af6-724958484da4" providerId="ADAL" clId="{5504A4DA-90E0-44B1-AE41-82602CEB6BF8}" dt="2024-09-02T15:10:20.275" v="194" actId="12788"/>
          <ac:picMkLst>
            <pc:docMk/>
            <pc:sldMk cId="3165238950" sldId="721"/>
            <ac:picMk id="37" creationId="{8C439C53-5098-AE11-2BB1-37A6FEB7240C}"/>
          </ac:picMkLst>
        </pc:picChg>
        <pc:picChg chg="add mod">
          <ac:chgData name="Rafael Elias Mundaray Mago" userId="5544e1fb-a5fb-4638-9af6-724958484da4" providerId="ADAL" clId="{5504A4DA-90E0-44B1-AE41-82602CEB6BF8}" dt="2024-09-02T15:09:34.055" v="191" actId="1076"/>
          <ac:picMkLst>
            <pc:docMk/>
            <pc:sldMk cId="3165238950" sldId="721"/>
            <ac:picMk id="77" creationId="{F7BAD34C-FE5A-6A58-2E2E-F2C5043D31DA}"/>
          </ac:picMkLst>
        </pc:picChg>
      </pc:sldChg>
      <pc:sldChg chg="addSp delSp modSp mod">
        <pc:chgData name="Rafael Elias Mundaray Mago" userId="5544e1fb-a5fb-4638-9af6-724958484da4" providerId="ADAL" clId="{5504A4DA-90E0-44B1-AE41-82602CEB6BF8}" dt="2024-09-02T16:28:06.688" v="764" actId="20577"/>
        <pc:sldMkLst>
          <pc:docMk/>
          <pc:sldMk cId="1092275413" sldId="812"/>
        </pc:sldMkLst>
        <pc:spChg chg="mod">
          <ac:chgData name="Rafael Elias Mundaray Mago" userId="5544e1fb-a5fb-4638-9af6-724958484da4" providerId="ADAL" clId="{5504A4DA-90E0-44B1-AE41-82602CEB6BF8}" dt="2024-09-02T16:28:06.688" v="764" actId="20577"/>
          <ac:spMkLst>
            <pc:docMk/>
            <pc:sldMk cId="1092275413" sldId="812"/>
            <ac:spMk id="3" creationId="{FA55110A-9A1B-306C-6BF0-2DD4B1B6F3CD}"/>
          </ac:spMkLst>
        </pc:spChg>
        <pc:spChg chg="mod">
          <ac:chgData name="Rafael Elias Mundaray Mago" userId="5544e1fb-a5fb-4638-9af6-724958484da4" providerId="ADAL" clId="{5504A4DA-90E0-44B1-AE41-82602CEB6BF8}" dt="2024-09-02T14:43:43.478" v="19" actId="20577"/>
          <ac:spMkLst>
            <pc:docMk/>
            <pc:sldMk cId="1092275413" sldId="812"/>
            <ac:spMk id="12" creationId="{91EF7512-0526-028E-0228-CF4ACB8BB732}"/>
          </ac:spMkLst>
        </pc:spChg>
        <pc:spChg chg="mod">
          <ac:chgData name="Rafael Elias Mundaray Mago" userId="5544e1fb-a5fb-4638-9af6-724958484da4" providerId="ADAL" clId="{5504A4DA-90E0-44B1-AE41-82602CEB6BF8}" dt="2024-09-02T14:43:30.470" v="7" actId="20577"/>
          <ac:spMkLst>
            <pc:docMk/>
            <pc:sldMk cId="1092275413" sldId="812"/>
            <ac:spMk id="13" creationId="{04677B1B-B3E5-C686-159B-39D8FA50CB11}"/>
          </ac:spMkLst>
        </pc:spChg>
        <pc:graphicFrameChg chg="del">
          <ac:chgData name="Rafael Elias Mundaray Mago" userId="5544e1fb-a5fb-4638-9af6-724958484da4" providerId="ADAL" clId="{5504A4DA-90E0-44B1-AE41-82602CEB6BF8}" dt="2024-09-02T14:43:26.067" v="2" actId="478"/>
          <ac:graphicFrameMkLst>
            <pc:docMk/>
            <pc:sldMk cId="1092275413" sldId="812"/>
            <ac:graphicFrameMk id="2" creationId="{A6C11388-BBCB-4847-9C0B-116430380F6F}"/>
          </ac:graphicFrameMkLst>
        </pc:graphicFrameChg>
        <pc:graphicFrameChg chg="add mod">
          <ac:chgData name="Rafael Elias Mundaray Mago" userId="5544e1fb-a5fb-4638-9af6-724958484da4" providerId="ADAL" clId="{5504A4DA-90E0-44B1-AE41-82602CEB6BF8}" dt="2024-09-02T15:34:09.144" v="438" actId="14100"/>
          <ac:graphicFrameMkLst>
            <pc:docMk/>
            <pc:sldMk cId="1092275413" sldId="812"/>
            <ac:graphicFrameMk id="7" creationId="{0B2A31E8-1820-433E-B918-E61C2AC7DA2E}"/>
          </ac:graphicFrameMkLst>
        </pc:graphicFrameChg>
        <pc:picChg chg="del">
          <ac:chgData name="Rafael Elias Mundaray Mago" userId="5544e1fb-a5fb-4638-9af6-724958484da4" providerId="ADAL" clId="{5504A4DA-90E0-44B1-AE41-82602CEB6BF8}" dt="2024-09-02T14:43:28.229" v="3" actId="478"/>
          <ac:picMkLst>
            <pc:docMk/>
            <pc:sldMk cId="1092275413" sldId="812"/>
            <ac:picMk id="5" creationId="{4B1770FE-075D-DA9A-BEF5-639E2C82503C}"/>
          </ac:picMkLst>
        </pc:picChg>
        <pc:picChg chg="add mod">
          <ac:chgData name="Rafael Elias Mundaray Mago" userId="5544e1fb-a5fb-4638-9af6-724958484da4" providerId="ADAL" clId="{5504A4DA-90E0-44B1-AE41-82602CEB6BF8}" dt="2024-09-02T15:27:36.614" v="297" actId="1076"/>
          <ac:picMkLst>
            <pc:docMk/>
            <pc:sldMk cId="1092275413" sldId="812"/>
            <ac:picMk id="6" creationId="{FF97E045-10D8-CD5F-DC0B-88DFAFEE1D52}"/>
          </ac:picMkLst>
        </pc:picChg>
      </pc:sldChg>
      <pc:sldChg chg="addSp modSp add mod">
        <pc:chgData name="Rafael Elias Mundaray Mago" userId="5544e1fb-a5fb-4638-9af6-724958484da4" providerId="ADAL" clId="{5504A4DA-90E0-44B1-AE41-82602CEB6BF8}" dt="2024-09-02T16:28:41.414" v="776" actId="20577"/>
        <pc:sldMkLst>
          <pc:docMk/>
          <pc:sldMk cId="1775251408" sldId="813"/>
        </pc:sldMkLst>
        <pc:spChg chg="mod">
          <ac:chgData name="Rafael Elias Mundaray Mago" userId="5544e1fb-a5fb-4638-9af6-724958484da4" providerId="ADAL" clId="{5504A4DA-90E0-44B1-AE41-82602CEB6BF8}" dt="2024-09-02T16:28:41.414" v="776" actId="20577"/>
          <ac:spMkLst>
            <pc:docMk/>
            <pc:sldMk cId="1775251408" sldId="813"/>
            <ac:spMk id="3" creationId="{FA55110A-9A1B-306C-6BF0-2DD4B1B6F3CD}"/>
          </ac:spMkLst>
        </pc:spChg>
        <pc:spChg chg="mod">
          <ac:chgData name="Rafael Elias Mundaray Mago" userId="5544e1fb-a5fb-4638-9af6-724958484da4" providerId="ADAL" clId="{5504A4DA-90E0-44B1-AE41-82602CEB6BF8}" dt="2024-09-02T14:44:05.086" v="30" actId="20577"/>
          <ac:spMkLst>
            <pc:docMk/>
            <pc:sldMk cId="1775251408" sldId="813"/>
            <ac:spMk id="12" creationId="{91EF7512-0526-028E-0228-CF4ACB8BB732}"/>
          </ac:spMkLst>
        </pc:spChg>
        <pc:spChg chg="mod">
          <ac:chgData name="Rafael Elias Mundaray Mago" userId="5544e1fb-a5fb-4638-9af6-724958484da4" providerId="ADAL" clId="{5504A4DA-90E0-44B1-AE41-82602CEB6BF8}" dt="2024-09-02T14:43:59.118" v="22" actId="20577"/>
          <ac:spMkLst>
            <pc:docMk/>
            <pc:sldMk cId="1775251408" sldId="813"/>
            <ac:spMk id="13" creationId="{04677B1B-B3E5-C686-159B-39D8FA50CB11}"/>
          </ac:spMkLst>
        </pc:spChg>
        <pc:graphicFrameChg chg="add mod">
          <ac:chgData name="Rafael Elias Mundaray Mago" userId="5544e1fb-a5fb-4638-9af6-724958484da4" providerId="ADAL" clId="{5504A4DA-90E0-44B1-AE41-82602CEB6BF8}" dt="2024-09-02T15:36:08.630" v="443" actId="14100"/>
          <ac:graphicFrameMkLst>
            <pc:docMk/>
            <pc:sldMk cId="1775251408" sldId="813"/>
            <ac:graphicFrameMk id="5" creationId="{BF5048CF-22A8-497D-B83D-F42BAC21A6FD}"/>
          </ac:graphicFrameMkLst>
        </pc:graphicFrameChg>
        <pc:picChg chg="add mod">
          <ac:chgData name="Rafael Elias Mundaray Mago" userId="5544e1fb-a5fb-4638-9af6-724958484da4" providerId="ADAL" clId="{5504A4DA-90E0-44B1-AE41-82602CEB6BF8}" dt="2024-09-02T15:28:00.082" v="302" actId="1076"/>
          <ac:picMkLst>
            <pc:docMk/>
            <pc:sldMk cId="1775251408" sldId="813"/>
            <ac:picMk id="4" creationId="{ACD00153-EEE0-E654-69AE-DAFEF9F04626}"/>
          </ac:picMkLst>
        </pc:picChg>
      </pc:sldChg>
      <pc:sldChg chg="addSp modSp add mod">
        <pc:chgData name="Rafael Elias Mundaray Mago" userId="5544e1fb-a5fb-4638-9af6-724958484da4" providerId="ADAL" clId="{5504A4DA-90E0-44B1-AE41-82602CEB6BF8}" dt="2024-09-02T16:37:15.851" v="787" actId="1076"/>
        <pc:sldMkLst>
          <pc:docMk/>
          <pc:sldMk cId="1726318424" sldId="814"/>
        </pc:sldMkLst>
        <pc:spChg chg="mod">
          <ac:chgData name="Rafael Elias Mundaray Mago" userId="5544e1fb-a5fb-4638-9af6-724958484da4" providerId="ADAL" clId="{5504A4DA-90E0-44B1-AE41-82602CEB6BF8}" dt="2024-09-02T16:29:13.718" v="781" actId="20577"/>
          <ac:spMkLst>
            <pc:docMk/>
            <pc:sldMk cId="1726318424" sldId="814"/>
            <ac:spMk id="3" creationId="{FA55110A-9A1B-306C-6BF0-2DD4B1B6F3CD}"/>
          </ac:spMkLst>
        </pc:spChg>
        <pc:spChg chg="mod">
          <ac:chgData name="Rafael Elias Mundaray Mago" userId="5544e1fb-a5fb-4638-9af6-724958484da4" providerId="ADAL" clId="{5504A4DA-90E0-44B1-AE41-82602CEB6BF8}" dt="2024-09-02T15:36:50.979" v="524" actId="20577"/>
          <ac:spMkLst>
            <pc:docMk/>
            <pc:sldMk cId="1726318424" sldId="814"/>
            <ac:spMk id="12" creationId="{91EF7512-0526-028E-0228-CF4ACB8BB732}"/>
          </ac:spMkLst>
        </pc:spChg>
        <pc:spChg chg="mod">
          <ac:chgData name="Rafael Elias Mundaray Mago" userId="5544e1fb-a5fb-4638-9af6-724958484da4" providerId="ADAL" clId="{5504A4DA-90E0-44B1-AE41-82602CEB6BF8}" dt="2024-09-02T15:36:43.408" v="516" actId="20577"/>
          <ac:spMkLst>
            <pc:docMk/>
            <pc:sldMk cId="1726318424" sldId="814"/>
            <ac:spMk id="13" creationId="{04677B1B-B3E5-C686-159B-39D8FA50CB11}"/>
          </ac:spMkLst>
        </pc:spChg>
        <pc:graphicFrameChg chg="add mod">
          <ac:chgData name="Rafael Elias Mundaray Mago" userId="5544e1fb-a5fb-4638-9af6-724958484da4" providerId="ADAL" clId="{5504A4DA-90E0-44B1-AE41-82602CEB6BF8}" dt="2024-09-02T16:23:24.104" v="759" actId="14100"/>
          <ac:graphicFrameMkLst>
            <pc:docMk/>
            <pc:sldMk cId="1726318424" sldId="814"/>
            <ac:graphicFrameMk id="2" creationId="{0B2A31E8-1820-433E-B918-E61C2AC7DA2E}"/>
          </ac:graphicFrameMkLst>
        </pc:graphicFrameChg>
        <pc:picChg chg="add mod">
          <ac:chgData name="Rafael Elias Mundaray Mago" userId="5544e1fb-a5fb-4638-9af6-724958484da4" providerId="ADAL" clId="{5504A4DA-90E0-44B1-AE41-82602CEB6BF8}" dt="2024-09-02T16:37:15.851" v="787" actId="1076"/>
          <ac:picMkLst>
            <pc:docMk/>
            <pc:sldMk cId="1726318424" sldId="814"/>
            <ac:picMk id="5" creationId="{CA92F100-CA11-1717-B0BB-F37013BD7469}"/>
          </ac:picMkLst>
        </pc:picChg>
      </pc:sldChg>
    </pc:docChg>
  </pc:docChgLst>
  <pc:docChgLst>
    <pc:chgData name="Rafael Elias Mundaray Mago" userId="5544e1fb-a5fb-4638-9af6-724958484da4" providerId="ADAL" clId="{4E84C16C-299C-41F5-A27D-65D746947F9F}"/>
    <pc:docChg chg="modSld">
      <pc:chgData name="Rafael Elias Mundaray Mago" userId="5544e1fb-a5fb-4638-9af6-724958484da4" providerId="ADAL" clId="{4E84C16C-299C-41F5-A27D-65D746947F9F}" dt="2024-09-11T16:09:13.288" v="18" actId="1076"/>
      <pc:docMkLst>
        <pc:docMk/>
      </pc:docMkLst>
      <pc:sldChg chg="addSp modSp mod">
        <pc:chgData name="Rafael Elias Mundaray Mago" userId="5544e1fb-a5fb-4638-9af6-724958484da4" providerId="ADAL" clId="{4E84C16C-299C-41F5-A27D-65D746947F9F}" dt="2024-09-11T16:09:13.288" v="18" actId="1076"/>
        <pc:sldMkLst>
          <pc:docMk/>
          <pc:sldMk cId="3165238950" sldId="721"/>
        </pc:sldMkLst>
        <pc:picChg chg="mod">
          <ac:chgData name="Rafael Elias Mundaray Mago" userId="5544e1fb-a5fb-4638-9af6-724958484da4" providerId="ADAL" clId="{4E84C16C-299C-41F5-A27D-65D746947F9F}" dt="2024-09-11T16:08:25.473" v="15" actId="1076"/>
          <ac:picMkLst>
            <pc:docMk/>
            <pc:sldMk cId="3165238950" sldId="721"/>
            <ac:picMk id="3" creationId="{B43875E8-3C60-4261-B786-7353CAC88100}"/>
          </ac:picMkLst>
        </pc:picChg>
        <pc:picChg chg="add mod">
          <ac:chgData name="Rafael Elias Mundaray Mago" userId="5544e1fb-a5fb-4638-9af6-724958484da4" providerId="ADAL" clId="{4E84C16C-299C-41F5-A27D-65D746947F9F}" dt="2024-09-11T16:05:36.353" v="2" actId="1076"/>
          <ac:picMkLst>
            <pc:docMk/>
            <pc:sldMk cId="3165238950" sldId="721"/>
            <ac:picMk id="14" creationId="{31612AE9-E851-5978-4869-D6003CFF2552}"/>
          </ac:picMkLst>
        </pc:picChg>
        <pc:picChg chg="mod">
          <ac:chgData name="Rafael Elias Mundaray Mago" userId="5544e1fb-a5fb-4638-9af6-724958484da4" providerId="ADAL" clId="{4E84C16C-299C-41F5-A27D-65D746947F9F}" dt="2024-09-11T16:08:03.832" v="14" actId="1076"/>
          <ac:picMkLst>
            <pc:docMk/>
            <pc:sldMk cId="3165238950" sldId="721"/>
            <ac:picMk id="16" creationId="{5C30D4D8-4F6E-B997-D4E6-F762FFB18A78}"/>
          </ac:picMkLst>
        </pc:picChg>
        <pc:picChg chg="add mod">
          <ac:chgData name="Rafael Elias Mundaray Mago" userId="5544e1fb-a5fb-4638-9af6-724958484da4" providerId="ADAL" clId="{4E84C16C-299C-41F5-A27D-65D746947F9F}" dt="2024-09-11T16:06:18.402" v="5" actId="1076"/>
          <ac:picMkLst>
            <pc:docMk/>
            <pc:sldMk cId="3165238950" sldId="721"/>
            <ac:picMk id="17" creationId="{6E331E33-8DDC-D47D-D23A-F3CA60B51C3D}"/>
          </ac:picMkLst>
        </pc:picChg>
        <pc:picChg chg="add mod">
          <ac:chgData name="Rafael Elias Mundaray Mago" userId="5544e1fb-a5fb-4638-9af6-724958484da4" providerId="ADAL" clId="{4E84C16C-299C-41F5-A27D-65D746947F9F}" dt="2024-09-11T16:07:12.105" v="8" actId="1076"/>
          <ac:picMkLst>
            <pc:docMk/>
            <pc:sldMk cId="3165238950" sldId="721"/>
            <ac:picMk id="19" creationId="{501D7A5F-B999-A91C-ACE9-4247A2DB07BF}"/>
          </ac:picMkLst>
        </pc:picChg>
        <pc:picChg chg="add mod">
          <ac:chgData name="Rafael Elias Mundaray Mago" userId="5544e1fb-a5fb-4638-9af6-724958484da4" providerId="ADAL" clId="{4E84C16C-299C-41F5-A27D-65D746947F9F}" dt="2024-09-11T16:09:13.288" v="18" actId="1076"/>
          <ac:picMkLst>
            <pc:docMk/>
            <pc:sldMk cId="3165238950" sldId="721"/>
            <ac:picMk id="25" creationId="{1DACC1A8-AC24-8CDC-EC5F-9D139EE57C80}"/>
          </ac:picMkLst>
        </pc:picChg>
      </pc:sldChg>
    </pc:docChg>
  </pc:docChgLst>
  <pc:docChgLst>
    <pc:chgData name="Mario Ruedas Racines" userId="c80df098-6526-4394-817a-79ac6475d945" providerId="ADAL" clId="{6BC2DB66-D008-4C2E-BD8D-3FB882A4F3AA}"/>
    <pc:docChg chg="undo custSel modSld">
      <pc:chgData name="Mario Ruedas Racines" userId="c80df098-6526-4394-817a-79ac6475d945" providerId="ADAL" clId="{6BC2DB66-D008-4C2E-BD8D-3FB882A4F3AA}" dt="2024-09-17T14:29:09.365" v="308" actId="1076"/>
      <pc:docMkLst>
        <pc:docMk/>
      </pc:docMkLst>
      <pc:sldChg chg="modSp mod">
        <pc:chgData name="Mario Ruedas Racines" userId="c80df098-6526-4394-817a-79ac6475d945" providerId="ADAL" clId="{6BC2DB66-D008-4C2E-BD8D-3FB882A4F3AA}" dt="2024-09-17T14:13:31.517" v="298" actId="1076"/>
        <pc:sldMkLst>
          <pc:docMk/>
          <pc:sldMk cId="3157999654" sldId="460"/>
        </pc:sldMkLst>
        <pc:graphicFrameChg chg="mod modGraphic">
          <ac:chgData name="Mario Ruedas Racines" userId="c80df098-6526-4394-817a-79ac6475d945" providerId="ADAL" clId="{6BC2DB66-D008-4C2E-BD8D-3FB882A4F3AA}" dt="2024-09-17T13:55:29.152" v="287" actId="20577"/>
          <ac:graphicFrameMkLst>
            <pc:docMk/>
            <pc:sldMk cId="3157999654" sldId="460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6BC2DB66-D008-4C2E-BD8D-3FB882A4F3AA}" dt="2024-09-17T14:13:31.517" v="298" actId="1076"/>
          <ac:picMkLst>
            <pc:docMk/>
            <pc:sldMk cId="3157999654" sldId="460"/>
            <ac:picMk id="2" creationId="{ADD7C00E-5633-DE9C-EB4E-B8D12F6EE01A}"/>
          </ac:picMkLst>
        </pc:picChg>
        <pc:picChg chg="mod">
          <ac:chgData name="Mario Ruedas Racines" userId="c80df098-6526-4394-817a-79ac6475d945" providerId="ADAL" clId="{6BC2DB66-D008-4C2E-BD8D-3FB882A4F3AA}" dt="2024-09-17T13:53:36.836" v="271" actId="1076"/>
          <ac:picMkLst>
            <pc:docMk/>
            <pc:sldMk cId="3157999654" sldId="460"/>
            <ac:picMk id="5" creationId="{00000000-0000-0000-0000-000000000000}"/>
          </ac:picMkLst>
        </pc:picChg>
        <pc:picChg chg="mod">
          <ac:chgData name="Mario Ruedas Racines" userId="c80df098-6526-4394-817a-79ac6475d945" providerId="ADAL" clId="{6BC2DB66-D008-4C2E-BD8D-3FB882A4F3AA}" dt="2024-09-17T13:55:33.819" v="296" actId="1037"/>
          <ac:picMkLst>
            <pc:docMk/>
            <pc:sldMk cId="3157999654" sldId="460"/>
            <ac:picMk id="9" creationId="{7B6B997C-9DBB-8915-D966-011F894908F0}"/>
          </ac:picMkLst>
        </pc:picChg>
        <pc:picChg chg="mod">
          <ac:chgData name="Mario Ruedas Racines" userId="c80df098-6526-4394-817a-79ac6475d945" providerId="ADAL" clId="{6BC2DB66-D008-4C2E-BD8D-3FB882A4F3AA}" dt="2024-09-17T14:13:28.691" v="297" actId="1076"/>
          <ac:picMkLst>
            <pc:docMk/>
            <pc:sldMk cId="3157999654" sldId="460"/>
            <ac:picMk id="11" creationId="{34D81CF4-7C60-7958-1311-81172544856F}"/>
          </ac:picMkLst>
        </pc:picChg>
      </pc:sldChg>
      <pc:sldChg chg="modSp mod">
        <pc:chgData name="Mario Ruedas Racines" userId="c80df098-6526-4394-817a-79ac6475d945" providerId="ADAL" clId="{6BC2DB66-D008-4C2E-BD8D-3FB882A4F3AA}" dt="2024-09-17T13:45:21.633" v="1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6BC2DB66-D008-4C2E-BD8D-3FB882A4F3AA}" dt="2024-09-17T13:45:21.633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6BC2DB66-D008-4C2E-BD8D-3FB882A4F3AA}" dt="2024-09-17T14:24:10.064" v="300" actId="21"/>
        <pc:sldMkLst>
          <pc:docMk/>
          <pc:sldMk cId="2652692326" sldId="644"/>
        </pc:sldMkLst>
        <pc:spChg chg="mod">
          <ac:chgData name="Mario Ruedas Racines" userId="c80df098-6526-4394-817a-79ac6475d945" providerId="ADAL" clId="{6BC2DB66-D008-4C2E-BD8D-3FB882A4F3AA}" dt="2024-09-17T13:45:26.143" v="3" actId="20577"/>
          <ac:spMkLst>
            <pc:docMk/>
            <pc:sldMk cId="2652692326" sldId="644"/>
            <ac:spMk id="60" creationId="{CA5A9BB9-471E-46DF-ACAE-C47B2B1A6F7D}"/>
          </ac:spMkLst>
        </pc:spChg>
        <pc:picChg chg="add mod">
          <ac:chgData name="Mario Ruedas Racines" userId="c80df098-6526-4394-817a-79ac6475d945" providerId="ADAL" clId="{6BC2DB66-D008-4C2E-BD8D-3FB882A4F3AA}" dt="2024-09-17T13:45:51.375" v="14" actId="1037"/>
          <ac:picMkLst>
            <pc:docMk/>
            <pc:sldMk cId="2652692326" sldId="644"/>
            <ac:picMk id="5" creationId="{57315A2A-C3AC-FF22-4782-B2DB0D1BE913}"/>
          </ac:picMkLst>
        </pc:picChg>
        <pc:picChg chg="del">
          <ac:chgData name="Mario Ruedas Racines" userId="c80df098-6526-4394-817a-79ac6475d945" providerId="ADAL" clId="{6BC2DB66-D008-4C2E-BD8D-3FB882A4F3AA}" dt="2024-09-17T13:45:47.104" v="7" actId="478"/>
          <ac:picMkLst>
            <pc:docMk/>
            <pc:sldMk cId="2652692326" sldId="644"/>
            <ac:picMk id="8" creationId="{706E9F03-6F9F-217E-6B94-36C4255A3A8D}"/>
          </ac:picMkLst>
        </pc:picChg>
        <pc:picChg chg="add del mod">
          <ac:chgData name="Mario Ruedas Racines" userId="c80df098-6526-4394-817a-79ac6475d945" providerId="ADAL" clId="{6BC2DB66-D008-4C2E-BD8D-3FB882A4F3AA}" dt="2024-09-17T14:24:10.064" v="300" actId="21"/>
          <ac:picMkLst>
            <pc:docMk/>
            <pc:sldMk cId="2652692326" sldId="644"/>
            <ac:picMk id="10" creationId="{6C065C8D-C259-165E-464D-3DFD14541379}"/>
          </ac:picMkLst>
        </pc:picChg>
      </pc:sldChg>
      <pc:sldChg chg="modSp mod">
        <pc:chgData name="Mario Ruedas Racines" userId="c80df098-6526-4394-817a-79ac6475d945" providerId="ADAL" clId="{6BC2DB66-D008-4C2E-BD8D-3FB882A4F3AA}" dt="2024-09-17T13:53:20.054" v="265"/>
        <pc:sldMkLst>
          <pc:docMk/>
          <pc:sldMk cId="3927830398" sldId="648"/>
        </pc:sldMkLst>
        <pc:grpChg chg="mod">
          <ac:chgData name="Mario Ruedas Racines" userId="c80df098-6526-4394-817a-79ac6475d945" providerId="ADAL" clId="{6BC2DB66-D008-4C2E-BD8D-3FB882A4F3AA}" dt="2024-09-17T13:52:31.627" v="245" actId="1076"/>
          <ac:grpSpMkLst>
            <pc:docMk/>
            <pc:sldMk cId="3927830398" sldId="648"/>
            <ac:grpSpMk id="16" creationId="{4B45741A-46B1-9725-63AD-E150966F33D8}"/>
          </ac:grpSpMkLst>
        </pc:grpChg>
        <pc:grpChg chg="mod">
          <ac:chgData name="Mario Ruedas Racines" userId="c80df098-6526-4394-817a-79ac6475d945" providerId="ADAL" clId="{6BC2DB66-D008-4C2E-BD8D-3FB882A4F3AA}" dt="2024-09-17T13:52:35.449" v="251" actId="1038"/>
          <ac:grpSpMkLst>
            <pc:docMk/>
            <pc:sldMk cId="3927830398" sldId="648"/>
            <ac:grpSpMk id="23" creationId="{4B94437F-0D2E-B53D-C59E-007B78035ADB}"/>
          </ac:grpSpMkLst>
        </pc:grpChg>
        <pc:graphicFrameChg chg="mod modGraphic">
          <ac:chgData name="Mario Ruedas Racines" userId="c80df098-6526-4394-817a-79ac6475d945" providerId="ADAL" clId="{6BC2DB66-D008-4C2E-BD8D-3FB882A4F3AA}" dt="2024-09-17T13:53:20.054" v="265"/>
          <ac:graphicFrameMkLst>
            <pc:docMk/>
            <pc:sldMk cId="3927830398" sldId="648"/>
            <ac:graphicFrameMk id="15" creationId="{AAED78A7-17CA-23EA-0062-74CA0FDA2F48}"/>
          </ac:graphicFrameMkLst>
        </pc:graphicFrameChg>
        <pc:picChg chg="mod">
          <ac:chgData name="Mario Ruedas Racines" userId="c80df098-6526-4394-817a-79ac6475d945" providerId="ADAL" clId="{6BC2DB66-D008-4C2E-BD8D-3FB882A4F3AA}" dt="2024-09-17T13:52:59.653" v="260" actId="1076"/>
          <ac:picMkLst>
            <pc:docMk/>
            <pc:sldMk cId="3927830398" sldId="648"/>
            <ac:picMk id="3" creationId="{653D2D10-7E64-0842-C525-02DB7F34B365}"/>
          </ac:picMkLst>
        </pc:picChg>
        <pc:picChg chg="mod">
          <ac:chgData name="Mario Ruedas Racines" userId="c80df098-6526-4394-817a-79ac6475d945" providerId="ADAL" clId="{6BC2DB66-D008-4C2E-BD8D-3FB882A4F3AA}" dt="2024-09-17T13:53:10.945" v="264" actId="1036"/>
          <ac:picMkLst>
            <pc:docMk/>
            <pc:sldMk cId="3927830398" sldId="648"/>
            <ac:picMk id="5" creationId="{A2699A7F-F156-0E29-0012-E1F0C9C45A31}"/>
          </ac:picMkLst>
        </pc:picChg>
        <pc:picChg chg="mod">
          <ac:chgData name="Mario Ruedas Racines" userId="c80df098-6526-4394-817a-79ac6475d945" providerId="ADAL" clId="{6BC2DB66-D008-4C2E-BD8D-3FB882A4F3AA}" dt="2024-09-17T13:52:47.437" v="258" actId="1038"/>
          <ac:picMkLst>
            <pc:docMk/>
            <pc:sldMk cId="3927830398" sldId="648"/>
            <ac:picMk id="17" creationId="{832E5549-96FA-D5B7-7AE2-EACB5239F710}"/>
          </ac:picMkLst>
        </pc:picChg>
      </pc:sldChg>
      <pc:sldChg chg="modSp">
        <pc:chgData name="Mario Ruedas Racines" userId="c80df098-6526-4394-817a-79ac6475d945" providerId="ADAL" clId="{6BC2DB66-D008-4C2E-BD8D-3FB882A4F3AA}" dt="2024-09-17T13:53:53.981" v="273"/>
        <pc:sldMkLst>
          <pc:docMk/>
          <pc:sldMk cId="3046227614" sldId="650"/>
        </pc:sldMkLst>
        <pc:graphicFrameChg chg="mod">
          <ac:chgData name="Mario Ruedas Racines" userId="c80df098-6526-4394-817a-79ac6475d945" providerId="ADAL" clId="{6BC2DB66-D008-4C2E-BD8D-3FB882A4F3AA}" dt="2024-09-17T13:53:53.981" v="273"/>
          <ac:graphicFrameMkLst>
            <pc:docMk/>
            <pc:sldMk cId="3046227614" sldId="650"/>
            <ac:graphicFrameMk id="6" creationId="{00000000-0000-0000-0000-000000000000}"/>
          </ac:graphicFrameMkLst>
        </pc:graphicFrameChg>
      </pc:sldChg>
      <pc:sldChg chg="modSp mod">
        <pc:chgData name="Mario Ruedas Racines" userId="c80df098-6526-4394-817a-79ac6475d945" providerId="ADAL" clId="{6BC2DB66-D008-4C2E-BD8D-3FB882A4F3AA}" dt="2024-09-17T13:55:17.871" v="286" actId="1035"/>
        <pc:sldMkLst>
          <pc:docMk/>
          <pc:sldMk cId="3368397837" sldId="651"/>
        </pc:sldMkLst>
        <pc:graphicFrameChg chg="mod">
          <ac:chgData name="Mario Ruedas Racines" userId="c80df098-6526-4394-817a-79ac6475d945" providerId="ADAL" clId="{6BC2DB66-D008-4C2E-BD8D-3FB882A4F3AA}" dt="2024-09-17T13:55:12.025" v="278" actId="1037"/>
          <ac:graphicFrameMkLst>
            <pc:docMk/>
            <pc:sldMk cId="3368397837" sldId="651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6BC2DB66-D008-4C2E-BD8D-3FB882A4F3AA}" dt="2024-09-17T13:55:17.871" v="286" actId="1035"/>
          <ac:picMkLst>
            <pc:docMk/>
            <pc:sldMk cId="3368397837" sldId="651"/>
            <ac:picMk id="15" creationId="{30D54477-F0C8-72EE-4DAB-25875B64F065}"/>
          </ac:picMkLst>
        </pc:picChg>
      </pc:sldChg>
      <pc:sldChg chg="addSp delSp modSp mod">
        <pc:chgData name="Mario Ruedas Racines" userId="c80df098-6526-4394-817a-79ac6475d945" providerId="ADAL" clId="{6BC2DB66-D008-4C2E-BD8D-3FB882A4F3AA}" dt="2024-09-17T14:29:09.365" v="308" actId="1076"/>
        <pc:sldMkLst>
          <pc:docMk/>
          <pc:sldMk cId="339292770" sldId="716"/>
        </pc:sldMkLst>
        <pc:spChg chg="mod">
          <ac:chgData name="Mario Ruedas Racines" userId="c80df098-6526-4394-817a-79ac6475d945" providerId="ADAL" clId="{6BC2DB66-D008-4C2E-BD8D-3FB882A4F3AA}" dt="2024-09-17T13:47:53.783" v="39" actId="20577"/>
          <ac:spMkLst>
            <pc:docMk/>
            <pc:sldMk cId="339292770" sldId="716"/>
            <ac:spMk id="65" creationId="{00000000-0000-0000-0000-000000000000}"/>
          </ac:spMkLst>
        </pc:spChg>
        <pc:graphicFrameChg chg="modGraphic">
          <ac:chgData name="Mario Ruedas Racines" userId="c80df098-6526-4394-817a-79ac6475d945" providerId="ADAL" clId="{6BC2DB66-D008-4C2E-BD8D-3FB882A4F3AA}" dt="2024-09-17T13:52:07.396" v="244" actId="20577"/>
          <ac:graphicFrameMkLst>
            <pc:docMk/>
            <pc:sldMk cId="339292770" sldId="716"/>
            <ac:graphicFrameMk id="34" creationId="{594314D5-D5C6-4C89-9EAB-593FEF3432E0}"/>
          </ac:graphicFrameMkLst>
        </pc:graphicFrameChg>
        <pc:picChg chg="add mod">
          <ac:chgData name="Mario Ruedas Racines" userId="c80df098-6526-4394-817a-79ac6475d945" providerId="ADAL" clId="{6BC2DB66-D008-4C2E-BD8D-3FB882A4F3AA}" dt="2024-09-17T13:48:21.068" v="48" actId="1076"/>
          <ac:picMkLst>
            <pc:docMk/>
            <pc:sldMk cId="339292770" sldId="716"/>
            <ac:picMk id="3" creationId="{90A125B3-7158-1397-0B0E-E28C33E7F2C5}"/>
          </ac:picMkLst>
        </pc:picChg>
        <pc:picChg chg="add mod">
          <ac:chgData name="Mario Ruedas Racines" userId="c80df098-6526-4394-817a-79ac6475d945" providerId="ADAL" clId="{6BC2DB66-D008-4C2E-BD8D-3FB882A4F3AA}" dt="2024-09-17T13:48:13.303" v="47" actId="1076"/>
          <ac:picMkLst>
            <pc:docMk/>
            <pc:sldMk cId="339292770" sldId="716"/>
            <ac:picMk id="4" creationId="{2D6B36F3-2825-F6FF-5458-9EF9712A4BC4}"/>
          </ac:picMkLst>
        </pc:picChg>
        <pc:picChg chg="add mod">
          <ac:chgData name="Mario Ruedas Racines" userId="c80df098-6526-4394-817a-79ac6475d945" providerId="ADAL" clId="{6BC2DB66-D008-4C2E-BD8D-3FB882A4F3AA}" dt="2024-09-17T13:49:39.628" v="52" actId="1076"/>
          <ac:picMkLst>
            <pc:docMk/>
            <pc:sldMk cId="339292770" sldId="716"/>
            <ac:picMk id="8" creationId="{7EFCFE7A-82A1-78DE-36ED-297F5A570EFD}"/>
          </ac:picMkLst>
        </pc:picChg>
        <pc:picChg chg="add mod ord">
          <ac:chgData name="Mario Ruedas Racines" userId="c80df098-6526-4394-817a-79ac6475d945" providerId="ADAL" clId="{6BC2DB66-D008-4C2E-BD8D-3FB882A4F3AA}" dt="2024-09-17T14:25:01.425" v="307" actId="167"/>
          <ac:picMkLst>
            <pc:docMk/>
            <pc:sldMk cId="339292770" sldId="716"/>
            <ac:picMk id="11" creationId="{6C065C8D-C259-165E-464D-3DFD14541379}"/>
          </ac:picMkLst>
        </pc:picChg>
        <pc:picChg chg="del">
          <ac:chgData name="Mario Ruedas Racines" userId="c80df098-6526-4394-817a-79ac6475d945" providerId="ADAL" clId="{6BC2DB66-D008-4C2E-BD8D-3FB882A4F3AA}" dt="2024-09-17T14:24:53.662" v="305" actId="478"/>
          <ac:picMkLst>
            <pc:docMk/>
            <pc:sldMk cId="339292770" sldId="716"/>
            <ac:picMk id="12" creationId="{4CEC77C9-F703-E569-04F1-E580ABB676B7}"/>
          </ac:picMkLst>
        </pc:picChg>
        <pc:picChg chg="add del mod">
          <ac:chgData name="Mario Ruedas Racines" userId="c80df098-6526-4394-817a-79ac6475d945" providerId="ADAL" clId="{6BC2DB66-D008-4C2E-BD8D-3FB882A4F3AA}" dt="2024-09-17T13:49:44.556" v="55" actId="1076"/>
          <ac:picMkLst>
            <pc:docMk/>
            <pc:sldMk cId="339292770" sldId="716"/>
            <ac:picMk id="17" creationId="{92C56DD0-375E-D3E3-E828-82C27E980E63}"/>
          </ac:picMkLst>
        </pc:picChg>
        <pc:picChg chg="mod">
          <ac:chgData name="Mario Ruedas Racines" userId="c80df098-6526-4394-817a-79ac6475d945" providerId="ADAL" clId="{6BC2DB66-D008-4C2E-BD8D-3FB882A4F3AA}" dt="2024-09-17T13:49:46.111" v="56" actId="1076"/>
          <ac:picMkLst>
            <pc:docMk/>
            <pc:sldMk cId="339292770" sldId="716"/>
            <ac:picMk id="29" creationId="{CC3D2087-66F2-7FF2-2A6B-703A717E7247}"/>
          </ac:picMkLst>
        </pc:picChg>
        <pc:picChg chg="mod">
          <ac:chgData name="Mario Ruedas Racines" userId="c80df098-6526-4394-817a-79ac6475d945" providerId="ADAL" clId="{6BC2DB66-D008-4C2E-BD8D-3FB882A4F3AA}" dt="2024-09-17T14:29:09.365" v="308" actId="1076"/>
          <ac:picMkLst>
            <pc:docMk/>
            <pc:sldMk cId="339292770" sldId="716"/>
            <ac:picMk id="31" creationId="{0AC659AE-334F-0F69-11EC-78FB9C582A78}"/>
          </ac:picMkLst>
        </pc:picChg>
      </pc:sldChg>
    </pc:docChg>
  </pc:docChgLst>
  <pc:docChgLst>
    <pc:chgData name="Cielo Diaz" userId="S::cielo.diaz@undp.org::7d7c5770-d55c-41b5-bc20-b6e83749b3ce" providerId="AD" clId="Web-{4D02321A-17FF-598E-62B3-1E7B956DA6DA}"/>
    <pc:docChg chg="modSld">
      <pc:chgData name="Cielo Diaz" userId="S::cielo.diaz@undp.org::7d7c5770-d55c-41b5-bc20-b6e83749b3ce" providerId="AD" clId="Web-{4D02321A-17FF-598E-62B3-1E7B956DA6DA}" dt="2024-08-21T16:51:54.166" v="1"/>
      <pc:docMkLst>
        <pc:docMk/>
      </pc:docMkLst>
      <pc:sldChg chg="modSp">
        <pc:chgData name="Cielo Diaz" userId="S::cielo.diaz@undp.org::7d7c5770-d55c-41b5-bc20-b6e83749b3ce" providerId="AD" clId="Web-{4D02321A-17FF-598E-62B3-1E7B956DA6DA}" dt="2024-08-21T16:51:54.166" v="1"/>
        <pc:sldMkLst>
          <pc:docMk/>
          <pc:sldMk cId="339292770" sldId="716"/>
        </pc:sldMkLst>
        <pc:graphicFrameChg chg="mod modGraphic">
          <ac:chgData name="Cielo Diaz" userId="S::cielo.diaz@undp.org::7d7c5770-d55c-41b5-bc20-b6e83749b3ce" providerId="AD" clId="Web-{4D02321A-17FF-598E-62B3-1E7B956DA6DA}" dt="2024-08-21T16:51:54.166" v="1"/>
          <ac:graphicFrameMkLst>
            <pc:docMk/>
            <pc:sldMk cId="339292770" sldId="716"/>
            <ac:graphicFrameMk id="34" creationId="{594314D5-D5C6-4C89-9EAB-593FEF3432E0}"/>
          </ac:graphicFrameMkLst>
        </pc:graphicFrameChg>
      </pc:sldChg>
    </pc:docChg>
  </pc:docChgLst>
  <pc:docChgLst>
    <pc:chgData name="Diana Castaneda" userId="7b44afa0-e4de-462a-9df6-46a80899ffce" providerId="ADAL" clId="{5DF4D2E6-EBD3-4FAA-9904-4735FB1E2A32}"/>
    <pc:docChg chg="undo custSel addSld delSld modSld">
      <pc:chgData name="Diana Castaneda" userId="7b44afa0-e4de-462a-9df6-46a80899ffce" providerId="ADAL" clId="{5DF4D2E6-EBD3-4FAA-9904-4735FB1E2A32}" dt="2024-08-05T16:21:48.103" v="890" actId="27918"/>
      <pc:docMkLst>
        <pc:docMk/>
      </pc:docMkLst>
      <pc:sldChg chg="modSp mod">
        <pc:chgData name="Diana Castaneda" userId="7b44afa0-e4de-462a-9df6-46a80899ffce" providerId="ADAL" clId="{5DF4D2E6-EBD3-4FAA-9904-4735FB1E2A32}" dt="2024-08-05T14:11:38.501" v="1" actId="20577"/>
        <pc:sldMkLst>
          <pc:docMk/>
          <pc:sldMk cId="1401720506" sldId="610"/>
        </pc:sldMkLst>
        <pc:spChg chg="mod">
          <ac:chgData name="Diana Castaneda" userId="7b44afa0-e4de-462a-9df6-46a80899ffce" providerId="ADAL" clId="{5DF4D2E6-EBD3-4FAA-9904-4735FB1E2A32}" dt="2024-08-05T14:11:38.501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5DF4D2E6-EBD3-4FAA-9904-4735FB1E2A32}" dt="2024-08-05T15:34:10.862" v="679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5DF4D2E6-EBD3-4FAA-9904-4735FB1E2A32}" dt="2024-08-05T15:33:36.320" v="671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5DF4D2E6-EBD3-4FAA-9904-4735FB1E2A32}" dt="2024-08-05T15:34:10.862" v="679" actId="20577"/>
          <ac:spMkLst>
            <pc:docMk/>
            <pc:sldMk cId="1745903853" sldId="688"/>
            <ac:spMk id="4" creationId="{48F9ECED-45ED-A3D2-072D-DCFB9B599A7E}"/>
          </ac:spMkLst>
        </pc:spChg>
        <pc:picChg chg="add mod">
          <ac:chgData name="Diana Castaneda" userId="7b44afa0-e4de-462a-9df6-46a80899ffce" providerId="ADAL" clId="{5DF4D2E6-EBD3-4FAA-9904-4735FB1E2A32}" dt="2024-08-05T15:33:31.707" v="665" actId="1076"/>
          <ac:picMkLst>
            <pc:docMk/>
            <pc:sldMk cId="1745903853" sldId="688"/>
            <ac:picMk id="2" creationId="{C43B8E7B-8F3F-F465-BC80-F4A6B8E85910}"/>
          </ac:picMkLst>
        </pc:picChg>
        <pc:picChg chg="add mod">
          <ac:chgData name="Diana Castaneda" userId="7b44afa0-e4de-462a-9df6-46a80899ffce" providerId="ADAL" clId="{5DF4D2E6-EBD3-4FAA-9904-4735FB1E2A32}" dt="2024-08-05T15:34:05.708" v="675" actId="1076"/>
          <ac:picMkLst>
            <pc:docMk/>
            <pc:sldMk cId="1745903853" sldId="688"/>
            <ac:picMk id="6" creationId="{2555CF10-7C4B-E475-FEB6-E978F7981107}"/>
          </ac:picMkLst>
        </pc:picChg>
        <pc:picChg chg="del">
          <ac:chgData name="Diana Castaneda" userId="7b44afa0-e4de-462a-9df6-46a80899ffce" providerId="ADAL" clId="{5DF4D2E6-EBD3-4FAA-9904-4735FB1E2A32}" dt="2024-08-05T15:33:23.373" v="662" actId="478"/>
          <ac:picMkLst>
            <pc:docMk/>
            <pc:sldMk cId="1745903853" sldId="688"/>
            <ac:picMk id="1026" creationId="{F1D01C82-3B36-0FC4-3329-EEED9D8E47C0}"/>
          </ac:picMkLst>
        </pc:picChg>
        <pc:picChg chg="del">
          <ac:chgData name="Diana Castaneda" userId="7b44afa0-e4de-462a-9df6-46a80899ffce" providerId="ADAL" clId="{5DF4D2E6-EBD3-4FAA-9904-4735FB1E2A32}" dt="2024-08-05T15:33:56.380" v="672" actId="478"/>
          <ac:picMkLst>
            <pc:docMk/>
            <pc:sldMk cId="1745903853" sldId="688"/>
            <ac:picMk id="1028" creationId="{4221426A-23A1-150B-F8B0-8D31028A287D}"/>
          </ac:picMkLst>
        </pc:picChg>
      </pc:sldChg>
      <pc:sldChg chg="addSp delSp modSp mod">
        <pc:chgData name="Diana Castaneda" userId="7b44afa0-e4de-462a-9df6-46a80899ffce" providerId="ADAL" clId="{5DF4D2E6-EBD3-4FAA-9904-4735FB1E2A32}" dt="2024-08-05T16:20:40.359" v="889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5DF4D2E6-EBD3-4FAA-9904-4735FB1E2A32}" dt="2024-08-05T15:34:50.348" v="697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5DF4D2E6-EBD3-4FAA-9904-4735FB1E2A32}" dt="2024-08-05T15:41:30.156" v="851" actId="6549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5DF4D2E6-EBD3-4FAA-9904-4735FB1E2A32}" dt="2024-08-05T15:34:43.216" v="691" actId="20577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5DF4D2E6-EBD3-4FAA-9904-4735FB1E2A32}" dt="2024-08-05T15:34:40.142" v="689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5DF4D2E6-EBD3-4FAA-9904-4735FB1E2A32}" dt="2024-08-05T15:57:08.886" v="879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5DF4D2E6-EBD3-4FAA-9904-4735FB1E2A32}" dt="2024-08-05T15:34:55.361" v="701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5DF4D2E6-EBD3-4FAA-9904-4735FB1E2A32}" dt="2024-08-05T15:53:38.223" v="861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5DF4D2E6-EBD3-4FAA-9904-4735FB1E2A32}" dt="2024-08-05T16:20:40.359" v="889" actId="1076"/>
          <ac:picMkLst>
            <pc:docMk/>
            <pc:sldMk cId="3165238950" sldId="721"/>
            <ac:picMk id="4" creationId="{C3BE56D1-9ECE-1CAE-37BC-41C53CDE2321}"/>
          </ac:picMkLst>
        </pc:picChg>
        <pc:picChg chg="del">
          <ac:chgData name="Diana Castaneda" userId="7b44afa0-e4de-462a-9df6-46a80899ffce" providerId="ADAL" clId="{5DF4D2E6-EBD3-4FAA-9904-4735FB1E2A32}" dt="2024-08-05T15:34:13.848" v="680" actId="478"/>
          <ac:picMkLst>
            <pc:docMk/>
            <pc:sldMk cId="3165238950" sldId="721"/>
            <ac:picMk id="14" creationId="{23721F42-6964-51A5-97CA-49FAA66DABA5}"/>
          </ac:picMkLst>
        </pc:picChg>
        <pc:picChg chg="add mod">
          <ac:chgData name="Diana Castaneda" userId="7b44afa0-e4de-462a-9df6-46a80899ffce" providerId="ADAL" clId="{5DF4D2E6-EBD3-4FAA-9904-4735FB1E2A32}" dt="2024-08-05T15:34:35.124" v="687" actId="1076"/>
          <ac:picMkLst>
            <pc:docMk/>
            <pc:sldMk cId="3165238950" sldId="721"/>
            <ac:picMk id="15" creationId="{39D1DE40-806F-0EDC-D3B6-205872B4F042}"/>
          </ac:picMkLst>
        </pc:picChg>
        <pc:picChg chg="del">
          <ac:chgData name="Diana Castaneda" userId="7b44afa0-e4de-462a-9df6-46a80899ffce" providerId="ADAL" clId="{5DF4D2E6-EBD3-4FAA-9904-4735FB1E2A32}" dt="2024-08-05T15:34:14.701" v="681" actId="478"/>
          <ac:picMkLst>
            <pc:docMk/>
            <pc:sldMk cId="3165238950" sldId="721"/>
            <ac:picMk id="18" creationId="{DA5DA57F-EAAE-B1A7-6054-AFB228A3DC3A}"/>
          </ac:picMkLst>
        </pc:picChg>
        <pc:picChg chg="add del mod">
          <ac:chgData name="Diana Castaneda" userId="7b44afa0-e4de-462a-9df6-46a80899ffce" providerId="ADAL" clId="{5DF4D2E6-EBD3-4FAA-9904-4735FB1E2A32}" dt="2024-08-05T15:35:40.674" v="717" actId="478"/>
          <ac:picMkLst>
            <pc:docMk/>
            <pc:sldMk cId="3165238950" sldId="721"/>
            <ac:picMk id="19" creationId="{FB11E5B6-ED6B-60B4-CBC0-84CADAE5E439}"/>
          </ac:picMkLst>
        </pc:picChg>
        <pc:picChg chg="add mod">
          <ac:chgData name="Diana Castaneda" userId="7b44afa0-e4de-462a-9df6-46a80899ffce" providerId="ADAL" clId="{5DF4D2E6-EBD3-4FAA-9904-4735FB1E2A32}" dt="2024-08-05T15:35:39.775" v="716"/>
          <ac:picMkLst>
            <pc:docMk/>
            <pc:sldMk cId="3165238950" sldId="721"/>
            <ac:picMk id="25" creationId="{D3C0AD85-2A86-2A58-FC22-633CE6104627}"/>
          </ac:picMkLst>
        </pc:picChg>
        <pc:picChg chg="add del">
          <ac:chgData name="Diana Castaneda" userId="7b44afa0-e4de-462a-9df6-46a80899ffce" providerId="ADAL" clId="{5DF4D2E6-EBD3-4FAA-9904-4735FB1E2A32}" dt="2024-08-05T15:35:43.134" v="718" actId="478"/>
          <ac:picMkLst>
            <pc:docMk/>
            <pc:sldMk cId="3165238950" sldId="721"/>
            <ac:picMk id="35" creationId="{3591A1FC-D36A-7E46-B93C-210924E99E96}"/>
          </ac:picMkLst>
        </pc:picChg>
        <pc:picChg chg="add mod">
          <ac:chgData name="Diana Castaneda" userId="7b44afa0-e4de-462a-9df6-46a80899ffce" providerId="ADAL" clId="{5DF4D2E6-EBD3-4FAA-9904-4735FB1E2A32}" dt="2024-08-05T15:36:05.083" v="728" actId="1076"/>
          <ac:picMkLst>
            <pc:docMk/>
            <pc:sldMk cId="3165238950" sldId="721"/>
            <ac:picMk id="75" creationId="{7B93B120-B74D-31F2-AC91-EB86359661A8}"/>
          </ac:picMkLst>
        </pc:picChg>
        <pc:picChg chg="del">
          <ac:chgData name="Diana Castaneda" userId="7b44afa0-e4de-462a-9df6-46a80899ffce" providerId="ADAL" clId="{5DF4D2E6-EBD3-4FAA-9904-4735FB1E2A32}" dt="2024-08-05T15:34:57.886" v="702" actId="478"/>
          <ac:picMkLst>
            <pc:docMk/>
            <pc:sldMk cId="3165238950" sldId="721"/>
            <ac:picMk id="77" creationId="{79387F2E-B6FE-3F2E-F9FC-8C10A6A878E2}"/>
          </ac:picMkLst>
        </pc:picChg>
        <pc:picChg chg="mod">
          <ac:chgData name="Diana Castaneda" userId="7b44afa0-e4de-462a-9df6-46a80899ffce" providerId="ADAL" clId="{5DF4D2E6-EBD3-4FAA-9904-4735FB1E2A32}" dt="2024-08-05T15:54:54.437" v="874" actId="1076"/>
          <ac:picMkLst>
            <pc:docMk/>
            <pc:sldMk cId="3165238950" sldId="721"/>
            <ac:picMk id="85" creationId="{99ED35E9-1E9E-4EA0-A45D-EB20B0E1AF59}"/>
          </ac:picMkLst>
        </pc:picChg>
        <pc:picChg chg="add mod">
          <ac:chgData name="Diana Castaneda" userId="7b44afa0-e4de-462a-9df6-46a80899ffce" providerId="ADAL" clId="{5DF4D2E6-EBD3-4FAA-9904-4735FB1E2A32}" dt="2024-08-05T15:36:17.388" v="730" actId="1076"/>
          <ac:picMkLst>
            <pc:docMk/>
            <pc:sldMk cId="3165238950" sldId="721"/>
            <ac:picMk id="86" creationId="{A1220FFF-0284-0472-8DEC-F984B043D6F0}"/>
          </ac:picMkLst>
        </pc:picChg>
      </pc:sldChg>
      <pc:sldChg chg="del">
        <pc:chgData name="Diana Castaneda" userId="7b44afa0-e4de-462a-9df6-46a80899ffce" providerId="ADAL" clId="{5DF4D2E6-EBD3-4FAA-9904-4735FB1E2A32}" dt="2024-08-05T14:11:46.210" v="4" actId="47"/>
        <pc:sldMkLst>
          <pc:docMk/>
          <pc:sldMk cId="306509687" sldId="803"/>
        </pc:sldMkLst>
      </pc:sldChg>
      <pc:sldChg chg="addSp delSp modSp add mod">
        <pc:chgData name="Diana Castaneda" userId="7b44afa0-e4de-462a-9df6-46a80899ffce" providerId="ADAL" clId="{5DF4D2E6-EBD3-4FAA-9904-4735FB1E2A32}" dt="2024-08-05T15:28:31.041" v="599" actId="20577"/>
        <pc:sldMkLst>
          <pc:docMk/>
          <pc:sldMk cId="771474165" sldId="803"/>
        </pc:sldMkLst>
        <pc:spChg chg="mod">
          <ac:chgData name="Diana Castaneda" userId="7b44afa0-e4de-462a-9df6-46a80899ffce" providerId="ADAL" clId="{5DF4D2E6-EBD3-4FAA-9904-4735FB1E2A32}" dt="2024-08-05T15:28:31.041" v="599" actId="20577"/>
          <ac:spMkLst>
            <pc:docMk/>
            <pc:sldMk cId="771474165" sldId="803"/>
            <ac:spMk id="3" creationId="{FA55110A-9A1B-306C-6BF0-2DD4B1B6F3CD}"/>
          </ac:spMkLst>
        </pc:spChg>
        <pc:spChg chg="mod">
          <ac:chgData name="Diana Castaneda" userId="7b44afa0-e4de-462a-9df6-46a80899ffce" providerId="ADAL" clId="{5DF4D2E6-EBD3-4FAA-9904-4735FB1E2A32}" dt="2024-08-05T15:12:28.397" v="45" actId="20577"/>
          <ac:spMkLst>
            <pc:docMk/>
            <pc:sldMk cId="771474165" sldId="803"/>
            <ac:spMk id="12" creationId="{91EF7512-0526-028E-0228-CF4ACB8BB732}"/>
          </ac:spMkLst>
        </pc:spChg>
        <pc:spChg chg="mod">
          <ac:chgData name="Diana Castaneda" userId="7b44afa0-e4de-462a-9df6-46a80899ffce" providerId="ADAL" clId="{5DF4D2E6-EBD3-4FAA-9904-4735FB1E2A32}" dt="2024-08-05T14:12:11.912" v="14" actId="20577"/>
          <ac:spMkLst>
            <pc:docMk/>
            <pc:sldMk cId="771474165" sldId="803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5DF4D2E6-EBD3-4FAA-9904-4735FB1E2A32}" dt="2024-08-05T14:21:34.684" v="18" actId="478"/>
          <ac:graphicFrameMkLst>
            <pc:docMk/>
            <pc:sldMk cId="771474165" sldId="803"/>
            <ac:graphicFrameMk id="2" creationId="{EA304C39-73C1-4718-A081-0752F092AE69}"/>
          </ac:graphicFrameMkLst>
        </pc:graphicFrameChg>
        <pc:graphicFrameChg chg="add mod">
          <ac:chgData name="Diana Castaneda" userId="7b44afa0-e4de-462a-9df6-46a80899ffce" providerId="ADAL" clId="{5DF4D2E6-EBD3-4FAA-9904-4735FB1E2A32}" dt="2024-08-05T14:57:21.473" v="35" actId="1076"/>
          <ac:graphicFrameMkLst>
            <pc:docMk/>
            <pc:sldMk cId="771474165" sldId="803"/>
            <ac:graphicFrameMk id="4" creationId="{752F0220-7B4C-40E4-9A98-35786590672D}"/>
          </ac:graphicFrameMkLst>
        </pc:graphicFrameChg>
        <pc:picChg chg="del">
          <ac:chgData name="Diana Castaneda" userId="7b44afa0-e4de-462a-9df6-46a80899ffce" providerId="ADAL" clId="{5DF4D2E6-EBD3-4FAA-9904-4735FB1E2A32}" dt="2024-08-05T14:12:01.065" v="10" actId="478"/>
          <ac:picMkLst>
            <pc:docMk/>
            <pc:sldMk cId="771474165" sldId="803"/>
            <ac:picMk id="5" creationId="{57718DDC-DB7E-CD3F-2F0D-0CEBD03DDFDF}"/>
          </ac:picMkLst>
        </pc:picChg>
        <pc:picChg chg="add mod">
          <ac:chgData name="Diana Castaneda" userId="7b44afa0-e4de-462a-9df6-46a80899ffce" providerId="ADAL" clId="{5DF4D2E6-EBD3-4FAA-9904-4735FB1E2A32}" dt="2024-08-05T15:26:32.283" v="341" actId="1076"/>
          <ac:picMkLst>
            <pc:docMk/>
            <pc:sldMk cId="771474165" sldId="803"/>
            <ac:picMk id="7" creationId="{53956E1C-6EB3-F119-01A6-068ED9BB1BAF}"/>
          </ac:picMkLst>
        </pc:picChg>
      </pc:sldChg>
      <pc:sldChg chg="addSp delSp modSp add mod">
        <pc:chgData name="Diana Castaneda" userId="7b44afa0-e4de-462a-9df6-46a80899ffce" providerId="ADAL" clId="{5DF4D2E6-EBD3-4FAA-9904-4735FB1E2A32}" dt="2024-08-05T16:21:48.103" v="890" actId="27918"/>
        <pc:sldMkLst>
          <pc:docMk/>
          <pc:sldMk cId="573947048" sldId="804"/>
        </pc:sldMkLst>
        <pc:spChg chg="mod">
          <ac:chgData name="Diana Castaneda" userId="7b44afa0-e4de-462a-9df6-46a80899ffce" providerId="ADAL" clId="{5DF4D2E6-EBD3-4FAA-9904-4735FB1E2A32}" dt="2024-08-05T15:28:40.236" v="603" actId="20577"/>
          <ac:spMkLst>
            <pc:docMk/>
            <pc:sldMk cId="573947048" sldId="804"/>
            <ac:spMk id="3" creationId="{FA55110A-9A1B-306C-6BF0-2DD4B1B6F3CD}"/>
          </ac:spMkLst>
        </pc:spChg>
        <pc:spChg chg="mod">
          <ac:chgData name="Diana Castaneda" userId="7b44afa0-e4de-462a-9df6-46a80899ffce" providerId="ADAL" clId="{5DF4D2E6-EBD3-4FAA-9904-4735FB1E2A32}" dt="2024-08-05T15:12:43.035" v="54" actId="20577"/>
          <ac:spMkLst>
            <pc:docMk/>
            <pc:sldMk cId="573947048" sldId="804"/>
            <ac:spMk id="12" creationId="{91EF7512-0526-028E-0228-CF4ACB8BB732}"/>
          </ac:spMkLst>
        </pc:spChg>
        <pc:spChg chg="mod">
          <ac:chgData name="Diana Castaneda" userId="7b44afa0-e4de-462a-9df6-46a80899ffce" providerId="ADAL" clId="{5DF4D2E6-EBD3-4FAA-9904-4735FB1E2A32}" dt="2024-08-05T14:12:09.033" v="12" actId="20577"/>
          <ac:spMkLst>
            <pc:docMk/>
            <pc:sldMk cId="573947048" sldId="804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5DF4D2E6-EBD3-4FAA-9904-4735FB1E2A32}" dt="2024-08-05T14:21:30.634" v="17" actId="478"/>
          <ac:graphicFrameMkLst>
            <pc:docMk/>
            <pc:sldMk cId="573947048" sldId="804"/>
            <ac:graphicFrameMk id="2" creationId="{EA304C39-73C1-4718-A081-0752F092AE69}"/>
          </ac:graphicFrameMkLst>
        </pc:graphicFrameChg>
        <pc:graphicFrameChg chg="add del mod">
          <ac:chgData name="Diana Castaneda" userId="7b44afa0-e4de-462a-9df6-46a80899ffce" providerId="ADAL" clId="{5DF4D2E6-EBD3-4FAA-9904-4735FB1E2A32}" dt="2024-08-05T14:22:00.343" v="25" actId="478"/>
          <ac:graphicFrameMkLst>
            <pc:docMk/>
            <pc:sldMk cId="573947048" sldId="804"/>
            <ac:graphicFrameMk id="4" creationId="{23715B3D-6F47-44CB-9D85-9E3CF4E5A239}"/>
          </ac:graphicFrameMkLst>
        </pc:graphicFrameChg>
        <pc:graphicFrameChg chg="add mod">
          <ac:chgData name="Diana Castaneda" userId="7b44afa0-e4de-462a-9df6-46a80899ffce" providerId="ADAL" clId="{5DF4D2E6-EBD3-4FAA-9904-4735FB1E2A32}" dt="2024-08-05T14:22:11.879" v="29" actId="1076"/>
          <ac:graphicFrameMkLst>
            <pc:docMk/>
            <pc:sldMk cId="573947048" sldId="804"/>
            <ac:graphicFrameMk id="6" creationId="{23715B3D-6F47-44CB-9D85-9E3CF4E5A239}"/>
          </ac:graphicFrameMkLst>
        </pc:graphicFrameChg>
        <pc:picChg chg="del mod">
          <ac:chgData name="Diana Castaneda" userId="7b44afa0-e4de-462a-9df6-46a80899ffce" providerId="ADAL" clId="{5DF4D2E6-EBD3-4FAA-9904-4735FB1E2A32}" dt="2024-08-05T14:11:49.976" v="7" actId="478"/>
          <ac:picMkLst>
            <pc:docMk/>
            <pc:sldMk cId="573947048" sldId="804"/>
            <ac:picMk id="5" creationId="{57718DDC-DB7E-CD3F-2F0D-0CEBD03DDFDF}"/>
          </ac:picMkLst>
        </pc:picChg>
        <pc:picChg chg="add mod">
          <ac:chgData name="Diana Castaneda" userId="7b44afa0-e4de-462a-9df6-46a80899ffce" providerId="ADAL" clId="{5DF4D2E6-EBD3-4FAA-9904-4735FB1E2A32}" dt="2024-08-05T15:14:16.354" v="125" actId="1076"/>
          <ac:picMkLst>
            <pc:docMk/>
            <pc:sldMk cId="573947048" sldId="804"/>
            <ac:picMk id="8" creationId="{B52B2DF1-4653-6FA9-4560-B936C1EFDCFE}"/>
          </ac:picMkLst>
        </pc:picChg>
      </pc:sldChg>
      <pc:sldChg chg="addSp delSp modSp add mod">
        <pc:chgData name="Diana Castaneda" userId="7b44afa0-e4de-462a-9df6-46a80899ffce" providerId="ADAL" clId="{5DF4D2E6-EBD3-4FAA-9904-4735FB1E2A32}" dt="2024-08-05T16:20:24.966" v="888" actId="1076"/>
        <pc:sldMkLst>
          <pc:docMk/>
          <pc:sldMk cId="3593075261" sldId="805"/>
        </pc:sldMkLst>
        <pc:spChg chg="mod">
          <ac:chgData name="Diana Castaneda" userId="7b44afa0-e4de-462a-9df6-46a80899ffce" providerId="ADAL" clId="{5DF4D2E6-EBD3-4FAA-9904-4735FB1E2A32}" dt="2024-08-05T15:30:21.999" v="660" actId="20577"/>
          <ac:spMkLst>
            <pc:docMk/>
            <pc:sldMk cId="3593075261" sldId="805"/>
            <ac:spMk id="3" creationId="{FA55110A-9A1B-306C-6BF0-2DD4B1B6F3CD}"/>
          </ac:spMkLst>
        </pc:spChg>
        <pc:spChg chg="mod">
          <ac:chgData name="Diana Castaneda" userId="7b44afa0-e4de-462a-9df6-46a80899ffce" providerId="ADAL" clId="{5DF4D2E6-EBD3-4FAA-9904-4735FB1E2A32}" dt="2024-08-05T15:12:36.848" v="51" actId="20577"/>
          <ac:spMkLst>
            <pc:docMk/>
            <pc:sldMk cId="3593075261" sldId="805"/>
            <ac:spMk id="12" creationId="{91EF7512-0526-028E-0228-CF4ACB8BB732}"/>
          </ac:spMkLst>
        </pc:spChg>
        <pc:spChg chg="mod">
          <ac:chgData name="Diana Castaneda" userId="7b44afa0-e4de-462a-9df6-46a80899ffce" providerId="ADAL" clId="{5DF4D2E6-EBD3-4FAA-9904-4735FB1E2A32}" dt="2024-08-05T14:12:14.760" v="16" actId="20577"/>
          <ac:spMkLst>
            <pc:docMk/>
            <pc:sldMk cId="3593075261" sldId="805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5DF4D2E6-EBD3-4FAA-9904-4735FB1E2A32}" dt="2024-08-05T14:21:36.618" v="19" actId="478"/>
          <ac:graphicFrameMkLst>
            <pc:docMk/>
            <pc:sldMk cId="3593075261" sldId="805"/>
            <ac:graphicFrameMk id="2" creationId="{EA304C39-73C1-4718-A081-0752F092AE69}"/>
          </ac:graphicFrameMkLst>
        </pc:graphicFrameChg>
        <pc:graphicFrameChg chg="add mod">
          <ac:chgData name="Diana Castaneda" userId="7b44afa0-e4de-462a-9df6-46a80899ffce" providerId="ADAL" clId="{5DF4D2E6-EBD3-4FAA-9904-4735FB1E2A32}" dt="2024-08-05T16:19:21.086" v="883" actId="1076"/>
          <ac:graphicFrameMkLst>
            <pc:docMk/>
            <pc:sldMk cId="3593075261" sldId="805"/>
            <ac:graphicFrameMk id="4" creationId="{28CCF2E1-9907-49D9-816F-210CA381CB72}"/>
          </ac:graphicFrameMkLst>
        </pc:graphicFrameChg>
        <pc:picChg chg="del">
          <ac:chgData name="Diana Castaneda" userId="7b44afa0-e4de-462a-9df6-46a80899ffce" providerId="ADAL" clId="{5DF4D2E6-EBD3-4FAA-9904-4735FB1E2A32}" dt="2024-08-05T15:12:37.755" v="52" actId="478"/>
          <ac:picMkLst>
            <pc:docMk/>
            <pc:sldMk cId="3593075261" sldId="805"/>
            <ac:picMk id="5" creationId="{57718DDC-DB7E-CD3F-2F0D-0CEBD03DDFDF}"/>
          </ac:picMkLst>
        </pc:picChg>
        <pc:picChg chg="add mod">
          <ac:chgData name="Diana Castaneda" userId="7b44afa0-e4de-462a-9df6-46a80899ffce" providerId="ADAL" clId="{5DF4D2E6-EBD3-4FAA-9904-4735FB1E2A32}" dt="2024-08-05T16:20:24.966" v="888" actId="1076"/>
          <ac:picMkLst>
            <pc:docMk/>
            <pc:sldMk cId="3593075261" sldId="805"/>
            <ac:picMk id="7" creationId="{2AAA97D7-4487-ADCF-9CB7-F21572F1E91E}"/>
          </ac:picMkLst>
        </pc:picChg>
      </pc:sldChg>
    </pc:docChg>
  </pc:docChgLst>
  <pc:docChgLst>
    <pc:chgData name="Mario Ruedas Racines" userId="c80df098-6526-4394-817a-79ac6475d945" providerId="ADAL" clId="{4B79E754-7933-4B57-B2A7-5A685055D86D}"/>
    <pc:docChg chg="undo custSel modSld">
      <pc:chgData name="Mario Ruedas Racines" userId="c80df098-6526-4394-817a-79ac6475d945" providerId="ADAL" clId="{4B79E754-7933-4B57-B2A7-5A685055D86D}" dt="2024-08-13T14:22:27.272" v="508"/>
      <pc:docMkLst>
        <pc:docMk/>
      </pc:docMkLst>
      <pc:sldChg chg="addSp modSp mod">
        <pc:chgData name="Mario Ruedas Racines" userId="c80df098-6526-4394-817a-79ac6475d945" providerId="ADAL" clId="{4B79E754-7933-4B57-B2A7-5A685055D86D}" dt="2024-08-13T14:21:29.905" v="495" actId="1076"/>
        <pc:sldMkLst>
          <pc:docMk/>
          <pc:sldMk cId="3157999654" sldId="460"/>
        </pc:sldMkLst>
        <pc:graphicFrameChg chg="mod">
          <ac:chgData name="Mario Ruedas Racines" userId="c80df098-6526-4394-817a-79ac6475d945" providerId="ADAL" clId="{4B79E754-7933-4B57-B2A7-5A685055D86D}" dt="2024-08-13T14:20:51.832" v="470"/>
          <ac:graphicFrameMkLst>
            <pc:docMk/>
            <pc:sldMk cId="3157999654" sldId="460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4B79E754-7933-4B57-B2A7-5A685055D86D}" dt="2024-08-13T14:20:59.702" v="477" actId="1036"/>
          <ac:picMkLst>
            <pc:docMk/>
            <pc:sldMk cId="3157999654" sldId="460"/>
            <ac:picMk id="2" creationId="{ADD7C00E-5633-DE9C-EB4E-B8D12F6EE01A}"/>
          </ac:picMkLst>
        </pc:picChg>
        <pc:picChg chg="mod">
          <ac:chgData name="Mario Ruedas Racines" userId="c80df098-6526-4394-817a-79ac6475d945" providerId="ADAL" clId="{4B79E754-7933-4B57-B2A7-5A685055D86D}" dt="2024-08-13T14:21:23.512" v="493" actId="1076"/>
          <ac:picMkLst>
            <pc:docMk/>
            <pc:sldMk cId="3157999654" sldId="460"/>
            <ac:picMk id="5" creationId="{00000000-0000-0000-0000-000000000000}"/>
          </ac:picMkLst>
        </pc:picChg>
        <pc:picChg chg="add mod">
          <ac:chgData name="Mario Ruedas Racines" userId="c80df098-6526-4394-817a-79ac6475d945" providerId="ADAL" clId="{4B79E754-7933-4B57-B2A7-5A685055D86D}" dt="2024-08-13T14:21:13.652" v="492" actId="1037"/>
          <ac:picMkLst>
            <pc:docMk/>
            <pc:sldMk cId="3157999654" sldId="460"/>
            <ac:picMk id="9" creationId="{B3E9DDE3-CED8-BB73-2622-621B8B2602FC}"/>
          </ac:picMkLst>
        </pc:picChg>
        <pc:picChg chg="mod">
          <ac:chgData name="Mario Ruedas Racines" userId="c80df098-6526-4394-817a-79ac6475d945" providerId="ADAL" clId="{4B79E754-7933-4B57-B2A7-5A685055D86D}" dt="2024-08-13T14:21:29.905" v="495" actId="1076"/>
          <ac:picMkLst>
            <pc:docMk/>
            <pc:sldMk cId="3157999654" sldId="460"/>
            <ac:picMk id="11" creationId="{34D81CF4-7C60-7958-1311-81172544856F}"/>
          </ac:picMkLst>
        </pc:picChg>
      </pc:sldChg>
      <pc:sldChg chg="modSp mod">
        <pc:chgData name="Mario Ruedas Racines" userId="c80df098-6526-4394-817a-79ac6475d945" providerId="ADAL" clId="{4B79E754-7933-4B57-B2A7-5A685055D86D}" dt="2024-08-13T14:05:03.881" v="1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4B79E754-7933-4B57-B2A7-5A685055D86D}" dt="2024-08-13T14:05:03.881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4B79E754-7933-4B57-B2A7-5A685055D86D}" dt="2024-08-13T14:06:03.386" v="14" actId="20577"/>
        <pc:sldMkLst>
          <pc:docMk/>
          <pc:sldMk cId="2652692326" sldId="644"/>
        </pc:sldMkLst>
        <pc:spChg chg="mod">
          <ac:chgData name="Mario Ruedas Racines" userId="c80df098-6526-4394-817a-79ac6475d945" providerId="ADAL" clId="{4B79E754-7933-4B57-B2A7-5A685055D86D}" dt="2024-08-13T14:06:03.386" v="14" actId="20577"/>
          <ac:spMkLst>
            <pc:docMk/>
            <pc:sldMk cId="2652692326" sldId="644"/>
            <ac:spMk id="60" creationId="{CA5A9BB9-471E-46DF-ACAE-C47B2B1A6F7D}"/>
          </ac:spMkLst>
        </pc:spChg>
        <pc:picChg chg="del">
          <ac:chgData name="Mario Ruedas Racines" userId="c80df098-6526-4394-817a-79ac6475d945" providerId="ADAL" clId="{4B79E754-7933-4B57-B2A7-5A685055D86D}" dt="2024-08-13T14:05:53.225" v="5" actId="478"/>
          <ac:picMkLst>
            <pc:docMk/>
            <pc:sldMk cId="2652692326" sldId="644"/>
            <ac:picMk id="5" creationId="{EB2D1C42-0F66-7742-5EF7-C3CC32F6F938}"/>
          </ac:picMkLst>
        </pc:picChg>
        <pc:picChg chg="add mod">
          <ac:chgData name="Mario Ruedas Racines" userId="c80df098-6526-4394-817a-79ac6475d945" providerId="ADAL" clId="{4B79E754-7933-4B57-B2A7-5A685055D86D}" dt="2024-08-13T14:05:59.251" v="9" actId="1036"/>
          <ac:picMkLst>
            <pc:docMk/>
            <pc:sldMk cId="2652692326" sldId="644"/>
            <ac:picMk id="8" creationId="{1F23B435-B05F-7C13-D50D-05F9E2F1E0D9}"/>
          </ac:picMkLst>
        </pc:picChg>
      </pc:sldChg>
      <pc:sldChg chg="modSp mod">
        <pc:chgData name="Mario Ruedas Racines" userId="c80df098-6526-4394-817a-79ac6475d945" providerId="ADAL" clId="{4B79E754-7933-4B57-B2A7-5A685055D86D}" dt="2024-08-13T14:19:49.112" v="455" actId="1076"/>
        <pc:sldMkLst>
          <pc:docMk/>
          <pc:sldMk cId="2501327350" sldId="646"/>
        </pc:sldMkLst>
        <pc:graphicFrameChg chg="mod modGraphic">
          <ac:chgData name="Mario Ruedas Racines" userId="c80df098-6526-4394-817a-79ac6475d945" providerId="ADAL" clId="{4B79E754-7933-4B57-B2A7-5A685055D86D}" dt="2024-08-13T14:19:35.233" v="449" actId="20577"/>
          <ac:graphicFrameMkLst>
            <pc:docMk/>
            <pc:sldMk cId="2501327350" sldId="646"/>
            <ac:graphicFrameMk id="8" creationId="{2FD157E6-55F6-2A8D-5452-0DD5AC11A8FB}"/>
          </ac:graphicFrameMkLst>
        </pc:graphicFrameChg>
        <pc:picChg chg="mod">
          <ac:chgData name="Mario Ruedas Racines" userId="c80df098-6526-4394-817a-79ac6475d945" providerId="ADAL" clId="{4B79E754-7933-4B57-B2A7-5A685055D86D}" dt="2024-08-13T14:19:49.112" v="455" actId="1076"/>
          <ac:picMkLst>
            <pc:docMk/>
            <pc:sldMk cId="2501327350" sldId="646"/>
            <ac:picMk id="4" creationId="{7F90C61B-5947-E4A6-AD84-849435382707}"/>
          </ac:picMkLst>
        </pc:picChg>
        <pc:picChg chg="mod">
          <ac:chgData name="Mario Ruedas Racines" userId="c80df098-6526-4394-817a-79ac6475d945" providerId="ADAL" clId="{4B79E754-7933-4B57-B2A7-5A685055D86D}" dt="2024-08-13T14:19:37.927" v="450" actId="1076"/>
          <ac:picMkLst>
            <pc:docMk/>
            <pc:sldMk cId="2501327350" sldId="646"/>
            <ac:picMk id="6" creationId="{376ECAE9-4503-3154-00F2-05EAD556558B}"/>
          </ac:picMkLst>
        </pc:picChg>
        <pc:picChg chg="mod">
          <ac:chgData name="Mario Ruedas Racines" userId="c80df098-6526-4394-817a-79ac6475d945" providerId="ADAL" clId="{4B79E754-7933-4B57-B2A7-5A685055D86D}" dt="2024-08-13T14:19:41.127" v="452" actId="1076"/>
          <ac:picMkLst>
            <pc:docMk/>
            <pc:sldMk cId="2501327350" sldId="646"/>
            <ac:picMk id="11" creationId="{A7E27E10-6FD7-E6F2-4173-0C3FBFDFC030}"/>
          </ac:picMkLst>
        </pc:picChg>
      </pc:sldChg>
      <pc:sldChg chg="modSp mod">
        <pc:chgData name="Mario Ruedas Racines" userId="c80df098-6526-4394-817a-79ac6475d945" providerId="ADAL" clId="{4B79E754-7933-4B57-B2A7-5A685055D86D}" dt="2024-08-13T14:20:35.957" v="469" actId="1076"/>
        <pc:sldMkLst>
          <pc:docMk/>
          <pc:sldMk cId="3927830398" sldId="648"/>
        </pc:sldMkLst>
        <pc:grpChg chg="mod">
          <ac:chgData name="Mario Ruedas Racines" userId="c80df098-6526-4394-817a-79ac6475d945" providerId="ADAL" clId="{4B79E754-7933-4B57-B2A7-5A685055D86D}" dt="2024-08-13T14:20:35.957" v="469" actId="1076"/>
          <ac:grpSpMkLst>
            <pc:docMk/>
            <pc:sldMk cId="3927830398" sldId="648"/>
            <ac:grpSpMk id="16" creationId="{4B45741A-46B1-9725-63AD-E150966F33D8}"/>
          </ac:grpSpMkLst>
        </pc:grpChg>
        <pc:grpChg chg="mod">
          <ac:chgData name="Mario Ruedas Racines" userId="c80df098-6526-4394-817a-79ac6475d945" providerId="ADAL" clId="{4B79E754-7933-4B57-B2A7-5A685055D86D}" dt="2024-08-13T14:20:32.712" v="468" actId="1036"/>
          <ac:grpSpMkLst>
            <pc:docMk/>
            <pc:sldMk cId="3927830398" sldId="648"/>
            <ac:grpSpMk id="23" creationId="{4B94437F-0D2E-B53D-C59E-007B78035ADB}"/>
          </ac:grpSpMkLst>
        </pc:grpChg>
        <pc:graphicFrameChg chg="modGraphic">
          <ac:chgData name="Mario Ruedas Racines" userId="c80df098-6526-4394-817a-79ac6475d945" providerId="ADAL" clId="{4B79E754-7933-4B57-B2A7-5A685055D86D}" dt="2024-08-13T14:20:21.882" v="460" actId="20577"/>
          <ac:graphicFrameMkLst>
            <pc:docMk/>
            <pc:sldMk cId="3927830398" sldId="648"/>
            <ac:graphicFrameMk id="15" creationId="{AAED78A7-17CA-23EA-0062-74CA0FDA2F48}"/>
          </ac:graphicFrameMkLst>
        </pc:graphicFrameChg>
        <pc:picChg chg="mod">
          <ac:chgData name="Mario Ruedas Racines" userId="c80df098-6526-4394-817a-79ac6475d945" providerId="ADAL" clId="{4B79E754-7933-4B57-B2A7-5A685055D86D}" dt="2024-08-13T14:20:11.984" v="458" actId="1076"/>
          <ac:picMkLst>
            <pc:docMk/>
            <pc:sldMk cId="3927830398" sldId="648"/>
            <ac:picMk id="11" creationId="{00000000-0000-0000-0000-000000000000}"/>
          </ac:picMkLst>
        </pc:picChg>
        <pc:picChg chg="mod">
          <ac:chgData name="Mario Ruedas Racines" userId="c80df098-6526-4394-817a-79ac6475d945" providerId="ADAL" clId="{4B79E754-7933-4B57-B2A7-5A685055D86D}" dt="2024-08-13T14:20:15.479" v="459" actId="1076"/>
          <ac:picMkLst>
            <pc:docMk/>
            <pc:sldMk cId="3927830398" sldId="648"/>
            <ac:picMk id="18" creationId="{7910605C-9EDA-0279-82F0-EEF658879F80}"/>
          </ac:picMkLst>
        </pc:picChg>
        <pc:picChg chg="mod">
          <ac:chgData name="Mario Ruedas Racines" userId="c80df098-6526-4394-817a-79ac6475d945" providerId="ADAL" clId="{4B79E754-7933-4B57-B2A7-5A685055D86D}" dt="2024-08-13T14:20:25.583" v="461" actId="1076"/>
          <ac:picMkLst>
            <pc:docMk/>
            <pc:sldMk cId="3927830398" sldId="648"/>
            <ac:picMk id="20" creationId="{C5BC89D1-8753-0431-EEA2-738A80E250A6}"/>
          </ac:picMkLst>
        </pc:picChg>
      </pc:sldChg>
      <pc:sldChg chg="modSp mod">
        <pc:chgData name="Mario Ruedas Racines" userId="c80df098-6526-4394-817a-79ac6475d945" providerId="ADAL" clId="{4B79E754-7933-4B57-B2A7-5A685055D86D}" dt="2024-08-13T14:22:07.975" v="507" actId="1076"/>
        <pc:sldMkLst>
          <pc:docMk/>
          <pc:sldMk cId="3046227614" sldId="650"/>
        </pc:sldMkLst>
        <pc:graphicFrameChg chg="mod modGraphic">
          <ac:chgData name="Mario Ruedas Racines" userId="c80df098-6526-4394-817a-79ac6475d945" providerId="ADAL" clId="{4B79E754-7933-4B57-B2A7-5A685055D86D}" dt="2024-08-13T14:21:40.992" v="497" actId="20577"/>
          <ac:graphicFrameMkLst>
            <pc:docMk/>
            <pc:sldMk cId="3046227614" sldId="650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4B79E754-7933-4B57-B2A7-5A685055D86D}" dt="2024-08-13T14:21:49.932" v="502" actId="1076"/>
          <ac:picMkLst>
            <pc:docMk/>
            <pc:sldMk cId="3046227614" sldId="650"/>
            <ac:picMk id="2" creationId="{00000000-0000-0000-0000-000000000000}"/>
          </ac:picMkLst>
        </pc:picChg>
        <pc:picChg chg="mod">
          <ac:chgData name="Mario Ruedas Racines" userId="c80df098-6526-4394-817a-79ac6475d945" providerId="ADAL" clId="{4B79E754-7933-4B57-B2A7-5A685055D86D}" dt="2024-08-13T14:21:43.480" v="498" actId="1076"/>
          <ac:picMkLst>
            <pc:docMk/>
            <pc:sldMk cId="3046227614" sldId="650"/>
            <ac:picMk id="7" creationId="{26DE5DC1-6C7E-08C4-1727-2828F2727579}"/>
          </ac:picMkLst>
        </pc:picChg>
        <pc:picChg chg="mod">
          <ac:chgData name="Mario Ruedas Racines" userId="c80df098-6526-4394-817a-79ac6475d945" providerId="ADAL" clId="{4B79E754-7933-4B57-B2A7-5A685055D86D}" dt="2024-08-13T14:21:48.214" v="501" actId="1076"/>
          <ac:picMkLst>
            <pc:docMk/>
            <pc:sldMk cId="3046227614" sldId="650"/>
            <ac:picMk id="8" creationId="{ECE14937-3C36-7329-7FEE-99A5D0EC5053}"/>
          </ac:picMkLst>
        </pc:picChg>
        <pc:picChg chg="mod">
          <ac:chgData name="Mario Ruedas Racines" userId="c80df098-6526-4394-817a-79ac6475d945" providerId="ADAL" clId="{4B79E754-7933-4B57-B2A7-5A685055D86D}" dt="2024-08-13T14:22:03.042" v="504" actId="1076"/>
          <ac:picMkLst>
            <pc:docMk/>
            <pc:sldMk cId="3046227614" sldId="650"/>
            <ac:picMk id="9" creationId="{00000000-0000-0000-0000-000000000000}"/>
          </ac:picMkLst>
        </pc:picChg>
        <pc:picChg chg="mod">
          <ac:chgData name="Mario Ruedas Racines" userId="c80df098-6526-4394-817a-79ac6475d945" providerId="ADAL" clId="{4B79E754-7933-4B57-B2A7-5A685055D86D}" dt="2024-08-13T14:22:06.642" v="506" actId="1076"/>
          <ac:picMkLst>
            <pc:docMk/>
            <pc:sldMk cId="3046227614" sldId="650"/>
            <ac:picMk id="10" creationId="{00000000-0000-0000-0000-000000000000}"/>
          </ac:picMkLst>
        </pc:picChg>
        <pc:picChg chg="mod">
          <ac:chgData name="Mario Ruedas Racines" userId="c80df098-6526-4394-817a-79ac6475d945" providerId="ADAL" clId="{4B79E754-7933-4B57-B2A7-5A685055D86D}" dt="2024-08-13T14:22:07.975" v="507" actId="1076"/>
          <ac:picMkLst>
            <pc:docMk/>
            <pc:sldMk cId="3046227614" sldId="650"/>
            <ac:picMk id="11" creationId="{00000000-0000-0000-0000-000000000000}"/>
          </ac:picMkLst>
        </pc:picChg>
      </pc:sldChg>
      <pc:sldChg chg="modSp">
        <pc:chgData name="Mario Ruedas Racines" userId="c80df098-6526-4394-817a-79ac6475d945" providerId="ADAL" clId="{4B79E754-7933-4B57-B2A7-5A685055D86D}" dt="2024-08-13T14:22:27.272" v="508"/>
        <pc:sldMkLst>
          <pc:docMk/>
          <pc:sldMk cId="3368397837" sldId="651"/>
        </pc:sldMkLst>
        <pc:graphicFrameChg chg="mod">
          <ac:chgData name="Mario Ruedas Racines" userId="c80df098-6526-4394-817a-79ac6475d945" providerId="ADAL" clId="{4B79E754-7933-4B57-B2A7-5A685055D86D}" dt="2024-08-13T14:22:27.272" v="508"/>
          <ac:graphicFrameMkLst>
            <pc:docMk/>
            <pc:sldMk cId="3368397837" sldId="651"/>
            <ac:graphicFrameMk id="6" creationId="{00000000-0000-0000-0000-000000000000}"/>
          </ac:graphicFrameMkLst>
        </pc:graphicFrameChg>
      </pc:sldChg>
      <pc:sldChg chg="addSp delSp modSp mod">
        <pc:chgData name="Mario Ruedas Racines" userId="c80df098-6526-4394-817a-79ac6475d945" providerId="ADAL" clId="{4B79E754-7933-4B57-B2A7-5A685055D86D}" dt="2024-08-13T14:19:27.482" v="447" actId="1076"/>
        <pc:sldMkLst>
          <pc:docMk/>
          <pc:sldMk cId="339292770" sldId="716"/>
        </pc:sldMkLst>
        <pc:spChg chg="mod">
          <ac:chgData name="Mario Ruedas Racines" userId="c80df098-6526-4394-817a-79ac6475d945" providerId="ADAL" clId="{4B79E754-7933-4B57-B2A7-5A685055D86D}" dt="2024-08-13T14:17:22.314" v="412" actId="1036"/>
          <ac:spMkLst>
            <pc:docMk/>
            <pc:sldMk cId="339292770" sldId="716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4B79E754-7933-4B57-B2A7-5A685055D86D}" dt="2024-08-13T14:18:04.013" v="446" actId="20577"/>
          <ac:graphicFrameMkLst>
            <pc:docMk/>
            <pc:sldMk cId="339292770" sldId="716"/>
            <ac:graphicFrameMk id="34" creationId="{594314D5-D5C6-4C89-9EAB-593FEF3432E0}"/>
          </ac:graphicFrameMkLst>
        </pc:graphicFrameChg>
        <pc:picChg chg="add mod">
          <ac:chgData name="Mario Ruedas Racines" userId="c80df098-6526-4394-817a-79ac6475d945" providerId="ADAL" clId="{4B79E754-7933-4B57-B2A7-5A685055D86D}" dt="2024-08-13T14:06:17.144" v="17" actId="1076"/>
          <ac:picMkLst>
            <pc:docMk/>
            <pc:sldMk cId="339292770" sldId="716"/>
            <ac:picMk id="3" creationId="{4F58F78E-0075-49CD-9590-F7BCBC54A162}"/>
          </ac:picMkLst>
        </pc:picChg>
        <pc:picChg chg="del">
          <ac:chgData name="Mario Ruedas Racines" userId="c80df098-6526-4394-817a-79ac6475d945" providerId="ADAL" clId="{4B79E754-7933-4B57-B2A7-5A685055D86D}" dt="2024-08-13T14:06:13.540" v="15" actId="478"/>
          <ac:picMkLst>
            <pc:docMk/>
            <pc:sldMk cId="339292770" sldId="716"/>
            <ac:picMk id="8" creationId="{92075252-095B-A9F2-59E6-4608E1ADD7F0}"/>
          </ac:picMkLst>
        </pc:picChg>
        <pc:picChg chg="mod">
          <ac:chgData name="Mario Ruedas Racines" userId="c80df098-6526-4394-817a-79ac6475d945" providerId="ADAL" clId="{4B79E754-7933-4B57-B2A7-5A685055D86D}" dt="2024-08-13T14:17:32.317" v="419" actId="1035"/>
          <ac:picMkLst>
            <pc:docMk/>
            <pc:sldMk cId="339292770" sldId="716"/>
            <ac:picMk id="9" creationId="{CFF11671-DE8A-505D-4413-7A49DC1EDEBB}"/>
          </ac:picMkLst>
        </pc:picChg>
        <pc:picChg chg="del">
          <ac:chgData name="Mario Ruedas Racines" userId="c80df098-6526-4394-817a-79ac6475d945" providerId="ADAL" clId="{4B79E754-7933-4B57-B2A7-5A685055D86D}" dt="2024-08-13T14:06:27.061" v="20" actId="478"/>
          <ac:picMkLst>
            <pc:docMk/>
            <pc:sldMk cId="339292770" sldId="716"/>
            <ac:picMk id="11" creationId="{4EFFBBE6-81F8-B006-CEA7-D3FE4C824FCF}"/>
          </ac:picMkLst>
        </pc:picChg>
        <pc:picChg chg="add mod">
          <ac:chgData name="Mario Ruedas Racines" userId="c80df098-6526-4394-817a-79ac6475d945" providerId="ADAL" clId="{4B79E754-7933-4B57-B2A7-5A685055D86D}" dt="2024-08-13T14:06:23.231" v="19" actId="1076"/>
          <ac:picMkLst>
            <pc:docMk/>
            <pc:sldMk cId="339292770" sldId="716"/>
            <ac:picMk id="12" creationId="{BFFBEEE0-54FE-8EA7-0C60-0014134B3787}"/>
          </ac:picMkLst>
        </pc:picChg>
        <pc:picChg chg="add mod">
          <ac:chgData name="Mario Ruedas Racines" userId="c80df098-6526-4394-817a-79ac6475d945" providerId="ADAL" clId="{4B79E754-7933-4B57-B2A7-5A685055D86D}" dt="2024-08-13T14:06:30.776" v="22" actId="1076"/>
          <ac:picMkLst>
            <pc:docMk/>
            <pc:sldMk cId="339292770" sldId="716"/>
            <ac:picMk id="13" creationId="{CC708149-A316-FD88-7311-8C6B9E6CBF00}"/>
          </ac:picMkLst>
        </pc:picChg>
        <pc:picChg chg="add mod">
          <ac:chgData name="Mario Ruedas Racines" userId="c80df098-6526-4394-817a-79ac6475d945" providerId="ADAL" clId="{4B79E754-7933-4B57-B2A7-5A685055D86D}" dt="2024-08-13T14:17:32.317" v="419" actId="1035"/>
          <ac:picMkLst>
            <pc:docMk/>
            <pc:sldMk cId="339292770" sldId="716"/>
            <ac:picMk id="14" creationId="{FDFC3731-B83F-1D83-AA44-B879DD30F79D}"/>
          </ac:picMkLst>
        </pc:picChg>
        <pc:picChg chg="add mod">
          <ac:chgData name="Mario Ruedas Racines" userId="c80df098-6526-4394-817a-79ac6475d945" providerId="ADAL" clId="{4B79E754-7933-4B57-B2A7-5A685055D86D}" dt="2024-08-13T14:17:32.317" v="419" actId="1035"/>
          <ac:picMkLst>
            <pc:docMk/>
            <pc:sldMk cId="339292770" sldId="716"/>
            <ac:picMk id="15" creationId="{68FCC03A-F8A4-B6F8-55D7-AD36CFDE5202}"/>
          </ac:picMkLst>
        </pc:picChg>
        <pc:picChg chg="add mod">
          <ac:chgData name="Mario Ruedas Racines" userId="c80df098-6526-4394-817a-79ac6475d945" providerId="ADAL" clId="{4B79E754-7933-4B57-B2A7-5A685055D86D}" dt="2024-08-13T14:17:32.317" v="419" actId="1035"/>
          <ac:picMkLst>
            <pc:docMk/>
            <pc:sldMk cId="339292770" sldId="716"/>
            <ac:picMk id="17" creationId="{4319ACC6-5929-4BE3-9047-FF4F7423602A}"/>
          </ac:picMkLst>
        </pc:picChg>
        <pc:picChg chg="mod">
          <ac:chgData name="Mario Ruedas Racines" userId="c80df098-6526-4394-817a-79ac6475d945" providerId="ADAL" clId="{4B79E754-7933-4B57-B2A7-5A685055D86D}" dt="2024-08-13T14:07:14.535" v="23" actId="1076"/>
          <ac:picMkLst>
            <pc:docMk/>
            <pc:sldMk cId="339292770" sldId="716"/>
            <ac:picMk id="19" creationId="{D118E01B-88F3-4F0E-0396-27DDD560E5FA}"/>
          </ac:picMkLst>
        </pc:picChg>
        <pc:picChg chg="mod">
          <ac:chgData name="Mario Ruedas Racines" userId="c80df098-6526-4394-817a-79ac6475d945" providerId="ADAL" clId="{4B79E754-7933-4B57-B2A7-5A685055D86D}" dt="2024-08-13T14:17:32.317" v="419" actId="1035"/>
          <ac:picMkLst>
            <pc:docMk/>
            <pc:sldMk cId="339292770" sldId="716"/>
            <ac:picMk id="21" creationId="{70770BAF-8299-985E-227D-610EC255AFB5}"/>
          </ac:picMkLst>
        </pc:picChg>
        <pc:picChg chg="del">
          <ac:chgData name="Mario Ruedas Racines" userId="c80df098-6526-4394-817a-79ac6475d945" providerId="ADAL" clId="{4B79E754-7933-4B57-B2A7-5A685055D86D}" dt="2024-08-13T14:13:16.664" v="129" actId="478"/>
          <ac:picMkLst>
            <pc:docMk/>
            <pc:sldMk cId="339292770" sldId="716"/>
            <ac:picMk id="26" creationId="{F125049D-0DE5-072A-859A-CBBE05B47C18}"/>
          </ac:picMkLst>
        </pc:picChg>
        <pc:picChg chg="add mod ord">
          <ac:chgData name="Mario Ruedas Racines" userId="c80df098-6526-4394-817a-79ac6475d945" providerId="ADAL" clId="{4B79E754-7933-4B57-B2A7-5A685055D86D}" dt="2024-08-13T14:13:22.070" v="131" actId="167"/>
          <ac:picMkLst>
            <pc:docMk/>
            <pc:sldMk cId="339292770" sldId="716"/>
            <ac:picMk id="28" creationId="{3A0B8AD7-35A7-B8D3-E632-5D21A0FA88FD}"/>
          </ac:picMkLst>
        </pc:picChg>
        <pc:picChg chg="mod">
          <ac:chgData name="Mario Ruedas Racines" userId="c80df098-6526-4394-817a-79ac6475d945" providerId="ADAL" clId="{4B79E754-7933-4B57-B2A7-5A685055D86D}" dt="2024-08-13T14:19:27.482" v="447" actId="1076"/>
          <ac:picMkLst>
            <pc:docMk/>
            <pc:sldMk cId="339292770" sldId="716"/>
            <ac:picMk id="31" creationId="{0AC659AE-334F-0F69-11EC-78FB9C582A78}"/>
          </ac:picMkLst>
        </pc:picChg>
      </pc:sldChg>
    </pc:docChg>
  </pc:docChgLst>
  <pc:docChgLst>
    <pc:chgData name="Aaron Moises Omana Rojas" userId="2eb6837c-fc4c-44cb-a38b-da97fdd799d1" providerId="ADAL" clId="{D1E8D3E3-639C-44FE-9EDC-C23284649179}"/>
    <pc:docChg chg="custSel modSld">
      <pc:chgData name="Aaron Moises Omana Rojas" userId="2eb6837c-fc4c-44cb-a38b-da97fdd799d1" providerId="ADAL" clId="{D1E8D3E3-639C-44FE-9EDC-C23284649179}" dt="2024-08-30T16:04:20.175" v="602" actId="1076"/>
      <pc:docMkLst>
        <pc:docMk/>
      </pc:docMkLst>
      <pc:sldChg chg="addSp delSp modSp mod">
        <pc:chgData name="Aaron Moises Omana Rojas" userId="2eb6837c-fc4c-44cb-a38b-da97fdd799d1" providerId="ADAL" clId="{D1E8D3E3-639C-44FE-9EDC-C23284649179}" dt="2024-08-30T15:33:44.304" v="163" actId="20577"/>
        <pc:sldMkLst>
          <pc:docMk/>
          <pc:sldMk cId="1745903853" sldId="688"/>
        </pc:sldMkLst>
        <pc:spChg chg="mod">
          <ac:chgData name="Aaron Moises Omana Rojas" userId="2eb6837c-fc4c-44cb-a38b-da97fdd799d1" providerId="ADAL" clId="{D1E8D3E3-639C-44FE-9EDC-C23284649179}" dt="2024-08-30T15:33:12.880" v="35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Aaron Moises Omana Rojas" userId="2eb6837c-fc4c-44cb-a38b-da97fdd799d1" providerId="ADAL" clId="{D1E8D3E3-639C-44FE-9EDC-C23284649179}" dt="2024-08-30T15:33:18.518" v="37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Aaron Moises Omana Rojas" userId="2eb6837c-fc4c-44cb-a38b-da97fdd799d1" providerId="ADAL" clId="{D1E8D3E3-639C-44FE-9EDC-C23284649179}" dt="2024-08-30T15:33:44.304" v="163" actId="20577"/>
          <ac:spMkLst>
            <pc:docMk/>
            <pc:sldMk cId="1745903853" sldId="688"/>
            <ac:spMk id="5" creationId="{9DD712A2-1AA8-4E51-BDAD-6CA4178D610B}"/>
          </ac:spMkLst>
        </pc:spChg>
        <pc:picChg chg="add mod">
          <ac:chgData name="Aaron Moises Omana Rojas" userId="2eb6837c-fc4c-44cb-a38b-da97fdd799d1" providerId="ADAL" clId="{D1E8D3E3-639C-44FE-9EDC-C23284649179}" dt="2024-08-30T15:31:18.189" v="26" actId="1076"/>
          <ac:picMkLst>
            <pc:docMk/>
            <pc:sldMk cId="1745903853" sldId="688"/>
            <ac:picMk id="2" creationId="{EF3D8C2B-8BF7-980E-F543-A7D28CE403F4}"/>
          </ac:picMkLst>
        </pc:picChg>
        <pc:picChg chg="add mod">
          <ac:chgData name="Aaron Moises Omana Rojas" userId="2eb6837c-fc4c-44cb-a38b-da97fdd799d1" providerId="ADAL" clId="{D1E8D3E3-639C-44FE-9EDC-C23284649179}" dt="2024-08-30T15:33:06.071" v="33" actId="1076"/>
          <ac:picMkLst>
            <pc:docMk/>
            <pc:sldMk cId="1745903853" sldId="688"/>
            <ac:picMk id="6" creationId="{818270D6-BCF1-7B9B-D1BC-46CD4830439D}"/>
          </ac:picMkLst>
        </pc:picChg>
        <pc:picChg chg="del">
          <ac:chgData name="Aaron Moises Omana Rojas" userId="2eb6837c-fc4c-44cb-a38b-da97fdd799d1" providerId="ADAL" clId="{D1E8D3E3-639C-44FE-9EDC-C23284649179}" dt="2024-08-30T15:30:18.735" v="22" actId="478"/>
          <ac:picMkLst>
            <pc:docMk/>
            <pc:sldMk cId="1745903853" sldId="688"/>
            <ac:picMk id="1026" creationId="{6640B232-8345-B1EA-71D6-67FFFB1EBC2D}"/>
          </ac:picMkLst>
        </pc:picChg>
        <pc:picChg chg="del">
          <ac:chgData name="Aaron Moises Omana Rojas" userId="2eb6837c-fc4c-44cb-a38b-da97fdd799d1" providerId="ADAL" clId="{D1E8D3E3-639C-44FE-9EDC-C23284649179}" dt="2024-08-30T15:30:18.735" v="22" actId="478"/>
          <ac:picMkLst>
            <pc:docMk/>
            <pc:sldMk cId="1745903853" sldId="688"/>
            <ac:picMk id="1028" creationId="{7200B8F6-266B-000D-FCFB-C41E735EE516}"/>
          </ac:picMkLst>
        </pc:picChg>
      </pc:sldChg>
      <pc:sldChg chg="addSp delSp modSp mod">
        <pc:chgData name="Aaron Moises Omana Rojas" userId="2eb6837c-fc4c-44cb-a38b-da97fdd799d1" providerId="ADAL" clId="{D1E8D3E3-639C-44FE-9EDC-C23284649179}" dt="2024-08-30T15:45:38.802" v="586" actId="20577"/>
        <pc:sldMkLst>
          <pc:docMk/>
          <pc:sldMk cId="3165238950" sldId="721"/>
        </pc:sldMkLst>
        <pc:spChg chg="mod">
          <ac:chgData name="Aaron Moises Omana Rojas" userId="2eb6837c-fc4c-44cb-a38b-da97fdd799d1" providerId="ADAL" clId="{D1E8D3E3-639C-44FE-9EDC-C23284649179}" dt="2024-08-30T15:44:06.073" v="567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Aaron Moises Omana Rojas" userId="2eb6837c-fc4c-44cb-a38b-da97fdd799d1" providerId="ADAL" clId="{D1E8D3E3-639C-44FE-9EDC-C23284649179}" dt="2024-08-30T15:41:28.602" v="536" actId="1076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Aaron Moises Omana Rojas" userId="2eb6837c-fc4c-44cb-a38b-da97fdd799d1" providerId="ADAL" clId="{D1E8D3E3-639C-44FE-9EDC-C23284649179}" dt="2024-08-30T15:45:38.802" v="586" actId="20577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Aaron Moises Omana Rojas" userId="2eb6837c-fc4c-44cb-a38b-da97fdd799d1" providerId="ADAL" clId="{D1E8D3E3-639C-44FE-9EDC-C23284649179}" dt="2024-08-30T15:43:54.729" v="540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add mod">
          <ac:chgData name="Aaron Moises Omana Rojas" userId="2eb6837c-fc4c-44cb-a38b-da97fdd799d1" providerId="ADAL" clId="{D1E8D3E3-639C-44FE-9EDC-C23284649179}" dt="2024-08-30T15:38:37.805" v="176" actId="1076"/>
          <ac:picMkLst>
            <pc:docMk/>
            <pc:sldMk cId="3165238950" sldId="721"/>
            <ac:picMk id="14" creationId="{B34FAF9E-023A-08E6-8296-D0F3876E205A}"/>
          </ac:picMkLst>
        </pc:picChg>
        <pc:picChg chg="add mod">
          <ac:chgData name="Aaron Moises Omana Rojas" userId="2eb6837c-fc4c-44cb-a38b-da97fdd799d1" providerId="ADAL" clId="{D1E8D3E3-639C-44FE-9EDC-C23284649179}" dt="2024-08-30T15:38:35.169" v="175" actId="1076"/>
          <ac:picMkLst>
            <pc:docMk/>
            <pc:sldMk cId="3165238950" sldId="721"/>
            <ac:picMk id="17" creationId="{E708E063-7A98-E052-360B-BA5EB778D9CB}"/>
          </ac:picMkLst>
        </pc:picChg>
        <pc:picChg chg="add mod">
          <ac:chgData name="Aaron Moises Omana Rojas" userId="2eb6837c-fc4c-44cb-a38b-da97fdd799d1" providerId="ADAL" clId="{D1E8D3E3-639C-44FE-9EDC-C23284649179}" dt="2024-08-30T15:39:39.209" v="188" actId="1076"/>
          <ac:picMkLst>
            <pc:docMk/>
            <pc:sldMk cId="3165238950" sldId="721"/>
            <ac:picMk id="19" creationId="{DF2B4FD1-9D80-00C0-B17F-163BAD70A8E2}"/>
          </ac:picMkLst>
        </pc:picChg>
        <pc:picChg chg="add mod">
          <ac:chgData name="Aaron Moises Omana Rojas" userId="2eb6837c-fc4c-44cb-a38b-da97fdd799d1" providerId="ADAL" clId="{D1E8D3E3-639C-44FE-9EDC-C23284649179}" dt="2024-08-30T15:39:37.739" v="187" actId="1076"/>
          <ac:picMkLst>
            <pc:docMk/>
            <pc:sldMk cId="3165238950" sldId="721"/>
            <ac:picMk id="25" creationId="{5CC24FE8-0FC9-4733-CAB4-64688C6C0E1E}"/>
          </ac:picMkLst>
        </pc:picChg>
        <pc:picChg chg="del">
          <ac:chgData name="Aaron Moises Omana Rojas" userId="2eb6837c-fc4c-44cb-a38b-da97fdd799d1" providerId="ADAL" clId="{D1E8D3E3-639C-44FE-9EDC-C23284649179}" dt="2024-08-30T15:30:23.936" v="23" actId="478"/>
          <ac:picMkLst>
            <pc:docMk/>
            <pc:sldMk cId="3165238950" sldId="721"/>
            <ac:picMk id="83" creationId="{78B4D031-643B-13E6-4ED4-1AEC4664E41A}"/>
          </ac:picMkLst>
        </pc:picChg>
        <pc:picChg chg="del">
          <ac:chgData name="Aaron Moises Omana Rojas" userId="2eb6837c-fc4c-44cb-a38b-da97fdd799d1" providerId="ADAL" clId="{D1E8D3E3-639C-44FE-9EDC-C23284649179}" dt="2024-08-30T15:30:23.936" v="23" actId="478"/>
          <ac:picMkLst>
            <pc:docMk/>
            <pc:sldMk cId="3165238950" sldId="721"/>
            <ac:picMk id="86" creationId="{C0974EA4-F8CB-E194-C653-330269E9ECC8}"/>
          </ac:picMkLst>
        </pc:picChg>
        <pc:picChg chg="del">
          <ac:chgData name="Aaron Moises Omana Rojas" userId="2eb6837c-fc4c-44cb-a38b-da97fdd799d1" providerId="ADAL" clId="{D1E8D3E3-639C-44FE-9EDC-C23284649179}" dt="2024-08-30T15:30:23.936" v="23" actId="478"/>
          <ac:picMkLst>
            <pc:docMk/>
            <pc:sldMk cId="3165238950" sldId="721"/>
            <ac:picMk id="89" creationId="{B575F1AD-061F-F4A0-4A8C-E9DF6B05F5FD}"/>
          </ac:picMkLst>
        </pc:picChg>
        <pc:picChg chg="del">
          <ac:chgData name="Aaron Moises Omana Rojas" userId="2eb6837c-fc4c-44cb-a38b-da97fdd799d1" providerId="ADAL" clId="{D1E8D3E3-639C-44FE-9EDC-C23284649179}" dt="2024-08-30T15:30:23.936" v="23" actId="478"/>
          <ac:picMkLst>
            <pc:docMk/>
            <pc:sldMk cId="3165238950" sldId="721"/>
            <ac:picMk id="90" creationId="{10D222F1-930F-9AA2-4771-549EB6845418}"/>
          </ac:picMkLst>
        </pc:picChg>
      </pc:sldChg>
      <pc:sldChg chg="addSp delSp modSp mod">
        <pc:chgData name="Aaron Moises Omana Rojas" userId="2eb6837c-fc4c-44cb-a38b-da97fdd799d1" providerId="ADAL" clId="{D1E8D3E3-639C-44FE-9EDC-C23284649179}" dt="2024-08-30T16:04:20.175" v="602" actId="1076"/>
        <pc:sldMkLst>
          <pc:docMk/>
          <pc:sldMk cId="1092275413" sldId="812"/>
        </pc:sldMkLst>
        <pc:spChg chg="mod">
          <ac:chgData name="Aaron Moises Omana Rojas" userId="2eb6837c-fc4c-44cb-a38b-da97fdd799d1" providerId="ADAL" clId="{D1E8D3E3-639C-44FE-9EDC-C23284649179}" dt="2024-08-30T15:46:30.721" v="590" actId="113"/>
          <ac:spMkLst>
            <pc:docMk/>
            <pc:sldMk cId="1092275413" sldId="812"/>
            <ac:spMk id="3" creationId="{FA55110A-9A1B-306C-6BF0-2DD4B1B6F3CD}"/>
          </ac:spMkLst>
        </pc:spChg>
        <pc:spChg chg="mod">
          <ac:chgData name="Aaron Moises Omana Rojas" userId="2eb6837c-fc4c-44cb-a38b-da97fdd799d1" providerId="ADAL" clId="{D1E8D3E3-639C-44FE-9EDC-C23284649179}" dt="2024-08-30T15:24:51.708" v="5" actId="20577"/>
          <ac:spMkLst>
            <pc:docMk/>
            <pc:sldMk cId="1092275413" sldId="812"/>
            <ac:spMk id="12" creationId="{91EF7512-0526-028E-0228-CF4ACB8BB732}"/>
          </ac:spMkLst>
        </pc:spChg>
        <pc:spChg chg="mod">
          <ac:chgData name="Aaron Moises Omana Rojas" userId="2eb6837c-fc4c-44cb-a38b-da97fdd799d1" providerId="ADAL" clId="{D1E8D3E3-639C-44FE-9EDC-C23284649179}" dt="2024-08-30T15:25:08.004" v="7" actId="20577"/>
          <ac:spMkLst>
            <pc:docMk/>
            <pc:sldMk cId="1092275413" sldId="812"/>
            <ac:spMk id="13" creationId="{04677B1B-B3E5-C686-159B-39D8FA50CB11}"/>
          </ac:spMkLst>
        </pc:spChg>
        <pc:graphicFrameChg chg="add mod">
          <ac:chgData name="Aaron Moises Omana Rojas" userId="2eb6837c-fc4c-44cb-a38b-da97fdd799d1" providerId="ADAL" clId="{D1E8D3E3-639C-44FE-9EDC-C23284649179}" dt="2024-08-30T16:00:59.892" v="596" actId="1076"/>
          <ac:graphicFrameMkLst>
            <pc:docMk/>
            <pc:sldMk cId="1092275413" sldId="812"/>
            <ac:graphicFrameMk id="2" creationId="{A6C11388-BBCB-4847-9C0B-116430380F6F}"/>
          </ac:graphicFrameMkLst>
        </pc:graphicFrameChg>
        <pc:graphicFrameChg chg="del">
          <ac:chgData name="Aaron Moises Omana Rojas" userId="2eb6837c-fc4c-44cb-a38b-da97fdd799d1" providerId="ADAL" clId="{D1E8D3E3-639C-44FE-9EDC-C23284649179}" dt="2024-08-30T15:59:27.421" v="592" actId="478"/>
          <ac:graphicFrameMkLst>
            <pc:docMk/>
            <pc:sldMk cId="1092275413" sldId="812"/>
            <ac:graphicFrameMk id="7" creationId="{789B2EFB-A44D-4FFB-996B-035F6422E272}"/>
          </ac:graphicFrameMkLst>
        </pc:graphicFrameChg>
        <pc:picChg chg="add mod">
          <ac:chgData name="Aaron Moises Omana Rojas" userId="2eb6837c-fc4c-44cb-a38b-da97fdd799d1" providerId="ADAL" clId="{D1E8D3E3-639C-44FE-9EDC-C23284649179}" dt="2024-08-30T16:04:20.175" v="602" actId="1076"/>
          <ac:picMkLst>
            <pc:docMk/>
            <pc:sldMk cId="1092275413" sldId="812"/>
            <ac:picMk id="5" creationId="{4B1770FE-075D-DA9A-BEF5-639E2C82503C}"/>
          </ac:picMkLst>
        </pc:picChg>
        <pc:picChg chg="del">
          <ac:chgData name="Aaron Moises Omana Rojas" userId="2eb6837c-fc4c-44cb-a38b-da97fdd799d1" providerId="ADAL" clId="{D1E8D3E3-639C-44FE-9EDC-C23284649179}" dt="2024-08-30T15:46:32.671" v="591" actId="478"/>
          <ac:picMkLst>
            <pc:docMk/>
            <pc:sldMk cId="1092275413" sldId="812"/>
            <ac:picMk id="6" creationId="{40739CAB-B2CE-B2B2-A681-DC4A5485BE63}"/>
          </ac:picMkLst>
        </pc:picChg>
      </pc:sldChg>
    </pc:docChg>
  </pc:docChgLst>
  <pc:docChgLst>
    <pc:chgData name="Mario Ruedas Racines" userId="c80df098-6526-4394-817a-79ac6475d945" providerId="ADAL" clId="{2B3FB293-E8C0-4B24-A31B-7E38FD9AB209}"/>
    <pc:docChg chg="undo custSel modSld">
      <pc:chgData name="Mario Ruedas Racines" userId="c80df098-6526-4394-817a-79ac6475d945" providerId="ADAL" clId="{2B3FB293-E8C0-4B24-A31B-7E38FD9AB209}" dt="2024-07-26T16:37:25.880" v="131" actId="1076"/>
      <pc:docMkLst>
        <pc:docMk/>
      </pc:docMkLst>
      <pc:sldChg chg="modSp">
        <pc:chgData name="Mario Ruedas Racines" userId="c80df098-6526-4394-817a-79ac6475d945" providerId="ADAL" clId="{2B3FB293-E8C0-4B24-A31B-7E38FD9AB209}" dt="2024-07-26T16:26:11.463" v="120"/>
        <pc:sldMkLst>
          <pc:docMk/>
          <pc:sldMk cId="3157999654" sldId="460"/>
        </pc:sldMkLst>
        <pc:graphicFrameChg chg="mod">
          <ac:chgData name="Mario Ruedas Racines" userId="c80df098-6526-4394-817a-79ac6475d945" providerId="ADAL" clId="{2B3FB293-E8C0-4B24-A31B-7E38FD9AB209}" dt="2024-07-26T16:26:11.463" v="120"/>
          <ac:graphicFrameMkLst>
            <pc:docMk/>
            <pc:sldMk cId="3157999654" sldId="460"/>
            <ac:graphicFrameMk id="6" creationId="{00000000-0000-0000-0000-000000000000}"/>
          </ac:graphicFrameMkLst>
        </pc:graphicFrameChg>
      </pc:sldChg>
      <pc:sldChg chg="modSp mod">
        <pc:chgData name="Mario Ruedas Racines" userId="c80df098-6526-4394-817a-79ac6475d945" providerId="ADAL" clId="{2B3FB293-E8C0-4B24-A31B-7E38FD9AB209}" dt="2024-07-26T16:14:52.706" v="1" actId="20577"/>
        <pc:sldMkLst>
          <pc:docMk/>
          <pc:sldMk cId="1401720506" sldId="610"/>
        </pc:sldMkLst>
        <pc:spChg chg="mod">
          <ac:chgData name="Mario Ruedas Racines" userId="c80df098-6526-4394-817a-79ac6475d945" providerId="ADAL" clId="{2B3FB293-E8C0-4B24-A31B-7E38FD9AB209}" dt="2024-07-26T16:14:52.706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Mario Ruedas Racines" userId="c80df098-6526-4394-817a-79ac6475d945" providerId="ADAL" clId="{2B3FB293-E8C0-4B24-A31B-7E38FD9AB209}" dt="2024-07-26T16:15:24.754" v="12" actId="1035"/>
        <pc:sldMkLst>
          <pc:docMk/>
          <pc:sldMk cId="2652692326" sldId="644"/>
        </pc:sldMkLst>
        <pc:picChg chg="del">
          <ac:chgData name="Mario Ruedas Racines" userId="c80df098-6526-4394-817a-79ac6475d945" providerId="ADAL" clId="{2B3FB293-E8C0-4B24-A31B-7E38FD9AB209}" dt="2024-07-26T16:15:17.897" v="3" actId="478"/>
          <ac:picMkLst>
            <pc:docMk/>
            <pc:sldMk cId="2652692326" sldId="644"/>
            <ac:picMk id="5" creationId="{A7E42E91-2AD3-257D-6E77-A8922B2E187A}"/>
          </ac:picMkLst>
        </pc:picChg>
        <pc:picChg chg="add mod">
          <ac:chgData name="Mario Ruedas Racines" userId="c80df098-6526-4394-817a-79ac6475d945" providerId="ADAL" clId="{2B3FB293-E8C0-4B24-A31B-7E38FD9AB209}" dt="2024-07-26T16:15:24.754" v="12" actId="1035"/>
          <ac:picMkLst>
            <pc:docMk/>
            <pc:sldMk cId="2652692326" sldId="644"/>
            <ac:picMk id="8" creationId="{B99D4A17-2579-4039-6B70-83D65F898067}"/>
          </ac:picMkLst>
        </pc:picChg>
      </pc:sldChg>
      <pc:sldChg chg="modSp">
        <pc:chgData name="Mario Ruedas Racines" userId="c80df098-6526-4394-817a-79ac6475d945" providerId="ADAL" clId="{2B3FB293-E8C0-4B24-A31B-7E38FD9AB209}" dt="2024-07-26T16:25:49.989" v="118"/>
        <pc:sldMkLst>
          <pc:docMk/>
          <pc:sldMk cId="2501327350" sldId="646"/>
        </pc:sldMkLst>
        <pc:graphicFrameChg chg="mod">
          <ac:chgData name="Mario Ruedas Racines" userId="c80df098-6526-4394-817a-79ac6475d945" providerId="ADAL" clId="{2B3FB293-E8C0-4B24-A31B-7E38FD9AB209}" dt="2024-07-26T16:25:49.989" v="118"/>
          <ac:graphicFrameMkLst>
            <pc:docMk/>
            <pc:sldMk cId="2501327350" sldId="646"/>
            <ac:graphicFrameMk id="8" creationId="{2FD157E6-55F6-2A8D-5452-0DD5AC11A8FB}"/>
          </ac:graphicFrameMkLst>
        </pc:graphicFrameChg>
      </pc:sldChg>
      <pc:sldChg chg="modSp">
        <pc:chgData name="Mario Ruedas Racines" userId="c80df098-6526-4394-817a-79ac6475d945" providerId="ADAL" clId="{2B3FB293-E8C0-4B24-A31B-7E38FD9AB209}" dt="2024-07-26T16:26:00.196" v="119"/>
        <pc:sldMkLst>
          <pc:docMk/>
          <pc:sldMk cId="3927830398" sldId="648"/>
        </pc:sldMkLst>
        <pc:graphicFrameChg chg="mod">
          <ac:chgData name="Mario Ruedas Racines" userId="c80df098-6526-4394-817a-79ac6475d945" providerId="ADAL" clId="{2B3FB293-E8C0-4B24-A31B-7E38FD9AB209}" dt="2024-07-26T16:26:00.196" v="119"/>
          <ac:graphicFrameMkLst>
            <pc:docMk/>
            <pc:sldMk cId="3927830398" sldId="648"/>
            <ac:graphicFrameMk id="15" creationId="{AAED78A7-17CA-23EA-0062-74CA0FDA2F48}"/>
          </ac:graphicFrameMkLst>
        </pc:graphicFrameChg>
      </pc:sldChg>
      <pc:sldChg chg="modSp mod">
        <pc:chgData name="Mario Ruedas Racines" userId="c80df098-6526-4394-817a-79ac6475d945" providerId="ADAL" clId="{2B3FB293-E8C0-4B24-A31B-7E38FD9AB209}" dt="2024-07-26T16:29:36.465" v="126" actId="166"/>
        <pc:sldMkLst>
          <pc:docMk/>
          <pc:sldMk cId="3046227614" sldId="650"/>
        </pc:sldMkLst>
        <pc:graphicFrameChg chg="mod">
          <ac:chgData name="Mario Ruedas Racines" userId="c80df098-6526-4394-817a-79ac6475d945" providerId="ADAL" clId="{2B3FB293-E8C0-4B24-A31B-7E38FD9AB209}" dt="2024-07-26T16:27:04.032" v="121"/>
          <ac:graphicFrameMkLst>
            <pc:docMk/>
            <pc:sldMk cId="3046227614" sldId="650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2B3FB293-E8C0-4B24-A31B-7E38FD9AB209}" dt="2024-07-26T16:29:28.625" v="124" actId="1076"/>
          <ac:picMkLst>
            <pc:docMk/>
            <pc:sldMk cId="3046227614" sldId="650"/>
            <ac:picMk id="10" creationId="{00000000-0000-0000-0000-000000000000}"/>
          </ac:picMkLst>
        </pc:picChg>
        <pc:picChg chg="mod ord">
          <ac:chgData name="Mario Ruedas Racines" userId="c80df098-6526-4394-817a-79ac6475d945" providerId="ADAL" clId="{2B3FB293-E8C0-4B24-A31B-7E38FD9AB209}" dt="2024-07-26T16:29:36.465" v="126" actId="166"/>
          <ac:picMkLst>
            <pc:docMk/>
            <pc:sldMk cId="3046227614" sldId="650"/>
            <ac:picMk id="11" creationId="{00000000-0000-0000-0000-000000000000}"/>
          </ac:picMkLst>
        </pc:picChg>
      </pc:sldChg>
      <pc:sldChg chg="modSp mod">
        <pc:chgData name="Mario Ruedas Racines" userId="c80df098-6526-4394-817a-79ac6475d945" providerId="ADAL" clId="{2B3FB293-E8C0-4B24-A31B-7E38FD9AB209}" dt="2024-07-26T16:31:53.832" v="130" actId="1076"/>
        <pc:sldMkLst>
          <pc:docMk/>
          <pc:sldMk cId="3368397837" sldId="651"/>
        </pc:sldMkLst>
        <pc:grpChg chg="mod">
          <ac:chgData name="Mario Ruedas Racines" userId="c80df098-6526-4394-817a-79ac6475d945" providerId="ADAL" clId="{2B3FB293-E8C0-4B24-A31B-7E38FD9AB209}" dt="2024-07-26T16:31:53.832" v="130" actId="1076"/>
          <ac:grpSpMkLst>
            <pc:docMk/>
            <pc:sldMk cId="3368397837" sldId="651"/>
            <ac:grpSpMk id="2" creationId="{E98C2A37-FB4A-AB3E-B738-3EABD81684B9}"/>
          </ac:grpSpMkLst>
        </pc:grpChg>
        <pc:picChg chg="mod">
          <ac:chgData name="Mario Ruedas Racines" userId="c80df098-6526-4394-817a-79ac6475d945" providerId="ADAL" clId="{2B3FB293-E8C0-4B24-A31B-7E38FD9AB209}" dt="2024-07-26T16:31:42.435" v="129" actId="1076"/>
          <ac:picMkLst>
            <pc:docMk/>
            <pc:sldMk cId="3368397837" sldId="651"/>
            <ac:picMk id="4" creationId="{00000000-0000-0000-0000-000000000000}"/>
          </ac:picMkLst>
        </pc:picChg>
        <pc:picChg chg="mod">
          <ac:chgData name="Mario Ruedas Racines" userId="c80df098-6526-4394-817a-79ac6475d945" providerId="ADAL" clId="{2B3FB293-E8C0-4B24-A31B-7E38FD9AB209}" dt="2024-07-26T16:31:41.194" v="128" actId="1076"/>
          <ac:picMkLst>
            <pc:docMk/>
            <pc:sldMk cId="3368397837" sldId="651"/>
            <ac:picMk id="5" creationId="{51727DAB-8C11-EB2E-87BD-F22E201F045D}"/>
          </ac:picMkLst>
        </pc:picChg>
      </pc:sldChg>
      <pc:sldChg chg="delSp modSp mod">
        <pc:chgData name="Mario Ruedas Racines" userId="c80df098-6526-4394-817a-79ac6475d945" providerId="ADAL" clId="{2B3FB293-E8C0-4B24-A31B-7E38FD9AB209}" dt="2024-07-26T16:29:52.478" v="127" actId="1076"/>
        <pc:sldMkLst>
          <pc:docMk/>
          <pc:sldMk cId="339292770" sldId="716"/>
        </pc:sldMkLst>
        <pc:spChg chg="mod">
          <ac:chgData name="Mario Ruedas Racines" userId="c80df098-6526-4394-817a-79ac6475d945" providerId="ADAL" clId="{2B3FB293-E8C0-4B24-A31B-7E38FD9AB209}" dt="2024-07-26T16:22:56.245" v="87" actId="1076"/>
          <ac:spMkLst>
            <pc:docMk/>
            <pc:sldMk cId="339292770" sldId="716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2B3FB293-E8C0-4B24-A31B-7E38FD9AB209}" dt="2024-07-26T16:23:46.262" v="117" actId="20577"/>
          <ac:graphicFrameMkLst>
            <pc:docMk/>
            <pc:sldMk cId="339292770" sldId="716"/>
            <ac:graphicFrameMk id="34" creationId="{594314D5-D5C6-4C89-9EAB-593FEF3432E0}"/>
          </ac:graphicFrameMkLst>
        </pc:graphicFrameChg>
        <pc:picChg chg="mod">
          <ac:chgData name="Mario Ruedas Racines" userId="c80df098-6526-4394-817a-79ac6475d945" providerId="ADAL" clId="{2B3FB293-E8C0-4B24-A31B-7E38FD9AB209}" dt="2024-07-26T16:23:06.240" v="88" actId="1076"/>
          <ac:picMkLst>
            <pc:docMk/>
            <pc:sldMk cId="339292770" sldId="716"/>
            <ac:picMk id="3" creationId="{BFDD7A7E-5DCF-B726-4CBF-30272F63C2A5}"/>
          </ac:picMkLst>
        </pc:picChg>
        <pc:picChg chg="mod">
          <ac:chgData name="Mario Ruedas Racines" userId="c80df098-6526-4394-817a-79ac6475d945" providerId="ADAL" clId="{2B3FB293-E8C0-4B24-A31B-7E38FD9AB209}" dt="2024-07-26T16:23:06.240" v="88" actId="1076"/>
          <ac:picMkLst>
            <pc:docMk/>
            <pc:sldMk cId="339292770" sldId="716"/>
            <ac:picMk id="9" creationId="{CFF11671-DE8A-505D-4413-7A49DC1EDEBB}"/>
          </ac:picMkLst>
        </pc:picChg>
        <pc:picChg chg="mod">
          <ac:chgData name="Mario Ruedas Racines" userId="c80df098-6526-4394-817a-79ac6475d945" providerId="ADAL" clId="{2B3FB293-E8C0-4B24-A31B-7E38FD9AB209}" dt="2024-07-26T16:15:33.517" v="14" actId="1076"/>
          <ac:picMkLst>
            <pc:docMk/>
            <pc:sldMk cId="339292770" sldId="716"/>
            <ac:picMk id="11" creationId="{8C060B38-B60B-7C9E-339B-E4CD3C0F258A}"/>
          </ac:picMkLst>
        </pc:picChg>
        <pc:picChg chg="del">
          <ac:chgData name="Mario Ruedas Racines" userId="c80df098-6526-4394-817a-79ac6475d945" providerId="ADAL" clId="{2B3FB293-E8C0-4B24-A31B-7E38FD9AB209}" dt="2024-07-26T16:15:30.090" v="13" actId="478"/>
          <ac:picMkLst>
            <pc:docMk/>
            <pc:sldMk cId="339292770" sldId="716"/>
            <ac:picMk id="13" creationId="{8BF7450D-0715-DDE6-F930-5DDF9896A3CD}"/>
          </ac:picMkLst>
        </pc:picChg>
        <pc:picChg chg="mod">
          <ac:chgData name="Mario Ruedas Racines" userId="c80df098-6526-4394-817a-79ac6475d945" providerId="ADAL" clId="{2B3FB293-E8C0-4B24-A31B-7E38FD9AB209}" dt="2024-07-26T16:23:06.240" v="88" actId="1076"/>
          <ac:picMkLst>
            <pc:docMk/>
            <pc:sldMk cId="339292770" sldId="716"/>
            <ac:picMk id="14" creationId="{56DB1D1E-C2B3-611B-8969-F6031683F7DA}"/>
          </ac:picMkLst>
        </pc:picChg>
        <pc:picChg chg="mod">
          <ac:chgData name="Mario Ruedas Racines" userId="c80df098-6526-4394-817a-79ac6475d945" providerId="ADAL" clId="{2B3FB293-E8C0-4B24-A31B-7E38FD9AB209}" dt="2024-07-26T16:23:06.240" v="88" actId="1076"/>
          <ac:picMkLst>
            <pc:docMk/>
            <pc:sldMk cId="339292770" sldId="716"/>
            <ac:picMk id="27" creationId="{7D223F6E-19FB-1293-28D0-5D9E232BC178}"/>
          </ac:picMkLst>
        </pc:picChg>
        <pc:picChg chg="mod">
          <ac:chgData name="Mario Ruedas Racines" userId="c80df098-6526-4394-817a-79ac6475d945" providerId="ADAL" clId="{2B3FB293-E8C0-4B24-A31B-7E38FD9AB209}" dt="2024-07-26T16:29:52.478" v="127" actId="1076"/>
          <ac:picMkLst>
            <pc:docMk/>
            <pc:sldMk cId="339292770" sldId="716"/>
            <ac:picMk id="31" creationId="{0AC659AE-334F-0F69-11EC-78FB9C582A78}"/>
          </ac:picMkLst>
        </pc:picChg>
        <pc:picChg chg="mod">
          <ac:chgData name="Mario Ruedas Racines" userId="c80df098-6526-4394-817a-79ac6475d945" providerId="ADAL" clId="{2B3FB293-E8C0-4B24-A31B-7E38FD9AB209}" dt="2024-07-26T16:23:06.240" v="88" actId="1076"/>
          <ac:picMkLst>
            <pc:docMk/>
            <pc:sldMk cId="339292770" sldId="716"/>
            <ac:picMk id="43" creationId="{C3CFBFE8-2D3E-485B-935A-FECD94C3A786}"/>
          </ac:picMkLst>
        </pc:picChg>
      </pc:sldChg>
      <pc:sldChg chg="modSp">
        <pc:chgData name="Mario Ruedas Racines" userId="c80df098-6526-4394-817a-79ac6475d945" providerId="ADAL" clId="{2B3FB293-E8C0-4B24-A31B-7E38FD9AB209}" dt="2024-07-26T16:37:25.880" v="131" actId="1076"/>
        <pc:sldMkLst>
          <pc:docMk/>
          <pc:sldMk cId="3165238950" sldId="721"/>
        </pc:sldMkLst>
        <pc:picChg chg="mod">
          <ac:chgData name="Mario Ruedas Racines" userId="c80df098-6526-4394-817a-79ac6475d945" providerId="ADAL" clId="{2B3FB293-E8C0-4B24-A31B-7E38FD9AB209}" dt="2024-07-26T16:37:25.880" v="131" actId="1076"/>
          <ac:picMkLst>
            <pc:docMk/>
            <pc:sldMk cId="3165238950" sldId="721"/>
            <ac:picMk id="2" creationId="{FF1D90F5-5C21-F741-54F7-FC7EC9E6E319}"/>
          </ac:picMkLst>
        </pc:picChg>
      </pc:sldChg>
    </pc:docChg>
  </pc:docChgLst>
  <pc:docChgLst>
    <pc:chgData name="Diana Castaneda" userId="7b44afa0-e4de-462a-9df6-46a80899ffce" providerId="ADAL" clId="{169AD2BE-1AE5-4F43-9137-93709981D5B9}"/>
    <pc:docChg chg="undo custSel modSld">
      <pc:chgData name="Diana Castaneda" userId="7b44afa0-e4de-462a-9df6-46a80899ffce" providerId="ADAL" clId="{169AD2BE-1AE5-4F43-9137-93709981D5B9}" dt="2024-08-06T16:21:28.012" v="245" actId="20577"/>
      <pc:docMkLst>
        <pc:docMk/>
      </pc:docMkLst>
      <pc:sldChg chg="addSp delSp modSp mod">
        <pc:chgData name="Diana Castaneda" userId="7b44afa0-e4de-462a-9df6-46a80899ffce" providerId="ADAL" clId="{169AD2BE-1AE5-4F43-9137-93709981D5B9}" dt="2024-08-06T15:50:56.903" v="149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169AD2BE-1AE5-4F43-9137-93709981D5B9}" dt="2024-08-06T15:43:34.295" v="138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169AD2BE-1AE5-4F43-9137-93709981D5B9}" dt="2024-08-06T15:50:56.903" v="149" actId="20577"/>
          <ac:spMkLst>
            <pc:docMk/>
            <pc:sldMk cId="1745903853" sldId="688"/>
            <ac:spMk id="4" creationId="{48F9ECED-45ED-A3D2-072D-DCFB9B599A7E}"/>
          </ac:spMkLst>
        </pc:spChg>
        <pc:picChg chg="del">
          <ac:chgData name="Diana Castaneda" userId="7b44afa0-e4de-462a-9df6-46a80899ffce" providerId="ADAL" clId="{169AD2BE-1AE5-4F43-9137-93709981D5B9}" dt="2024-08-06T15:43:24.823" v="134" actId="478"/>
          <ac:picMkLst>
            <pc:docMk/>
            <pc:sldMk cId="1745903853" sldId="688"/>
            <ac:picMk id="2" creationId="{C43B8E7B-8F3F-F465-BC80-F4A6B8E85910}"/>
          </ac:picMkLst>
        </pc:picChg>
        <pc:picChg chg="del">
          <ac:chgData name="Diana Castaneda" userId="7b44afa0-e4de-462a-9df6-46a80899ffce" providerId="ADAL" clId="{169AD2BE-1AE5-4F43-9137-93709981D5B9}" dt="2024-08-06T15:47:58.026" v="139" actId="478"/>
          <ac:picMkLst>
            <pc:docMk/>
            <pc:sldMk cId="1745903853" sldId="688"/>
            <ac:picMk id="6" creationId="{2555CF10-7C4B-E475-FEB6-E978F7981107}"/>
          </ac:picMkLst>
        </pc:picChg>
        <pc:picChg chg="add mod">
          <ac:chgData name="Diana Castaneda" userId="7b44afa0-e4de-462a-9df6-46a80899ffce" providerId="ADAL" clId="{169AD2BE-1AE5-4F43-9137-93709981D5B9}" dt="2024-08-06T15:43:31.429" v="136" actId="1076"/>
          <ac:picMkLst>
            <pc:docMk/>
            <pc:sldMk cId="1745903853" sldId="688"/>
            <ac:picMk id="7" creationId="{86F310EC-164F-3B86-32FB-B42DDBCECAFE}"/>
          </ac:picMkLst>
        </pc:picChg>
        <pc:picChg chg="add mod">
          <ac:chgData name="Diana Castaneda" userId="7b44afa0-e4de-462a-9df6-46a80899ffce" providerId="ADAL" clId="{169AD2BE-1AE5-4F43-9137-93709981D5B9}" dt="2024-08-06T15:50:49.693" v="143" actId="1076"/>
          <ac:picMkLst>
            <pc:docMk/>
            <pc:sldMk cId="1745903853" sldId="688"/>
            <ac:picMk id="1026" creationId="{559AF5F7-6CD8-C71C-C729-7A4FE62EA723}"/>
          </ac:picMkLst>
        </pc:picChg>
      </pc:sldChg>
      <pc:sldChg chg="addSp delSp modSp mod">
        <pc:chgData name="Diana Castaneda" userId="7b44afa0-e4de-462a-9df6-46a80899ffce" providerId="ADAL" clId="{169AD2BE-1AE5-4F43-9137-93709981D5B9}" dt="2024-08-06T16:11:29.231" v="226" actId="1076"/>
        <pc:sldMkLst>
          <pc:docMk/>
          <pc:sldMk cId="3593075261" sldId="805"/>
        </pc:sldMkLst>
        <pc:spChg chg="mod">
          <ac:chgData name="Diana Castaneda" userId="7b44afa0-e4de-462a-9df6-46a80899ffce" providerId="ADAL" clId="{169AD2BE-1AE5-4F43-9137-93709981D5B9}" dt="2024-08-06T15:09:13.721" v="132" actId="20577"/>
          <ac:spMkLst>
            <pc:docMk/>
            <pc:sldMk cId="3593075261" sldId="805"/>
            <ac:spMk id="3" creationId="{FA55110A-9A1B-306C-6BF0-2DD4B1B6F3CD}"/>
          </ac:spMkLst>
        </pc:spChg>
        <pc:spChg chg="mod">
          <ac:chgData name="Diana Castaneda" userId="7b44afa0-e4de-462a-9df6-46a80899ffce" providerId="ADAL" clId="{169AD2BE-1AE5-4F43-9137-93709981D5B9}" dt="2024-08-06T14:37:31.813" v="6" actId="20577"/>
          <ac:spMkLst>
            <pc:docMk/>
            <pc:sldMk cId="3593075261" sldId="805"/>
            <ac:spMk id="12" creationId="{91EF7512-0526-028E-0228-CF4ACB8BB732}"/>
          </ac:spMkLst>
        </pc:spChg>
        <pc:spChg chg="mod">
          <ac:chgData name="Diana Castaneda" userId="7b44afa0-e4de-462a-9df6-46a80899ffce" providerId="ADAL" clId="{169AD2BE-1AE5-4F43-9137-93709981D5B9}" dt="2024-08-06T14:37:45.683" v="8" actId="20577"/>
          <ac:spMkLst>
            <pc:docMk/>
            <pc:sldMk cId="3593075261" sldId="805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169AD2BE-1AE5-4F43-9137-93709981D5B9}" dt="2024-08-06T14:37:17.491" v="0" actId="478"/>
          <ac:graphicFrameMkLst>
            <pc:docMk/>
            <pc:sldMk cId="3593075261" sldId="805"/>
            <ac:graphicFrameMk id="4" creationId="{28CCF2E1-9907-49D9-816F-210CA381CB72}"/>
          </ac:graphicFrameMkLst>
        </pc:graphicFrameChg>
        <pc:graphicFrameChg chg="add mod">
          <ac:chgData name="Diana Castaneda" userId="7b44afa0-e4de-462a-9df6-46a80899ffce" providerId="ADAL" clId="{169AD2BE-1AE5-4F43-9137-93709981D5B9}" dt="2024-08-06T16:11:29.231" v="226" actId="1076"/>
          <ac:graphicFrameMkLst>
            <pc:docMk/>
            <pc:sldMk cId="3593075261" sldId="805"/>
            <ac:graphicFrameMk id="6" creationId="{607A0739-0B29-4E1F-9D94-5845397DABBE}"/>
          </ac:graphicFrameMkLst>
        </pc:graphicFrameChg>
        <pc:picChg chg="add mod">
          <ac:chgData name="Diana Castaneda" userId="7b44afa0-e4de-462a-9df6-46a80899ffce" providerId="ADAL" clId="{169AD2BE-1AE5-4F43-9137-93709981D5B9}" dt="2024-08-06T16:05:14.120" v="222" actId="1076"/>
          <ac:picMkLst>
            <pc:docMk/>
            <pc:sldMk cId="3593075261" sldId="805"/>
            <ac:picMk id="5" creationId="{175BB460-51CC-463A-B4FC-0FF65D381F61}"/>
          </ac:picMkLst>
        </pc:picChg>
        <pc:picChg chg="del mod">
          <ac:chgData name="Diana Castaneda" userId="7b44afa0-e4de-462a-9df6-46a80899ffce" providerId="ADAL" clId="{169AD2BE-1AE5-4F43-9137-93709981D5B9}" dt="2024-08-06T14:37:22.596" v="2" actId="478"/>
          <ac:picMkLst>
            <pc:docMk/>
            <pc:sldMk cId="3593075261" sldId="805"/>
            <ac:picMk id="7" creationId="{2AAA97D7-4487-ADCF-9CB7-F21572F1E91E}"/>
          </ac:picMkLst>
        </pc:picChg>
      </pc:sldChg>
    </pc:docChg>
  </pc:docChgLst>
  <pc:docChgLst>
    <pc:chgData name="Diana Castaneda" userId="7b44afa0-e4de-462a-9df6-46a80899ffce" providerId="ADAL" clId="{42D98277-7F54-4AFC-81D4-806CB27F4C05}"/>
    <pc:docChg chg="undo custSel modSld">
      <pc:chgData name="Diana Castaneda" userId="7b44afa0-e4de-462a-9df6-46a80899ffce" providerId="ADAL" clId="{42D98277-7F54-4AFC-81D4-806CB27F4C05}" dt="2024-09-18T16:30:28.040" v="190" actId="1076"/>
      <pc:docMkLst>
        <pc:docMk/>
      </pc:docMkLst>
      <pc:sldChg chg="modSp mod">
        <pc:chgData name="Diana Castaneda" userId="7b44afa0-e4de-462a-9df6-46a80899ffce" providerId="ADAL" clId="{42D98277-7F54-4AFC-81D4-806CB27F4C05}" dt="2024-09-18T13:58:36.447" v="1" actId="20577"/>
        <pc:sldMkLst>
          <pc:docMk/>
          <pc:sldMk cId="1401720506" sldId="610"/>
        </pc:sldMkLst>
        <pc:spChg chg="mod">
          <ac:chgData name="Diana Castaneda" userId="7b44afa0-e4de-462a-9df6-46a80899ffce" providerId="ADAL" clId="{42D98277-7F54-4AFC-81D4-806CB27F4C05}" dt="2024-09-18T13:58:36.447" v="1" actId="20577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42D98277-7F54-4AFC-81D4-806CB27F4C05}" dt="2024-09-18T14:04:03.916" v="77" actId="1076"/>
        <pc:sldMkLst>
          <pc:docMk/>
          <pc:sldMk cId="1745903853" sldId="688"/>
        </pc:sldMkLst>
        <pc:spChg chg="mod">
          <ac:chgData name="Diana Castaneda" userId="7b44afa0-e4de-462a-9df6-46a80899ffce" providerId="ADAL" clId="{42D98277-7F54-4AFC-81D4-806CB27F4C05}" dt="2024-09-18T14:03:11.048" v="73" actId="20577"/>
          <ac:spMkLst>
            <pc:docMk/>
            <pc:sldMk cId="1745903853" sldId="688"/>
            <ac:spMk id="3" creationId="{7CF5E599-69CD-46DA-88BD-89E7BC13B5D6}"/>
          </ac:spMkLst>
        </pc:spChg>
        <pc:picChg chg="del">
          <ac:chgData name="Diana Castaneda" userId="7b44afa0-e4de-462a-9df6-46a80899ffce" providerId="ADAL" clId="{42D98277-7F54-4AFC-81D4-806CB27F4C05}" dt="2024-09-18T14:03:52.093" v="74" actId="478"/>
          <ac:picMkLst>
            <pc:docMk/>
            <pc:sldMk cId="1745903853" sldId="688"/>
            <ac:picMk id="2" creationId="{DAA3B430-FEB6-DB7B-47F7-87C3CD280F00}"/>
          </ac:picMkLst>
        </pc:picChg>
        <pc:picChg chg="add mod">
          <ac:chgData name="Diana Castaneda" userId="7b44afa0-e4de-462a-9df6-46a80899ffce" providerId="ADAL" clId="{42D98277-7F54-4AFC-81D4-806CB27F4C05}" dt="2024-09-18T14:03:07.276" v="69" actId="1076"/>
          <ac:picMkLst>
            <pc:docMk/>
            <pc:sldMk cId="1745903853" sldId="688"/>
            <ac:picMk id="6" creationId="{C3B335AC-179A-8447-CA0F-6B95C8B5A7C8}"/>
          </ac:picMkLst>
        </pc:picChg>
        <pc:picChg chg="del">
          <ac:chgData name="Diana Castaneda" userId="7b44afa0-e4de-462a-9df6-46a80899ffce" providerId="ADAL" clId="{42D98277-7F54-4AFC-81D4-806CB27F4C05}" dt="2024-09-18T14:02:53.630" v="65" actId="478"/>
          <ac:picMkLst>
            <pc:docMk/>
            <pc:sldMk cId="1745903853" sldId="688"/>
            <ac:picMk id="1026" creationId="{C58DDF82-E270-62AD-B796-B24DC6F2E5E8}"/>
          </ac:picMkLst>
        </pc:picChg>
        <pc:picChg chg="add mod">
          <ac:chgData name="Diana Castaneda" userId="7b44afa0-e4de-462a-9df6-46a80899ffce" providerId="ADAL" clId="{42D98277-7F54-4AFC-81D4-806CB27F4C05}" dt="2024-09-18T14:04:03.916" v="77" actId="1076"/>
          <ac:picMkLst>
            <pc:docMk/>
            <pc:sldMk cId="1745903853" sldId="688"/>
            <ac:picMk id="1028" creationId="{BE388F07-11B7-277B-3D71-8EEE7AB8992C}"/>
          </ac:picMkLst>
        </pc:picChg>
      </pc:sldChg>
      <pc:sldChg chg="addSp delSp modSp mod">
        <pc:chgData name="Diana Castaneda" userId="7b44afa0-e4de-462a-9df6-46a80899ffce" providerId="ADAL" clId="{42D98277-7F54-4AFC-81D4-806CB27F4C05}" dt="2024-09-18T15:52:27.081" v="183" actId="1076"/>
        <pc:sldMkLst>
          <pc:docMk/>
          <pc:sldMk cId="3165238950" sldId="721"/>
        </pc:sldMkLst>
        <pc:spChg chg="mod">
          <ac:chgData name="Diana Castaneda" userId="7b44afa0-e4de-462a-9df6-46a80899ffce" providerId="ADAL" clId="{42D98277-7F54-4AFC-81D4-806CB27F4C05}" dt="2024-09-18T13:59:55.231" v="31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42D98277-7F54-4AFC-81D4-806CB27F4C05}" dt="2024-09-18T14:00:08.691" v="50" actId="20577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42D98277-7F54-4AFC-81D4-806CB27F4C05}" dt="2024-09-18T13:58:58.210" v="13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42D98277-7F54-4AFC-81D4-806CB27F4C05}" dt="2024-09-18T13:59:37.026" v="27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42D98277-7F54-4AFC-81D4-806CB27F4C05}" dt="2024-09-18T14:32:34.398" v="146" actId="20577"/>
          <ac:spMkLst>
            <pc:docMk/>
            <pc:sldMk cId="3165238950" sldId="721"/>
            <ac:spMk id="87" creationId="{F26C4AC2-4166-4F4B-A5E2-34BEE2C151DA}"/>
          </ac:spMkLst>
        </pc:spChg>
        <pc:graphicFrameChg chg="modGraphic">
          <ac:chgData name="Diana Castaneda" userId="7b44afa0-e4de-462a-9df6-46a80899ffce" providerId="ADAL" clId="{42D98277-7F54-4AFC-81D4-806CB27F4C05}" dt="2024-09-18T14:32:27.662" v="142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picChg chg="mod">
          <ac:chgData name="Diana Castaneda" userId="7b44afa0-e4de-462a-9df6-46a80899ffce" providerId="ADAL" clId="{42D98277-7F54-4AFC-81D4-806CB27F4C05}" dt="2024-09-18T14:34:50.571" v="154" actId="1076"/>
          <ac:picMkLst>
            <pc:docMk/>
            <pc:sldMk cId="3165238950" sldId="721"/>
            <ac:picMk id="4" creationId="{C3BE56D1-9ECE-1CAE-37BC-41C53CDE2321}"/>
          </ac:picMkLst>
        </pc:picChg>
        <pc:picChg chg="del">
          <ac:chgData name="Diana Castaneda" userId="7b44afa0-e4de-462a-9df6-46a80899ffce" providerId="ADAL" clId="{42D98277-7F54-4AFC-81D4-806CB27F4C05}" dt="2024-09-18T13:58:53.054" v="10" actId="478"/>
          <ac:picMkLst>
            <pc:docMk/>
            <pc:sldMk cId="3165238950" sldId="721"/>
            <ac:picMk id="14" creationId="{B2B8B102-07F5-97EA-53A8-44377D5CE6A2}"/>
          </ac:picMkLst>
        </pc:picChg>
        <pc:picChg chg="add mod">
          <ac:chgData name="Diana Castaneda" userId="7b44afa0-e4de-462a-9df6-46a80899ffce" providerId="ADAL" clId="{42D98277-7F54-4AFC-81D4-806CB27F4C05}" dt="2024-09-18T14:35:24.675" v="165" actId="1076"/>
          <ac:picMkLst>
            <pc:docMk/>
            <pc:sldMk cId="3165238950" sldId="721"/>
            <ac:picMk id="15" creationId="{A41704ED-6996-E05B-2A83-284C22FB78F0}"/>
          </ac:picMkLst>
        </pc:picChg>
        <pc:picChg chg="add mod">
          <ac:chgData name="Diana Castaneda" userId="7b44afa0-e4de-462a-9df6-46a80899ffce" providerId="ADAL" clId="{42D98277-7F54-4AFC-81D4-806CB27F4C05}" dt="2024-09-18T14:35:33.971" v="167" actId="1076"/>
          <ac:picMkLst>
            <pc:docMk/>
            <pc:sldMk cId="3165238950" sldId="721"/>
            <ac:picMk id="20" creationId="{09259000-F85B-CFC7-E06F-414079CE3127}"/>
          </ac:picMkLst>
        </pc:picChg>
        <pc:picChg chg="mod">
          <ac:chgData name="Diana Castaneda" userId="7b44afa0-e4de-462a-9df6-46a80899ffce" providerId="ADAL" clId="{42D98277-7F54-4AFC-81D4-806CB27F4C05}" dt="2024-09-18T14:34:53.298" v="155" actId="1076"/>
          <ac:picMkLst>
            <pc:docMk/>
            <pc:sldMk cId="3165238950" sldId="721"/>
            <ac:picMk id="21" creationId="{BFCA7B06-E375-6DFD-F433-370946A8A60D}"/>
          </ac:picMkLst>
        </pc:picChg>
        <pc:picChg chg="mod">
          <ac:chgData name="Diana Castaneda" userId="7b44afa0-e4de-462a-9df6-46a80899ffce" providerId="ADAL" clId="{42D98277-7F54-4AFC-81D4-806CB27F4C05}" dt="2024-09-18T15:52:27.081" v="183" actId="1076"/>
          <ac:picMkLst>
            <pc:docMk/>
            <pc:sldMk cId="3165238950" sldId="721"/>
            <ac:picMk id="24" creationId="{59C2355C-54F6-14C7-D45A-62C44374C693}"/>
          </ac:picMkLst>
        </pc:picChg>
        <pc:picChg chg="del">
          <ac:chgData name="Diana Castaneda" userId="7b44afa0-e4de-462a-9df6-46a80899ffce" providerId="ADAL" clId="{42D98277-7F54-4AFC-81D4-806CB27F4C05}" dt="2024-09-18T14:34:47.869" v="153" actId="478"/>
          <ac:picMkLst>
            <pc:docMk/>
            <pc:sldMk cId="3165238950" sldId="721"/>
            <ac:picMk id="25" creationId="{0B391A34-6AB6-D38F-31A4-60BFDA0A8662}"/>
          </ac:picMkLst>
        </pc:picChg>
        <pc:picChg chg="add mod">
          <ac:chgData name="Diana Castaneda" userId="7b44afa0-e4de-462a-9df6-46a80899ffce" providerId="ADAL" clId="{42D98277-7F54-4AFC-81D4-806CB27F4C05}" dt="2024-09-18T14:35:54.516" v="177" actId="1076"/>
          <ac:picMkLst>
            <pc:docMk/>
            <pc:sldMk cId="3165238950" sldId="721"/>
            <ac:picMk id="37" creationId="{D9E7DBBC-820E-7C9D-C974-E1D9A7B48240}"/>
          </ac:picMkLst>
        </pc:picChg>
        <pc:picChg chg="del">
          <ac:chgData name="Diana Castaneda" userId="7b44afa0-e4de-462a-9df6-46a80899ffce" providerId="ADAL" clId="{42D98277-7F54-4AFC-81D4-806CB27F4C05}" dt="2024-09-18T14:00:16.898" v="53" actId="478"/>
          <ac:picMkLst>
            <pc:docMk/>
            <pc:sldMk cId="3165238950" sldId="721"/>
            <ac:picMk id="75" creationId="{C623E14A-31B1-D2F0-8E15-E3A9994E426D}"/>
          </ac:picMkLst>
        </pc:picChg>
        <pc:picChg chg="add mod">
          <ac:chgData name="Diana Castaneda" userId="7b44afa0-e4de-462a-9df6-46a80899ffce" providerId="ADAL" clId="{42D98277-7F54-4AFC-81D4-806CB27F4C05}" dt="2024-09-18T14:35:57.115" v="178" actId="1076"/>
          <ac:picMkLst>
            <pc:docMk/>
            <pc:sldMk cId="3165238950" sldId="721"/>
            <ac:picMk id="83" creationId="{63CCFC1D-1D5B-F0C4-F55B-27CB8C16C2CE}"/>
          </ac:picMkLst>
        </pc:picChg>
        <pc:picChg chg="del">
          <ac:chgData name="Diana Castaneda" userId="7b44afa0-e4de-462a-9df6-46a80899ffce" providerId="ADAL" clId="{42D98277-7F54-4AFC-81D4-806CB27F4C05}" dt="2024-09-18T13:58:53.729" v="11" actId="478"/>
          <ac:picMkLst>
            <pc:docMk/>
            <pc:sldMk cId="3165238950" sldId="721"/>
            <ac:picMk id="86" creationId="{FDA36AA3-BA98-2FAB-497C-B9DDC72589B9}"/>
          </ac:picMkLst>
        </pc:picChg>
      </pc:sldChg>
      <pc:sldChg chg="addSp delSp modSp mod">
        <pc:chgData name="Diana Castaneda" userId="7b44afa0-e4de-462a-9df6-46a80899ffce" providerId="ADAL" clId="{42D98277-7F54-4AFC-81D4-806CB27F4C05}" dt="2024-09-18T16:30:28.040" v="190" actId="1076"/>
        <pc:sldMkLst>
          <pc:docMk/>
          <pc:sldMk cId="2731462456" sldId="816"/>
        </pc:sldMkLst>
        <pc:spChg chg="mod">
          <ac:chgData name="Diana Castaneda" userId="7b44afa0-e4de-462a-9df6-46a80899ffce" providerId="ADAL" clId="{42D98277-7F54-4AFC-81D4-806CB27F4C05}" dt="2024-09-18T14:28:48.288" v="132" actId="20577"/>
          <ac:spMkLst>
            <pc:docMk/>
            <pc:sldMk cId="2731462456" sldId="816"/>
            <ac:spMk id="3" creationId="{FA55110A-9A1B-306C-6BF0-2DD4B1B6F3CD}"/>
          </ac:spMkLst>
        </pc:spChg>
        <pc:spChg chg="mod">
          <ac:chgData name="Diana Castaneda" userId="7b44afa0-e4de-462a-9df6-46a80899ffce" providerId="ADAL" clId="{42D98277-7F54-4AFC-81D4-806CB27F4C05}" dt="2024-09-18T13:58:46.225" v="7" actId="20577"/>
          <ac:spMkLst>
            <pc:docMk/>
            <pc:sldMk cId="2731462456" sldId="816"/>
            <ac:spMk id="12" creationId="{91EF7512-0526-028E-0228-CF4ACB8BB732}"/>
          </ac:spMkLst>
        </pc:spChg>
        <pc:spChg chg="mod">
          <ac:chgData name="Diana Castaneda" userId="7b44afa0-e4de-462a-9df6-46a80899ffce" providerId="ADAL" clId="{42D98277-7F54-4AFC-81D4-806CB27F4C05}" dt="2024-09-18T13:58:49.134" v="9" actId="20577"/>
          <ac:spMkLst>
            <pc:docMk/>
            <pc:sldMk cId="2731462456" sldId="816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42D98277-7F54-4AFC-81D4-806CB27F4C05}" dt="2024-09-18T15:51:51.178" v="182" actId="1076"/>
          <ac:graphicFrameMkLst>
            <pc:docMk/>
            <pc:sldMk cId="2731462456" sldId="816"/>
            <ac:graphicFrameMk id="2" creationId="{35A7B305-8F36-41BC-AE82-776C53610850}"/>
          </ac:graphicFrameMkLst>
        </pc:graphicFrameChg>
        <pc:graphicFrameChg chg="del">
          <ac:chgData name="Diana Castaneda" userId="7b44afa0-e4de-462a-9df6-46a80899ffce" providerId="ADAL" clId="{42D98277-7F54-4AFC-81D4-806CB27F4C05}" dt="2024-09-18T13:58:40.389" v="3" actId="478"/>
          <ac:graphicFrameMkLst>
            <pc:docMk/>
            <pc:sldMk cId="2731462456" sldId="816"/>
            <ac:graphicFrameMk id="2" creationId="{7C912A90-7576-4D38-8BD8-7BBE9F8E9882}"/>
          </ac:graphicFrameMkLst>
        </pc:graphicFrameChg>
        <pc:picChg chg="add mod">
          <ac:chgData name="Diana Castaneda" userId="7b44afa0-e4de-462a-9df6-46a80899ffce" providerId="ADAL" clId="{42D98277-7F54-4AFC-81D4-806CB27F4C05}" dt="2024-09-18T16:30:28.040" v="190" actId="1076"/>
          <ac:picMkLst>
            <pc:docMk/>
            <pc:sldMk cId="2731462456" sldId="816"/>
            <ac:picMk id="5" creationId="{1BFCF9B4-9049-CB13-44FD-D5035F9F9363}"/>
          </ac:picMkLst>
        </pc:picChg>
        <pc:picChg chg="del">
          <ac:chgData name="Diana Castaneda" userId="7b44afa0-e4de-462a-9df6-46a80899ffce" providerId="ADAL" clId="{42D98277-7F54-4AFC-81D4-806CB27F4C05}" dt="2024-09-18T13:58:39.065" v="2" actId="478"/>
          <ac:picMkLst>
            <pc:docMk/>
            <pc:sldMk cId="2731462456" sldId="816"/>
            <ac:picMk id="5" creationId="{642AA5BE-96B5-6CE4-3E65-A658A1DFEC34}"/>
          </ac:picMkLst>
        </pc:picChg>
      </pc:sldChg>
    </pc:docChg>
  </pc:docChgLst>
  <pc:docChgLst>
    <pc:chgData name="Mario Ruedas Racines" userId="c80df098-6526-4394-817a-79ac6475d945" providerId="ADAL" clId="{D59D93DC-EF1D-4092-BFAD-33C2CC34BA3B}"/>
    <pc:docChg chg="custSel modSld">
      <pc:chgData name="Mario Ruedas Racines" userId="c80df098-6526-4394-817a-79ac6475d945" providerId="ADAL" clId="{D59D93DC-EF1D-4092-BFAD-33C2CC34BA3B}" dt="2024-08-12T16:25:43.625" v="559" actId="20577"/>
      <pc:docMkLst>
        <pc:docMk/>
      </pc:docMkLst>
      <pc:sldChg chg="modSp mod">
        <pc:chgData name="Mario Ruedas Racines" userId="c80df098-6526-4394-817a-79ac6475d945" providerId="ADAL" clId="{D59D93DC-EF1D-4092-BFAD-33C2CC34BA3B}" dt="2024-08-12T16:24:19.605" v="544" actId="1076"/>
        <pc:sldMkLst>
          <pc:docMk/>
          <pc:sldMk cId="3157999654" sldId="460"/>
        </pc:sldMkLst>
        <pc:graphicFrameChg chg="mod">
          <ac:chgData name="Mario Ruedas Racines" userId="c80df098-6526-4394-817a-79ac6475d945" providerId="ADAL" clId="{D59D93DC-EF1D-4092-BFAD-33C2CC34BA3B}" dt="2024-08-12T16:24:06.296" v="536"/>
          <ac:graphicFrameMkLst>
            <pc:docMk/>
            <pc:sldMk cId="3157999654" sldId="460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D59D93DC-EF1D-4092-BFAD-33C2CC34BA3B}" dt="2024-08-12T16:24:13.430" v="541" actId="1038"/>
          <ac:picMkLst>
            <pc:docMk/>
            <pc:sldMk cId="3157999654" sldId="460"/>
            <ac:picMk id="2" creationId="{ADD7C00E-5633-DE9C-EB4E-B8D12F6EE01A}"/>
          </ac:picMkLst>
        </pc:picChg>
        <pc:picChg chg="mod">
          <ac:chgData name="Mario Ruedas Racines" userId="c80df098-6526-4394-817a-79ac6475d945" providerId="ADAL" clId="{D59D93DC-EF1D-4092-BFAD-33C2CC34BA3B}" dt="2024-08-12T16:24:15.963" v="542" actId="1076"/>
          <ac:picMkLst>
            <pc:docMk/>
            <pc:sldMk cId="3157999654" sldId="460"/>
            <ac:picMk id="5" creationId="{00000000-0000-0000-0000-000000000000}"/>
          </ac:picMkLst>
        </pc:picChg>
        <pc:picChg chg="mod">
          <ac:chgData name="Mario Ruedas Racines" userId="c80df098-6526-4394-817a-79ac6475d945" providerId="ADAL" clId="{D59D93DC-EF1D-4092-BFAD-33C2CC34BA3B}" dt="2024-08-12T16:24:09.205" v="537" actId="1076"/>
          <ac:picMkLst>
            <pc:docMk/>
            <pc:sldMk cId="3157999654" sldId="460"/>
            <ac:picMk id="14" creationId="{C0B6996A-6A0C-29BC-257F-5C323BC5AF57}"/>
          </ac:picMkLst>
        </pc:picChg>
        <pc:picChg chg="mod">
          <ac:chgData name="Mario Ruedas Racines" userId="c80df098-6526-4394-817a-79ac6475d945" providerId="ADAL" clId="{D59D93DC-EF1D-4092-BFAD-33C2CC34BA3B}" dt="2024-08-12T16:24:19.605" v="544" actId="1076"/>
          <ac:picMkLst>
            <pc:docMk/>
            <pc:sldMk cId="3157999654" sldId="460"/>
            <ac:picMk id="16" creationId="{C9965BF6-87AF-D547-9AB4-A5D9DF4DD14A}"/>
          </ac:picMkLst>
        </pc:picChg>
      </pc:sldChg>
      <pc:sldChg chg="addSp delSp modSp mod">
        <pc:chgData name="Mario Ruedas Racines" userId="c80df098-6526-4394-817a-79ac6475d945" providerId="ADAL" clId="{D59D93DC-EF1D-4092-BFAD-33C2CC34BA3B}" dt="2024-08-12T15:49:29.478" v="18" actId="20577"/>
        <pc:sldMkLst>
          <pc:docMk/>
          <pc:sldMk cId="2652692326" sldId="644"/>
        </pc:sldMkLst>
        <pc:spChg chg="mod">
          <ac:chgData name="Mario Ruedas Racines" userId="c80df098-6526-4394-817a-79ac6475d945" providerId="ADAL" clId="{D59D93DC-EF1D-4092-BFAD-33C2CC34BA3B}" dt="2024-08-12T15:49:29.478" v="18" actId="20577"/>
          <ac:spMkLst>
            <pc:docMk/>
            <pc:sldMk cId="2652692326" sldId="644"/>
            <ac:spMk id="60" creationId="{CA5A9BB9-471E-46DF-ACAE-C47B2B1A6F7D}"/>
          </ac:spMkLst>
        </pc:spChg>
        <pc:picChg chg="add mod">
          <ac:chgData name="Mario Ruedas Racines" userId="c80df098-6526-4394-817a-79ac6475d945" providerId="ADAL" clId="{D59D93DC-EF1D-4092-BFAD-33C2CC34BA3B}" dt="2024-08-12T15:49:24.391" v="15" actId="1037"/>
          <ac:picMkLst>
            <pc:docMk/>
            <pc:sldMk cId="2652692326" sldId="644"/>
            <ac:picMk id="5" creationId="{EB2D1C42-0F66-7742-5EF7-C3CC32F6F938}"/>
          </ac:picMkLst>
        </pc:picChg>
        <pc:picChg chg="del">
          <ac:chgData name="Mario Ruedas Racines" userId="c80df098-6526-4394-817a-79ac6475d945" providerId="ADAL" clId="{D59D93DC-EF1D-4092-BFAD-33C2CC34BA3B}" dt="2024-08-12T15:49:18.772" v="7" actId="478"/>
          <ac:picMkLst>
            <pc:docMk/>
            <pc:sldMk cId="2652692326" sldId="644"/>
            <ac:picMk id="8" creationId="{574F08E0-C4AD-ECE8-E8E8-E153F5BB806B}"/>
          </ac:picMkLst>
        </pc:picChg>
      </pc:sldChg>
      <pc:sldChg chg="addSp delSp modSp mod">
        <pc:chgData name="Mario Ruedas Racines" userId="c80df098-6526-4394-817a-79ac6475d945" providerId="ADAL" clId="{D59D93DC-EF1D-4092-BFAD-33C2CC34BA3B}" dt="2024-08-12T16:19:12.530" v="506" actId="21"/>
        <pc:sldMkLst>
          <pc:docMk/>
          <pc:sldMk cId="2501327350" sldId="646"/>
        </pc:sldMkLst>
        <pc:graphicFrameChg chg="mod">
          <ac:chgData name="Mario Ruedas Racines" userId="c80df098-6526-4394-817a-79ac6475d945" providerId="ADAL" clId="{D59D93DC-EF1D-4092-BFAD-33C2CC34BA3B}" dt="2024-08-12T16:14:34.264" v="504"/>
          <ac:graphicFrameMkLst>
            <pc:docMk/>
            <pc:sldMk cId="2501327350" sldId="646"/>
            <ac:graphicFrameMk id="8" creationId="{2FD157E6-55F6-2A8D-5452-0DD5AC11A8FB}"/>
          </ac:graphicFrameMkLst>
        </pc:graphicFrameChg>
        <pc:picChg chg="add del mod">
          <ac:chgData name="Mario Ruedas Racines" userId="c80df098-6526-4394-817a-79ac6475d945" providerId="ADAL" clId="{D59D93DC-EF1D-4092-BFAD-33C2CC34BA3B}" dt="2024-08-12T16:19:12.530" v="506" actId="21"/>
          <ac:picMkLst>
            <pc:docMk/>
            <pc:sldMk cId="2501327350" sldId="646"/>
            <ac:picMk id="10" creationId="{F125049D-0DE5-072A-859A-CBBE05B47C18}"/>
          </ac:picMkLst>
        </pc:picChg>
      </pc:sldChg>
      <pc:sldChg chg="modSp mod">
        <pc:chgData name="Mario Ruedas Racines" userId="c80df098-6526-4394-817a-79ac6475d945" providerId="ADAL" clId="{D59D93DC-EF1D-4092-BFAD-33C2CC34BA3B}" dt="2024-08-12T16:25:43.625" v="559" actId="20577"/>
        <pc:sldMkLst>
          <pc:docMk/>
          <pc:sldMk cId="3927830398" sldId="648"/>
        </pc:sldMkLst>
        <pc:grpChg chg="mod">
          <ac:chgData name="Mario Ruedas Racines" userId="c80df098-6526-4394-817a-79ac6475d945" providerId="ADAL" clId="{D59D93DC-EF1D-4092-BFAD-33C2CC34BA3B}" dt="2024-08-12T16:23:43.429" v="532" actId="1036"/>
          <ac:grpSpMkLst>
            <pc:docMk/>
            <pc:sldMk cId="3927830398" sldId="648"/>
            <ac:grpSpMk id="16" creationId="{4B45741A-46B1-9725-63AD-E150966F33D8}"/>
          </ac:grpSpMkLst>
        </pc:grpChg>
        <pc:grpChg chg="mod">
          <ac:chgData name="Mario Ruedas Racines" userId="c80df098-6526-4394-817a-79ac6475d945" providerId="ADAL" clId="{D59D93DC-EF1D-4092-BFAD-33C2CC34BA3B}" dt="2024-08-12T16:23:35.542" v="526" actId="1076"/>
          <ac:grpSpMkLst>
            <pc:docMk/>
            <pc:sldMk cId="3927830398" sldId="648"/>
            <ac:grpSpMk id="23" creationId="{4B94437F-0D2E-B53D-C59E-007B78035ADB}"/>
          </ac:grpSpMkLst>
        </pc:grpChg>
        <pc:graphicFrameChg chg="mod modGraphic">
          <ac:chgData name="Mario Ruedas Racines" userId="c80df098-6526-4394-817a-79ac6475d945" providerId="ADAL" clId="{D59D93DC-EF1D-4092-BFAD-33C2CC34BA3B}" dt="2024-08-12T16:25:43.625" v="559" actId="20577"/>
          <ac:graphicFrameMkLst>
            <pc:docMk/>
            <pc:sldMk cId="3927830398" sldId="648"/>
            <ac:graphicFrameMk id="15" creationId="{AAED78A7-17CA-23EA-0062-74CA0FDA2F48}"/>
          </ac:graphicFrameMkLst>
        </pc:graphicFrameChg>
        <pc:picChg chg="mod">
          <ac:chgData name="Mario Ruedas Racines" userId="c80df098-6526-4394-817a-79ac6475d945" providerId="ADAL" clId="{D59D93DC-EF1D-4092-BFAD-33C2CC34BA3B}" dt="2024-08-12T16:23:55.083" v="535" actId="1076"/>
          <ac:picMkLst>
            <pc:docMk/>
            <pc:sldMk cId="3927830398" sldId="648"/>
            <ac:picMk id="3" creationId="{00000000-0000-0000-0000-000000000000}"/>
          </ac:picMkLst>
        </pc:picChg>
        <pc:picChg chg="mod ord">
          <ac:chgData name="Mario Ruedas Racines" userId="c80df098-6526-4394-817a-79ac6475d945" providerId="ADAL" clId="{D59D93DC-EF1D-4092-BFAD-33C2CC34BA3B}" dt="2024-08-12T16:23:28.757" v="525" actId="1036"/>
          <ac:picMkLst>
            <pc:docMk/>
            <pc:sldMk cId="3927830398" sldId="648"/>
            <ac:picMk id="17" creationId="{352C49B3-E0A4-4EF1-84BD-EE53437E81CD}"/>
          </ac:picMkLst>
        </pc:picChg>
        <pc:picChg chg="mod">
          <ac:chgData name="Mario Ruedas Racines" userId="c80df098-6526-4394-817a-79ac6475d945" providerId="ADAL" clId="{D59D93DC-EF1D-4092-BFAD-33C2CC34BA3B}" dt="2024-08-12T16:23:54.323" v="534" actId="1076"/>
          <ac:picMkLst>
            <pc:docMk/>
            <pc:sldMk cId="3927830398" sldId="648"/>
            <ac:picMk id="18" creationId="{7910605C-9EDA-0279-82F0-EEF658879F80}"/>
          </ac:picMkLst>
        </pc:picChg>
        <pc:picChg chg="mod">
          <ac:chgData name="Mario Ruedas Racines" userId="c80df098-6526-4394-817a-79ac6475d945" providerId="ADAL" clId="{D59D93DC-EF1D-4092-BFAD-33C2CC34BA3B}" dt="2024-08-12T16:25:41.307" v="557" actId="1076"/>
          <ac:picMkLst>
            <pc:docMk/>
            <pc:sldMk cId="3927830398" sldId="648"/>
            <ac:picMk id="20" creationId="{C5BC89D1-8753-0431-EEA2-738A80E250A6}"/>
          </ac:picMkLst>
        </pc:picChg>
      </pc:sldChg>
      <pc:sldChg chg="delSp modSp mod">
        <pc:chgData name="Mario Ruedas Racines" userId="c80df098-6526-4394-817a-79ac6475d945" providerId="ADAL" clId="{D59D93DC-EF1D-4092-BFAD-33C2CC34BA3B}" dt="2024-08-12T16:25:35.063" v="556" actId="20577"/>
        <pc:sldMkLst>
          <pc:docMk/>
          <pc:sldMk cId="3046227614" sldId="650"/>
        </pc:sldMkLst>
        <pc:graphicFrameChg chg="mod modGraphic">
          <ac:chgData name="Mario Ruedas Racines" userId="c80df098-6526-4394-817a-79ac6475d945" providerId="ADAL" clId="{D59D93DC-EF1D-4092-BFAD-33C2CC34BA3B}" dt="2024-08-12T16:25:35.063" v="556" actId="20577"/>
          <ac:graphicFrameMkLst>
            <pc:docMk/>
            <pc:sldMk cId="3046227614" sldId="650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D59D93DC-EF1D-4092-BFAD-33C2CC34BA3B}" dt="2024-08-12T16:25:02.451" v="551" actId="1076"/>
          <ac:picMkLst>
            <pc:docMk/>
            <pc:sldMk cId="3046227614" sldId="650"/>
            <ac:picMk id="2" creationId="{00000000-0000-0000-0000-000000000000}"/>
          </ac:picMkLst>
        </pc:picChg>
        <pc:picChg chg="mod">
          <ac:chgData name="Mario Ruedas Racines" userId="c80df098-6526-4394-817a-79ac6475d945" providerId="ADAL" clId="{D59D93DC-EF1D-4092-BFAD-33C2CC34BA3B}" dt="2024-08-12T16:24:54.331" v="549" actId="1076"/>
          <ac:picMkLst>
            <pc:docMk/>
            <pc:sldMk cId="3046227614" sldId="650"/>
            <ac:picMk id="8" creationId="{ECE14937-3C36-7329-7FEE-99A5D0EC5053}"/>
          </ac:picMkLst>
        </pc:picChg>
        <pc:picChg chg="mod">
          <ac:chgData name="Mario Ruedas Racines" userId="c80df098-6526-4394-817a-79ac6475d945" providerId="ADAL" clId="{D59D93DC-EF1D-4092-BFAD-33C2CC34BA3B}" dt="2024-08-12T16:24:42.141" v="546" actId="1076"/>
          <ac:picMkLst>
            <pc:docMk/>
            <pc:sldMk cId="3046227614" sldId="650"/>
            <ac:picMk id="9" creationId="{00000000-0000-0000-0000-000000000000}"/>
          </ac:picMkLst>
        </pc:picChg>
        <pc:picChg chg="mod">
          <ac:chgData name="Mario Ruedas Racines" userId="c80df098-6526-4394-817a-79ac6475d945" providerId="ADAL" clId="{D59D93DC-EF1D-4092-BFAD-33C2CC34BA3B}" dt="2024-08-12T16:24:47.539" v="548" actId="1076"/>
          <ac:picMkLst>
            <pc:docMk/>
            <pc:sldMk cId="3046227614" sldId="650"/>
            <ac:picMk id="11" creationId="{00000000-0000-0000-0000-000000000000}"/>
          </ac:picMkLst>
        </pc:picChg>
        <pc:picChg chg="mod">
          <ac:chgData name="Mario Ruedas Racines" userId="c80df098-6526-4394-817a-79ac6475d945" providerId="ADAL" clId="{D59D93DC-EF1D-4092-BFAD-33C2CC34BA3B}" dt="2024-08-12T16:24:44.380" v="547" actId="1076"/>
          <ac:picMkLst>
            <pc:docMk/>
            <pc:sldMk cId="3046227614" sldId="650"/>
            <ac:picMk id="12" creationId="{00000000-0000-0000-0000-000000000000}"/>
          </ac:picMkLst>
        </pc:picChg>
        <pc:picChg chg="del mod">
          <ac:chgData name="Mario Ruedas Racines" userId="c80df098-6526-4394-817a-79ac6475d945" providerId="ADAL" clId="{D59D93DC-EF1D-4092-BFAD-33C2CC34BA3B}" dt="2024-08-12T16:25:06.148" v="553" actId="478"/>
          <ac:picMkLst>
            <pc:docMk/>
            <pc:sldMk cId="3046227614" sldId="650"/>
            <ac:picMk id="14" creationId="{D8BDF4D5-D283-5E66-C262-8F4EADAEDC17}"/>
          </ac:picMkLst>
        </pc:picChg>
      </pc:sldChg>
      <pc:sldChg chg="modSp">
        <pc:chgData name="Mario Ruedas Racines" userId="c80df098-6526-4394-817a-79ac6475d945" providerId="ADAL" clId="{D59D93DC-EF1D-4092-BFAD-33C2CC34BA3B}" dt="2024-08-12T16:25:25.625" v="554"/>
        <pc:sldMkLst>
          <pc:docMk/>
          <pc:sldMk cId="3368397837" sldId="651"/>
        </pc:sldMkLst>
        <pc:graphicFrameChg chg="mod">
          <ac:chgData name="Mario Ruedas Racines" userId="c80df098-6526-4394-817a-79ac6475d945" providerId="ADAL" clId="{D59D93DC-EF1D-4092-BFAD-33C2CC34BA3B}" dt="2024-08-12T16:25:25.625" v="554"/>
          <ac:graphicFrameMkLst>
            <pc:docMk/>
            <pc:sldMk cId="3368397837" sldId="651"/>
            <ac:graphicFrameMk id="6" creationId="{00000000-0000-0000-0000-000000000000}"/>
          </ac:graphicFrameMkLst>
        </pc:graphicFrameChg>
      </pc:sldChg>
      <pc:sldChg chg="addSp delSp modSp mod">
        <pc:chgData name="Mario Ruedas Racines" userId="c80df098-6526-4394-817a-79ac6475d945" providerId="ADAL" clId="{D59D93DC-EF1D-4092-BFAD-33C2CC34BA3B}" dt="2024-08-12T16:19:27.965" v="515" actId="167"/>
        <pc:sldMkLst>
          <pc:docMk/>
          <pc:sldMk cId="339292770" sldId="716"/>
        </pc:sldMkLst>
        <pc:spChg chg="mod">
          <ac:chgData name="Mario Ruedas Racines" userId="c80df098-6526-4394-817a-79ac6475d945" providerId="ADAL" clId="{D59D93DC-EF1D-4092-BFAD-33C2CC34BA3B}" dt="2024-08-12T15:53:35.556" v="191" actId="20577"/>
          <ac:spMkLst>
            <pc:docMk/>
            <pc:sldMk cId="339292770" sldId="716"/>
            <ac:spMk id="65" creationId="{00000000-0000-0000-0000-000000000000}"/>
          </ac:spMkLst>
        </pc:spChg>
        <pc:graphicFrameChg chg="mod modGraphic">
          <ac:chgData name="Mario Ruedas Racines" userId="c80df098-6526-4394-817a-79ac6475d945" providerId="ADAL" clId="{D59D93DC-EF1D-4092-BFAD-33C2CC34BA3B}" dt="2024-08-12T16:10:08.923" v="499" actId="20577"/>
          <ac:graphicFrameMkLst>
            <pc:docMk/>
            <pc:sldMk cId="339292770" sldId="716"/>
            <ac:graphicFrameMk id="34" creationId="{594314D5-D5C6-4C89-9EAB-593FEF3432E0}"/>
          </ac:graphicFrameMkLst>
        </pc:graphicFrameChg>
        <pc:picChg chg="del">
          <ac:chgData name="Mario Ruedas Racines" userId="c80df098-6526-4394-817a-79ac6475d945" providerId="ADAL" clId="{D59D93DC-EF1D-4092-BFAD-33C2CC34BA3B}" dt="2024-08-12T15:51:47.382" v="34" actId="478"/>
          <ac:picMkLst>
            <pc:docMk/>
            <pc:sldMk cId="339292770" sldId="716"/>
            <ac:picMk id="3" creationId="{F9865A59-4117-09D2-20C9-34D03F0DDFEB}"/>
          </ac:picMkLst>
        </pc:picChg>
        <pc:picChg chg="mod">
          <ac:chgData name="Mario Ruedas Racines" userId="c80df098-6526-4394-817a-79ac6475d945" providerId="ADAL" clId="{D59D93DC-EF1D-4092-BFAD-33C2CC34BA3B}" dt="2024-08-12T15:51:35.867" v="32" actId="1076"/>
          <ac:picMkLst>
            <pc:docMk/>
            <pc:sldMk cId="339292770" sldId="716"/>
            <ac:picMk id="4" creationId="{392F6614-555A-E6F9-97D9-10DB71161A31}"/>
          </ac:picMkLst>
        </pc:picChg>
        <pc:picChg chg="add mod">
          <ac:chgData name="Mario Ruedas Racines" userId="c80df098-6526-4394-817a-79ac6475d945" providerId="ADAL" clId="{D59D93DC-EF1D-4092-BFAD-33C2CC34BA3B}" dt="2024-08-12T15:50:59.964" v="27" actId="1076"/>
          <ac:picMkLst>
            <pc:docMk/>
            <pc:sldMk cId="339292770" sldId="716"/>
            <ac:picMk id="8" creationId="{92075252-095B-A9F2-59E6-4608E1ADD7F0}"/>
          </ac:picMkLst>
        </pc:picChg>
        <pc:picChg chg="add mod">
          <ac:chgData name="Mario Ruedas Racines" userId="c80df098-6526-4394-817a-79ac6475d945" providerId="ADAL" clId="{D59D93DC-EF1D-4092-BFAD-33C2CC34BA3B}" dt="2024-08-12T15:51:18.212" v="30" actId="1076"/>
          <ac:picMkLst>
            <pc:docMk/>
            <pc:sldMk cId="339292770" sldId="716"/>
            <ac:picMk id="11" creationId="{4EFFBBE6-81F8-B006-CEA7-D3FE4C824FCF}"/>
          </ac:picMkLst>
        </pc:picChg>
        <pc:picChg chg="del">
          <ac:chgData name="Mario Ruedas Racines" userId="c80df098-6526-4394-817a-79ac6475d945" providerId="ADAL" clId="{D59D93DC-EF1D-4092-BFAD-33C2CC34BA3B}" dt="2024-08-12T15:50:54.230" v="25" actId="478"/>
          <ac:picMkLst>
            <pc:docMk/>
            <pc:sldMk cId="339292770" sldId="716"/>
            <ac:picMk id="12" creationId="{49D44753-A9E9-F667-E4EE-5A75231DA303}"/>
          </ac:picMkLst>
        </pc:picChg>
        <pc:picChg chg="del">
          <ac:chgData name="Mario Ruedas Racines" userId="c80df098-6526-4394-817a-79ac6475d945" providerId="ADAL" clId="{D59D93DC-EF1D-4092-BFAD-33C2CC34BA3B}" dt="2024-08-12T16:19:21.301" v="510" actId="478"/>
          <ac:picMkLst>
            <pc:docMk/>
            <pc:sldMk cId="339292770" sldId="716"/>
            <ac:picMk id="13" creationId="{96DAB2BF-28B2-149B-F638-1B5A43D84AD7}"/>
          </ac:picMkLst>
        </pc:picChg>
        <pc:picChg chg="del">
          <ac:chgData name="Mario Ruedas Racines" userId="c80df098-6526-4394-817a-79ac6475d945" providerId="ADAL" clId="{D59D93DC-EF1D-4092-BFAD-33C2CC34BA3B}" dt="2024-08-12T15:53:54.677" v="194" actId="478"/>
          <ac:picMkLst>
            <pc:docMk/>
            <pc:sldMk cId="339292770" sldId="716"/>
            <ac:picMk id="14" creationId="{EA859534-9837-7E8A-B720-3316CA81B6F6}"/>
          </ac:picMkLst>
        </pc:picChg>
        <pc:picChg chg="del">
          <ac:chgData name="Mario Ruedas Racines" userId="c80df098-6526-4394-817a-79ac6475d945" providerId="ADAL" clId="{D59D93DC-EF1D-4092-BFAD-33C2CC34BA3B}" dt="2024-08-12T15:53:48.549" v="193" actId="478"/>
          <ac:picMkLst>
            <pc:docMk/>
            <pc:sldMk cId="339292770" sldId="716"/>
            <ac:picMk id="15" creationId="{79645388-30BC-8013-16B4-55F30841D726}"/>
          </ac:picMkLst>
        </pc:picChg>
        <pc:picChg chg="del">
          <ac:chgData name="Mario Ruedas Racines" userId="c80df098-6526-4394-817a-79ac6475d945" providerId="ADAL" clId="{D59D93DC-EF1D-4092-BFAD-33C2CC34BA3B}" dt="2024-08-12T15:53:45.941" v="192" actId="478"/>
          <ac:picMkLst>
            <pc:docMk/>
            <pc:sldMk cId="339292770" sldId="716"/>
            <ac:picMk id="17" creationId="{3D15FBE4-A89F-C510-FFEE-6425133ED3A1}"/>
          </ac:picMkLst>
        </pc:picChg>
        <pc:picChg chg="add mod">
          <ac:chgData name="Mario Ruedas Racines" userId="c80df098-6526-4394-817a-79ac6475d945" providerId="ADAL" clId="{D59D93DC-EF1D-4092-BFAD-33C2CC34BA3B}" dt="2024-08-12T15:51:51.530" v="35" actId="1076"/>
          <ac:picMkLst>
            <pc:docMk/>
            <pc:sldMk cId="339292770" sldId="716"/>
            <ac:picMk id="19" creationId="{D118E01B-88F3-4F0E-0396-27DDD560E5FA}"/>
          </ac:picMkLst>
        </pc:picChg>
        <pc:picChg chg="add mod">
          <ac:chgData name="Mario Ruedas Racines" userId="c80df098-6526-4394-817a-79ac6475d945" providerId="ADAL" clId="{D59D93DC-EF1D-4092-BFAD-33C2CC34BA3B}" dt="2024-08-12T16:10:16.311" v="503" actId="1035"/>
          <ac:picMkLst>
            <pc:docMk/>
            <pc:sldMk cId="339292770" sldId="716"/>
            <ac:picMk id="21" creationId="{70770BAF-8299-985E-227D-610EC255AFB5}"/>
          </ac:picMkLst>
        </pc:picChg>
        <pc:picChg chg="add mod">
          <ac:chgData name="Mario Ruedas Racines" userId="c80df098-6526-4394-817a-79ac6475d945" providerId="ADAL" clId="{D59D93DC-EF1D-4092-BFAD-33C2CC34BA3B}" dt="2024-08-12T15:54:02.101" v="198" actId="1076"/>
          <ac:picMkLst>
            <pc:docMk/>
            <pc:sldMk cId="339292770" sldId="716"/>
            <ac:picMk id="23" creationId="{D4B37C46-7E6B-4145-B31B-81CC65225774}"/>
          </ac:picMkLst>
        </pc:picChg>
        <pc:picChg chg="add mod ord">
          <ac:chgData name="Mario Ruedas Racines" userId="c80df098-6526-4394-817a-79ac6475d945" providerId="ADAL" clId="{D59D93DC-EF1D-4092-BFAD-33C2CC34BA3B}" dt="2024-08-12T16:19:27.965" v="515" actId="167"/>
          <ac:picMkLst>
            <pc:docMk/>
            <pc:sldMk cId="339292770" sldId="716"/>
            <ac:picMk id="26" creationId="{F125049D-0DE5-072A-859A-CBBE05B47C18}"/>
          </ac:picMkLst>
        </pc:picChg>
        <pc:picChg chg="del">
          <ac:chgData name="Mario Ruedas Racines" userId="c80df098-6526-4394-817a-79ac6475d945" providerId="ADAL" clId="{D59D93DC-EF1D-4092-BFAD-33C2CC34BA3B}" dt="2024-08-12T15:51:14.548" v="28" actId="478"/>
          <ac:picMkLst>
            <pc:docMk/>
            <pc:sldMk cId="339292770" sldId="716"/>
            <ac:picMk id="29" creationId="{B1078DE5-3D30-E4A7-DAA5-A5A98CE8B788}"/>
          </ac:picMkLst>
        </pc:picChg>
        <pc:picChg chg="mod">
          <ac:chgData name="Mario Ruedas Racines" userId="c80df098-6526-4394-817a-79ac6475d945" providerId="ADAL" clId="{D59D93DC-EF1D-4092-BFAD-33C2CC34BA3B}" dt="2024-08-12T15:49:36.887" v="24" actId="1036"/>
          <ac:picMkLst>
            <pc:docMk/>
            <pc:sldMk cId="339292770" sldId="716"/>
            <ac:picMk id="31" creationId="{0AC659AE-334F-0F69-11EC-78FB9C582A78}"/>
          </ac:picMkLst>
        </pc:picChg>
      </pc:sldChg>
    </pc:docChg>
  </pc:docChgLst>
  <pc:docChgLst>
    <pc:chgData name="Cielo Diaz" userId="7d7c5770-d55c-41b5-bc20-b6e83749b3ce" providerId="ADAL" clId="{CFC86E59-5255-4629-A1CD-1DA189C1C1B0}"/>
    <pc:docChg chg="custSel modSld">
      <pc:chgData name="Cielo Diaz" userId="7d7c5770-d55c-41b5-bc20-b6e83749b3ce" providerId="ADAL" clId="{CFC86E59-5255-4629-A1CD-1DA189C1C1B0}" dt="2024-07-25T16:51:30.944" v="624" actId="20577"/>
      <pc:docMkLst>
        <pc:docMk/>
      </pc:docMkLst>
      <pc:sldChg chg="addSp delSp modSp mod">
        <pc:chgData name="Cielo Diaz" userId="7d7c5770-d55c-41b5-bc20-b6e83749b3ce" providerId="ADAL" clId="{CFC86E59-5255-4629-A1CD-1DA189C1C1B0}" dt="2024-07-25T15:15:25.331" v="7" actId="732"/>
        <pc:sldMkLst>
          <pc:docMk/>
          <pc:sldMk cId="2652692326" sldId="644"/>
        </pc:sldMkLst>
        <pc:spChg chg="mod">
          <ac:chgData name="Cielo Diaz" userId="7d7c5770-d55c-41b5-bc20-b6e83749b3ce" providerId="ADAL" clId="{CFC86E59-5255-4629-A1CD-1DA189C1C1B0}" dt="2024-07-25T15:12:01.709" v="1" actId="20577"/>
          <ac:spMkLst>
            <pc:docMk/>
            <pc:sldMk cId="2652692326" sldId="644"/>
            <ac:spMk id="60" creationId="{CA5A9BB9-471E-46DF-ACAE-C47B2B1A6F7D}"/>
          </ac:spMkLst>
        </pc:spChg>
        <pc:picChg chg="add mod modCrop">
          <ac:chgData name="Cielo Diaz" userId="7d7c5770-d55c-41b5-bc20-b6e83749b3ce" providerId="ADAL" clId="{CFC86E59-5255-4629-A1CD-1DA189C1C1B0}" dt="2024-07-25T15:15:25.331" v="7" actId="732"/>
          <ac:picMkLst>
            <pc:docMk/>
            <pc:sldMk cId="2652692326" sldId="644"/>
            <ac:picMk id="5" creationId="{A7E42E91-2AD3-257D-6E77-A8922B2E187A}"/>
          </ac:picMkLst>
        </pc:picChg>
        <pc:picChg chg="del">
          <ac:chgData name="Cielo Diaz" userId="7d7c5770-d55c-41b5-bc20-b6e83749b3ce" providerId="ADAL" clId="{CFC86E59-5255-4629-A1CD-1DA189C1C1B0}" dt="2024-07-25T15:15:10.333" v="2" actId="478"/>
          <ac:picMkLst>
            <pc:docMk/>
            <pc:sldMk cId="2652692326" sldId="644"/>
            <ac:picMk id="9" creationId="{F48F7723-B6A1-DF16-0CC9-77A12CA440E1}"/>
          </ac:picMkLst>
        </pc:picChg>
      </pc:sldChg>
      <pc:sldChg chg="addSp delSp modSp mod">
        <pc:chgData name="Cielo Diaz" userId="7d7c5770-d55c-41b5-bc20-b6e83749b3ce" providerId="ADAL" clId="{CFC86E59-5255-4629-A1CD-1DA189C1C1B0}" dt="2024-07-25T15:47:22.031" v="615" actId="20577"/>
        <pc:sldMkLst>
          <pc:docMk/>
          <pc:sldMk cId="2501327350" sldId="646"/>
        </pc:sldMkLst>
        <pc:graphicFrameChg chg="mod modGraphic">
          <ac:chgData name="Cielo Diaz" userId="7d7c5770-d55c-41b5-bc20-b6e83749b3ce" providerId="ADAL" clId="{CFC86E59-5255-4629-A1CD-1DA189C1C1B0}" dt="2024-07-25T15:47:22.031" v="615" actId="20577"/>
          <ac:graphicFrameMkLst>
            <pc:docMk/>
            <pc:sldMk cId="2501327350" sldId="646"/>
            <ac:graphicFrameMk id="8" creationId="{2FD157E6-55F6-2A8D-5452-0DD5AC11A8FB}"/>
          </ac:graphicFrameMkLst>
        </pc:graphicFrameChg>
        <pc:picChg chg="del">
          <ac:chgData name="Cielo Diaz" userId="7d7c5770-d55c-41b5-bc20-b6e83749b3ce" providerId="ADAL" clId="{CFC86E59-5255-4629-A1CD-1DA189C1C1B0}" dt="2024-07-25T15:47:00.267" v="599" actId="478"/>
          <ac:picMkLst>
            <pc:docMk/>
            <pc:sldMk cId="2501327350" sldId="646"/>
            <ac:picMk id="2" creationId="{3BA0B32F-D9DB-9BF6-A524-EDFCA81C5D4D}"/>
          </ac:picMkLst>
        </pc:picChg>
        <pc:picChg chg="mod">
          <ac:chgData name="Cielo Diaz" userId="7d7c5770-d55c-41b5-bc20-b6e83749b3ce" providerId="ADAL" clId="{CFC86E59-5255-4629-A1CD-1DA189C1C1B0}" dt="2024-07-25T15:45:15.419" v="592" actId="1076"/>
          <ac:picMkLst>
            <pc:docMk/>
            <pc:sldMk cId="2501327350" sldId="646"/>
            <ac:picMk id="4" creationId="{7F90C61B-5947-E4A6-AD84-849435382707}"/>
          </ac:picMkLst>
        </pc:picChg>
        <pc:picChg chg="mod">
          <ac:chgData name="Cielo Diaz" userId="7d7c5770-d55c-41b5-bc20-b6e83749b3ce" providerId="ADAL" clId="{CFC86E59-5255-4629-A1CD-1DA189C1C1B0}" dt="2024-07-25T15:45:26.890" v="595" actId="1076"/>
          <ac:picMkLst>
            <pc:docMk/>
            <pc:sldMk cId="2501327350" sldId="646"/>
            <ac:picMk id="5" creationId="{AA414086-1FF8-7E31-03AC-31F10C16DE5D}"/>
          </ac:picMkLst>
        </pc:picChg>
        <pc:picChg chg="add mod">
          <ac:chgData name="Cielo Diaz" userId="7d7c5770-d55c-41b5-bc20-b6e83749b3ce" providerId="ADAL" clId="{CFC86E59-5255-4629-A1CD-1DA189C1C1B0}" dt="2024-07-25T15:47:12.308" v="602" actId="1076"/>
          <ac:picMkLst>
            <pc:docMk/>
            <pc:sldMk cId="2501327350" sldId="646"/>
            <ac:picMk id="10" creationId="{3730A4CE-5D40-56F7-D1BE-719494802FFC}"/>
          </ac:picMkLst>
        </pc:picChg>
      </pc:sldChg>
      <pc:sldChg chg="modSp mod">
        <pc:chgData name="Cielo Diaz" userId="7d7c5770-d55c-41b5-bc20-b6e83749b3ce" providerId="ADAL" clId="{CFC86E59-5255-4629-A1CD-1DA189C1C1B0}" dt="2024-07-25T15:44:50.819" v="591" actId="1076"/>
        <pc:sldMkLst>
          <pc:docMk/>
          <pc:sldMk cId="2317641419" sldId="647"/>
        </pc:sldMkLst>
        <pc:graphicFrameChg chg="mod">
          <ac:chgData name="Cielo Diaz" userId="7d7c5770-d55c-41b5-bc20-b6e83749b3ce" providerId="ADAL" clId="{CFC86E59-5255-4629-A1CD-1DA189C1C1B0}" dt="2024-07-25T15:44:42.627" v="587" actId="1076"/>
          <ac:graphicFrameMkLst>
            <pc:docMk/>
            <pc:sldMk cId="2317641419" sldId="647"/>
            <ac:graphicFrameMk id="6" creationId="{00000000-0000-0000-0000-000000000000}"/>
          </ac:graphicFrameMkLst>
        </pc:graphicFrameChg>
        <pc:picChg chg="mod">
          <ac:chgData name="Cielo Diaz" userId="7d7c5770-d55c-41b5-bc20-b6e83749b3ce" providerId="ADAL" clId="{CFC86E59-5255-4629-A1CD-1DA189C1C1B0}" dt="2024-07-25T15:44:48.940" v="590" actId="1076"/>
          <ac:picMkLst>
            <pc:docMk/>
            <pc:sldMk cId="2317641419" sldId="647"/>
            <ac:picMk id="3" creationId="{00000000-0000-0000-0000-000000000000}"/>
          </ac:picMkLst>
        </pc:picChg>
        <pc:picChg chg="mod">
          <ac:chgData name="Cielo Diaz" userId="7d7c5770-d55c-41b5-bc20-b6e83749b3ce" providerId="ADAL" clId="{CFC86E59-5255-4629-A1CD-1DA189C1C1B0}" dt="2024-07-25T15:44:50.819" v="591" actId="1076"/>
          <ac:picMkLst>
            <pc:docMk/>
            <pc:sldMk cId="2317641419" sldId="647"/>
            <ac:picMk id="4" creationId="{67848C77-57BD-A414-AFCE-627B51EE4C25}"/>
          </ac:picMkLst>
        </pc:picChg>
        <pc:picChg chg="mod">
          <ac:chgData name="Cielo Diaz" userId="7d7c5770-d55c-41b5-bc20-b6e83749b3ce" providerId="ADAL" clId="{CFC86E59-5255-4629-A1CD-1DA189C1C1B0}" dt="2024-07-25T15:44:45.130" v="588" actId="1076"/>
          <ac:picMkLst>
            <pc:docMk/>
            <pc:sldMk cId="2317641419" sldId="647"/>
            <ac:picMk id="10" creationId="{5B1C98E8-29BC-A0EA-4F71-0994B552B3F4}"/>
          </ac:picMkLst>
        </pc:picChg>
      </pc:sldChg>
      <pc:sldChg chg="modSp">
        <pc:chgData name="Cielo Diaz" userId="7d7c5770-d55c-41b5-bc20-b6e83749b3ce" providerId="ADAL" clId="{CFC86E59-5255-4629-A1CD-1DA189C1C1B0}" dt="2024-07-25T15:45:57.739" v="596"/>
        <pc:sldMkLst>
          <pc:docMk/>
          <pc:sldMk cId="3927830398" sldId="648"/>
        </pc:sldMkLst>
        <pc:graphicFrameChg chg="mod">
          <ac:chgData name="Cielo Diaz" userId="7d7c5770-d55c-41b5-bc20-b6e83749b3ce" providerId="ADAL" clId="{CFC86E59-5255-4629-A1CD-1DA189C1C1B0}" dt="2024-07-25T15:45:57.739" v="596"/>
          <ac:graphicFrameMkLst>
            <pc:docMk/>
            <pc:sldMk cId="3927830398" sldId="648"/>
            <ac:graphicFrameMk id="15" creationId="{AAED78A7-17CA-23EA-0062-74CA0FDA2F48}"/>
          </ac:graphicFrameMkLst>
        </pc:graphicFrameChg>
      </pc:sldChg>
      <pc:sldChg chg="modSp">
        <pc:chgData name="Cielo Diaz" userId="7d7c5770-d55c-41b5-bc20-b6e83749b3ce" providerId="ADAL" clId="{CFC86E59-5255-4629-A1CD-1DA189C1C1B0}" dt="2024-07-25T15:46:31.783" v="597"/>
        <pc:sldMkLst>
          <pc:docMk/>
          <pc:sldMk cId="3046227614" sldId="650"/>
        </pc:sldMkLst>
        <pc:graphicFrameChg chg="mod">
          <ac:chgData name="Cielo Diaz" userId="7d7c5770-d55c-41b5-bc20-b6e83749b3ce" providerId="ADAL" clId="{CFC86E59-5255-4629-A1CD-1DA189C1C1B0}" dt="2024-07-25T15:46:31.783" v="597"/>
          <ac:graphicFrameMkLst>
            <pc:docMk/>
            <pc:sldMk cId="3046227614" sldId="650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CFC86E59-5255-4629-A1CD-1DA189C1C1B0}" dt="2024-07-25T15:46:50.763" v="598"/>
        <pc:sldMkLst>
          <pc:docMk/>
          <pc:sldMk cId="3368397837" sldId="651"/>
        </pc:sldMkLst>
        <pc:graphicFrameChg chg="mod">
          <ac:chgData name="Cielo Diaz" userId="7d7c5770-d55c-41b5-bc20-b6e83749b3ce" providerId="ADAL" clId="{CFC86E59-5255-4629-A1CD-1DA189C1C1B0}" dt="2024-07-25T15:46:50.763" v="598"/>
          <ac:graphicFrameMkLst>
            <pc:docMk/>
            <pc:sldMk cId="3368397837" sldId="651"/>
            <ac:graphicFrameMk id="6" creationId="{00000000-0000-0000-0000-000000000000}"/>
          </ac:graphicFrameMkLst>
        </pc:graphicFrameChg>
      </pc:sldChg>
    </pc:docChg>
  </pc:docChgLst>
  <pc:docChgLst>
    <pc:chgData name="Mario Ruedas Racines" userId="c80df098-6526-4394-817a-79ac6475d945" providerId="ADAL" clId="{D46F9DFE-DFAE-4F32-82E7-95B6840F4038}"/>
    <pc:docChg chg="undo custSel modSld">
      <pc:chgData name="Mario Ruedas Racines" userId="c80df098-6526-4394-817a-79ac6475d945" providerId="ADAL" clId="{D46F9DFE-DFAE-4F32-82E7-95B6840F4038}" dt="2024-08-14T14:09:45.791" v="228" actId="1076"/>
      <pc:docMkLst>
        <pc:docMk/>
      </pc:docMkLst>
      <pc:sldChg chg="delSp modSp mod">
        <pc:chgData name="Mario Ruedas Racines" userId="c80df098-6526-4394-817a-79ac6475d945" providerId="ADAL" clId="{D46F9DFE-DFAE-4F32-82E7-95B6840F4038}" dt="2024-08-14T14:08:30.795" v="216" actId="478"/>
        <pc:sldMkLst>
          <pc:docMk/>
          <pc:sldMk cId="3157999654" sldId="460"/>
        </pc:sldMkLst>
        <pc:graphicFrameChg chg="mod">
          <ac:chgData name="Mario Ruedas Racines" userId="c80df098-6526-4394-817a-79ac6475d945" providerId="ADAL" clId="{D46F9DFE-DFAE-4F32-82E7-95B6840F4038}" dt="2024-08-14T14:08:25.228" v="215"/>
          <ac:graphicFrameMkLst>
            <pc:docMk/>
            <pc:sldMk cId="3157999654" sldId="460"/>
            <ac:graphicFrameMk id="6" creationId="{00000000-0000-0000-0000-000000000000}"/>
          </ac:graphicFrameMkLst>
        </pc:graphicFrameChg>
        <pc:picChg chg="del">
          <ac:chgData name="Mario Ruedas Racines" userId="c80df098-6526-4394-817a-79ac6475d945" providerId="ADAL" clId="{D46F9DFE-DFAE-4F32-82E7-95B6840F4038}" dt="2024-08-14T14:08:30.795" v="216" actId="478"/>
          <ac:picMkLst>
            <pc:docMk/>
            <pc:sldMk cId="3157999654" sldId="460"/>
            <ac:picMk id="9" creationId="{B3E9DDE3-CED8-BB73-2622-621B8B2602FC}"/>
          </ac:picMkLst>
        </pc:picChg>
      </pc:sldChg>
      <pc:sldChg chg="addSp delSp modSp mod">
        <pc:chgData name="Mario Ruedas Racines" userId="c80df098-6526-4394-817a-79ac6475d945" providerId="ADAL" clId="{D46F9DFE-DFAE-4F32-82E7-95B6840F4038}" dt="2024-08-14T14:01:22.164" v="9" actId="20577"/>
        <pc:sldMkLst>
          <pc:docMk/>
          <pc:sldMk cId="2652692326" sldId="644"/>
        </pc:sldMkLst>
        <pc:spChg chg="mod">
          <ac:chgData name="Mario Ruedas Racines" userId="c80df098-6526-4394-817a-79ac6475d945" providerId="ADAL" clId="{D46F9DFE-DFAE-4F32-82E7-95B6840F4038}" dt="2024-08-14T14:01:22.164" v="9" actId="20577"/>
          <ac:spMkLst>
            <pc:docMk/>
            <pc:sldMk cId="2652692326" sldId="644"/>
            <ac:spMk id="60" creationId="{CA5A9BB9-471E-46DF-ACAE-C47B2B1A6F7D}"/>
          </ac:spMkLst>
        </pc:spChg>
        <pc:picChg chg="add mod">
          <ac:chgData name="Mario Ruedas Racines" userId="c80df098-6526-4394-817a-79ac6475d945" providerId="ADAL" clId="{D46F9DFE-DFAE-4F32-82E7-95B6840F4038}" dt="2024-08-14T14:01:18.843" v="7" actId="1037"/>
          <ac:picMkLst>
            <pc:docMk/>
            <pc:sldMk cId="2652692326" sldId="644"/>
            <ac:picMk id="5" creationId="{A034405D-A117-7244-964A-2913C66C0E2E}"/>
          </ac:picMkLst>
        </pc:picChg>
        <pc:picChg chg="del">
          <ac:chgData name="Mario Ruedas Racines" userId="c80df098-6526-4394-817a-79ac6475d945" providerId="ADAL" clId="{D46F9DFE-DFAE-4F32-82E7-95B6840F4038}" dt="2024-08-14T14:01:15.247" v="4" actId="478"/>
          <ac:picMkLst>
            <pc:docMk/>
            <pc:sldMk cId="2652692326" sldId="644"/>
            <ac:picMk id="8" creationId="{1F23B435-B05F-7C13-D50D-05F9E2F1E0D9}"/>
          </ac:picMkLst>
        </pc:picChg>
      </pc:sldChg>
      <pc:sldChg chg="modSp mod">
        <pc:chgData name="Mario Ruedas Racines" userId="c80df098-6526-4394-817a-79ac6475d945" providerId="ADAL" clId="{D46F9DFE-DFAE-4F32-82E7-95B6840F4038}" dt="2024-08-14T14:07:29.428" v="206" actId="1076"/>
        <pc:sldMkLst>
          <pc:docMk/>
          <pc:sldMk cId="2501327350" sldId="646"/>
        </pc:sldMkLst>
        <pc:graphicFrameChg chg="mod">
          <ac:chgData name="Mario Ruedas Racines" userId="c80df098-6526-4394-817a-79ac6475d945" providerId="ADAL" clId="{D46F9DFE-DFAE-4F32-82E7-95B6840F4038}" dt="2024-08-14T14:07:13.259" v="193"/>
          <ac:graphicFrameMkLst>
            <pc:docMk/>
            <pc:sldMk cId="2501327350" sldId="646"/>
            <ac:graphicFrameMk id="8" creationId="{2FD157E6-55F6-2A8D-5452-0DD5AC11A8FB}"/>
          </ac:graphicFrameMkLst>
        </pc:graphicFrameChg>
        <pc:picChg chg="mod">
          <ac:chgData name="Mario Ruedas Racines" userId="c80df098-6526-4394-817a-79ac6475d945" providerId="ADAL" clId="{D46F9DFE-DFAE-4F32-82E7-95B6840F4038}" dt="2024-08-14T14:07:29.428" v="206" actId="1076"/>
          <ac:picMkLst>
            <pc:docMk/>
            <pc:sldMk cId="2501327350" sldId="646"/>
            <ac:picMk id="4" creationId="{7F90C61B-5947-E4A6-AD84-849435382707}"/>
          </ac:picMkLst>
        </pc:picChg>
        <pc:picChg chg="mod">
          <ac:chgData name="Mario Ruedas Racines" userId="c80df098-6526-4394-817a-79ac6475d945" providerId="ADAL" clId="{D46F9DFE-DFAE-4F32-82E7-95B6840F4038}" dt="2024-08-14T14:07:26.270" v="204" actId="1037"/>
          <ac:picMkLst>
            <pc:docMk/>
            <pc:sldMk cId="2501327350" sldId="646"/>
            <ac:picMk id="5" creationId="{AA414086-1FF8-7E31-03AC-31F10C16DE5D}"/>
          </ac:picMkLst>
        </pc:picChg>
        <pc:picChg chg="mod">
          <ac:chgData name="Mario Ruedas Racines" userId="c80df098-6526-4394-817a-79ac6475d945" providerId="ADAL" clId="{D46F9DFE-DFAE-4F32-82E7-95B6840F4038}" dt="2024-08-14T14:07:15.489" v="194" actId="1076"/>
          <ac:picMkLst>
            <pc:docMk/>
            <pc:sldMk cId="2501327350" sldId="646"/>
            <ac:picMk id="6" creationId="{376ECAE9-4503-3154-00F2-05EAD556558B}"/>
          </ac:picMkLst>
        </pc:picChg>
        <pc:picChg chg="mod">
          <ac:chgData name="Mario Ruedas Racines" userId="c80df098-6526-4394-817a-79ac6475d945" providerId="ADAL" clId="{D46F9DFE-DFAE-4F32-82E7-95B6840F4038}" dt="2024-08-14T14:07:18.018" v="195" actId="1076"/>
          <ac:picMkLst>
            <pc:docMk/>
            <pc:sldMk cId="2501327350" sldId="646"/>
            <ac:picMk id="9" creationId="{84AF6D80-1FA8-DBCC-36CC-55A0E2614D21}"/>
          </ac:picMkLst>
        </pc:picChg>
      </pc:sldChg>
      <pc:sldChg chg="modSp mod">
        <pc:chgData name="Mario Ruedas Racines" userId="c80df098-6526-4394-817a-79ac6475d945" providerId="ADAL" clId="{D46F9DFE-DFAE-4F32-82E7-95B6840F4038}" dt="2024-08-14T14:08:12.697" v="214" actId="1076"/>
        <pc:sldMkLst>
          <pc:docMk/>
          <pc:sldMk cId="3927830398" sldId="648"/>
        </pc:sldMkLst>
        <pc:grpChg chg="mod">
          <ac:chgData name="Mario Ruedas Racines" userId="c80df098-6526-4394-817a-79ac6475d945" providerId="ADAL" clId="{D46F9DFE-DFAE-4F32-82E7-95B6840F4038}" dt="2024-08-14T14:08:12.697" v="214" actId="1076"/>
          <ac:grpSpMkLst>
            <pc:docMk/>
            <pc:sldMk cId="3927830398" sldId="648"/>
            <ac:grpSpMk id="2" creationId="{42AC3348-D2A8-BE2F-06C7-A634AF4FA352}"/>
          </ac:grpSpMkLst>
        </pc:grpChg>
        <pc:grpChg chg="mod">
          <ac:chgData name="Mario Ruedas Racines" userId="c80df098-6526-4394-817a-79ac6475d945" providerId="ADAL" clId="{D46F9DFE-DFAE-4F32-82E7-95B6840F4038}" dt="2024-08-14T14:08:09.211" v="212" actId="1076"/>
          <ac:grpSpMkLst>
            <pc:docMk/>
            <pc:sldMk cId="3927830398" sldId="648"/>
            <ac:grpSpMk id="23" creationId="{4B94437F-0D2E-B53D-C59E-007B78035ADB}"/>
          </ac:grpSpMkLst>
        </pc:grpChg>
        <pc:graphicFrameChg chg="mod">
          <ac:chgData name="Mario Ruedas Racines" userId="c80df098-6526-4394-817a-79ac6475d945" providerId="ADAL" clId="{D46F9DFE-DFAE-4F32-82E7-95B6840F4038}" dt="2024-08-14T14:07:46.866" v="207"/>
          <ac:graphicFrameMkLst>
            <pc:docMk/>
            <pc:sldMk cId="3927830398" sldId="648"/>
            <ac:graphicFrameMk id="15" creationId="{AAED78A7-17CA-23EA-0062-74CA0FDA2F48}"/>
          </ac:graphicFrameMkLst>
        </pc:graphicFrameChg>
        <pc:picChg chg="mod">
          <ac:chgData name="Mario Ruedas Racines" userId="c80df098-6526-4394-817a-79ac6475d945" providerId="ADAL" clId="{D46F9DFE-DFAE-4F32-82E7-95B6840F4038}" dt="2024-08-14T14:07:54.956" v="209" actId="1076"/>
          <ac:picMkLst>
            <pc:docMk/>
            <pc:sldMk cId="3927830398" sldId="648"/>
            <ac:picMk id="7" creationId="{1471D213-959E-CB00-A605-99CAE907A2AC}"/>
          </ac:picMkLst>
        </pc:picChg>
        <pc:picChg chg="mod">
          <ac:chgData name="Mario Ruedas Racines" userId="c80df098-6526-4394-817a-79ac6475d945" providerId="ADAL" clId="{D46F9DFE-DFAE-4F32-82E7-95B6840F4038}" dt="2024-08-14T14:07:52.239" v="208" actId="1076"/>
          <ac:picMkLst>
            <pc:docMk/>
            <pc:sldMk cId="3927830398" sldId="648"/>
            <ac:picMk id="20" creationId="{C5BC89D1-8753-0431-EEA2-738A80E250A6}"/>
          </ac:picMkLst>
        </pc:picChg>
      </pc:sldChg>
      <pc:sldChg chg="modSp mod">
        <pc:chgData name="Mario Ruedas Racines" userId="c80df098-6526-4394-817a-79ac6475d945" providerId="ADAL" clId="{D46F9DFE-DFAE-4F32-82E7-95B6840F4038}" dt="2024-08-14T14:08:58.834" v="222" actId="1076"/>
        <pc:sldMkLst>
          <pc:docMk/>
          <pc:sldMk cId="3046227614" sldId="650"/>
        </pc:sldMkLst>
        <pc:graphicFrameChg chg="mod">
          <ac:chgData name="Mario Ruedas Racines" userId="c80df098-6526-4394-817a-79ac6475d945" providerId="ADAL" clId="{D46F9DFE-DFAE-4F32-82E7-95B6840F4038}" dt="2024-08-14T14:08:38.063" v="217"/>
          <ac:graphicFrameMkLst>
            <pc:docMk/>
            <pc:sldMk cId="3046227614" sldId="650"/>
            <ac:graphicFrameMk id="6" creationId="{00000000-0000-0000-0000-000000000000}"/>
          </ac:graphicFrameMkLst>
        </pc:graphicFrameChg>
        <pc:picChg chg="mod">
          <ac:chgData name="Mario Ruedas Racines" userId="c80df098-6526-4394-817a-79ac6475d945" providerId="ADAL" clId="{D46F9DFE-DFAE-4F32-82E7-95B6840F4038}" dt="2024-08-14T14:08:49.124" v="219" actId="1076"/>
          <ac:picMkLst>
            <pc:docMk/>
            <pc:sldMk cId="3046227614" sldId="650"/>
            <ac:picMk id="3" creationId="{DAC89789-BB59-032E-6F70-E106A1FB3BF3}"/>
          </ac:picMkLst>
        </pc:picChg>
        <pc:picChg chg="mod">
          <ac:chgData name="Mario Ruedas Racines" userId="c80df098-6526-4394-817a-79ac6475d945" providerId="ADAL" clId="{D46F9DFE-DFAE-4F32-82E7-95B6840F4038}" dt="2024-08-14T14:08:46.972" v="218" actId="1076"/>
          <ac:picMkLst>
            <pc:docMk/>
            <pc:sldMk cId="3046227614" sldId="650"/>
            <ac:picMk id="7" creationId="{26DE5DC1-6C7E-08C4-1727-2828F2727579}"/>
          </ac:picMkLst>
        </pc:picChg>
        <pc:picChg chg="mod">
          <ac:chgData name="Mario Ruedas Racines" userId="c80df098-6526-4394-817a-79ac6475d945" providerId="ADAL" clId="{D46F9DFE-DFAE-4F32-82E7-95B6840F4038}" dt="2024-08-14T14:08:55.706" v="221" actId="1076"/>
          <ac:picMkLst>
            <pc:docMk/>
            <pc:sldMk cId="3046227614" sldId="650"/>
            <ac:picMk id="8" creationId="{ECE14937-3C36-7329-7FEE-99A5D0EC5053}"/>
          </ac:picMkLst>
        </pc:picChg>
        <pc:picChg chg="mod">
          <ac:chgData name="Mario Ruedas Racines" userId="c80df098-6526-4394-817a-79ac6475d945" providerId="ADAL" clId="{D46F9DFE-DFAE-4F32-82E7-95B6840F4038}" dt="2024-08-14T14:08:58.834" v="222" actId="1076"/>
          <ac:picMkLst>
            <pc:docMk/>
            <pc:sldMk cId="3046227614" sldId="650"/>
            <ac:picMk id="13" creationId="{787D1F32-7849-C921-830A-845A0405403B}"/>
          </ac:picMkLst>
        </pc:picChg>
      </pc:sldChg>
      <pc:sldChg chg="modSp mod">
        <pc:chgData name="Mario Ruedas Racines" userId="c80df098-6526-4394-817a-79ac6475d945" providerId="ADAL" clId="{D46F9DFE-DFAE-4F32-82E7-95B6840F4038}" dt="2024-08-14T14:09:29.911" v="227" actId="1037"/>
        <pc:sldMkLst>
          <pc:docMk/>
          <pc:sldMk cId="3368397837" sldId="651"/>
        </pc:sldMkLst>
        <pc:picChg chg="mod">
          <ac:chgData name="Mario Ruedas Racines" userId="c80df098-6526-4394-817a-79ac6475d945" providerId="ADAL" clId="{D46F9DFE-DFAE-4F32-82E7-95B6840F4038}" dt="2024-08-14T14:09:29.911" v="227" actId="1037"/>
          <ac:picMkLst>
            <pc:docMk/>
            <pc:sldMk cId="3368397837" sldId="651"/>
            <ac:picMk id="10" creationId="{3E3D2EA7-5E3C-F3E8-383A-FCC9E9D150FC}"/>
          </ac:picMkLst>
        </pc:picChg>
        <pc:picChg chg="mod">
          <ac:chgData name="Mario Ruedas Racines" userId="c80df098-6526-4394-817a-79ac6475d945" providerId="ADAL" clId="{D46F9DFE-DFAE-4F32-82E7-95B6840F4038}" dt="2024-08-14T14:09:16.947" v="223" actId="1076"/>
          <ac:picMkLst>
            <pc:docMk/>
            <pc:sldMk cId="3368397837" sldId="651"/>
            <ac:picMk id="13" creationId="{7A4B3D0C-255E-DE96-D171-21846CF67542}"/>
          </ac:picMkLst>
        </pc:picChg>
      </pc:sldChg>
    </pc:docChg>
  </pc:docChgLst>
  <pc:docChgLst>
    <pc:chgData name="Cielo Diaz" userId="7d7c5770-d55c-41b5-bc20-b6e83749b3ce" providerId="ADAL" clId="{BB39C018-E002-471A-A83B-9AB5B07F6060}"/>
    <pc:docChg chg="undo custSel modSld">
      <pc:chgData name="Cielo Diaz" userId="7d7c5770-d55c-41b5-bc20-b6e83749b3ce" providerId="ADAL" clId="{BB39C018-E002-471A-A83B-9AB5B07F6060}" dt="2024-09-04T20:57:04.161" v="1078" actId="962"/>
      <pc:docMkLst>
        <pc:docMk/>
      </pc:docMkLst>
      <pc:sldChg chg="addSp delSp modSp mod">
        <pc:chgData name="Cielo Diaz" userId="7d7c5770-d55c-41b5-bc20-b6e83749b3ce" providerId="ADAL" clId="{BB39C018-E002-471A-A83B-9AB5B07F6060}" dt="2024-09-04T16:49:44.362" v="1063" actId="1076"/>
        <pc:sldMkLst>
          <pc:docMk/>
          <pc:sldMk cId="3157999654" sldId="460"/>
        </pc:sldMkLst>
        <pc:picChg chg="mod">
          <ac:chgData name="Cielo Diaz" userId="7d7c5770-d55c-41b5-bc20-b6e83749b3ce" providerId="ADAL" clId="{BB39C018-E002-471A-A83B-9AB5B07F6060}" dt="2024-09-04T16:49:44.362" v="1063" actId="1076"/>
          <ac:picMkLst>
            <pc:docMk/>
            <pc:sldMk cId="3157999654" sldId="460"/>
            <ac:picMk id="5" creationId="{00000000-0000-0000-0000-000000000000}"/>
          </ac:picMkLst>
        </pc:picChg>
        <pc:picChg chg="del">
          <ac:chgData name="Cielo Diaz" userId="7d7c5770-d55c-41b5-bc20-b6e83749b3ce" providerId="ADAL" clId="{BB39C018-E002-471A-A83B-9AB5B07F6060}" dt="2024-09-04T16:45:28.827" v="1027" actId="478"/>
          <ac:picMkLst>
            <pc:docMk/>
            <pc:sldMk cId="3157999654" sldId="460"/>
            <ac:picMk id="10" creationId="{2881D444-8AF1-3741-5246-386B4EA963C7}"/>
          </ac:picMkLst>
        </pc:picChg>
        <pc:picChg chg="add mod modCrop">
          <ac:chgData name="Cielo Diaz" userId="7d7c5770-d55c-41b5-bc20-b6e83749b3ce" providerId="ADAL" clId="{BB39C018-E002-471A-A83B-9AB5B07F6060}" dt="2024-09-04T16:46:13.657" v="1036" actId="1076"/>
          <ac:picMkLst>
            <pc:docMk/>
            <pc:sldMk cId="3157999654" sldId="460"/>
            <ac:picMk id="12" creationId="{96856C14-B8AE-D38D-3687-BA0E7582B66C}"/>
          </ac:picMkLst>
        </pc:picChg>
        <pc:picChg chg="add mod">
          <ac:chgData name="Cielo Diaz" userId="7d7c5770-d55c-41b5-bc20-b6e83749b3ce" providerId="ADAL" clId="{BB39C018-E002-471A-A83B-9AB5B07F6060}" dt="2024-09-04T16:49:24.521" v="1061" actId="1076"/>
          <ac:picMkLst>
            <pc:docMk/>
            <pc:sldMk cId="3157999654" sldId="460"/>
            <ac:picMk id="13" creationId="{9B1818EF-A5CD-79ED-F991-5AB18376FDB3}"/>
          </ac:picMkLst>
        </pc:picChg>
        <pc:picChg chg="del">
          <ac:chgData name="Cielo Diaz" userId="7d7c5770-d55c-41b5-bc20-b6e83749b3ce" providerId="ADAL" clId="{BB39C018-E002-471A-A83B-9AB5B07F6060}" dt="2024-09-04T16:49:16.891" v="1058" actId="478"/>
          <ac:picMkLst>
            <pc:docMk/>
            <pc:sldMk cId="3157999654" sldId="460"/>
            <ac:picMk id="15" creationId="{DA0AAD21-F391-A9F8-0DB8-263BFB2DA9F5}"/>
          </ac:picMkLst>
        </pc:picChg>
        <pc:picChg chg="mod">
          <ac:chgData name="Cielo Diaz" userId="7d7c5770-d55c-41b5-bc20-b6e83749b3ce" providerId="ADAL" clId="{BB39C018-E002-471A-A83B-9AB5B07F6060}" dt="2024-09-04T16:49:40.578" v="1062" actId="1076"/>
          <ac:picMkLst>
            <pc:docMk/>
            <pc:sldMk cId="3157999654" sldId="460"/>
            <ac:picMk id="16" creationId="{C9965BF6-87AF-D547-9AB4-A5D9DF4DD14A}"/>
          </ac:picMkLst>
        </pc:picChg>
      </pc:sldChg>
      <pc:sldChg chg="addSp delSp modSp mod">
        <pc:chgData name="Cielo Diaz" userId="7d7c5770-d55c-41b5-bc20-b6e83749b3ce" providerId="ADAL" clId="{BB39C018-E002-471A-A83B-9AB5B07F6060}" dt="2024-09-04T14:19:04.486" v="16" actId="20577"/>
        <pc:sldMkLst>
          <pc:docMk/>
          <pc:sldMk cId="2652692326" sldId="644"/>
        </pc:sldMkLst>
        <pc:spChg chg="mod">
          <ac:chgData name="Cielo Diaz" userId="7d7c5770-d55c-41b5-bc20-b6e83749b3ce" providerId="ADAL" clId="{BB39C018-E002-471A-A83B-9AB5B07F6060}" dt="2024-09-04T14:19:04.486" v="16" actId="20577"/>
          <ac:spMkLst>
            <pc:docMk/>
            <pc:sldMk cId="2652692326" sldId="644"/>
            <ac:spMk id="60" creationId="{CA5A9BB9-471E-46DF-ACAE-C47B2B1A6F7D}"/>
          </ac:spMkLst>
        </pc:spChg>
        <pc:picChg chg="add mod modCrop">
          <ac:chgData name="Cielo Diaz" userId="7d7c5770-d55c-41b5-bc20-b6e83749b3ce" providerId="ADAL" clId="{BB39C018-E002-471A-A83B-9AB5B07F6060}" dt="2024-09-04T14:17:10.731" v="7" actId="14100"/>
          <ac:picMkLst>
            <pc:docMk/>
            <pc:sldMk cId="2652692326" sldId="644"/>
            <ac:picMk id="5" creationId="{0D743A88-05D0-D41A-2AC5-7CF11D96ABB4}"/>
          </ac:picMkLst>
        </pc:picChg>
        <pc:picChg chg="del">
          <ac:chgData name="Cielo Diaz" userId="7d7c5770-d55c-41b5-bc20-b6e83749b3ce" providerId="ADAL" clId="{BB39C018-E002-471A-A83B-9AB5B07F6060}" dt="2024-09-04T14:16:46.549" v="0" actId="478"/>
          <ac:picMkLst>
            <pc:docMk/>
            <pc:sldMk cId="2652692326" sldId="644"/>
            <ac:picMk id="8" creationId="{4CF7384F-9E34-CC14-EF71-1660C74A4B7A}"/>
          </ac:picMkLst>
        </pc:picChg>
      </pc:sldChg>
      <pc:sldChg chg="addSp delSp modSp mod">
        <pc:chgData name="Cielo Diaz" userId="7d7c5770-d55c-41b5-bc20-b6e83749b3ce" providerId="ADAL" clId="{BB39C018-E002-471A-A83B-9AB5B07F6060}" dt="2024-09-04T20:57:04.161" v="1078" actId="962"/>
        <pc:sldMkLst>
          <pc:docMk/>
          <pc:sldMk cId="2501327350" sldId="646"/>
        </pc:sldMkLst>
        <pc:picChg chg="mod">
          <ac:chgData name="Cielo Diaz" userId="7d7c5770-d55c-41b5-bc20-b6e83749b3ce" providerId="ADAL" clId="{BB39C018-E002-471A-A83B-9AB5B07F6060}" dt="2024-09-04T15:25:16.102" v="990" actId="1076"/>
          <ac:picMkLst>
            <pc:docMk/>
            <pc:sldMk cId="2501327350" sldId="646"/>
            <ac:picMk id="3" creationId="{77246602-68C5-0D88-D223-28E4BAC32220}"/>
          </ac:picMkLst>
        </pc:picChg>
        <pc:picChg chg="mod">
          <ac:chgData name="Cielo Diaz" userId="7d7c5770-d55c-41b5-bc20-b6e83749b3ce" providerId="ADAL" clId="{BB39C018-E002-471A-A83B-9AB5B07F6060}" dt="2024-09-04T15:20:58.429" v="988" actId="1076"/>
          <ac:picMkLst>
            <pc:docMk/>
            <pc:sldMk cId="2501327350" sldId="646"/>
            <ac:picMk id="6" creationId="{DD45E586-F834-B794-E4AA-43B57C0DD19C}"/>
          </ac:picMkLst>
        </pc:picChg>
        <pc:picChg chg="add del mod modCrop">
          <ac:chgData name="Cielo Diaz" userId="7d7c5770-d55c-41b5-bc20-b6e83749b3ce" providerId="ADAL" clId="{BB39C018-E002-471A-A83B-9AB5B07F6060}" dt="2024-09-04T16:41:05.338" v="994" actId="478"/>
          <ac:picMkLst>
            <pc:docMk/>
            <pc:sldMk cId="2501327350" sldId="646"/>
            <ac:picMk id="10" creationId="{3DC3B417-B709-FA35-65CF-C90EB46BB186}"/>
          </ac:picMkLst>
        </pc:picChg>
        <pc:picChg chg="add del mod modCrop">
          <ac:chgData name="Cielo Diaz" userId="7d7c5770-d55c-41b5-bc20-b6e83749b3ce" providerId="ADAL" clId="{BB39C018-E002-471A-A83B-9AB5B07F6060}" dt="2024-09-04T16:42:53.313" v="1011" actId="1076"/>
          <ac:picMkLst>
            <pc:docMk/>
            <pc:sldMk cId="2501327350" sldId="646"/>
            <ac:picMk id="13" creationId="{080AB2C0-F48D-EBB8-FB99-A42C8DAE3C64}"/>
          </ac:picMkLst>
        </pc:picChg>
        <pc:picChg chg="add del mod">
          <ac:chgData name="Cielo Diaz" userId="7d7c5770-d55c-41b5-bc20-b6e83749b3ce" providerId="ADAL" clId="{BB39C018-E002-471A-A83B-9AB5B07F6060}" dt="2024-09-04T20:55:45.667" v="1071" actId="478"/>
          <ac:picMkLst>
            <pc:docMk/>
            <pc:sldMk cId="2501327350" sldId="646"/>
            <ac:picMk id="16" creationId="{1837AC41-0508-006C-69D8-D91FAC1ABEBB}"/>
          </ac:picMkLst>
        </pc:picChg>
        <pc:picChg chg="add mod">
          <ac:chgData name="Cielo Diaz" userId="7d7c5770-d55c-41b5-bc20-b6e83749b3ce" providerId="ADAL" clId="{BB39C018-E002-471A-A83B-9AB5B07F6060}" dt="2024-09-04T20:56:09.585" v="1075" actId="962"/>
          <ac:picMkLst>
            <pc:docMk/>
            <pc:sldMk cId="2501327350" sldId="646"/>
            <ac:picMk id="18" creationId="{FF9C0607-109B-4DFF-117D-05949A2D6AC0}"/>
          </ac:picMkLst>
        </pc:picChg>
        <pc:picChg chg="add mod">
          <ac:chgData name="Cielo Diaz" userId="7d7c5770-d55c-41b5-bc20-b6e83749b3ce" providerId="ADAL" clId="{BB39C018-E002-471A-A83B-9AB5B07F6060}" dt="2024-09-04T20:57:04.161" v="1078" actId="962"/>
          <ac:picMkLst>
            <pc:docMk/>
            <pc:sldMk cId="2501327350" sldId="646"/>
            <ac:picMk id="20" creationId="{450047B2-A735-A58F-7CEF-DD4820B43A80}"/>
          </ac:picMkLst>
        </pc:picChg>
      </pc:sldChg>
      <pc:sldChg chg="addSp delSp modSp mod">
        <pc:chgData name="Cielo Diaz" userId="7d7c5770-d55c-41b5-bc20-b6e83749b3ce" providerId="ADAL" clId="{BB39C018-E002-471A-A83B-9AB5B07F6060}" dt="2024-09-04T16:44:40.114" v="1021" actId="1076"/>
        <pc:sldMkLst>
          <pc:docMk/>
          <pc:sldMk cId="2317641419" sldId="647"/>
        </pc:sldMkLst>
        <pc:picChg chg="add del mod modCrop">
          <ac:chgData name="Cielo Diaz" userId="7d7c5770-d55c-41b5-bc20-b6e83749b3ce" providerId="ADAL" clId="{BB39C018-E002-471A-A83B-9AB5B07F6060}" dt="2024-09-04T16:43:01.707" v="1013" actId="478"/>
          <ac:picMkLst>
            <pc:docMk/>
            <pc:sldMk cId="2317641419" sldId="647"/>
            <ac:picMk id="4" creationId="{EAACA304-8A85-0ED1-02E9-B5497D8ACC8F}"/>
          </ac:picMkLst>
        </pc:picChg>
        <pc:picChg chg="del">
          <ac:chgData name="Cielo Diaz" userId="7d7c5770-d55c-41b5-bc20-b6e83749b3ce" providerId="ADAL" clId="{BB39C018-E002-471A-A83B-9AB5B07F6060}" dt="2024-09-04T16:41:21.356" v="999" actId="478"/>
          <ac:picMkLst>
            <pc:docMk/>
            <pc:sldMk cId="2317641419" sldId="647"/>
            <ac:picMk id="15" creationId="{D46F0364-2810-0290-9ECC-DFB937B0FF38}"/>
          </ac:picMkLst>
        </pc:picChg>
        <pc:picChg chg="add mod modCrop">
          <ac:chgData name="Cielo Diaz" userId="7d7c5770-d55c-41b5-bc20-b6e83749b3ce" providerId="ADAL" clId="{BB39C018-E002-471A-A83B-9AB5B07F6060}" dt="2024-09-04T16:44:40.114" v="1021" actId="1076"/>
          <ac:picMkLst>
            <pc:docMk/>
            <pc:sldMk cId="2317641419" sldId="647"/>
            <ac:picMk id="16" creationId="{1940E827-5F3D-0E95-40D9-35FCC62F0CF2}"/>
          </ac:picMkLst>
        </pc:picChg>
      </pc:sldChg>
      <pc:sldChg chg="addSp delSp modSp mod">
        <pc:chgData name="Cielo Diaz" userId="7d7c5770-d55c-41b5-bc20-b6e83749b3ce" providerId="ADAL" clId="{BB39C018-E002-471A-A83B-9AB5B07F6060}" dt="2024-09-04T16:48:44.954" v="1057" actId="1076"/>
        <pc:sldMkLst>
          <pc:docMk/>
          <pc:sldMk cId="3927830398" sldId="648"/>
        </pc:sldMkLst>
        <pc:grpChg chg="mod">
          <ac:chgData name="Cielo Diaz" userId="7d7c5770-d55c-41b5-bc20-b6e83749b3ce" providerId="ADAL" clId="{BB39C018-E002-471A-A83B-9AB5B07F6060}" dt="2024-09-04T16:48:31.345" v="1055" actId="1076"/>
          <ac:grpSpMkLst>
            <pc:docMk/>
            <pc:sldMk cId="3927830398" sldId="648"/>
            <ac:grpSpMk id="16" creationId="{4B45741A-46B1-9725-63AD-E150966F33D8}"/>
          </ac:grpSpMkLst>
        </pc:grpChg>
        <pc:grpChg chg="mod">
          <ac:chgData name="Cielo Diaz" userId="7d7c5770-d55c-41b5-bc20-b6e83749b3ce" providerId="ADAL" clId="{BB39C018-E002-471A-A83B-9AB5B07F6060}" dt="2024-09-04T16:48:26.418" v="1054" actId="1076"/>
          <ac:grpSpMkLst>
            <pc:docMk/>
            <pc:sldMk cId="3927830398" sldId="648"/>
            <ac:grpSpMk id="23" creationId="{4B94437F-0D2E-B53D-C59E-007B78035ADB}"/>
          </ac:grpSpMkLst>
        </pc:grpChg>
        <pc:picChg chg="mod">
          <ac:chgData name="Cielo Diaz" userId="7d7c5770-d55c-41b5-bc20-b6e83749b3ce" providerId="ADAL" clId="{BB39C018-E002-471A-A83B-9AB5B07F6060}" dt="2024-09-04T16:48:44.954" v="1057" actId="1076"/>
          <ac:picMkLst>
            <pc:docMk/>
            <pc:sldMk cId="3927830398" sldId="648"/>
            <ac:picMk id="5" creationId="{A2699A7F-F156-0E29-0012-E1F0C9C45A31}"/>
          </ac:picMkLst>
        </pc:picChg>
        <pc:picChg chg="del">
          <ac:chgData name="Cielo Diaz" userId="7d7c5770-d55c-41b5-bc20-b6e83749b3ce" providerId="ADAL" clId="{BB39C018-E002-471A-A83B-9AB5B07F6060}" dt="2024-09-04T16:44:48.779" v="1022" actId="478"/>
          <ac:picMkLst>
            <pc:docMk/>
            <pc:sldMk cId="3927830398" sldId="648"/>
            <ac:picMk id="17" creationId="{2088FD8E-6DD0-2076-8A7E-CD70D4CFB1E1}"/>
          </ac:picMkLst>
        </pc:picChg>
        <pc:picChg chg="del">
          <ac:chgData name="Cielo Diaz" userId="7d7c5770-d55c-41b5-bc20-b6e83749b3ce" providerId="ADAL" clId="{BB39C018-E002-471A-A83B-9AB5B07F6060}" dt="2024-09-04T16:48:38.444" v="1056" actId="478"/>
          <ac:picMkLst>
            <pc:docMk/>
            <pc:sldMk cId="3927830398" sldId="648"/>
            <ac:picMk id="21" creationId="{A42792BF-282D-3F15-9975-089732089BAF}"/>
          </ac:picMkLst>
        </pc:picChg>
        <pc:picChg chg="add mod modCrop">
          <ac:chgData name="Cielo Diaz" userId="7d7c5770-d55c-41b5-bc20-b6e83749b3ce" providerId="ADAL" clId="{BB39C018-E002-471A-A83B-9AB5B07F6060}" dt="2024-09-04T16:45:21.985" v="1026" actId="1076"/>
          <ac:picMkLst>
            <pc:docMk/>
            <pc:sldMk cId="3927830398" sldId="648"/>
            <ac:picMk id="24" creationId="{39D0499E-9852-2796-40CA-1A7DF6509FE3}"/>
          </ac:picMkLst>
        </pc:picChg>
      </pc:sldChg>
      <pc:sldChg chg="addSp delSp modSp mod">
        <pc:chgData name="Cielo Diaz" userId="7d7c5770-d55c-41b5-bc20-b6e83749b3ce" providerId="ADAL" clId="{BB39C018-E002-471A-A83B-9AB5B07F6060}" dt="2024-09-04T16:47:02.042" v="1045" actId="732"/>
        <pc:sldMkLst>
          <pc:docMk/>
          <pc:sldMk cId="3046227614" sldId="650"/>
        </pc:sldMkLst>
        <pc:picChg chg="del">
          <ac:chgData name="Cielo Diaz" userId="7d7c5770-d55c-41b5-bc20-b6e83749b3ce" providerId="ADAL" clId="{BB39C018-E002-471A-A83B-9AB5B07F6060}" dt="2024-09-04T16:46:19.547" v="1037" actId="478"/>
          <ac:picMkLst>
            <pc:docMk/>
            <pc:sldMk cId="3046227614" sldId="650"/>
            <ac:picMk id="9" creationId="{C50048AB-3B8B-5807-6514-5CF36E86E45B}"/>
          </ac:picMkLst>
        </pc:picChg>
        <pc:picChg chg="add mod modCrop">
          <ac:chgData name="Cielo Diaz" userId="7d7c5770-d55c-41b5-bc20-b6e83749b3ce" providerId="ADAL" clId="{BB39C018-E002-471A-A83B-9AB5B07F6060}" dt="2024-09-04T16:47:02.042" v="1045" actId="732"/>
          <ac:picMkLst>
            <pc:docMk/>
            <pc:sldMk cId="3046227614" sldId="650"/>
            <ac:picMk id="12" creationId="{A0176AA7-6664-7B97-717D-D7C5B17BC3CD}"/>
          </ac:picMkLst>
        </pc:picChg>
        <pc:picChg chg="del">
          <ac:chgData name="Cielo Diaz" userId="7d7c5770-d55c-41b5-bc20-b6e83749b3ce" providerId="ADAL" clId="{BB39C018-E002-471A-A83B-9AB5B07F6060}" dt="2024-09-04T16:46:20.299" v="1038" actId="478"/>
          <ac:picMkLst>
            <pc:docMk/>
            <pc:sldMk cId="3046227614" sldId="650"/>
            <ac:picMk id="15" creationId="{2D335E7E-6636-6141-4BCE-265B58D861FF}"/>
          </ac:picMkLst>
        </pc:picChg>
      </pc:sldChg>
      <pc:sldChg chg="addSp delSp modSp mod">
        <pc:chgData name="Cielo Diaz" userId="7d7c5770-d55c-41b5-bc20-b6e83749b3ce" providerId="ADAL" clId="{BB39C018-E002-471A-A83B-9AB5B07F6060}" dt="2024-09-04T16:48:04.338" v="1053" actId="732"/>
        <pc:sldMkLst>
          <pc:docMk/>
          <pc:sldMk cId="3368397837" sldId="651"/>
        </pc:sldMkLst>
        <pc:picChg chg="del">
          <ac:chgData name="Cielo Diaz" userId="7d7c5770-d55c-41b5-bc20-b6e83749b3ce" providerId="ADAL" clId="{BB39C018-E002-471A-A83B-9AB5B07F6060}" dt="2024-09-04T16:47:08.011" v="1046" actId="478"/>
          <ac:picMkLst>
            <pc:docMk/>
            <pc:sldMk cId="3368397837" sldId="651"/>
            <ac:picMk id="10" creationId="{EC41505B-ABE6-F6A7-7208-0830E22538C8}"/>
          </ac:picMkLst>
        </pc:picChg>
        <pc:picChg chg="add mod modCrop">
          <ac:chgData name="Cielo Diaz" userId="7d7c5770-d55c-41b5-bc20-b6e83749b3ce" providerId="ADAL" clId="{BB39C018-E002-471A-A83B-9AB5B07F6060}" dt="2024-09-04T16:48:04.338" v="1053" actId="732"/>
          <ac:picMkLst>
            <pc:docMk/>
            <pc:sldMk cId="3368397837" sldId="651"/>
            <ac:picMk id="11" creationId="{62A54F82-ABC4-72E9-62E1-834966EF7FCA}"/>
          </ac:picMkLst>
        </pc:picChg>
        <pc:picChg chg="del">
          <ac:chgData name="Cielo Diaz" userId="7d7c5770-d55c-41b5-bc20-b6e83749b3ce" providerId="ADAL" clId="{BB39C018-E002-471A-A83B-9AB5B07F6060}" dt="2024-09-04T16:47:08.795" v="1047" actId="478"/>
          <ac:picMkLst>
            <pc:docMk/>
            <pc:sldMk cId="3368397837" sldId="651"/>
            <ac:picMk id="18" creationId="{4DFCD7D1-85EE-4E1E-6576-70543AB29407}"/>
          </ac:picMkLst>
        </pc:picChg>
      </pc:sldChg>
    </pc:docChg>
  </pc:docChgLst>
  <pc:docChgLst>
    <pc:chgData name="Diana Castaneda" userId="7b44afa0-e4de-462a-9df6-46a80899ffce" providerId="ADAL" clId="{E43F5F38-A31A-424B-A3B3-B3018B26FE84}"/>
    <pc:docChg chg="undo redo custSel modSld">
      <pc:chgData name="Diana Castaneda" userId="7b44afa0-e4de-462a-9df6-46a80899ffce" providerId="ADAL" clId="{E43F5F38-A31A-424B-A3B3-B3018B26FE84}" dt="2024-08-02T16:26:26.004" v="293" actId="1076"/>
      <pc:docMkLst>
        <pc:docMk/>
      </pc:docMkLst>
      <pc:sldChg chg="addSp delSp modSp mod">
        <pc:chgData name="Diana Castaneda" userId="7b44afa0-e4de-462a-9df6-46a80899ffce" providerId="ADAL" clId="{E43F5F38-A31A-424B-A3B3-B3018B26FE84}" dt="2024-08-02T14:17:46.279" v="215" actId="20577"/>
        <pc:sldMkLst>
          <pc:docMk/>
          <pc:sldMk cId="1745903853" sldId="688"/>
        </pc:sldMkLst>
        <pc:spChg chg="mod">
          <ac:chgData name="Diana Castaneda" userId="7b44afa0-e4de-462a-9df6-46a80899ffce" providerId="ADAL" clId="{E43F5F38-A31A-424B-A3B3-B3018B26FE84}" dt="2024-08-02T14:17:10.151" v="206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E43F5F38-A31A-424B-A3B3-B3018B26FE84}" dt="2024-08-02T14:17:46.279" v="215" actId="20577"/>
          <ac:spMkLst>
            <pc:docMk/>
            <pc:sldMk cId="1745903853" sldId="688"/>
            <ac:spMk id="4" creationId="{48F9ECED-45ED-A3D2-072D-DCFB9B599A7E}"/>
          </ac:spMkLst>
        </pc:spChg>
        <pc:picChg chg="del">
          <ac:chgData name="Diana Castaneda" userId="7b44afa0-e4de-462a-9df6-46a80899ffce" providerId="ADAL" clId="{E43F5F38-A31A-424B-A3B3-B3018B26FE84}" dt="2024-08-02T14:16:51.606" v="199" actId="478"/>
          <ac:picMkLst>
            <pc:docMk/>
            <pc:sldMk cId="1745903853" sldId="688"/>
            <ac:picMk id="2" creationId="{A922982B-BB86-D7EC-3FD6-94AF21F25982}"/>
          </ac:picMkLst>
        </pc:picChg>
        <pc:picChg chg="del">
          <ac:chgData name="Diana Castaneda" userId="7b44afa0-e4de-462a-9df6-46a80899ffce" providerId="ADAL" clId="{E43F5F38-A31A-424B-A3B3-B3018B26FE84}" dt="2024-08-02T14:17:30.198" v="207" actId="478"/>
          <ac:picMkLst>
            <pc:docMk/>
            <pc:sldMk cId="1745903853" sldId="688"/>
            <ac:picMk id="6" creationId="{43282C56-FF07-A0B4-13FC-459C855C692C}"/>
          </ac:picMkLst>
        </pc:picChg>
        <pc:picChg chg="add mod">
          <ac:chgData name="Diana Castaneda" userId="7b44afa0-e4de-462a-9df6-46a80899ffce" providerId="ADAL" clId="{E43F5F38-A31A-424B-A3B3-B3018B26FE84}" dt="2024-08-02T14:17:02.299" v="202" actId="1076"/>
          <ac:picMkLst>
            <pc:docMk/>
            <pc:sldMk cId="1745903853" sldId="688"/>
            <ac:picMk id="1026" creationId="{F1D01C82-3B36-0FC4-3329-EEED9D8E47C0}"/>
          </ac:picMkLst>
        </pc:picChg>
        <pc:picChg chg="add mod">
          <ac:chgData name="Diana Castaneda" userId="7b44afa0-e4de-462a-9df6-46a80899ffce" providerId="ADAL" clId="{E43F5F38-A31A-424B-A3B3-B3018B26FE84}" dt="2024-08-02T14:17:41.419" v="211" actId="1076"/>
          <ac:picMkLst>
            <pc:docMk/>
            <pc:sldMk cId="1745903853" sldId="688"/>
            <ac:picMk id="1028" creationId="{4221426A-23A1-150B-F8B0-8D31028A287D}"/>
          </ac:picMkLst>
        </pc:picChg>
      </pc:sldChg>
      <pc:sldChg chg="addSp delSp modSp mod">
        <pc:chgData name="Diana Castaneda" userId="7b44afa0-e4de-462a-9df6-46a80899ffce" providerId="ADAL" clId="{E43F5F38-A31A-424B-A3B3-B3018B26FE84}" dt="2024-08-02T16:26:26.004" v="293" actId="1076"/>
        <pc:sldMkLst>
          <pc:docMk/>
          <pc:sldMk cId="306509687" sldId="803"/>
        </pc:sldMkLst>
        <pc:spChg chg="mod">
          <ac:chgData name="Diana Castaneda" userId="7b44afa0-e4de-462a-9df6-46a80899ffce" providerId="ADAL" clId="{E43F5F38-A31A-424B-A3B3-B3018B26FE84}" dt="2024-08-02T14:16:14.601" v="198" actId="20577"/>
          <ac:spMkLst>
            <pc:docMk/>
            <pc:sldMk cId="306509687" sldId="803"/>
            <ac:spMk id="3" creationId="{FA55110A-9A1B-306C-6BF0-2DD4B1B6F3CD}"/>
          </ac:spMkLst>
        </pc:spChg>
        <pc:spChg chg="mod">
          <ac:chgData name="Diana Castaneda" userId="7b44afa0-e4de-462a-9df6-46a80899ffce" providerId="ADAL" clId="{E43F5F38-A31A-424B-A3B3-B3018B26FE84}" dt="2024-08-02T13:35:54.197" v="6" actId="20577"/>
          <ac:spMkLst>
            <pc:docMk/>
            <pc:sldMk cId="306509687" sldId="803"/>
            <ac:spMk id="12" creationId="{91EF7512-0526-028E-0228-CF4ACB8BB732}"/>
          </ac:spMkLst>
        </pc:spChg>
        <pc:spChg chg="mod">
          <ac:chgData name="Diana Castaneda" userId="7b44afa0-e4de-462a-9df6-46a80899ffce" providerId="ADAL" clId="{E43F5F38-A31A-424B-A3B3-B3018B26FE84}" dt="2024-08-02T13:36:08.115" v="13" actId="20577"/>
          <ac:spMkLst>
            <pc:docMk/>
            <pc:sldMk cId="306509687" sldId="803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E43F5F38-A31A-424B-A3B3-B3018B26FE84}" dt="2024-08-02T16:14:44.012" v="287" actId="1076"/>
          <ac:graphicFrameMkLst>
            <pc:docMk/>
            <pc:sldMk cId="306509687" sldId="803"/>
            <ac:graphicFrameMk id="2" creationId="{EA304C39-73C1-4718-A081-0752F092AE69}"/>
          </ac:graphicFrameMkLst>
        </pc:graphicFrameChg>
        <pc:graphicFrameChg chg="del">
          <ac:chgData name="Diana Castaneda" userId="7b44afa0-e4de-462a-9df6-46a80899ffce" providerId="ADAL" clId="{E43F5F38-A31A-424B-A3B3-B3018B26FE84}" dt="2024-08-02T13:53:57.523" v="14" actId="478"/>
          <ac:graphicFrameMkLst>
            <pc:docMk/>
            <pc:sldMk cId="306509687" sldId="803"/>
            <ac:graphicFrameMk id="8" creationId="{838E509A-1920-400C-8B80-6C2C79FDF8F7}"/>
          </ac:graphicFrameMkLst>
        </pc:graphicFrameChg>
        <pc:picChg chg="add mod">
          <ac:chgData name="Diana Castaneda" userId="7b44afa0-e4de-462a-9df6-46a80899ffce" providerId="ADAL" clId="{E43F5F38-A31A-424B-A3B3-B3018B26FE84}" dt="2024-08-02T16:26:26.004" v="293" actId="1076"/>
          <ac:picMkLst>
            <pc:docMk/>
            <pc:sldMk cId="306509687" sldId="803"/>
            <ac:picMk id="5" creationId="{57718DDC-DB7E-CD3F-2F0D-0CEBD03DDFDF}"/>
          </ac:picMkLst>
        </pc:picChg>
        <pc:picChg chg="del">
          <ac:chgData name="Diana Castaneda" userId="7b44afa0-e4de-462a-9df6-46a80899ffce" providerId="ADAL" clId="{E43F5F38-A31A-424B-A3B3-B3018B26FE84}" dt="2024-08-02T13:35:45.013" v="2" actId="478"/>
          <ac:picMkLst>
            <pc:docMk/>
            <pc:sldMk cId="306509687" sldId="803"/>
            <ac:picMk id="6" creationId="{917C8889-D947-E6F9-966B-4247A5E8CD1B}"/>
          </ac:picMkLst>
        </pc:picChg>
      </pc:sldChg>
    </pc:docChg>
  </pc:docChgLst>
  <pc:docChgLst>
    <pc:chgData name="Cielo Diaz" userId="7d7c5770-d55c-41b5-bc20-b6e83749b3ce" providerId="ADAL" clId="{2E854E22-A49D-4A38-9769-F883A99E33A9}"/>
    <pc:docChg chg="undo custSel modSld">
      <pc:chgData name="Cielo Diaz" userId="7d7c5770-d55c-41b5-bc20-b6e83749b3ce" providerId="ADAL" clId="{2E854E22-A49D-4A38-9769-F883A99E33A9}" dt="2024-09-19T16:10:13.772" v="332" actId="1076"/>
      <pc:docMkLst>
        <pc:docMk/>
      </pc:docMkLst>
      <pc:sldChg chg="modSp">
        <pc:chgData name="Cielo Diaz" userId="7d7c5770-d55c-41b5-bc20-b6e83749b3ce" providerId="ADAL" clId="{2E854E22-A49D-4A38-9769-F883A99E33A9}" dt="2024-09-19T16:06:24.661" v="328"/>
        <pc:sldMkLst>
          <pc:docMk/>
          <pc:sldMk cId="3157999654" sldId="460"/>
        </pc:sldMkLst>
        <pc:graphicFrameChg chg="mod">
          <ac:chgData name="Cielo Diaz" userId="7d7c5770-d55c-41b5-bc20-b6e83749b3ce" providerId="ADAL" clId="{2E854E22-A49D-4A38-9769-F883A99E33A9}" dt="2024-09-19T16:06:24.661" v="328"/>
          <ac:graphicFrameMkLst>
            <pc:docMk/>
            <pc:sldMk cId="3157999654" sldId="460"/>
            <ac:graphicFrameMk id="6" creationId="{00000000-0000-0000-0000-000000000000}"/>
          </ac:graphicFrameMkLst>
        </pc:graphicFrameChg>
      </pc:sldChg>
      <pc:sldChg chg="addSp delSp modSp mod">
        <pc:chgData name="Cielo Diaz" userId="7d7c5770-d55c-41b5-bc20-b6e83749b3ce" providerId="ADAL" clId="{2E854E22-A49D-4A38-9769-F883A99E33A9}" dt="2024-09-19T15:19:43.381" v="6" actId="1076"/>
        <pc:sldMkLst>
          <pc:docMk/>
          <pc:sldMk cId="2652692326" sldId="644"/>
        </pc:sldMkLst>
        <pc:spChg chg="mod">
          <ac:chgData name="Cielo Diaz" userId="7d7c5770-d55c-41b5-bc20-b6e83749b3ce" providerId="ADAL" clId="{2E854E22-A49D-4A38-9769-F883A99E33A9}" dt="2024-09-19T15:19:17.240" v="1" actId="20577"/>
          <ac:spMkLst>
            <pc:docMk/>
            <pc:sldMk cId="2652692326" sldId="644"/>
            <ac:spMk id="60" creationId="{CA5A9BB9-471E-46DF-ACAE-C47B2B1A6F7D}"/>
          </ac:spMkLst>
        </pc:spChg>
        <pc:picChg chg="add mod">
          <ac:chgData name="Cielo Diaz" userId="7d7c5770-d55c-41b5-bc20-b6e83749b3ce" providerId="ADAL" clId="{2E854E22-A49D-4A38-9769-F883A99E33A9}" dt="2024-09-19T15:19:43.381" v="6" actId="1076"/>
          <ac:picMkLst>
            <pc:docMk/>
            <pc:sldMk cId="2652692326" sldId="644"/>
            <ac:picMk id="5" creationId="{B4B6DE16-2E8C-6F02-35AD-8436AB6F7C3D}"/>
          </ac:picMkLst>
        </pc:picChg>
        <pc:picChg chg="del">
          <ac:chgData name="Cielo Diaz" userId="7d7c5770-d55c-41b5-bc20-b6e83749b3ce" providerId="ADAL" clId="{2E854E22-A49D-4A38-9769-F883A99E33A9}" dt="2024-09-19T15:19:33.991" v="2" actId="478"/>
          <ac:picMkLst>
            <pc:docMk/>
            <pc:sldMk cId="2652692326" sldId="644"/>
            <ac:picMk id="8" creationId="{9131F008-8FE0-3880-EFFB-5E8D75F556F9}"/>
          </ac:picMkLst>
        </pc:picChg>
      </pc:sldChg>
      <pc:sldChg chg="modSp">
        <pc:chgData name="Cielo Diaz" userId="7d7c5770-d55c-41b5-bc20-b6e83749b3ce" providerId="ADAL" clId="{2E854E22-A49D-4A38-9769-F883A99E33A9}" dt="2024-09-19T16:05:10.449" v="181"/>
        <pc:sldMkLst>
          <pc:docMk/>
          <pc:sldMk cId="2501327350" sldId="646"/>
        </pc:sldMkLst>
        <pc:graphicFrameChg chg="mod">
          <ac:chgData name="Cielo Diaz" userId="7d7c5770-d55c-41b5-bc20-b6e83749b3ce" providerId="ADAL" clId="{2E854E22-A49D-4A38-9769-F883A99E33A9}" dt="2024-09-19T16:05:10.449" v="181"/>
          <ac:graphicFrameMkLst>
            <pc:docMk/>
            <pc:sldMk cId="2501327350" sldId="646"/>
            <ac:graphicFrameMk id="8" creationId="{2FD157E6-55F6-2A8D-5452-0DD5AC11A8FB}"/>
          </ac:graphicFrameMkLst>
        </pc:graphicFrameChg>
      </pc:sldChg>
      <pc:sldChg chg="modSp mod">
        <pc:chgData name="Cielo Diaz" userId="7d7c5770-d55c-41b5-bc20-b6e83749b3ce" providerId="ADAL" clId="{2E854E22-A49D-4A38-9769-F883A99E33A9}" dt="2024-09-19T16:06:14.281" v="327" actId="6549"/>
        <pc:sldMkLst>
          <pc:docMk/>
          <pc:sldMk cId="2317641419" sldId="647"/>
        </pc:sldMkLst>
        <pc:graphicFrameChg chg="modGraphic">
          <ac:chgData name="Cielo Diaz" userId="7d7c5770-d55c-41b5-bc20-b6e83749b3ce" providerId="ADAL" clId="{2E854E22-A49D-4A38-9769-F883A99E33A9}" dt="2024-09-19T16:06:14.281" v="327" actId="6549"/>
          <ac:graphicFrameMkLst>
            <pc:docMk/>
            <pc:sldMk cId="2317641419" sldId="647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2E854E22-A49D-4A38-9769-F883A99E33A9}" dt="2024-09-19T16:05:22.757" v="182"/>
        <pc:sldMkLst>
          <pc:docMk/>
          <pc:sldMk cId="3927830398" sldId="648"/>
        </pc:sldMkLst>
        <pc:graphicFrameChg chg="mod">
          <ac:chgData name="Cielo Diaz" userId="7d7c5770-d55c-41b5-bc20-b6e83749b3ce" providerId="ADAL" clId="{2E854E22-A49D-4A38-9769-F883A99E33A9}" dt="2024-09-19T16:05:22.757" v="182"/>
          <ac:graphicFrameMkLst>
            <pc:docMk/>
            <pc:sldMk cId="3927830398" sldId="648"/>
            <ac:graphicFrameMk id="15" creationId="{AAED78A7-17CA-23EA-0062-74CA0FDA2F48}"/>
          </ac:graphicFrameMkLst>
        </pc:graphicFrameChg>
      </pc:sldChg>
      <pc:sldChg chg="modSp">
        <pc:chgData name="Cielo Diaz" userId="7d7c5770-d55c-41b5-bc20-b6e83749b3ce" providerId="ADAL" clId="{2E854E22-A49D-4A38-9769-F883A99E33A9}" dt="2024-09-19T16:06:34.415" v="329"/>
        <pc:sldMkLst>
          <pc:docMk/>
          <pc:sldMk cId="3046227614" sldId="650"/>
        </pc:sldMkLst>
        <pc:graphicFrameChg chg="mod">
          <ac:chgData name="Cielo Diaz" userId="7d7c5770-d55c-41b5-bc20-b6e83749b3ce" providerId="ADAL" clId="{2E854E22-A49D-4A38-9769-F883A99E33A9}" dt="2024-09-19T16:06:34.415" v="329"/>
          <ac:graphicFrameMkLst>
            <pc:docMk/>
            <pc:sldMk cId="3046227614" sldId="650"/>
            <ac:graphicFrameMk id="6" creationId="{00000000-0000-0000-0000-000000000000}"/>
          </ac:graphicFrameMkLst>
        </pc:graphicFrameChg>
      </pc:sldChg>
      <pc:sldChg chg="modSp">
        <pc:chgData name="Cielo Diaz" userId="7d7c5770-d55c-41b5-bc20-b6e83749b3ce" providerId="ADAL" clId="{2E854E22-A49D-4A38-9769-F883A99E33A9}" dt="2024-09-19T16:06:45.570" v="330"/>
        <pc:sldMkLst>
          <pc:docMk/>
          <pc:sldMk cId="3368397837" sldId="651"/>
        </pc:sldMkLst>
        <pc:graphicFrameChg chg="mod">
          <ac:chgData name="Cielo Diaz" userId="7d7c5770-d55c-41b5-bc20-b6e83749b3ce" providerId="ADAL" clId="{2E854E22-A49D-4A38-9769-F883A99E33A9}" dt="2024-09-19T16:06:45.570" v="330"/>
          <ac:graphicFrameMkLst>
            <pc:docMk/>
            <pc:sldMk cId="3368397837" sldId="651"/>
            <ac:graphicFrameMk id="6" creationId="{00000000-0000-0000-0000-000000000000}"/>
          </ac:graphicFrameMkLst>
        </pc:graphicFrameChg>
      </pc:sldChg>
      <pc:sldChg chg="addSp delSp modSp mod">
        <pc:chgData name="Cielo Diaz" userId="7d7c5770-d55c-41b5-bc20-b6e83749b3ce" providerId="ADAL" clId="{2E854E22-A49D-4A38-9769-F883A99E33A9}" dt="2024-09-19T16:10:13.772" v="332" actId="1076"/>
        <pc:sldMkLst>
          <pc:docMk/>
          <pc:sldMk cId="339292770" sldId="716"/>
        </pc:sldMkLst>
        <pc:graphicFrameChg chg="mod modGraphic">
          <ac:chgData name="Cielo Diaz" userId="7d7c5770-d55c-41b5-bc20-b6e83749b3ce" providerId="ADAL" clId="{2E854E22-A49D-4A38-9769-F883A99E33A9}" dt="2024-09-19T16:04:57.267" v="180"/>
          <ac:graphicFrameMkLst>
            <pc:docMk/>
            <pc:sldMk cId="339292770" sldId="716"/>
            <ac:graphicFrameMk id="34" creationId="{594314D5-D5C6-4C89-9EAB-593FEF3432E0}"/>
          </ac:graphicFrameMkLst>
        </pc:graphicFrameChg>
        <pc:picChg chg="add mod">
          <ac:chgData name="Cielo Diaz" userId="7d7c5770-d55c-41b5-bc20-b6e83749b3ce" providerId="ADAL" clId="{2E854E22-A49D-4A38-9769-F883A99E33A9}" dt="2024-09-19T15:19:54.222" v="9" actId="1076"/>
          <ac:picMkLst>
            <pc:docMk/>
            <pc:sldMk cId="339292770" sldId="716"/>
            <ac:picMk id="3" creationId="{7C902D95-83C2-280E-2230-3F1C56FE3AFD}"/>
          </ac:picMkLst>
        </pc:picChg>
        <pc:picChg chg="add mod">
          <ac:chgData name="Cielo Diaz" userId="7d7c5770-d55c-41b5-bc20-b6e83749b3ce" providerId="ADAL" clId="{2E854E22-A49D-4A38-9769-F883A99E33A9}" dt="2024-09-19T15:20:22.998" v="12" actId="1076"/>
          <ac:picMkLst>
            <pc:docMk/>
            <pc:sldMk cId="339292770" sldId="716"/>
            <ac:picMk id="4" creationId="{C347D6FB-EFDB-EAD5-244F-AF11B886ADB9}"/>
          </ac:picMkLst>
        </pc:picChg>
        <pc:picChg chg="del">
          <ac:chgData name="Cielo Diaz" userId="7d7c5770-d55c-41b5-bc20-b6e83749b3ce" providerId="ADAL" clId="{2E854E22-A49D-4A38-9769-F883A99E33A9}" dt="2024-09-19T15:20:18.791" v="10" actId="478"/>
          <ac:picMkLst>
            <pc:docMk/>
            <pc:sldMk cId="339292770" sldId="716"/>
            <ac:picMk id="13" creationId="{8D599E91-70B6-8CC9-B1DC-74531F5E7C08}"/>
          </ac:picMkLst>
        </pc:picChg>
        <pc:picChg chg="del">
          <ac:chgData name="Cielo Diaz" userId="7d7c5770-d55c-41b5-bc20-b6e83749b3ce" providerId="ADAL" clId="{2E854E22-A49D-4A38-9769-F883A99E33A9}" dt="2024-09-19T15:19:50.307" v="7" actId="478"/>
          <ac:picMkLst>
            <pc:docMk/>
            <pc:sldMk cId="339292770" sldId="716"/>
            <ac:picMk id="14" creationId="{26B3FF6E-344A-356C-EC7E-68D39D86C141}"/>
          </ac:picMkLst>
        </pc:picChg>
        <pc:picChg chg="mod">
          <ac:chgData name="Cielo Diaz" userId="7d7c5770-d55c-41b5-bc20-b6e83749b3ce" providerId="ADAL" clId="{2E854E22-A49D-4A38-9769-F883A99E33A9}" dt="2024-09-19T16:10:13.772" v="332" actId="1076"/>
          <ac:picMkLst>
            <pc:docMk/>
            <pc:sldMk cId="339292770" sldId="716"/>
            <ac:picMk id="31" creationId="{0AC659AE-334F-0F69-11EC-78FB9C582A78}"/>
          </ac:picMkLst>
        </pc:picChg>
      </pc:sldChg>
    </pc:docChg>
  </pc:docChgLst>
  <pc:docChgLst>
    <pc:chgData name="Diana Castaneda" userId="7b44afa0-e4de-462a-9df6-46a80899ffce" providerId="ADAL" clId="{98A3BF82-6A5B-47C8-BB63-5DA8CD070E96}"/>
    <pc:docChg chg="modSld">
      <pc:chgData name="Diana Castaneda" userId="7b44afa0-e4de-462a-9df6-46a80899ffce" providerId="ADAL" clId="{98A3BF82-6A5B-47C8-BB63-5DA8CD070E96}" dt="2024-08-21T16:49:53.300" v="8" actId="1076"/>
      <pc:docMkLst>
        <pc:docMk/>
      </pc:docMkLst>
      <pc:sldChg chg="addSp modSp mod">
        <pc:chgData name="Diana Castaneda" userId="7b44afa0-e4de-462a-9df6-46a80899ffce" providerId="ADAL" clId="{98A3BF82-6A5B-47C8-BB63-5DA8CD070E96}" dt="2024-08-21T16:49:53.300" v="8" actId="1076"/>
        <pc:sldMkLst>
          <pc:docMk/>
          <pc:sldMk cId="4238258891" sldId="810"/>
        </pc:sldMkLst>
        <pc:graphicFrameChg chg="add mod">
          <ac:chgData name="Diana Castaneda" userId="7b44afa0-e4de-462a-9df6-46a80899ffce" providerId="ADAL" clId="{98A3BF82-6A5B-47C8-BB63-5DA8CD070E96}" dt="2024-08-21T16:49:23.547" v="3" actId="1076"/>
          <ac:graphicFrameMkLst>
            <pc:docMk/>
            <pc:sldMk cId="4238258891" sldId="810"/>
            <ac:graphicFrameMk id="2" creationId="{6684EADA-6B6D-4E02-AA79-9F497EF2F131}"/>
          </ac:graphicFrameMkLst>
        </pc:graphicFrameChg>
        <pc:picChg chg="add mod">
          <ac:chgData name="Diana Castaneda" userId="7b44afa0-e4de-462a-9df6-46a80899ffce" providerId="ADAL" clId="{98A3BF82-6A5B-47C8-BB63-5DA8CD070E96}" dt="2024-08-21T16:49:53.300" v="8" actId="1076"/>
          <ac:picMkLst>
            <pc:docMk/>
            <pc:sldMk cId="4238258891" sldId="810"/>
            <ac:picMk id="5" creationId="{B8B6283E-B95C-C23A-F4BD-CAAA5AEF87F2}"/>
          </ac:picMkLst>
        </pc:picChg>
      </pc:sldChg>
    </pc:docChg>
  </pc:docChgLst>
  <pc:docChgLst>
    <pc:chgData name="Diana Castaneda" userId="7b44afa0-e4de-462a-9df6-46a80899ffce" providerId="ADAL" clId="{4AED7792-26AC-483F-9109-97BF5A31BD46}"/>
    <pc:docChg chg="custSel delSld modSld">
      <pc:chgData name="Diana Castaneda" userId="7b44afa0-e4de-462a-9df6-46a80899ffce" providerId="ADAL" clId="{4AED7792-26AC-483F-9109-97BF5A31BD46}" dt="2024-09-10T16:33:13.646" v="281" actId="1076"/>
      <pc:docMkLst>
        <pc:docMk/>
      </pc:docMkLst>
      <pc:sldChg chg="del">
        <pc:chgData name="Diana Castaneda" userId="7b44afa0-e4de-462a-9df6-46a80899ffce" providerId="ADAL" clId="{4AED7792-26AC-483F-9109-97BF5A31BD46}" dt="2024-09-10T14:20:04.247" v="0" actId="47"/>
        <pc:sldMkLst>
          <pc:docMk/>
          <pc:sldMk cId="1092275413" sldId="812"/>
        </pc:sldMkLst>
      </pc:sldChg>
      <pc:sldChg chg="del">
        <pc:chgData name="Diana Castaneda" userId="7b44afa0-e4de-462a-9df6-46a80899ffce" providerId="ADAL" clId="{4AED7792-26AC-483F-9109-97BF5A31BD46}" dt="2024-09-10T14:20:05.970" v="1" actId="47"/>
        <pc:sldMkLst>
          <pc:docMk/>
          <pc:sldMk cId="3311988509" sldId="813"/>
        </pc:sldMkLst>
      </pc:sldChg>
      <pc:sldChg chg="addSp delSp modSp mod">
        <pc:chgData name="Diana Castaneda" userId="7b44afa0-e4de-462a-9df6-46a80899ffce" providerId="ADAL" clId="{4AED7792-26AC-483F-9109-97BF5A31BD46}" dt="2024-09-10T16:33:04.222" v="280" actId="1076"/>
        <pc:sldMkLst>
          <pc:docMk/>
          <pc:sldMk cId="3629066233" sldId="814"/>
        </pc:sldMkLst>
        <pc:spChg chg="mod">
          <ac:chgData name="Diana Castaneda" userId="7b44afa0-e4de-462a-9df6-46a80899ffce" providerId="ADAL" clId="{4AED7792-26AC-483F-9109-97BF5A31BD46}" dt="2024-09-10T15:51:14.382" v="270" actId="20577"/>
          <ac:spMkLst>
            <pc:docMk/>
            <pc:sldMk cId="3629066233" sldId="814"/>
            <ac:spMk id="3" creationId="{FA55110A-9A1B-306C-6BF0-2DD4B1B6F3CD}"/>
          </ac:spMkLst>
        </pc:spChg>
        <pc:spChg chg="mod">
          <ac:chgData name="Diana Castaneda" userId="7b44afa0-e4de-462a-9df6-46a80899ffce" providerId="ADAL" clId="{4AED7792-26AC-483F-9109-97BF5A31BD46}" dt="2024-09-10T14:20:53.529" v="48" actId="20577"/>
          <ac:spMkLst>
            <pc:docMk/>
            <pc:sldMk cId="3629066233" sldId="814"/>
            <ac:spMk id="12" creationId="{91EF7512-0526-028E-0228-CF4ACB8BB732}"/>
          </ac:spMkLst>
        </pc:spChg>
        <pc:spChg chg="mod">
          <ac:chgData name="Diana Castaneda" userId="7b44afa0-e4de-462a-9df6-46a80899ffce" providerId="ADAL" clId="{4AED7792-26AC-483F-9109-97BF5A31BD46}" dt="2024-09-10T14:20:11.930" v="5" actId="20577"/>
          <ac:spMkLst>
            <pc:docMk/>
            <pc:sldMk cId="3629066233" sldId="814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4AED7792-26AC-483F-9109-97BF5A31BD46}" dt="2024-09-10T16:28:32.598" v="274" actId="1076"/>
          <ac:graphicFrameMkLst>
            <pc:docMk/>
            <pc:sldMk cId="3629066233" sldId="814"/>
            <ac:graphicFrameMk id="2" creationId="{559412DA-8B7C-48D0-A7BA-AB9DDB956C9E}"/>
          </ac:graphicFrameMkLst>
        </pc:graphicFrameChg>
        <pc:graphicFrameChg chg="del">
          <ac:chgData name="Diana Castaneda" userId="7b44afa0-e4de-462a-9df6-46a80899ffce" providerId="ADAL" clId="{4AED7792-26AC-483F-9109-97BF5A31BD46}" dt="2024-09-10T14:20:08.227" v="3" actId="478"/>
          <ac:graphicFrameMkLst>
            <pc:docMk/>
            <pc:sldMk cId="3629066233" sldId="814"/>
            <ac:graphicFrameMk id="4" creationId="{3B63D3BD-881A-415E-A992-C798ED7A46F7}"/>
          </ac:graphicFrameMkLst>
        </pc:graphicFrameChg>
        <pc:picChg chg="add mod">
          <ac:chgData name="Diana Castaneda" userId="7b44afa0-e4de-462a-9df6-46a80899ffce" providerId="ADAL" clId="{4AED7792-26AC-483F-9109-97BF5A31BD46}" dt="2024-09-10T16:33:04.222" v="280" actId="1076"/>
          <ac:picMkLst>
            <pc:docMk/>
            <pc:sldMk cId="3629066233" sldId="814"/>
            <ac:picMk id="6" creationId="{3227540C-7D59-4253-E625-83FF0763E1D9}"/>
          </ac:picMkLst>
        </pc:picChg>
        <pc:picChg chg="del">
          <ac:chgData name="Diana Castaneda" userId="7b44afa0-e4de-462a-9df6-46a80899ffce" providerId="ADAL" clId="{4AED7792-26AC-483F-9109-97BF5A31BD46}" dt="2024-09-10T14:20:07.208" v="2" actId="478"/>
          <ac:picMkLst>
            <pc:docMk/>
            <pc:sldMk cId="3629066233" sldId="814"/>
            <ac:picMk id="7" creationId="{0926E1C4-E752-D3BE-C1EB-7313B1654B58}"/>
          </ac:picMkLst>
        </pc:picChg>
      </pc:sldChg>
    </pc:docChg>
  </pc:docChgLst>
  <pc:docChgLst>
    <pc:chgData name="Rafael Elias Mundaray Mago" userId="5544e1fb-a5fb-4638-9af6-724958484da4" providerId="ADAL" clId="{D1DEE775-82F8-442D-8BBB-59793BA05FB1}"/>
    <pc:docChg chg="undo custSel modSld">
      <pc:chgData name="Rafael Elias Mundaray Mago" userId="5544e1fb-a5fb-4638-9af6-724958484da4" providerId="ADAL" clId="{D1DEE775-82F8-442D-8BBB-59793BA05FB1}" dt="2024-08-28T09:36:36.584" v="179" actId="20577"/>
      <pc:docMkLst>
        <pc:docMk/>
      </pc:docMkLst>
      <pc:sldChg chg="delSp modSp mod">
        <pc:chgData name="Rafael Elias Mundaray Mago" userId="5544e1fb-a5fb-4638-9af6-724958484da4" providerId="ADAL" clId="{D1DEE775-82F8-442D-8BBB-59793BA05FB1}" dt="2024-08-28T09:21:32.307" v="130" actId="20577"/>
        <pc:sldMkLst>
          <pc:docMk/>
          <pc:sldMk cId="1092275413" sldId="812"/>
        </pc:sldMkLst>
        <pc:spChg chg="mod">
          <ac:chgData name="Rafael Elias Mundaray Mago" userId="5544e1fb-a5fb-4638-9af6-724958484da4" providerId="ADAL" clId="{D1DEE775-82F8-442D-8BBB-59793BA05FB1}" dt="2024-08-28T09:21:32.307" v="130" actId="20577"/>
          <ac:spMkLst>
            <pc:docMk/>
            <pc:sldMk cId="1092275413" sldId="812"/>
            <ac:spMk id="3" creationId="{FA55110A-9A1B-306C-6BF0-2DD4B1B6F3CD}"/>
          </ac:spMkLst>
        </pc:spChg>
        <pc:spChg chg="mod">
          <ac:chgData name="Rafael Elias Mundaray Mago" userId="5544e1fb-a5fb-4638-9af6-724958484da4" providerId="ADAL" clId="{D1DEE775-82F8-442D-8BBB-59793BA05FB1}" dt="2024-08-28T09:17:21.010" v="24" actId="20577"/>
          <ac:spMkLst>
            <pc:docMk/>
            <pc:sldMk cId="1092275413" sldId="812"/>
            <ac:spMk id="12" creationId="{91EF7512-0526-028E-0228-CF4ACB8BB732}"/>
          </ac:spMkLst>
        </pc:spChg>
        <pc:spChg chg="mod">
          <ac:chgData name="Rafael Elias Mundaray Mago" userId="5544e1fb-a5fb-4638-9af6-724958484da4" providerId="ADAL" clId="{D1DEE775-82F8-442D-8BBB-59793BA05FB1}" dt="2024-08-28T09:17:01.760" v="16" actId="20577"/>
          <ac:spMkLst>
            <pc:docMk/>
            <pc:sldMk cId="1092275413" sldId="812"/>
            <ac:spMk id="13" creationId="{04677B1B-B3E5-C686-159B-39D8FA50CB11}"/>
          </ac:spMkLst>
        </pc:spChg>
        <pc:graphicFrameChg chg="del">
          <ac:chgData name="Rafael Elias Mundaray Mago" userId="5544e1fb-a5fb-4638-9af6-724958484da4" providerId="ADAL" clId="{D1DEE775-82F8-442D-8BBB-59793BA05FB1}" dt="2024-08-28T09:16:36.451" v="2" actId="478"/>
          <ac:graphicFrameMkLst>
            <pc:docMk/>
            <pc:sldMk cId="1092275413" sldId="812"/>
            <ac:graphicFrameMk id="2" creationId="{D5DD29F6-0DF0-4310-ABF3-86737A3EB41E}"/>
          </ac:graphicFrameMkLst>
        </pc:graphicFrameChg>
        <pc:picChg chg="del">
          <ac:chgData name="Rafael Elias Mundaray Mago" userId="5544e1fb-a5fb-4638-9af6-724958484da4" providerId="ADAL" clId="{D1DEE775-82F8-442D-8BBB-59793BA05FB1}" dt="2024-08-28T09:16:36.451" v="2" actId="478"/>
          <ac:picMkLst>
            <pc:docMk/>
            <pc:sldMk cId="1092275413" sldId="812"/>
            <ac:picMk id="5" creationId="{2D2862A8-D1E7-8C07-81C1-54D33A6FE917}"/>
          </ac:picMkLst>
        </pc:picChg>
      </pc:sldChg>
    </pc:docChg>
  </pc:docChgLst>
  <pc:docChgLst>
    <pc:chgData name="Diana Castaneda" userId="7b44afa0-e4de-462a-9df6-46a80899ffce" providerId="ADAL" clId="{D3CF6E78-A70C-4507-BF80-0547CCB64383}"/>
    <pc:docChg chg="custSel delSld modSld">
      <pc:chgData name="Diana Castaneda" userId="7b44afa0-e4de-462a-9df6-46a80899ffce" providerId="ADAL" clId="{D3CF6E78-A70C-4507-BF80-0547CCB64383}" dt="2024-07-30T16:15:09.641" v="505" actId="1076"/>
      <pc:docMkLst>
        <pc:docMk/>
      </pc:docMkLst>
      <pc:sldChg chg="del">
        <pc:chgData name="Diana Castaneda" userId="7b44afa0-e4de-462a-9df6-46a80899ffce" providerId="ADAL" clId="{D3CF6E78-A70C-4507-BF80-0547CCB64383}" dt="2024-07-30T14:01:27.105" v="2" actId="47"/>
        <pc:sldMkLst>
          <pc:docMk/>
          <pc:sldMk cId="2199942912" sldId="801"/>
        </pc:sldMkLst>
      </pc:sldChg>
      <pc:sldChg chg="del">
        <pc:chgData name="Diana Castaneda" userId="7b44afa0-e4de-462a-9df6-46a80899ffce" providerId="ADAL" clId="{D3CF6E78-A70C-4507-BF80-0547CCB64383}" dt="2024-07-30T14:01:28.452" v="3" actId="47"/>
        <pc:sldMkLst>
          <pc:docMk/>
          <pc:sldMk cId="3371036999" sldId="802"/>
        </pc:sldMkLst>
      </pc:sldChg>
      <pc:sldChg chg="addSp delSp modSp mod">
        <pc:chgData name="Diana Castaneda" userId="7b44afa0-e4de-462a-9df6-46a80899ffce" providerId="ADAL" clId="{D3CF6E78-A70C-4507-BF80-0547CCB64383}" dt="2024-07-30T16:07:21.656" v="504" actId="1076"/>
        <pc:sldMkLst>
          <pc:docMk/>
          <pc:sldMk cId="306509687" sldId="803"/>
        </pc:sldMkLst>
        <pc:spChg chg="mod">
          <ac:chgData name="Diana Castaneda" userId="7b44afa0-e4de-462a-9df6-46a80899ffce" providerId="ADAL" clId="{D3CF6E78-A70C-4507-BF80-0547CCB64383}" dt="2024-07-30T14:49:45.597" v="188" actId="20577"/>
          <ac:spMkLst>
            <pc:docMk/>
            <pc:sldMk cId="306509687" sldId="803"/>
            <ac:spMk id="3" creationId="{FA55110A-9A1B-306C-6BF0-2DD4B1B6F3CD}"/>
          </ac:spMkLst>
        </pc:spChg>
        <pc:spChg chg="mod">
          <ac:chgData name="Diana Castaneda" userId="7b44afa0-e4de-462a-9df6-46a80899ffce" providerId="ADAL" clId="{D3CF6E78-A70C-4507-BF80-0547CCB64383}" dt="2024-07-30T14:31:47.932" v="17" actId="20577"/>
          <ac:spMkLst>
            <pc:docMk/>
            <pc:sldMk cId="306509687" sldId="803"/>
            <ac:spMk id="12" creationId="{91EF7512-0526-028E-0228-CF4ACB8BB732}"/>
          </ac:spMkLst>
        </pc:spChg>
        <pc:spChg chg="mod">
          <ac:chgData name="Diana Castaneda" userId="7b44afa0-e4de-462a-9df6-46a80899ffce" providerId="ADAL" clId="{D3CF6E78-A70C-4507-BF80-0547CCB64383}" dt="2024-07-30T14:31:39.326" v="10" actId="6549"/>
          <ac:spMkLst>
            <pc:docMk/>
            <pc:sldMk cId="306509687" sldId="803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D3CF6E78-A70C-4507-BF80-0547CCB64383}" dt="2024-07-30T14:31:34.762" v="8" actId="1076"/>
          <ac:graphicFrameMkLst>
            <pc:docMk/>
            <pc:sldMk cId="306509687" sldId="803"/>
            <ac:graphicFrameMk id="2" creationId="{1C7B2A66-0D95-46F6-BE9E-74FC5DC5096A}"/>
          </ac:graphicFrameMkLst>
        </pc:graphicFrameChg>
        <pc:graphicFrameChg chg="del">
          <ac:chgData name="Diana Castaneda" userId="7b44afa0-e4de-462a-9df6-46a80899ffce" providerId="ADAL" clId="{D3CF6E78-A70C-4507-BF80-0547CCB64383}" dt="2024-07-30T14:30:16.953" v="4" actId="478"/>
          <ac:graphicFrameMkLst>
            <pc:docMk/>
            <pc:sldMk cId="306509687" sldId="803"/>
            <ac:graphicFrameMk id="4" creationId="{607A0739-0B29-4E1F-9D94-5845397DABBE}"/>
          </ac:graphicFrameMkLst>
        </pc:graphicFrameChg>
        <pc:picChg chg="add mod">
          <ac:chgData name="Diana Castaneda" userId="7b44afa0-e4de-462a-9df6-46a80899ffce" providerId="ADAL" clId="{D3CF6E78-A70C-4507-BF80-0547CCB64383}" dt="2024-07-30T16:07:21.656" v="504" actId="1076"/>
          <ac:picMkLst>
            <pc:docMk/>
            <pc:sldMk cId="306509687" sldId="803"/>
            <ac:picMk id="6" creationId="{A0FDF92B-2D4F-45F6-A0C1-DC1B7135040D}"/>
          </ac:picMkLst>
        </pc:picChg>
        <pc:picChg chg="del">
          <ac:chgData name="Diana Castaneda" userId="7b44afa0-e4de-462a-9df6-46a80899ffce" providerId="ADAL" clId="{D3CF6E78-A70C-4507-BF80-0547CCB64383}" dt="2024-07-30T14:31:41.228" v="11" actId="478"/>
          <ac:picMkLst>
            <pc:docMk/>
            <pc:sldMk cId="306509687" sldId="803"/>
            <ac:picMk id="7" creationId="{1DAA729C-0C2B-EB87-F1DA-05B35DBD8C12}"/>
          </ac:picMkLst>
        </pc:picChg>
      </pc:sldChg>
    </pc:docChg>
  </pc:docChgLst>
  <pc:docChgLst>
    <pc:chgData name="Cielo Diaz" userId="7d7c5770-d55c-41b5-bc20-b6e83749b3ce" providerId="ADAL" clId="{4049F27D-EEE2-4A88-BD55-97FDB5048F7A}"/>
    <pc:docChg chg="undo custSel modSld">
      <pc:chgData name="Cielo Diaz" userId="7d7c5770-d55c-41b5-bc20-b6e83749b3ce" providerId="ADAL" clId="{4049F27D-EEE2-4A88-BD55-97FDB5048F7A}" dt="2024-09-02T17:27:17.144" v="678" actId="20577"/>
      <pc:docMkLst>
        <pc:docMk/>
      </pc:docMkLst>
      <pc:sldChg chg="addSp delSp modSp mod">
        <pc:chgData name="Cielo Diaz" userId="7d7c5770-d55c-41b5-bc20-b6e83749b3ce" providerId="ADAL" clId="{4049F27D-EEE2-4A88-BD55-97FDB5048F7A}" dt="2024-09-02T16:26:22.721" v="215" actId="1076"/>
        <pc:sldMkLst>
          <pc:docMk/>
          <pc:sldMk cId="3157999654" sldId="460"/>
        </pc:sldMkLst>
        <pc:graphicFrameChg chg="modGraphic">
          <ac:chgData name="Cielo Diaz" userId="7d7c5770-d55c-41b5-bc20-b6e83749b3ce" providerId="ADAL" clId="{4049F27D-EEE2-4A88-BD55-97FDB5048F7A}" dt="2024-09-02T16:25:51.805" v="209" actId="313"/>
          <ac:graphicFrameMkLst>
            <pc:docMk/>
            <pc:sldMk cId="3157999654" sldId="460"/>
            <ac:graphicFrameMk id="6" creationId="{00000000-0000-0000-0000-000000000000}"/>
          </ac:graphicFrameMkLst>
        </pc:graphicFrameChg>
        <pc:picChg chg="del">
          <ac:chgData name="Cielo Diaz" userId="7d7c5770-d55c-41b5-bc20-b6e83749b3ce" providerId="ADAL" clId="{4049F27D-EEE2-4A88-BD55-97FDB5048F7A}" dt="2024-09-02T16:25:19.586" v="184" actId="478"/>
          <ac:picMkLst>
            <pc:docMk/>
            <pc:sldMk cId="3157999654" sldId="460"/>
            <ac:picMk id="3" creationId="{00000000-0000-0000-0000-000000000000}"/>
          </ac:picMkLst>
        </pc:picChg>
        <pc:picChg chg="mod">
          <ac:chgData name="Cielo Diaz" userId="7d7c5770-d55c-41b5-bc20-b6e83749b3ce" providerId="ADAL" clId="{4049F27D-EEE2-4A88-BD55-97FDB5048F7A}" dt="2024-09-02T16:26:02.690" v="210" actId="1076"/>
          <ac:picMkLst>
            <pc:docMk/>
            <pc:sldMk cId="3157999654" sldId="460"/>
            <ac:picMk id="5" creationId="{00000000-0000-0000-0000-000000000000}"/>
          </ac:picMkLst>
        </pc:picChg>
        <pc:picChg chg="del">
          <ac:chgData name="Cielo Diaz" userId="7d7c5770-d55c-41b5-bc20-b6e83749b3ce" providerId="ADAL" clId="{4049F27D-EEE2-4A88-BD55-97FDB5048F7A}" dt="2024-09-02T16:26:15.697" v="212" actId="478"/>
          <ac:picMkLst>
            <pc:docMk/>
            <pc:sldMk cId="3157999654" sldId="460"/>
            <ac:picMk id="10" creationId="{46744522-3B29-B133-C774-AFCC0C2D952C}"/>
          </ac:picMkLst>
        </pc:picChg>
        <pc:picChg chg="add mod">
          <ac:chgData name="Cielo Diaz" userId="7d7c5770-d55c-41b5-bc20-b6e83749b3ce" providerId="ADAL" clId="{4049F27D-EEE2-4A88-BD55-97FDB5048F7A}" dt="2024-09-02T16:25:34.544" v="190" actId="1076"/>
          <ac:picMkLst>
            <pc:docMk/>
            <pc:sldMk cId="3157999654" sldId="460"/>
            <ac:picMk id="13" creationId="{57F46AA3-DE32-6139-5152-F316430A6009}"/>
          </ac:picMkLst>
        </pc:picChg>
        <pc:picChg chg="add mod">
          <ac:chgData name="Cielo Diaz" userId="7d7c5770-d55c-41b5-bc20-b6e83749b3ce" providerId="ADAL" clId="{4049F27D-EEE2-4A88-BD55-97FDB5048F7A}" dt="2024-09-02T16:26:22.721" v="215" actId="1076"/>
          <ac:picMkLst>
            <pc:docMk/>
            <pc:sldMk cId="3157999654" sldId="460"/>
            <ac:picMk id="15" creationId="{DA0AAD21-F391-A9F8-0DB8-263BFB2DA9F5}"/>
          </ac:picMkLst>
        </pc:picChg>
        <pc:picChg chg="mod">
          <ac:chgData name="Cielo Diaz" userId="7d7c5770-d55c-41b5-bc20-b6e83749b3ce" providerId="ADAL" clId="{4049F27D-EEE2-4A88-BD55-97FDB5048F7A}" dt="2024-09-02T16:26:07.994" v="211" actId="1076"/>
          <ac:picMkLst>
            <pc:docMk/>
            <pc:sldMk cId="3157999654" sldId="460"/>
            <ac:picMk id="16" creationId="{C9965BF6-87AF-D547-9AB4-A5D9DF4DD14A}"/>
          </ac:picMkLst>
        </pc:picChg>
      </pc:sldChg>
      <pc:sldChg chg="addSp delSp modSp mod">
        <pc:chgData name="Cielo Diaz" userId="7d7c5770-d55c-41b5-bc20-b6e83749b3ce" providerId="ADAL" clId="{4049F27D-EEE2-4A88-BD55-97FDB5048F7A}" dt="2024-09-02T16:37:31.781" v="428" actId="6549"/>
        <pc:sldMkLst>
          <pc:docMk/>
          <pc:sldMk cId="2501327350" sldId="646"/>
        </pc:sldMkLst>
        <pc:graphicFrameChg chg="modGraphic">
          <ac:chgData name="Cielo Diaz" userId="7d7c5770-d55c-41b5-bc20-b6e83749b3ce" providerId="ADAL" clId="{4049F27D-EEE2-4A88-BD55-97FDB5048F7A}" dt="2024-09-02T16:37:31.781" v="428" actId="6549"/>
          <ac:graphicFrameMkLst>
            <pc:docMk/>
            <pc:sldMk cId="2501327350" sldId="646"/>
            <ac:graphicFrameMk id="8" creationId="{2FD157E6-55F6-2A8D-5452-0DD5AC11A8FB}"/>
          </ac:graphicFrameMkLst>
        </pc:graphicFrameChg>
        <pc:picChg chg="add mod">
          <ac:chgData name="Cielo Diaz" userId="7d7c5770-d55c-41b5-bc20-b6e83749b3ce" providerId="ADAL" clId="{4049F27D-EEE2-4A88-BD55-97FDB5048F7A}" dt="2024-09-02T16:19:10.911" v="137" actId="962"/>
          <ac:picMkLst>
            <pc:docMk/>
            <pc:sldMk cId="2501327350" sldId="646"/>
            <ac:picMk id="3" creationId="{77246602-68C5-0D88-D223-28E4BAC32220}"/>
          </ac:picMkLst>
        </pc:picChg>
        <pc:picChg chg="del">
          <ac:chgData name="Cielo Diaz" userId="7d7c5770-d55c-41b5-bc20-b6e83749b3ce" providerId="ADAL" clId="{4049F27D-EEE2-4A88-BD55-97FDB5048F7A}" dt="2024-09-02T16:18:51.170" v="133" actId="478"/>
          <ac:picMkLst>
            <pc:docMk/>
            <pc:sldMk cId="2501327350" sldId="646"/>
            <ac:picMk id="15" creationId="{1A91FCF4-275D-0EA8-6158-A521408CA1F0}"/>
          </ac:picMkLst>
        </pc:picChg>
      </pc:sldChg>
      <pc:sldChg chg="addSp delSp modSp mod">
        <pc:chgData name="Cielo Diaz" userId="7d7c5770-d55c-41b5-bc20-b6e83749b3ce" providerId="ADAL" clId="{4049F27D-EEE2-4A88-BD55-97FDB5048F7A}" dt="2024-09-02T16:22:48.385" v="164" actId="1076"/>
        <pc:sldMkLst>
          <pc:docMk/>
          <pc:sldMk cId="2317641419" sldId="647"/>
        </pc:sldMkLst>
        <pc:picChg chg="del">
          <ac:chgData name="Cielo Diaz" userId="7d7c5770-d55c-41b5-bc20-b6e83749b3ce" providerId="ADAL" clId="{4049F27D-EEE2-4A88-BD55-97FDB5048F7A}" dt="2024-09-02T16:22:26.562" v="156" actId="478"/>
          <ac:picMkLst>
            <pc:docMk/>
            <pc:sldMk cId="2317641419" sldId="647"/>
            <ac:picMk id="2" creationId="{5A1222E5-B0BF-7C36-FAEB-F311E3EE227E}"/>
          </ac:picMkLst>
        </pc:picChg>
        <pc:picChg chg="add mod">
          <ac:chgData name="Cielo Diaz" userId="7d7c5770-d55c-41b5-bc20-b6e83749b3ce" providerId="ADAL" clId="{4049F27D-EEE2-4A88-BD55-97FDB5048F7A}" dt="2024-09-02T16:22:48.385" v="164" actId="1076"/>
          <ac:picMkLst>
            <pc:docMk/>
            <pc:sldMk cId="2317641419" sldId="647"/>
            <ac:picMk id="5" creationId="{714EB344-5CD1-9CB2-80A2-B7B34701B6F2}"/>
          </ac:picMkLst>
        </pc:picChg>
        <pc:picChg chg="add del">
          <ac:chgData name="Cielo Diaz" userId="7d7c5770-d55c-41b5-bc20-b6e83749b3ce" providerId="ADAL" clId="{4049F27D-EEE2-4A88-BD55-97FDB5048F7A}" dt="2024-09-02T16:20:04.166" v="155" actId="478"/>
          <ac:picMkLst>
            <pc:docMk/>
            <pc:sldMk cId="2317641419" sldId="647"/>
            <ac:picMk id="11" creationId="{DD9DFA66-5794-357B-757B-54C701CB425E}"/>
          </ac:picMkLst>
        </pc:picChg>
      </pc:sldChg>
      <pc:sldChg chg="addSp delSp modSp mod">
        <pc:chgData name="Cielo Diaz" userId="7d7c5770-d55c-41b5-bc20-b6e83749b3ce" providerId="ADAL" clId="{4049F27D-EEE2-4A88-BD55-97FDB5048F7A}" dt="2024-09-02T16:48:34.533" v="583" actId="20577"/>
        <pc:sldMkLst>
          <pc:docMk/>
          <pc:sldMk cId="3368397837" sldId="651"/>
        </pc:sldMkLst>
        <pc:graphicFrameChg chg="modGraphic">
          <ac:chgData name="Cielo Diaz" userId="7d7c5770-d55c-41b5-bc20-b6e83749b3ce" providerId="ADAL" clId="{4049F27D-EEE2-4A88-BD55-97FDB5048F7A}" dt="2024-09-02T16:48:34.533" v="583" actId="20577"/>
          <ac:graphicFrameMkLst>
            <pc:docMk/>
            <pc:sldMk cId="3368397837" sldId="651"/>
            <ac:graphicFrameMk id="6" creationId="{00000000-0000-0000-0000-000000000000}"/>
          </ac:graphicFrameMkLst>
        </pc:graphicFrameChg>
        <pc:picChg chg="del">
          <ac:chgData name="Cielo Diaz" userId="7d7c5770-d55c-41b5-bc20-b6e83749b3ce" providerId="ADAL" clId="{4049F27D-EEE2-4A88-BD55-97FDB5048F7A}" dt="2024-09-02T16:42:22.131" v="510" actId="478"/>
          <ac:picMkLst>
            <pc:docMk/>
            <pc:sldMk cId="3368397837" sldId="651"/>
            <ac:picMk id="3" creationId="{00000000-0000-0000-0000-000000000000}"/>
          </ac:picMkLst>
        </pc:picChg>
        <pc:picChg chg="del">
          <ac:chgData name="Cielo Diaz" userId="7d7c5770-d55c-41b5-bc20-b6e83749b3ce" providerId="ADAL" clId="{4049F27D-EEE2-4A88-BD55-97FDB5048F7A}" dt="2024-09-02T16:42:42.739" v="517" actId="478"/>
          <ac:picMkLst>
            <pc:docMk/>
            <pc:sldMk cId="3368397837" sldId="651"/>
            <ac:picMk id="10" creationId="{3E3D2EA7-5E3C-F3E8-383A-FCC9E9D150FC}"/>
          </ac:picMkLst>
        </pc:picChg>
        <pc:picChg chg="add mod">
          <ac:chgData name="Cielo Diaz" userId="7d7c5770-d55c-41b5-bc20-b6e83749b3ce" providerId="ADAL" clId="{4049F27D-EEE2-4A88-BD55-97FDB5048F7A}" dt="2024-09-02T16:42:40.707" v="516" actId="1076"/>
          <ac:picMkLst>
            <pc:docMk/>
            <pc:sldMk cId="3368397837" sldId="651"/>
            <ac:picMk id="17" creationId="{D8734E35-FDFF-72C5-D888-2C064A2083FB}"/>
          </ac:picMkLst>
        </pc:picChg>
        <pc:picChg chg="add mod">
          <ac:chgData name="Cielo Diaz" userId="7d7c5770-d55c-41b5-bc20-b6e83749b3ce" providerId="ADAL" clId="{4049F27D-EEE2-4A88-BD55-97FDB5048F7A}" dt="2024-09-02T16:42:55.739" v="522" actId="1076"/>
          <ac:picMkLst>
            <pc:docMk/>
            <pc:sldMk cId="3368397837" sldId="651"/>
            <ac:picMk id="19" creationId="{48EE2C29-722E-23B3-8989-07A7C637DC58}"/>
          </ac:picMkLst>
        </pc:picChg>
      </pc:sldChg>
      <pc:sldChg chg="addSp modSp mod">
        <pc:chgData name="Cielo Diaz" userId="7d7c5770-d55c-41b5-bc20-b6e83749b3ce" providerId="ADAL" clId="{4049F27D-EEE2-4A88-BD55-97FDB5048F7A}" dt="2024-09-02T17:27:17.144" v="678" actId="20577"/>
        <pc:sldMkLst>
          <pc:docMk/>
          <pc:sldMk cId="1726318424" sldId="814"/>
        </pc:sldMkLst>
        <pc:spChg chg="mod">
          <ac:chgData name="Cielo Diaz" userId="7d7c5770-d55c-41b5-bc20-b6e83749b3ce" providerId="ADAL" clId="{4049F27D-EEE2-4A88-BD55-97FDB5048F7A}" dt="2024-09-02T17:27:17.144" v="678" actId="20577"/>
          <ac:spMkLst>
            <pc:docMk/>
            <pc:sldMk cId="1726318424" sldId="814"/>
            <ac:spMk id="3" creationId="{FA55110A-9A1B-306C-6BF0-2DD4B1B6F3CD}"/>
          </ac:spMkLst>
        </pc:spChg>
        <pc:picChg chg="add mod">
          <ac:chgData name="Cielo Diaz" userId="7d7c5770-d55c-41b5-bc20-b6e83749b3ce" providerId="ADAL" clId="{4049F27D-EEE2-4A88-BD55-97FDB5048F7A}" dt="2024-09-02T17:26:15.996" v="595" actId="962"/>
          <ac:picMkLst>
            <pc:docMk/>
            <pc:sldMk cId="1726318424" sldId="814"/>
            <ac:picMk id="4" creationId="{30042E80-13C7-9BBB-E16E-A18928180518}"/>
          </ac:picMkLst>
        </pc:picChg>
      </pc:sldChg>
    </pc:docChg>
  </pc:docChgLst>
  <pc:docChgLst>
    <pc:chgData name="Aaron Moises Omana Rojas" userId="2eb6837c-fc4c-44cb-a38b-da97fdd799d1" providerId="ADAL" clId="{E6B57606-9702-4EE8-B531-EBA270F50A5E}"/>
    <pc:docChg chg="custSel modSld">
      <pc:chgData name="Aaron Moises Omana Rojas" userId="2eb6837c-fc4c-44cb-a38b-da97fdd799d1" providerId="ADAL" clId="{E6B57606-9702-4EE8-B531-EBA270F50A5E}" dt="2024-08-29T17:32:18.807" v="527" actId="20577"/>
      <pc:docMkLst>
        <pc:docMk/>
      </pc:docMkLst>
      <pc:sldChg chg="addSp delSp modSp mod">
        <pc:chgData name="Aaron Moises Omana Rojas" userId="2eb6837c-fc4c-44cb-a38b-da97fdd799d1" providerId="ADAL" clId="{E6B57606-9702-4EE8-B531-EBA270F50A5E}" dt="2024-08-29T16:59:06.142" v="457" actId="20577"/>
        <pc:sldMkLst>
          <pc:docMk/>
          <pc:sldMk cId="1092275413" sldId="812"/>
        </pc:sldMkLst>
        <pc:spChg chg="mod">
          <ac:chgData name="Aaron Moises Omana Rojas" userId="2eb6837c-fc4c-44cb-a38b-da97fdd799d1" providerId="ADAL" clId="{E6B57606-9702-4EE8-B531-EBA270F50A5E}" dt="2024-08-29T16:59:06.142" v="457" actId="20577"/>
          <ac:spMkLst>
            <pc:docMk/>
            <pc:sldMk cId="1092275413" sldId="812"/>
            <ac:spMk id="3" creationId="{FA55110A-9A1B-306C-6BF0-2DD4B1B6F3CD}"/>
          </ac:spMkLst>
        </pc:spChg>
        <pc:spChg chg="mod">
          <ac:chgData name="Aaron Moises Omana Rojas" userId="2eb6837c-fc4c-44cb-a38b-da97fdd799d1" providerId="ADAL" clId="{E6B57606-9702-4EE8-B531-EBA270F50A5E}" dt="2024-08-29T16:13:14.140" v="5" actId="20577"/>
          <ac:spMkLst>
            <pc:docMk/>
            <pc:sldMk cId="1092275413" sldId="812"/>
            <ac:spMk id="12" creationId="{91EF7512-0526-028E-0228-CF4ACB8BB732}"/>
          </ac:spMkLst>
        </pc:spChg>
        <pc:spChg chg="mod">
          <ac:chgData name="Aaron Moises Omana Rojas" userId="2eb6837c-fc4c-44cb-a38b-da97fdd799d1" providerId="ADAL" clId="{E6B57606-9702-4EE8-B531-EBA270F50A5E}" dt="2024-08-29T16:10:53.482" v="1" actId="20577"/>
          <ac:spMkLst>
            <pc:docMk/>
            <pc:sldMk cId="1092275413" sldId="812"/>
            <ac:spMk id="13" creationId="{04677B1B-B3E5-C686-159B-39D8FA50CB11}"/>
          </ac:spMkLst>
        </pc:spChg>
        <pc:graphicFrameChg chg="del">
          <ac:chgData name="Aaron Moises Omana Rojas" userId="2eb6837c-fc4c-44cb-a38b-da97fdd799d1" providerId="ADAL" clId="{E6B57606-9702-4EE8-B531-EBA270F50A5E}" dt="2024-08-29T16:52:06.279" v="238" actId="478"/>
          <ac:graphicFrameMkLst>
            <pc:docMk/>
            <pc:sldMk cId="1092275413" sldId="812"/>
            <ac:graphicFrameMk id="2" creationId="{BADE75ED-3A84-4DC0-BFF7-3F9D0021CF99}"/>
          </ac:graphicFrameMkLst>
        </pc:graphicFrameChg>
        <pc:graphicFrameChg chg="add mod">
          <ac:chgData name="Aaron Moises Omana Rojas" userId="2eb6837c-fc4c-44cb-a38b-da97fdd799d1" providerId="ADAL" clId="{E6B57606-9702-4EE8-B531-EBA270F50A5E}" dt="2024-08-29T16:55:20.502" v="242" actId="1076"/>
          <ac:graphicFrameMkLst>
            <pc:docMk/>
            <pc:sldMk cId="1092275413" sldId="812"/>
            <ac:graphicFrameMk id="7" creationId="{789B2EFB-A44D-4FFB-996B-035F6422E272}"/>
          </ac:graphicFrameMkLst>
        </pc:graphicFrameChg>
        <pc:picChg chg="del">
          <ac:chgData name="Aaron Moises Omana Rojas" userId="2eb6837c-fc4c-44cb-a38b-da97fdd799d1" providerId="ADAL" clId="{E6B57606-9702-4EE8-B531-EBA270F50A5E}" dt="2024-08-29T16:51:56.069" v="232" actId="478"/>
          <ac:picMkLst>
            <pc:docMk/>
            <pc:sldMk cId="1092275413" sldId="812"/>
            <ac:picMk id="5" creationId="{239E9176-9334-24CD-E262-9E958727F3E4}"/>
          </ac:picMkLst>
        </pc:picChg>
        <pc:picChg chg="add mod">
          <ac:chgData name="Aaron Moises Omana Rojas" userId="2eb6837c-fc4c-44cb-a38b-da97fdd799d1" providerId="ADAL" clId="{E6B57606-9702-4EE8-B531-EBA270F50A5E}" dt="2024-08-29T16:52:03.020" v="237" actId="1076"/>
          <ac:picMkLst>
            <pc:docMk/>
            <pc:sldMk cId="1092275413" sldId="812"/>
            <ac:picMk id="6" creationId="{40739CAB-B2CE-B2B2-A681-DC4A5485BE63}"/>
          </ac:picMkLst>
        </pc:picChg>
      </pc:sldChg>
    </pc:docChg>
  </pc:docChgLst>
  <pc:docChgLst>
    <pc:chgData name="Cielo Diaz" userId="7d7c5770-d55c-41b5-bc20-b6e83749b3ce" providerId="ADAL" clId="{CBEEB042-E574-454F-8311-535907385958}"/>
    <pc:docChg chg="custSel modSld">
      <pc:chgData name="Cielo Diaz" userId="7d7c5770-d55c-41b5-bc20-b6e83749b3ce" providerId="ADAL" clId="{CBEEB042-E574-454F-8311-535907385958}" dt="2024-08-09T16:48:05.449" v="488"/>
      <pc:docMkLst>
        <pc:docMk/>
      </pc:docMkLst>
    </pc:docChg>
  </pc:docChgLst>
  <pc:docChgLst>
    <pc:chgData name="Aaron Moises Omana Rojas" userId="2eb6837c-fc4c-44cb-a38b-da97fdd799d1" providerId="ADAL" clId="{4BCD57B2-C2C0-49B0-B78E-952BB0825FBF}"/>
    <pc:docChg chg="custSel addSld modSld">
      <pc:chgData name="Aaron Moises Omana Rojas" userId="2eb6837c-fc4c-44cb-a38b-da97fdd799d1" providerId="ADAL" clId="{4BCD57B2-C2C0-49B0-B78E-952BB0825FBF}" dt="2024-08-26T16:51:10.809" v="543" actId="27918"/>
      <pc:docMkLst>
        <pc:docMk/>
      </pc:docMkLst>
      <pc:sldChg chg="addSp delSp modSp mod">
        <pc:chgData name="Aaron Moises Omana Rojas" userId="2eb6837c-fc4c-44cb-a38b-da97fdd799d1" providerId="ADAL" clId="{4BCD57B2-C2C0-49B0-B78E-952BB0825FBF}" dt="2024-08-26T16:49:58.539" v="432" actId="1076"/>
        <pc:sldMkLst>
          <pc:docMk/>
          <pc:sldMk cId="4238258891" sldId="810"/>
        </pc:sldMkLst>
        <pc:spChg chg="mod">
          <ac:chgData name="Aaron Moises Omana Rojas" userId="2eb6837c-fc4c-44cb-a38b-da97fdd799d1" providerId="ADAL" clId="{4BCD57B2-C2C0-49B0-B78E-952BB0825FBF}" dt="2024-08-26T16:49:58.539" v="432" actId="1076"/>
          <ac:spMkLst>
            <pc:docMk/>
            <pc:sldMk cId="4238258891" sldId="810"/>
            <ac:spMk id="3" creationId="{FA55110A-9A1B-306C-6BF0-2DD4B1B6F3CD}"/>
          </ac:spMkLst>
        </pc:spChg>
        <pc:spChg chg="mod">
          <ac:chgData name="Aaron Moises Omana Rojas" userId="2eb6837c-fc4c-44cb-a38b-da97fdd799d1" providerId="ADAL" clId="{4BCD57B2-C2C0-49B0-B78E-952BB0825FBF}" dt="2024-08-26T16:35:55.151" v="16" actId="20577"/>
          <ac:spMkLst>
            <pc:docMk/>
            <pc:sldMk cId="4238258891" sldId="810"/>
            <ac:spMk id="12" creationId="{91EF7512-0526-028E-0228-CF4ACB8BB732}"/>
          </ac:spMkLst>
        </pc:spChg>
        <pc:spChg chg="mod">
          <ac:chgData name="Aaron Moises Omana Rojas" userId="2eb6837c-fc4c-44cb-a38b-da97fdd799d1" providerId="ADAL" clId="{4BCD57B2-C2C0-49B0-B78E-952BB0825FBF}" dt="2024-08-26T16:35:38.460" v="8" actId="20577"/>
          <ac:spMkLst>
            <pc:docMk/>
            <pc:sldMk cId="4238258891" sldId="810"/>
            <ac:spMk id="13" creationId="{04677B1B-B3E5-C686-159B-39D8FA50CB11}"/>
          </ac:spMkLst>
        </pc:spChg>
        <pc:graphicFrameChg chg="add mod">
          <ac:chgData name="Aaron Moises Omana Rojas" userId="2eb6837c-fc4c-44cb-a38b-da97fdd799d1" providerId="ADAL" clId="{4BCD57B2-C2C0-49B0-B78E-952BB0825FBF}" dt="2024-08-26T16:47:16.219" v="206"/>
          <ac:graphicFrameMkLst>
            <pc:docMk/>
            <pc:sldMk cId="4238258891" sldId="810"/>
            <ac:graphicFrameMk id="2" creationId="{EAEB796C-B547-4C2D-A24D-B2BCA50461BA}"/>
          </ac:graphicFrameMkLst>
        </pc:graphicFrameChg>
        <pc:graphicFrameChg chg="del">
          <ac:chgData name="Aaron Moises Omana Rojas" userId="2eb6837c-fc4c-44cb-a38b-da97fdd799d1" providerId="ADAL" clId="{4BCD57B2-C2C0-49B0-B78E-952BB0825FBF}" dt="2024-08-26T16:47:15.795" v="204" actId="478"/>
          <ac:graphicFrameMkLst>
            <pc:docMk/>
            <pc:sldMk cId="4238258891" sldId="810"/>
            <ac:graphicFrameMk id="6" creationId="{4C7384CE-0607-4D5C-A192-EF4EE8D00390}"/>
          </ac:graphicFrameMkLst>
        </pc:graphicFrameChg>
      </pc:sldChg>
      <pc:sldChg chg="addSp delSp modSp add mod">
        <pc:chgData name="Aaron Moises Omana Rojas" userId="2eb6837c-fc4c-44cb-a38b-da97fdd799d1" providerId="ADAL" clId="{4BCD57B2-C2C0-49B0-B78E-952BB0825FBF}" dt="2024-08-26T16:49:29.888" v="335" actId="313"/>
        <pc:sldMkLst>
          <pc:docMk/>
          <pc:sldMk cId="643324812" sldId="811"/>
        </pc:sldMkLst>
        <pc:spChg chg="mod">
          <ac:chgData name="Aaron Moises Omana Rojas" userId="2eb6837c-fc4c-44cb-a38b-da97fdd799d1" providerId="ADAL" clId="{4BCD57B2-C2C0-49B0-B78E-952BB0825FBF}" dt="2024-08-26T16:49:29.888" v="335" actId="313"/>
          <ac:spMkLst>
            <pc:docMk/>
            <pc:sldMk cId="643324812" sldId="811"/>
            <ac:spMk id="3" creationId="{FA55110A-9A1B-306C-6BF0-2DD4B1B6F3CD}"/>
          </ac:spMkLst>
        </pc:spChg>
        <pc:spChg chg="mod">
          <ac:chgData name="Aaron Moises Omana Rojas" userId="2eb6837c-fc4c-44cb-a38b-da97fdd799d1" providerId="ADAL" clId="{4BCD57B2-C2C0-49B0-B78E-952BB0825FBF}" dt="2024-08-26T16:36:20.098" v="28" actId="20577"/>
          <ac:spMkLst>
            <pc:docMk/>
            <pc:sldMk cId="643324812" sldId="811"/>
            <ac:spMk id="12" creationId="{91EF7512-0526-028E-0228-CF4ACB8BB732}"/>
          </ac:spMkLst>
        </pc:spChg>
        <pc:spChg chg="mod">
          <ac:chgData name="Aaron Moises Omana Rojas" userId="2eb6837c-fc4c-44cb-a38b-da97fdd799d1" providerId="ADAL" clId="{4BCD57B2-C2C0-49B0-B78E-952BB0825FBF}" dt="2024-08-26T16:36:10.752" v="24" actId="20577"/>
          <ac:spMkLst>
            <pc:docMk/>
            <pc:sldMk cId="643324812" sldId="811"/>
            <ac:spMk id="13" creationId="{04677B1B-B3E5-C686-159B-39D8FA50CB11}"/>
          </ac:spMkLst>
        </pc:spChg>
        <pc:graphicFrameChg chg="add mod">
          <ac:chgData name="Aaron Moises Omana Rojas" userId="2eb6837c-fc4c-44cb-a38b-da97fdd799d1" providerId="ADAL" clId="{4BCD57B2-C2C0-49B0-B78E-952BB0825FBF}" dt="2024-08-26T16:48:16.226" v="211" actId="1076"/>
          <ac:graphicFrameMkLst>
            <pc:docMk/>
            <pc:sldMk cId="643324812" sldId="811"/>
            <ac:graphicFrameMk id="2" creationId="{4764A981-FF1B-4367-8E45-971859F5EB28}"/>
          </ac:graphicFrameMkLst>
        </pc:graphicFrameChg>
        <pc:graphicFrameChg chg="del">
          <ac:chgData name="Aaron Moises Omana Rojas" userId="2eb6837c-fc4c-44cb-a38b-da97fdd799d1" providerId="ADAL" clId="{4BCD57B2-C2C0-49B0-B78E-952BB0825FBF}" dt="2024-08-26T16:48:06.289" v="207" actId="478"/>
          <ac:graphicFrameMkLst>
            <pc:docMk/>
            <pc:sldMk cId="643324812" sldId="811"/>
            <ac:graphicFrameMk id="6" creationId="{4C7384CE-0607-4D5C-A192-EF4EE8D00390}"/>
          </ac:graphicFrameMkLst>
        </pc:graphicFrameChg>
      </pc:sldChg>
      <pc:sldChg chg="addSp delSp modSp add mod">
        <pc:chgData name="Aaron Moises Omana Rojas" userId="2eb6837c-fc4c-44cb-a38b-da97fdd799d1" providerId="ADAL" clId="{4BCD57B2-C2C0-49B0-B78E-952BB0825FBF}" dt="2024-08-26T16:49:09.422" v="282" actId="6549"/>
        <pc:sldMkLst>
          <pc:docMk/>
          <pc:sldMk cId="1092275413" sldId="812"/>
        </pc:sldMkLst>
        <pc:spChg chg="mod">
          <ac:chgData name="Aaron Moises Omana Rojas" userId="2eb6837c-fc4c-44cb-a38b-da97fdd799d1" providerId="ADAL" clId="{4BCD57B2-C2C0-49B0-B78E-952BB0825FBF}" dt="2024-08-26T16:49:09.422" v="282" actId="6549"/>
          <ac:spMkLst>
            <pc:docMk/>
            <pc:sldMk cId="1092275413" sldId="812"/>
            <ac:spMk id="3" creationId="{FA55110A-9A1B-306C-6BF0-2DD4B1B6F3CD}"/>
          </ac:spMkLst>
        </pc:spChg>
        <pc:spChg chg="mod">
          <ac:chgData name="Aaron Moises Omana Rojas" userId="2eb6837c-fc4c-44cb-a38b-da97fdd799d1" providerId="ADAL" clId="{4BCD57B2-C2C0-49B0-B78E-952BB0825FBF}" dt="2024-08-26T16:36:28.938" v="30" actId="20577"/>
          <ac:spMkLst>
            <pc:docMk/>
            <pc:sldMk cId="1092275413" sldId="812"/>
            <ac:spMk id="13" creationId="{04677B1B-B3E5-C686-159B-39D8FA50CB11}"/>
          </ac:spMkLst>
        </pc:spChg>
        <pc:graphicFrameChg chg="add del mod">
          <ac:chgData name="Aaron Moises Omana Rojas" userId="2eb6837c-fc4c-44cb-a38b-da97fdd799d1" providerId="ADAL" clId="{4BCD57B2-C2C0-49B0-B78E-952BB0825FBF}" dt="2024-08-26T16:47:13.782" v="203" actId="21"/>
          <ac:graphicFrameMkLst>
            <pc:docMk/>
            <pc:sldMk cId="1092275413" sldId="812"/>
            <ac:graphicFrameMk id="2" creationId="{EAEB796C-B547-4C2D-A24D-B2BCA50461BA}"/>
          </ac:graphicFrameMkLst>
        </pc:graphicFrameChg>
        <pc:graphicFrameChg chg="add mod">
          <ac:chgData name="Aaron Moises Omana Rojas" userId="2eb6837c-fc4c-44cb-a38b-da97fdd799d1" providerId="ADAL" clId="{4BCD57B2-C2C0-49B0-B78E-952BB0825FBF}" dt="2024-08-26T16:48:50.106" v="215" actId="1076"/>
          <ac:graphicFrameMkLst>
            <pc:docMk/>
            <pc:sldMk cId="1092275413" sldId="812"/>
            <ac:graphicFrameMk id="4" creationId="{CFB1BE8E-B477-4BF1-9709-415400BE1952}"/>
          </ac:graphicFrameMkLst>
        </pc:graphicFrameChg>
        <pc:graphicFrameChg chg="del">
          <ac:chgData name="Aaron Moises Omana Rojas" userId="2eb6837c-fc4c-44cb-a38b-da97fdd799d1" providerId="ADAL" clId="{4BCD57B2-C2C0-49B0-B78E-952BB0825FBF}" dt="2024-08-26T16:46:53.948" v="197" actId="478"/>
          <ac:graphicFrameMkLst>
            <pc:docMk/>
            <pc:sldMk cId="1092275413" sldId="812"/>
            <ac:graphicFrameMk id="6" creationId="{4C7384CE-0607-4D5C-A192-EF4EE8D00390}"/>
          </ac:graphicFrameMkLst>
        </pc:graphicFrameChg>
      </pc:sldChg>
    </pc:docChg>
  </pc:docChgLst>
  <pc:docChgLst>
    <pc:chgData name="Diana Castaneda" userId="7b44afa0-e4de-462a-9df6-46a80899ffce" providerId="ADAL" clId="{03AE45F9-66E4-4E63-99F8-E0EF650645E4}"/>
    <pc:docChg chg="custSel addSld modSld">
      <pc:chgData name="Diana Castaneda" userId="7b44afa0-e4de-462a-9df6-46a80899ffce" providerId="ADAL" clId="{03AE45F9-66E4-4E63-99F8-E0EF650645E4}" dt="2024-09-09T16:24:28.360" v="936" actId="1076"/>
      <pc:docMkLst>
        <pc:docMk/>
      </pc:docMkLst>
      <pc:sldChg chg="addSp delSp modSp mod">
        <pc:chgData name="Diana Castaneda" userId="7b44afa0-e4de-462a-9df6-46a80899ffce" providerId="ADAL" clId="{03AE45F9-66E4-4E63-99F8-E0EF650645E4}" dt="2024-09-09T15:56:57.872" v="643" actId="1076"/>
        <pc:sldMkLst>
          <pc:docMk/>
          <pc:sldMk cId="1092275413" sldId="812"/>
        </pc:sldMkLst>
        <pc:spChg chg="mod">
          <ac:chgData name="Diana Castaneda" userId="7b44afa0-e4de-462a-9df6-46a80899ffce" providerId="ADAL" clId="{03AE45F9-66E4-4E63-99F8-E0EF650645E4}" dt="2024-09-09T15:42:05.428" v="593" actId="6549"/>
          <ac:spMkLst>
            <pc:docMk/>
            <pc:sldMk cId="1092275413" sldId="812"/>
            <ac:spMk id="3" creationId="{FA55110A-9A1B-306C-6BF0-2DD4B1B6F3CD}"/>
          </ac:spMkLst>
        </pc:spChg>
        <pc:spChg chg="mod">
          <ac:chgData name="Diana Castaneda" userId="7b44afa0-e4de-462a-9df6-46a80899ffce" providerId="ADAL" clId="{03AE45F9-66E4-4E63-99F8-E0EF650645E4}" dt="2024-09-09T13:49:52.003" v="10" actId="20577"/>
          <ac:spMkLst>
            <pc:docMk/>
            <pc:sldMk cId="1092275413" sldId="812"/>
            <ac:spMk id="12" creationId="{91EF7512-0526-028E-0228-CF4ACB8BB732}"/>
          </ac:spMkLst>
        </pc:spChg>
        <pc:spChg chg="mod">
          <ac:chgData name="Diana Castaneda" userId="7b44afa0-e4de-462a-9df6-46a80899ffce" providerId="ADAL" clId="{03AE45F9-66E4-4E63-99F8-E0EF650645E4}" dt="2024-09-09T13:50:18.771" v="25" actId="20577"/>
          <ac:spMkLst>
            <pc:docMk/>
            <pc:sldMk cId="1092275413" sldId="812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03AE45F9-66E4-4E63-99F8-E0EF650645E4}" dt="2024-09-09T13:50:10.463" v="21" actId="478"/>
          <ac:graphicFrameMkLst>
            <pc:docMk/>
            <pc:sldMk cId="1092275413" sldId="812"/>
            <ac:graphicFrameMk id="2" creationId="{6F0AC926-44EB-484A-BF8A-641357B8B465}"/>
          </ac:graphicFrameMkLst>
        </pc:graphicFrameChg>
        <pc:graphicFrameChg chg="add mod">
          <ac:chgData name="Diana Castaneda" userId="7b44afa0-e4de-462a-9df6-46a80899ffce" providerId="ADAL" clId="{03AE45F9-66E4-4E63-99F8-E0EF650645E4}" dt="2024-09-09T15:05:03.338" v="116" actId="1076"/>
          <ac:graphicFrameMkLst>
            <pc:docMk/>
            <pc:sldMk cId="1092275413" sldId="812"/>
            <ac:graphicFrameMk id="4" creationId="{63E2DBD6-2B80-4D44-8B8A-2E1DA8CFACA8}"/>
          </ac:graphicFrameMkLst>
        </pc:graphicFrameChg>
        <pc:picChg chg="del">
          <ac:chgData name="Diana Castaneda" userId="7b44afa0-e4de-462a-9df6-46a80899ffce" providerId="ADAL" clId="{03AE45F9-66E4-4E63-99F8-E0EF650645E4}" dt="2024-09-09T13:19:53.764" v="4" actId="478"/>
          <ac:picMkLst>
            <pc:docMk/>
            <pc:sldMk cId="1092275413" sldId="812"/>
            <ac:picMk id="6" creationId="{FC52C1A2-73B6-2988-E3C9-052C34BC7DE9}"/>
          </ac:picMkLst>
        </pc:picChg>
        <pc:picChg chg="add mod">
          <ac:chgData name="Diana Castaneda" userId="7b44afa0-e4de-462a-9df6-46a80899ffce" providerId="ADAL" clId="{03AE45F9-66E4-4E63-99F8-E0EF650645E4}" dt="2024-09-09T15:56:57.872" v="643" actId="1076"/>
          <ac:picMkLst>
            <pc:docMk/>
            <pc:sldMk cId="1092275413" sldId="812"/>
            <ac:picMk id="7" creationId="{873BE5E4-22F3-3C73-C778-E931054418F6}"/>
          </ac:picMkLst>
        </pc:picChg>
      </pc:sldChg>
      <pc:sldChg chg="addSp delSp modSp add mod">
        <pc:chgData name="Diana Castaneda" userId="7b44afa0-e4de-462a-9df6-46a80899ffce" providerId="ADAL" clId="{03AE45F9-66E4-4E63-99F8-E0EF650645E4}" dt="2024-09-09T15:57:10.344" v="648" actId="1076"/>
        <pc:sldMkLst>
          <pc:docMk/>
          <pc:sldMk cId="3311988509" sldId="813"/>
        </pc:sldMkLst>
        <pc:spChg chg="mod">
          <ac:chgData name="Diana Castaneda" userId="7b44afa0-e4de-462a-9df6-46a80899ffce" providerId="ADAL" clId="{03AE45F9-66E4-4E63-99F8-E0EF650645E4}" dt="2024-09-09T15:43:00.704" v="623" actId="20577"/>
          <ac:spMkLst>
            <pc:docMk/>
            <pc:sldMk cId="3311988509" sldId="813"/>
            <ac:spMk id="3" creationId="{FA55110A-9A1B-306C-6BF0-2DD4B1B6F3CD}"/>
          </ac:spMkLst>
        </pc:spChg>
        <pc:spChg chg="mod">
          <ac:chgData name="Diana Castaneda" userId="7b44afa0-e4de-462a-9df6-46a80899ffce" providerId="ADAL" clId="{03AE45F9-66E4-4E63-99F8-E0EF650645E4}" dt="2024-09-09T13:49:58.759" v="14" actId="20577"/>
          <ac:spMkLst>
            <pc:docMk/>
            <pc:sldMk cId="3311988509" sldId="813"/>
            <ac:spMk id="12" creationId="{91EF7512-0526-028E-0228-CF4ACB8BB732}"/>
          </ac:spMkLst>
        </pc:spChg>
        <pc:spChg chg="mod">
          <ac:chgData name="Diana Castaneda" userId="7b44afa0-e4de-462a-9df6-46a80899ffce" providerId="ADAL" clId="{03AE45F9-66E4-4E63-99F8-E0EF650645E4}" dt="2024-09-09T13:50:21.971" v="27" actId="20577"/>
          <ac:spMkLst>
            <pc:docMk/>
            <pc:sldMk cId="3311988509" sldId="813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03AE45F9-66E4-4E63-99F8-E0EF650645E4}" dt="2024-09-09T13:50:13.680" v="22" actId="478"/>
          <ac:graphicFrameMkLst>
            <pc:docMk/>
            <pc:sldMk cId="3311988509" sldId="813"/>
            <ac:graphicFrameMk id="2" creationId="{6F0AC926-44EB-484A-BF8A-641357B8B465}"/>
          </ac:graphicFrameMkLst>
        </pc:graphicFrameChg>
        <pc:graphicFrameChg chg="add mod">
          <ac:chgData name="Diana Castaneda" userId="7b44afa0-e4de-462a-9df6-46a80899ffce" providerId="ADAL" clId="{03AE45F9-66E4-4E63-99F8-E0EF650645E4}" dt="2024-09-09T15:07:34.968" v="389" actId="1076"/>
          <ac:graphicFrameMkLst>
            <pc:docMk/>
            <pc:sldMk cId="3311988509" sldId="813"/>
            <ac:graphicFrameMk id="4" creationId="{FD5AD14D-60E3-4E05-8F21-13DDA3754C72}"/>
          </ac:graphicFrameMkLst>
        </pc:graphicFrameChg>
        <pc:picChg chg="del">
          <ac:chgData name="Diana Castaneda" userId="7b44afa0-e4de-462a-9df6-46a80899ffce" providerId="ADAL" clId="{03AE45F9-66E4-4E63-99F8-E0EF650645E4}" dt="2024-09-09T13:49:40.850" v="5" actId="478"/>
          <ac:picMkLst>
            <pc:docMk/>
            <pc:sldMk cId="3311988509" sldId="813"/>
            <ac:picMk id="6" creationId="{FC52C1A2-73B6-2988-E3C9-052C34BC7DE9}"/>
          </ac:picMkLst>
        </pc:picChg>
        <pc:picChg chg="add mod">
          <ac:chgData name="Diana Castaneda" userId="7b44afa0-e4de-462a-9df6-46a80899ffce" providerId="ADAL" clId="{03AE45F9-66E4-4E63-99F8-E0EF650645E4}" dt="2024-09-09T15:57:10.344" v="648" actId="1076"/>
          <ac:picMkLst>
            <pc:docMk/>
            <pc:sldMk cId="3311988509" sldId="813"/>
            <ac:picMk id="7" creationId="{D6B12282-50BA-025A-CE04-216CD182C8FE}"/>
          </ac:picMkLst>
        </pc:picChg>
      </pc:sldChg>
      <pc:sldChg chg="addSp delSp modSp add mod">
        <pc:chgData name="Diana Castaneda" userId="7b44afa0-e4de-462a-9df6-46a80899ffce" providerId="ADAL" clId="{03AE45F9-66E4-4E63-99F8-E0EF650645E4}" dt="2024-09-09T16:24:28.360" v="936" actId="1076"/>
        <pc:sldMkLst>
          <pc:docMk/>
          <pc:sldMk cId="3629066233" sldId="814"/>
        </pc:sldMkLst>
        <pc:spChg chg="mod">
          <ac:chgData name="Diana Castaneda" userId="7b44afa0-e4de-462a-9df6-46a80899ffce" providerId="ADAL" clId="{03AE45F9-66E4-4E63-99F8-E0EF650645E4}" dt="2024-09-09T16:14:39.819" v="930" actId="20577"/>
          <ac:spMkLst>
            <pc:docMk/>
            <pc:sldMk cId="3629066233" sldId="814"/>
            <ac:spMk id="3" creationId="{FA55110A-9A1B-306C-6BF0-2DD4B1B6F3CD}"/>
          </ac:spMkLst>
        </pc:spChg>
        <pc:spChg chg="mod">
          <ac:chgData name="Diana Castaneda" userId="7b44afa0-e4de-462a-9df6-46a80899ffce" providerId="ADAL" clId="{03AE45F9-66E4-4E63-99F8-E0EF650645E4}" dt="2024-09-09T13:50:40.980" v="35" actId="20577"/>
          <ac:spMkLst>
            <pc:docMk/>
            <pc:sldMk cId="3629066233" sldId="814"/>
            <ac:spMk id="12" creationId="{91EF7512-0526-028E-0228-CF4ACB8BB732}"/>
          </ac:spMkLst>
        </pc:spChg>
        <pc:spChg chg="mod">
          <ac:chgData name="Diana Castaneda" userId="7b44afa0-e4de-462a-9df6-46a80899ffce" providerId="ADAL" clId="{03AE45F9-66E4-4E63-99F8-E0EF650645E4}" dt="2024-09-09T13:50:27.092" v="29" actId="20577"/>
          <ac:spMkLst>
            <pc:docMk/>
            <pc:sldMk cId="3629066233" sldId="814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03AE45F9-66E4-4E63-99F8-E0EF650645E4}" dt="2024-09-09T13:50:15.343" v="23" actId="478"/>
          <ac:graphicFrameMkLst>
            <pc:docMk/>
            <pc:sldMk cId="3629066233" sldId="814"/>
            <ac:graphicFrameMk id="2" creationId="{6F0AC926-44EB-484A-BF8A-641357B8B465}"/>
          </ac:graphicFrameMkLst>
        </pc:graphicFrameChg>
        <pc:graphicFrameChg chg="add mod">
          <ac:chgData name="Diana Castaneda" userId="7b44afa0-e4de-462a-9df6-46a80899ffce" providerId="ADAL" clId="{03AE45F9-66E4-4E63-99F8-E0EF650645E4}" dt="2024-09-09T16:13:46.617" v="684" actId="1076"/>
          <ac:graphicFrameMkLst>
            <pc:docMk/>
            <pc:sldMk cId="3629066233" sldId="814"/>
            <ac:graphicFrameMk id="4" creationId="{3B63D3BD-881A-415E-A992-C798ED7A46F7}"/>
          </ac:graphicFrameMkLst>
        </pc:graphicFrameChg>
        <pc:picChg chg="del">
          <ac:chgData name="Diana Castaneda" userId="7b44afa0-e4de-462a-9df6-46a80899ffce" providerId="ADAL" clId="{03AE45F9-66E4-4E63-99F8-E0EF650645E4}" dt="2024-09-09T13:49:42.674" v="6" actId="478"/>
          <ac:picMkLst>
            <pc:docMk/>
            <pc:sldMk cId="3629066233" sldId="814"/>
            <ac:picMk id="6" creationId="{FC52C1A2-73B6-2988-E3C9-052C34BC7DE9}"/>
          </ac:picMkLst>
        </pc:picChg>
        <pc:picChg chg="add mod">
          <ac:chgData name="Diana Castaneda" userId="7b44afa0-e4de-462a-9df6-46a80899ffce" providerId="ADAL" clId="{03AE45F9-66E4-4E63-99F8-E0EF650645E4}" dt="2024-09-09T16:24:28.360" v="936" actId="1076"/>
          <ac:picMkLst>
            <pc:docMk/>
            <pc:sldMk cId="3629066233" sldId="814"/>
            <ac:picMk id="7" creationId="{0926E1C4-E752-D3BE-C1EB-7313B1654B58}"/>
          </ac:picMkLst>
        </pc:picChg>
      </pc:sldChg>
    </pc:docChg>
  </pc:docChgLst>
  <pc:docChgLst>
    <pc:chgData name="Rafael Elias Mundaray Mago" userId="5544e1fb-a5fb-4638-9af6-724958484da4" providerId="ADAL" clId="{83538640-7050-4C52-A766-D05BDDF664AE}"/>
    <pc:docChg chg="custSel modSld">
      <pc:chgData name="Rafael Elias Mundaray Mago" userId="5544e1fb-a5fb-4638-9af6-724958484da4" providerId="ADAL" clId="{83538640-7050-4C52-A766-D05BDDF664AE}" dt="2024-08-28T20:08:44.792" v="64" actId="1076"/>
      <pc:docMkLst>
        <pc:docMk/>
      </pc:docMkLst>
      <pc:sldChg chg="addSp modSp mod">
        <pc:chgData name="Rafael Elias Mundaray Mago" userId="5544e1fb-a5fb-4638-9af6-724958484da4" providerId="ADAL" clId="{83538640-7050-4C52-A766-D05BDDF664AE}" dt="2024-08-28T20:06:31.764" v="41" actId="1035"/>
        <pc:sldMkLst>
          <pc:docMk/>
          <pc:sldMk cId="1092275413" sldId="812"/>
        </pc:sldMkLst>
        <pc:graphicFrameChg chg="add mod">
          <ac:chgData name="Rafael Elias Mundaray Mago" userId="5544e1fb-a5fb-4638-9af6-724958484da4" providerId="ADAL" clId="{83538640-7050-4C52-A766-D05BDDF664AE}" dt="2024-08-28T20:00:18.190" v="4" actId="14100"/>
          <ac:graphicFrameMkLst>
            <pc:docMk/>
            <pc:sldMk cId="1092275413" sldId="812"/>
            <ac:graphicFrameMk id="2" creationId="{BADE75ED-3A84-4DC0-BFF7-3F9D0021CF99}"/>
          </ac:graphicFrameMkLst>
        </pc:graphicFrameChg>
        <pc:picChg chg="add mod">
          <ac:chgData name="Rafael Elias Mundaray Mago" userId="5544e1fb-a5fb-4638-9af6-724958484da4" providerId="ADAL" clId="{83538640-7050-4C52-A766-D05BDDF664AE}" dt="2024-08-28T20:06:31.764" v="41" actId="1035"/>
          <ac:picMkLst>
            <pc:docMk/>
            <pc:sldMk cId="1092275413" sldId="812"/>
            <ac:picMk id="5" creationId="{239E9176-9334-24CD-E262-9E958727F3E4}"/>
          </ac:picMkLst>
        </pc:picChg>
      </pc:sldChg>
    </pc:docChg>
  </pc:docChgLst>
  <pc:docChgLst>
    <pc:chgData name="Diana Castaneda" userId="7b44afa0-e4de-462a-9df6-46a80899ffce" providerId="ADAL" clId="{02516CAA-6106-4BE9-9387-BEE18EAA6F8C}"/>
    <pc:docChg chg="undo custSel modSld">
      <pc:chgData name="Diana Castaneda" userId="7b44afa0-e4de-462a-9df6-46a80899ffce" providerId="ADAL" clId="{02516CAA-6106-4BE9-9387-BEE18EAA6F8C}" dt="2024-07-23T16:09:26.817" v="287" actId="20577"/>
      <pc:docMkLst>
        <pc:docMk/>
      </pc:docMkLst>
      <pc:sldChg chg="addSp modSp mod">
        <pc:chgData name="Diana Castaneda" userId="7b44afa0-e4de-462a-9df6-46a80899ffce" providerId="ADAL" clId="{02516CAA-6106-4BE9-9387-BEE18EAA6F8C}" dt="2024-07-23T15:18:19.238" v="118" actId="20577"/>
        <pc:sldMkLst>
          <pc:docMk/>
          <pc:sldMk cId="2199942912" sldId="801"/>
        </pc:sldMkLst>
        <pc:spChg chg="mod">
          <ac:chgData name="Diana Castaneda" userId="7b44afa0-e4de-462a-9df6-46a80899ffce" providerId="ADAL" clId="{02516CAA-6106-4BE9-9387-BEE18EAA6F8C}" dt="2024-07-23T15:18:19.238" v="118" actId="20577"/>
          <ac:spMkLst>
            <pc:docMk/>
            <pc:sldMk cId="2199942912" sldId="801"/>
            <ac:spMk id="3" creationId="{FA55110A-9A1B-306C-6BF0-2DD4B1B6F3CD}"/>
          </ac:spMkLst>
        </pc:spChg>
        <pc:spChg chg="mod">
          <ac:chgData name="Diana Castaneda" userId="7b44afa0-e4de-462a-9df6-46a80899ffce" providerId="ADAL" clId="{02516CAA-6106-4BE9-9387-BEE18EAA6F8C}" dt="2024-07-23T14:13:02.656" v="3" actId="20577"/>
          <ac:spMkLst>
            <pc:docMk/>
            <pc:sldMk cId="2199942912" sldId="801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02516CAA-6106-4BE9-9387-BEE18EAA6F8C}" dt="2024-07-23T14:56:15.999" v="9" actId="1076"/>
          <ac:graphicFrameMkLst>
            <pc:docMk/>
            <pc:sldMk cId="2199942912" sldId="801"/>
            <ac:graphicFrameMk id="2" creationId="{4D061FED-5008-4CE6-B51D-8BC1316824D5}"/>
          </ac:graphicFrameMkLst>
        </pc:graphicFrameChg>
      </pc:sldChg>
    </pc:docChg>
  </pc:docChgLst>
  <pc:docChgLst>
    <pc:chgData name="Cielo Diaz" userId="7d7c5770-d55c-41b5-bc20-b6e83749b3ce" providerId="ADAL" clId="{4968E126-5AEA-4A71-8E9D-4B361195703F}"/>
    <pc:docChg chg="custSel modSld">
      <pc:chgData name="Cielo Diaz" userId="7d7c5770-d55c-41b5-bc20-b6e83749b3ce" providerId="ADAL" clId="{4968E126-5AEA-4A71-8E9D-4B361195703F}" dt="2024-09-06T15:51:45.605" v="751" actId="1076"/>
      <pc:docMkLst>
        <pc:docMk/>
      </pc:docMkLst>
      <pc:sldChg chg="modSp">
        <pc:chgData name="Cielo Diaz" userId="7d7c5770-d55c-41b5-bc20-b6e83749b3ce" providerId="ADAL" clId="{4968E126-5AEA-4A71-8E9D-4B361195703F}" dt="2024-09-06T15:49:10.935" v="732"/>
        <pc:sldMkLst>
          <pc:docMk/>
          <pc:sldMk cId="2317641419" sldId="647"/>
        </pc:sldMkLst>
        <pc:graphicFrameChg chg="mod">
          <ac:chgData name="Cielo Diaz" userId="7d7c5770-d55c-41b5-bc20-b6e83749b3ce" providerId="ADAL" clId="{4968E126-5AEA-4A71-8E9D-4B361195703F}" dt="2024-09-06T15:49:10.935" v="732"/>
          <ac:graphicFrameMkLst>
            <pc:docMk/>
            <pc:sldMk cId="2317641419" sldId="647"/>
            <ac:graphicFrameMk id="6" creationId="{00000000-0000-0000-0000-000000000000}"/>
          </ac:graphicFrameMkLst>
        </pc:graphicFrameChg>
      </pc:sldChg>
    </pc:docChg>
  </pc:docChgLst>
  <pc:docChgLst>
    <pc:chgData name="Cielo Diaz" userId="7d7c5770-d55c-41b5-bc20-b6e83749b3ce" providerId="ADAL" clId="{005ADB89-EC4B-414E-A1BB-08D386BBC80A}"/>
    <pc:docChg chg="custSel modSld">
      <pc:chgData name="Cielo Diaz" userId="7d7c5770-d55c-41b5-bc20-b6e83749b3ce" providerId="ADAL" clId="{005ADB89-EC4B-414E-A1BB-08D386BBC80A}" dt="2024-09-03T16:44:19.957" v="715" actId="1076"/>
      <pc:docMkLst>
        <pc:docMk/>
      </pc:docMkLst>
      <pc:sldChg chg="addSp delSp modSp mod">
        <pc:chgData name="Cielo Diaz" userId="7d7c5770-d55c-41b5-bc20-b6e83749b3ce" providerId="ADAL" clId="{005ADB89-EC4B-414E-A1BB-08D386BBC80A}" dt="2024-09-03T16:32:06.436" v="670" actId="14100"/>
        <pc:sldMkLst>
          <pc:docMk/>
          <pc:sldMk cId="2317641419" sldId="647"/>
        </pc:sldMkLst>
        <pc:picChg chg="add del mod modCrop">
          <ac:chgData name="Cielo Diaz" userId="7d7c5770-d55c-41b5-bc20-b6e83749b3ce" providerId="ADAL" clId="{005ADB89-EC4B-414E-A1BB-08D386BBC80A}" dt="2024-09-03T16:31:39.205" v="664" actId="478"/>
          <ac:picMkLst>
            <pc:docMk/>
            <pc:sldMk cId="2317641419" sldId="647"/>
            <ac:picMk id="4" creationId="{211F37AF-72FE-05EE-BA47-49FBCC654491}"/>
          </ac:picMkLst>
        </pc:picChg>
        <pc:picChg chg="mod">
          <ac:chgData name="Cielo Diaz" userId="7d7c5770-d55c-41b5-bc20-b6e83749b3ce" providerId="ADAL" clId="{005ADB89-EC4B-414E-A1BB-08D386BBC80A}" dt="2024-09-03T16:30:40.100" v="660" actId="1076"/>
          <ac:picMkLst>
            <pc:docMk/>
            <pc:sldMk cId="2317641419" sldId="647"/>
            <ac:picMk id="5" creationId="{714EB344-5CD1-9CB2-80A2-B7B34701B6F2}"/>
          </ac:picMkLst>
        </pc:picChg>
        <pc:picChg chg="mod">
          <ac:chgData name="Cielo Diaz" userId="7d7c5770-d55c-41b5-bc20-b6e83749b3ce" providerId="ADAL" clId="{005ADB89-EC4B-414E-A1BB-08D386BBC80A}" dt="2024-09-03T16:31:29.708" v="661" actId="1076"/>
          <ac:picMkLst>
            <pc:docMk/>
            <pc:sldMk cId="2317641419" sldId="647"/>
            <ac:picMk id="11" creationId="{DD9DFA66-5794-357B-757B-54C701CB425E}"/>
          </ac:picMkLst>
        </pc:picChg>
        <pc:picChg chg="add mod modCrop">
          <ac:chgData name="Cielo Diaz" userId="7d7c5770-d55c-41b5-bc20-b6e83749b3ce" providerId="ADAL" clId="{005ADB89-EC4B-414E-A1BB-08D386BBC80A}" dt="2024-09-03T16:32:06.436" v="670" actId="14100"/>
          <ac:picMkLst>
            <pc:docMk/>
            <pc:sldMk cId="2317641419" sldId="647"/>
            <ac:picMk id="15" creationId="{D46F0364-2810-0290-9ECC-DFB937B0FF38}"/>
          </ac:picMkLst>
        </pc:picChg>
      </pc:sldChg>
    </pc:docChg>
  </pc:docChgLst>
  <pc:docChgLst>
    <pc:chgData name="Cielo Diaz" userId="7d7c5770-d55c-41b5-bc20-b6e83749b3ce" providerId="ADAL" clId="{D73A7B74-81EA-4C53-A231-3A9955829776}"/>
    <pc:docChg chg="custSel modSld">
      <pc:chgData name="Cielo Diaz" userId="7d7c5770-d55c-41b5-bc20-b6e83749b3ce" providerId="ADAL" clId="{D73A7B74-81EA-4C53-A231-3A9955829776}" dt="2024-07-29T16:37:32.033" v="1227"/>
      <pc:docMkLst>
        <pc:docMk/>
      </pc:docMkLst>
      <pc:sldChg chg="modSp">
        <pc:chgData name="Cielo Diaz" userId="7d7c5770-d55c-41b5-bc20-b6e83749b3ce" providerId="ADAL" clId="{D73A7B74-81EA-4C53-A231-3A9955829776}" dt="2024-07-29T16:27:47.697" v="1216"/>
        <pc:sldMkLst>
          <pc:docMk/>
          <pc:sldMk cId="2317641419" sldId="647"/>
        </pc:sldMkLst>
        <pc:graphicFrameChg chg="mod">
          <ac:chgData name="Cielo Diaz" userId="7d7c5770-d55c-41b5-bc20-b6e83749b3ce" providerId="ADAL" clId="{D73A7B74-81EA-4C53-A231-3A9955829776}" dt="2024-07-29T16:27:47.697" v="1216"/>
          <ac:graphicFrameMkLst>
            <pc:docMk/>
            <pc:sldMk cId="2317641419" sldId="647"/>
            <ac:graphicFrameMk id="6" creationId="{00000000-0000-0000-0000-000000000000}"/>
          </ac:graphicFrameMkLst>
        </pc:graphicFrameChg>
      </pc:sldChg>
    </pc:docChg>
  </pc:docChgLst>
  <pc:docChgLst>
    <pc:chgData name="Diana Castaneda" userId="7b44afa0-e4de-462a-9df6-46a80899ffce" providerId="ADAL" clId="{9B925FBA-2CD6-4A20-8205-5A0837EEE4DA}"/>
    <pc:docChg chg="undo custSel modSld">
      <pc:chgData name="Diana Castaneda" userId="7b44afa0-e4de-462a-9df6-46a80899ffce" providerId="ADAL" clId="{9B925FBA-2CD6-4A20-8205-5A0837EEE4DA}" dt="2024-07-24T16:21:01.034" v="791" actId="1076"/>
      <pc:docMkLst>
        <pc:docMk/>
      </pc:docMkLst>
      <pc:sldChg chg="addSp delSp modSp mod">
        <pc:chgData name="Diana Castaneda" userId="7b44afa0-e4de-462a-9df6-46a80899ffce" providerId="ADAL" clId="{9B925FBA-2CD6-4A20-8205-5A0837EEE4DA}" dt="2024-07-24T16:12:02.250" v="769" actId="1076"/>
        <pc:sldMkLst>
          <pc:docMk/>
          <pc:sldMk cId="2199942912" sldId="801"/>
        </pc:sldMkLst>
        <pc:spChg chg="mod">
          <ac:chgData name="Diana Castaneda" userId="7b44afa0-e4de-462a-9df6-46a80899ffce" providerId="ADAL" clId="{9B925FBA-2CD6-4A20-8205-5A0837EEE4DA}" dt="2024-07-24T15:31:37.495" v="196" actId="20577"/>
          <ac:spMkLst>
            <pc:docMk/>
            <pc:sldMk cId="2199942912" sldId="801"/>
            <ac:spMk id="3" creationId="{FA55110A-9A1B-306C-6BF0-2DD4B1B6F3CD}"/>
          </ac:spMkLst>
        </pc:spChg>
        <pc:spChg chg="mod">
          <ac:chgData name="Diana Castaneda" userId="7b44afa0-e4de-462a-9df6-46a80899ffce" providerId="ADAL" clId="{9B925FBA-2CD6-4A20-8205-5A0837EEE4DA}" dt="2024-07-24T14:59:44.021" v="6" actId="20577"/>
          <ac:spMkLst>
            <pc:docMk/>
            <pc:sldMk cId="2199942912" sldId="801"/>
            <ac:spMk id="12" creationId="{91EF7512-0526-028E-0228-CF4ACB8BB732}"/>
          </ac:spMkLst>
        </pc:spChg>
        <pc:graphicFrameChg chg="del">
          <ac:chgData name="Diana Castaneda" userId="7b44afa0-e4de-462a-9df6-46a80899ffce" providerId="ADAL" clId="{9B925FBA-2CD6-4A20-8205-5A0837EEE4DA}" dt="2024-07-24T15:25:05.794" v="141" actId="478"/>
          <ac:graphicFrameMkLst>
            <pc:docMk/>
            <pc:sldMk cId="2199942912" sldId="801"/>
            <ac:graphicFrameMk id="2" creationId="{4D061FED-5008-4CE6-B51D-8BC1316824D5}"/>
          </ac:graphicFrameMkLst>
        </pc:graphicFrameChg>
        <pc:graphicFrameChg chg="add mod">
          <ac:chgData name="Diana Castaneda" userId="7b44afa0-e4de-462a-9df6-46a80899ffce" providerId="ADAL" clId="{9B925FBA-2CD6-4A20-8205-5A0837EEE4DA}" dt="2024-07-24T15:25:13.404" v="145" actId="1076"/>
          <ac:graphicFrameMkLst>
            <pc:docMk/>
            <pc:sldMk cId="2199942912" sldId="801"/>
            <ac:graphicFrameMk id="4" creationId="{4D061FED-5008-4CE6-B51D-8BC1316824D5}"/>
          </ac:graphicFrameMkLst>
        </pc:graphicFrameChg>
        <pc:picChg chg="add mod">
          <ac:chgData name="Diana Castaneda" userId="7b44afa0-e4de-462a-9df6-46a80899ffce" providerId="ADAL" clId="{9B925FBA-2CD6-4A20-8205-5A0837EEE4DA}" dt="2024-07-24T16:12:02.250" v="769" actId="1076"/>
          <ac:picMkLst>
            <pc:docMk/>
            <pc:sldMk cId="2199942912" sldId="801"/>
            <ac:picMk id="6" creationId="{E158142D-9B00-07A2-5058-B7CADFB38476}"/>
          </ac:picMkLst>
        </pc:picChg>
        <pc:picChg chg="del">
          <ac:chgData name="Diana Castaneda" userId="7b44afa0-e4de-462a-9df6-46a80899ffce" providerId="ADAL" clId="{9B925FBA-2CD6-4A20-8205-5A0837EEE4DA}" dt="2024-07-24T14:59:37.653" v="2" actId="478"/>
          <ac:picMkLst>
            <pc:docMk/>
            <pc:sldMk cId="2199942912" sldId="801"/>
            <ac:picMk id="8" creationId="{7D918851-1CDF-6D78-8B31-2A0A8E4FC429}"/>
          </ac:picMkLst>
        </pc:picChg>
      </pc:sldChg>
    </pc:docChg>
  </pc:docChgLst>
  <pc:docChgLst>
    <pc:chgData name="Diana Castaneda" userId="7b44afa0-e4de-462a-9df6-46a80899ffce" providerId="ADAL" clId="{B99CE51A-7180-415D-B167-B678D2D46896}"/>
    <pc:docChg chg="custSel modSld">
      <pc:chgData name="Diana Castaneda" userId="7b44afa0-e4de-462a-9df6-46a80899ffce" providerId="ADAL" clId="{B99CE51A-7180-415D-B167-B678D2D46896}" dt="2024-09-13T16:33:57.427" v="308" actId="1076"/>
      <pc:docMkLst>
        <pc:docMk/>
      </pc:docMkLst>
      <pc:sldChg chg="addSp delSp modSp mod">
        <pc:chgData name="Diana Castaneda" userId="7b44afa0-e4de-462a-9df6-46a80899ffce" providerId="ADAL" clId="{B99CE51A-7180-415D-B167-B678D2D46896}" dt="2024-09-13T16:33:57.427" v="308" actId="1076"/>
        <pc:sldMkLst>
          <pc:docMk/>
          <pc:sldMk cId="3629066233" sldId="814"/>
        </pc:sldMkLst>
        <pc:spChg chg="mod">
          <ac:chgData name="Diana Castaneda" userId="7b44afa0-e4de-462a-9df6-46a80899ffce" providerId="ADAL" clId="{B99CE51A-7180-415D-B167-B678D2D46896}" dt="2024-09-13T15:31:56.538" v="276" actId="20577"/>
          <ac:spMkLst>
            <pc:docMk/>
            <pc:sldMk cId="3629066233" sldId="814"/>
            <ac:spMk id="3" creationId="{FA55110A-9A1B-306C-6BF0-2DD4B1B6F3CD}"/>
          </ac:spMkLst>
        </pc:spChg>
        <pc:spChg chg="mod">
          <ac:chgData name="Diana Castaneda" userId="7b44afa0-e4de-462a-9df6-46a80899ffce" providerId="ADAL" clId="{B99CE51A-7180-415D-B167-B678D2D46896}" dt="2024-09-13T14:13:29.179" v="7" actId="20577"/>
          <ac:spMkLst>
            <pc:docMk/>
            <pc:sldMk cId="3629066233" sldId="814"/>
            <ac:spMk id="12" creationId="{91EF7512-0526-028E-0228-CF4ACB8BB732}"/>
          </ac:spMkLst>
        </pc:spChg>
        <pc:spChg chg="mod">
          <ac:chgData name="Diana Castaneda" userId="7b44afa0-e4de-462a-9df6-46a80899ffce" providerId="ADAL" clId="{B99CE51A-7180-415D-B167-B678D2D46896}" dt="2024-09-13T14:13:34.537" v="10" actId="20577"/>
          <ac:spMkLst>
            <pc:docMk/>
            <pc:sldMk cId="3629066233" sldId="814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B99CE51A-7180-415D-B167-B678D2D46896}" dt="2024-09-13T14:13:31.623" v="8" actId="478"/>
          <ac:graphicFrameMkLst>
            <pc:docMk/>
            <pc:sldMk cId="3629066233" sldId="814"/>
            <ac:graphicFrameMk id="2" creationId="{83F4BF1B-23B1-46D9-BBDF-A02BED2E4897}"/>
          </ac:graphicFrameMkLst>
        </pc:graphicFrameChg>
        <pc:graphicFrameChg chg="add mod">
          <ac:chgData name="Diana Castaneda" userId="7b44afa0-e4de-462a-9df6-46a80899ffce" providerId="ADAL" clId="{B99CE51A-7180-415D-B167-B678D2D46896}" dt="2024-09-13T15:47:21.101" v="301" actId="1076"/>
          <ac:graphicFrameMkLst>
            <pc:docMk/>
            <pc:sldMk cId="3629066233" sldId="814"/>
            <ac:graphicFrameMk id="4" creationId="{6D59EA0B-DA34-4167-87B9-DC98568A891F}"/>
          </ac:graphicFrameMkLst>
        </pc:graphicFrameChg>
        <pc:picChg chg="del">
          <ac:chgData name="Diana Castaneda" userId="7b44afa0-e4de-462a-9df6-46a80899ffce" providerId="ADAL" clId="{B99CE51A-7180-415D-B167-B678D2D46896}" dt="2024-09-13T14:13:22.926" v="2" actId="478"/>
          <ac:picMkLst>
            <pc:docMk/>
            <pc:sldMk cId="3629066233" sldId="814"/>
            <ac:picMk id="6" creationId="{13EEC195-5885-71AF-9537-34C3E6E29B52}"/>
          </ac:picMkLst>
        </pc:picChg>
        <pc:picChg chg="add mod">
          <ac:chgData name="Diana Castaneda" userId="7b44afa0-e4de-462a-9df6-46a80899ffce" providerId="ADAL" clId="{B99CE51A-7180-415D-B167-B678D2D46896}" dt="2024-09-13T16:33:57.427" v="308" actId="1076"/>
          <ac:picMkLst>
            <pc:docMk/>
            <pc:sldMk cId="3629066233" sldId="814"/>
            <ac:picMk id="7" creationId="{6B63541A-FED9-4031-D997-F0401DA63D02}"/>
          </ac:picMkLst>
        </pc:picChg>
      </pc:sldChg>
    </pc:docChg>
  </pc:docChgLst>
  <pc:docChgLst>
    <pc:chgData name="Mario Ruedas Racines" userId="c80df098-6526-4394-817a-79ac6475d945" providerId="ADAL" clId="{0CAD0F67-31B4-4818-9C6E-245D1CA3F5CF}"/>
    <pc:docChg chg="custSel modSld">
      <pc:chgData name="Mario Ruedas Racines" userId="c80df098-6526-4394-817a-79ac6475d945" providerId="ADAL" clId="{0CAD0F67-31B4-4818-9C6E-245D1CA3F5CF}" dt="2024-08-07T16:06:04.289" v="53" actId="167"/>
      <pc:docMkLst>
        <pc:docMk/>
      </pc:docMkLst>
    </pc:docChg>
  </pc:docChgLst>
  <pc:docChgLst>
    <pc:chgData name="Diana Castaneda" userId="7b44afa0-e4de-462a-9df6-46a80899ffce" providerId="ADAL" clId="{43DBF625-FC68-4DC2-82FF-B5EBC2614420}"/>
    <pc:docChg chg="custSel modSld">
      <pc:chgData name="Diana Castaneda" userId="7b44afa0-e4de-462a-9df6-46a80899ffce" providerId="ADAL" clId="{43DBF625-FC68-4DC2-82FF-B5EBC2614420}" dt="2024-09-05T16:39:40.704" v="248" actId="1076"/>
      <pc:docMkLst>
        <pc:docMk/>
      </pc:docMkLst>
      <pc:sldChg chg="addSp delSp modSp mod">
        <pc:chgData name="Diana Castaneda" userId="7b44afa0-e4de-462a-9df6-46a80899ffce" providerId="ADAL" clId="{43DBF625-FC68-4DC2-82FF-B5EBC2614420}" dt="2024-09-05T16:39:40.704" v="248" actId="1076"/>
        <pc:sldMkLst>
          <pc:docMk/>
          <pc:sldMk cId="1092275413" sldId="812"/>
        </pc:sldMkLst>
        <pc:spChg chg="mod">
          <ac:chgData name="Diana Castaneda" userId="7b44afa0-e4de-462a-9df6-46a80899ffce" providerId="ADAL" clId="{43DBF625-FC68-4DC2-82FF-B5EBC2614420}" dt="2024-09-05T14:31:52.689" v="83" actId="20577"/>
          <ac:spMkLst>
            <pc:docMk/>
            <pc:sldMk cId="1092275413" sldId="812"/>
            <ac:spMk id="3" creationId="{FA55110A-9A1B-306C-6BF0-2DD4B1B6F3CD}"/>
          </ac:spMkLst>
        </pc:spChg>
        <pc:spChg chg="mod">
          <ac:chgData name="Diana Castaneda" userId="7b44afa0-e4de-462a-9df6-46a80899ffce" providerId="ADAL" clId="{43DBF625-FC68-4DC2-82FF-B5EBC2614420}" dt="2024-09-05T14:08:03.349" v="44" actId="20577"/>
          <ac:spMkLst>
            <pc:docMk/>
            <pc:sldMk cId="1092275413" sldId="812"/>
            <ac:spMk id="12" creationId="{91EF7512-0526-028E-0228-CF4ACB8BB732}"/>
          </ac:spMkLst>
        </pc:spChg>
        <pc:spChg chg="mod">
          <ac:chgData name="Diana Castaneda" userId="7b44afa0-e4de-462a-9df6-46a80899ffce" providerId="ADAL" clId="{43DBF625-FC68-4DC2-82FF-B5EBC2614420}" dt="2024-09-05T14:07:07.843" v="3" actId="20577"/>
          <ac:spMkLst>
            <pc:docMk/>
            <pc:sldMk cId="1092275413" sldId="812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43DBF625-FC68-4DC2-82FF-B5EBC2614420}" dt="2024-09-05T14:07:05.102" v="1" actId="478"/>
          <ac:graphicFrameMkLst>
            <pc:docMk/>
            <pc:sldMk cId="1092275413" sldId="812"/>
            <ac:graphicFrameMk id="2" creationId="{4BCFA314-2AAF-4543-89BA-2E3E2B1DF049}"/>
          </ac:graphicFrameMkLst>
        </pc:graphicFrameChg>
        <pc:graphicFrameChg chg="add mod">
          <ac:chgData name="Diana Castaneda" userId="7b44afa0-e4de-462a-9df6-46a80899ffce" providerId="ADAL" clId="{43DBF625-FC68-4DC2-82FF-B5EBC2614420}" dt="2024-09-05T16:18:44.785" v="242" actId="1076"/>
          <ac:graphicFrameMkLst>
            <pc:docMk/>
            <pc:sldMk cId="1092275413" sldId="812"/>
            <ac:graphicFrameMk id="4" creationId="{C553713B-B53A-4FFB-8956-EC20D1984E1B}"/>
          </ac:graphicFrameMkLst>
        </pc:graphicFrameChg>
        <pc:picChg chg="del">
          <ac:chgData name="Diana Castaneda" userId="7b44afa0-e4de-462a-9df6-46a80899ffce" providerId="ADAL" clId="{43DBF625-FC68-4DC2-82FF-B5EBC2614420}" dt="2024-09-05T14:07:03.207" v="0" actId="478"/>
          <ac:picMkLst>
            <pc:docMk/>
            <pc:sldMk cId="1092275413" sldId="812"/>
            <ac:picMk id="5" creationId="{4252845C-28B4-67E4-5938-107F424BF5B9}"/>
          </ac:picMkLst>
        </pc:picChg>
        <pc:picChg chg="add mod">
          <ac:chgData name="Diana Castaneda" userId="7b44afa0-e4de-462a-9df6-46a80899ffce" providerId="ADAL" clId="{43DBF625-FC68-4DC2-82FF-B5EBC2614420}" dt="2024-09-05T16:39:40.704" v="248" actId="1076"/>
          <ac:picMkLst>
            <pc:docMk/>
            <pc:sldMk cId="1092275413" sldId="812"/>
            <ac:picMk id="7" creationId="{2C2411ED-5F90-87DE-4F9F-43832123A9F3}"/>
          </ac:picMkLst>
        </pc:picChg>
      </pc:sldChg>
    </pc:docChg>
  </pc:docChgLst>
  <pc:docChgLst>
    <pc:chgData name="Diana Castaneda" userId="7b44afa0-e4de-462a-9df6-46a80899ffce" providerId="ADAL" clId="{85D3CC4E-5832-4AA2-BAC2-9AC880018F3C}"/>
    <pc:docChg chg="undo custSel modSld">
      <pc:chgData name="Diana Castaneda" userId="7b44afa0-e4de-462a-9df6-46a80899ffce" providerId="ADAL" clId="{85D3CC4E-5832-4AA2-BAC2-9AC880018F3C}" dt="2024-07-31T16:33:16.882" v="404" actId="1076"/>
      <pc:docMkLst>
        <pc:docMk/>
      </pc:docMkLst>
      <pc:sldChg chg="addSp delSp modSp mod">
        <pc:chgData name="Diana Castaneda" userId="7b44afa0-e4de-462a-9df6-46a80899ffce" providerId="ADAL" clId="{85D3CC4E-5832-4AA2-BAC2-9AC880018F3C}" dt="2024-07-31T16:33:16.882" v="404" actId="1076"/>
        <pc:sldMkLst>
          <pc:docMk/>
          <pc:sldMk cId="306509687" sldId="803"/>
        </pc:sldMkLst>
        <pc:spChg chg="mod">
          <ac:chgData name="Diana Castaneda" userId="7b44afa0-e4de-462a-9df6-46a80899ffce" providerId="ADAL" clId="{85D3CC4E-5832-4AA2-BAC2-9AC880018F3C}" dt="2024-07-31T14:22:14.008" v="112" actId="20577"/>
          <ac:spMkLst>
            <pc:docMk/>
            <pc:sldMk cId="306509687" sldId="803"/>
            <ac:spMk id="3" creationId="{FA55110A-9A1B-306C-6BF0-2DD4B1B6F3CD}"/>
          </ac:spMkLst>
        </pc:spChg>
        <pc:spChg chg="mod">
          <ac:chgData name="Diana Castaneda" userId="7b44afa0-e4de-462a-9df6-46a80899ffce" providerId="ADAL" clId="{85D3CC4E-5832-4AA2-BAC2-9AC880018F3C}" dt="2024-07-31T13:54:24.019" v="13" actId="20577"/>
          <ac:spMkLst>
            <pc:docMk/>
            <pc:sldMk cId="306509687" sldId="803"/>
            <ac:spMk id="12" creationId="{91EF7512-0526-028E-0228-CF4ACB8BB732}"/>
          </ac:spMkLst>
        </pc:spChg>
        <pc:spChg chg="mod">
          <ac:chgData name="Diana Castaneda" userId="7b44afa0-e4de-462a-9df6-46a80899ffce" providerId="ADAL" clId="{85D3CC4E-5832-4AA2-BAC2-9AC880018F3C}" dt="2024-07-31T13:54:28.853" v="17" actId="20577"/>
          <ac:spMkLst>
            <pc:docMk/>
            <pc:sldMk cId="306509687" sldId="803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85D3CC4E-5832-4AA2-BAC2-9AC880018F3C}" dt="2024-07-31T13:54:04.662" v="2" actId="478"/>
          <ac:graphicFrameMkLst>
            <pc:docMk/>
            <pc:sldMk cId="306509687" sldId="803"/>
            <ac:graphicFrameMk id="2" creationId="{1C7B2A66-0D95-46F6-BE9E-74FC5DC5096A}"/>
          </ac:graphicFrameMkLst>
        </pc:graphicFrameChg>
        <pc:graphicFrameChg chg="add mod">
          <ac:chgData name="Diana Castaneda" userId="7b44afa0-e4de-462a-9df6-46a80899ffce" providerId="ADAL" clId="{85D3CC4E-5832-4AA2-BAC2-9AC880018F3C}" dt="2024-07-31T13:54:14.634" v="6" actId="1076"/>
          <ac:graphicFrameMkLst>
            <pc:docMk/>
            <pc:sldMk cId="306509687" sldId="803"/>
            <ac:graphicFrameMk id="4" creationId="{D7FDF5B9-91C8-4BFD-B834-BF45D1B8BDFD}"/>
          </ac:graphicFrameMkLst>
        </pc:graphicFrameChg>
        <pc:picChg chg="del">
          <ac:chgData name="Diana Castaneda" userId="7b44afa0-e4de-462a-9df6-46a80899ffce" providerId="ADAL" clId="{85D3CC4E-5832-4AA2-BAC2-9AC880018F3C}" dt="2024-07-31T13:54:16.130" v="7" actId="478"/>
          <ac:picMkLst>
            <pc:docMk/>
            <pc:sldMk cId="306509687" sldId="803"/>
            <ac:picMk id="6" creationId="{A0FDF92B-2D4F-45F6-A0C1-DC1B7135040D}"/>
          </ac:picMkLst>
        </pc:picChg>
        <pc:picChg chg="add mod">
          <ac:chgData name="Diana Castaneda" userId="7b44afa0-e4de-462a-9df6-46a80899ffce" providerId="ADAL" clId="{85D3CC4E-5832-4AA2-BAC2-9AC880018F3C}" dt="2024-07-31T16:33:16.882" v="404" actId="1076"/>
          <ac:picMkLst>
            <pc:docMk/>
            <pc:sldMk cId="306509687" sldId="803"/>
            <ac:picMk id="7" creationId="{E00390AB-E085-892B-F90B-507205F318F6}"/>
          </ac:picMkLst>
        </pc:picChg>
      </pc:sldChg>
    </pc:docChg>
  </pc:docChgLst>
  <pc:docChgLst>
    <pc:chgData name="Mario Ruedas Racines" userId="c80df098-6526-4394-817a-79ac6475d945" providerId="ADAL" clId="{E617B28E-C5E1-4766-B569-0D1F6006AE45}"/>
    <pc:docChg chg="custSel modSld">
      <pc:chgData name="Mario Ruedas Racines" userId="c80df098-6526-4394-817a-79ac6475d945" providerId="ADAL" clId="{E617B28E-C5E1-4766-B569-0D1F6006AE45}" dt="2024-08-01T15:55:15.109" v="208" actId="1076"/>
      <pc:docMkLst>
        <pc:docMk/>
      </pc:docMkLst>
    </pc:docChg>
  </pc:docChgLst>
  <pc:docChgLst>
    <pc:chgData name="Diana Castaneda" userId="7b44afa0-e4de-462a-9df6-46a80899ffce" providerId="ADAL" clId="{D8E0D636-AF0C-4345-A07B-F71149D998E5}"/>
    <pc:docChg chg="undo custSel modSld">
      <pc:chgData name="Diana Castaneda" userId="7b44afa0-e4de-462a-9df6-46a80899ffce" providerId="ADAL" clId="{D8E0D636-AF0C-4345-A07B-F71149D998E5}" dt="2024-08-09T17:13:25.708" v="323" actId="20577"/>
      <pc:docMkLst>
        <pc:docMk/>
      </pc:docMkLst>
      <pc:sldChg chg="addSp delSp modSp mod">
        <pc:chgData name="Diana Castaneda" userId="7b44afa0-e4de-462a-9df6-46a80899ffce" providerId="ADAL" clId="{D8E0D636-AF0C-4345-A07B-F71149D998E5}" dt="2024-08-09T17:12:07.444" v="318" actId="1076"/>
        <pc:sldMkLst>
          <pc:docMk/>
          <pc:sldMk cId="3593075261" sldId="805"/>
        </pc:sldMkLst>
        <pc:spChg chg="mod">
          <ac:chgData name="Diana Castaneda" userId="7b44afa0-e4de-462a-9df6-46a80899ffce" providerId="ADAL" clId="{D8E0D636-AF0C-4345-A07B-F71149D998E5}" dt="2024-08-09T17:01:02.903" v="313" actId="20577"/>
          <ac:spMkLst>
            <pc:docMk/>
            <pc:sldMk cId="3593075261" sldId="805"/>
            <ac:spMk id="3" creationId="{FA55110A-9A1B-306C-6BF0-2DD4B1B6F3CD}"/>
          </ac:spMkLst>
        </pc:spChg>
        <pc:spChg chg="mod">
          <ac:chgData name="Diana Castaneda" userId="7b44afa0-e4de-462a-9df6-46a80899ffce" providerId="ADAL" clId="{D8E0D636-AF0C-4345-A07B-F71149D998E5}" dt="2024-08-09T13:51:24.611" v="30" actId="20577"/>
          <ac:spMkLst>
            <pc:docMk/>
            <pc:sldMk cId="3593075261" sldId="805"/>
            <ac:spMk id="12" creationId="{91EF7512-0526-028E-0228-CF4ACB8BB732}"/>
          </ac:spMkLst>
        </pc:spChg>
        <pc:spChg chg="mod">
          <ac:chgData name="Diana Castaneda" userId="7b44afa0-e4de-462a-9df6-46a80899ffce" providerId="ADAL" clId="{D8E0D636-AF0C-4345-A07B-F71149D998E5}" dt="2024-08-09T13:50:59.364" v="6" actId="20577"/>
          <ac:spMkLst>
            <pc:docMk/>
            <pc:sldMk cId="3593075261" sldId="805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D8E0D636-AF0C-4345-A07B-F71149D998E5}" dt="2024-08-09T16:15:33.777" v="307" actId="478"/>
          <ac:graphicFrameMkLst>
            <pc:docMk/>
            <pc:sldMk cId="3593075261" sldId="805"/>
            <ac:graphicFrameMk id="2" creationId="{D7FDF5B9-91C8-4BFD-B834-BF45D1B8BDFD}"/>
          </ac:graphicFrameMkLst>
        </pc:graphicFrameChg>
        <pc:graphicFrameChg chg="add mod">
          <ac:chgData name="Diana Castaneda" userId="7b44afa0-e4de-462a-9df6-46a80899ffce" providerId="ADAL" clId="{D8E0D636-AF0C-4345-A07B-F71149D998E5}" dt="2024-08-09T16:15:41.850" v="311" actId="1076"/>
          <ac:graphicFrameMkLst>
            <pc:docMk/>
            <pc:sldMk cId="3593075261" sldId="805"/>
            <ac:graphicFrameMk id="4" creationId="{838E509A-1920-400C-8B80-6C2C79FDF8F7}"/>
          </ac:graphicFrameMkLst>
        </pc:graphicFrameChg>
        <pc:picChg chg="del">
          <ac:chgData name="Diana Castaneda" userId="7b44afa0-e4de-462a-9df6-46a80899ffce" providerId="ADAL" clId="{D8E0D636-AF0C-4345-A07B-F71149D998E5}" dt="2024-08-09T13:50:52.738" v="4" actId="478"/>
          <ac:picMkLst>
            <pc:docMk/>
            <pc:sldMk cId="3593075261" sldId="805"/>
            <ac:picMk id="5" creationId="{85273F08-944F-478F-251A-0F51624F1DFA}"/>
          </ac:picMkLst>
        </pc:picChg>
        <pc:picChg chg="add mod">
          <ac:chgData name="Diana Castaneda" userId="7b44afa0-e4de-462a-9df6-46a80899ffce" providerId="ADAL" clId="{D8E0D636-AF0C-4345-A07B-F71149D998E5}" dt="2024-08-09T17:12:07.444" v="318" actId="1076"/>
          <ac:picMkLst>
            <pc:docMk/>
            <pc:sldMk cId="3593075261" sldId="805"/>
            <ac:picMk id="7" creationId="{5092F112-B94F-61FF-4D44-F91FA31F3E10}"/>
          </ac:picMkLst>
        </pc:picChg>
      </pc:sldChg>
    </pc:docChg>
  </pc:docChgLst>
  <pc:docChgLst>
    <pc:chgData name="Diana Castaneda" userId="7b44afa0-e4de-462a-9df6-46a80899ffce" providerId="ADAL" clId="{7C1D9564-BE7E-4AC4-BE1D-950E4C12B7ED}"/>
    <pc:docChg chg="custSel delSld modSld">
      <pc:chgData name="Diana Castaneda" userId="7b44afa0-e4de-462a-9df6-46a80899ffce" providerId="ADAL" clId="{7C1D9564-BE7E-4AC4-BE1D-950E4C12B7ED}" dt="2024-08-13T16:12:02.693" v="453" actId="1076"/>
      <pc:docMkLst>
        <pc:docMk/>
      </pc:docMkLst>
      <pc:sldChg chg="del">
        <pc:chgData name="Diana Castaneda" userId="7b44afa0-e4de-462a-9df6-46a80899ffce" providerId="ADAL" clId="{7C1D9564-BE7E-4AC4-BE1D-950E4C12B7ED}" dt="2024-08-13T13:41:00.101" v="0" actId="47"/>
        <pc:sldMkLst>
          <pc:docMk/>
          <pc:sldMk cId="3593075261" sldId="805"/>
        </pc:sldMkLst>
      </pc:sldChg>
      <pc:sldChg chg="del">
        <pc:chgData name="Diana Castaneda" userId="7b44afa0-e4de-462a-9df6-46a80899ffce" providerId="ADAL" clId="{7C1D9564-BE7E-4AC4-BE1D-950E4C12B7ED}" dt="2024-08-13T13:41:01.848" v="1" actId="47"/>
        <pc:sldMkLst>
          <pc:docMk/>
          <pc:sldMk cId="421968371" sldId="806"/>
        </pc:sldMkLst>
      </pc:sldChg>
      <pc:sldChg chg="addSp delSp modSp mod">
        <pc:chgData name="Diana Castaneda" userId="7b44afa0-e4de-462a-9df6-46a80899ffce" providerId="ADAL" clId="{7C1D9564-BE7E-4AC4-BE1D-950E4C12B7ED}" dt="2024-08-13T16:12:02.693" v="453" actId="1076"/>
        <pc:sldMkLst>
          <pc:docMk/>
          <pc:sldMk cId="2243068613" sldId="807"/>
        </pc:sldMkLst>
        <pc:spChg chg="mod">
          <ac:chgData name="Diana Castaneda" userId="7b44afa0-e4de-462a-9df6-46a80899ffce" providerId="ADAL" clId="{7C1D9564-BE7E-4AC4-BE1D-950E4C12B7ED}" dt="2024-08-13T14:33:08.604" v="318" actId="20577"/>
          <ac:spMkLst>
            <pc:docMk/>
            <pc:sldMk cId="2243068613" sldId="807"/>
            <ac:spMk id="3" creationId="{FA55110A-9A1B-306C-6BF0-2DD4B1B6F3CD}"/>
          </ac:spMkLst>
        </pc:spChg>
        <pc:spChg chg="mod">
          <ac:chgData name="Diana Castaneda" userId="7b44afa0-e4de-462a-9df6-46a80899ffce" providerId="ADAL" clId="{7C1D9564-BE7E-4AC4-BE1D-950E4C12B7ED}" dt="2024-08-13T13:41:16.960" v="13" actId="20577"/>
          <ac:spMkLst>
            <pc:docMk/>
            <pc:sldMk cId="2243068613" sldId="807"/>
            <ac:spMk id="12" creationId="{91EF7512-0526-028E-0228-CF4ACB8BB732}"/>
          </ac:spMkLst>
        </pc:spChg>
        <pc:spChg chg="mod">
          <ac:chgData name="Diana Castaneda" userId="7b44afa0-e4de-462a-9df6-46a80899ffce" providerId="ADAL" clId="{7C1D9564-BE7E-4AC4-BE1D-950E4C12B7ED}" dt="2024-08-13T13:41:09.969" v="8" actId="20577"/>
          <ac:spMkLst>
            <pc:docMk/>
            <pc:sldMk cId="2243068613" sldId="807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7C1D9564-BE7E-4AC4-BE1D-950E4C12B7ED}" dt="2024-08-13T13:41:02.940" v="2" actId="478"/>
          <ac:graphicFrameMkLst>
            <pc:docMk/>
            <pc:sldMk cId="2243068613" sldId="807"/>
            <ac:graphicFrameMk id="2" creationId="{647FF175-3C4F-4592-8D6C-288EAFA2566F}"/>
          </ac:graphicFrameMkLst>
        </pc:graphicFrameChg>
        <pc:graphicFrameChg chg="add mod">
          <ac:chgData name="Diana Castaneda" userId="7b44afa0-e4de-462a-9df6-46a80899ffce" providerId="ADAL" clId="{7C1D9564-BE7E-4AC4-BE1D-950E4C12B7ED}" dt="2024-08-13T15:57:00.551" v="447" actId="1076"/>
          <ac:graphicFrameMkLst>
            <pc:docMk/>
            <pc:sldMk cId="2243068613" sldId="807"/>
            <ac:graphicFrameMk id="4" creationId="{BDE918CD-97CD-4888-B5E4-ECBF7DF93B7E}"/>
          </ac:graphicFrameMkLst>
        </pc:graphicFrameChg>
        <pc:picChg chg="del">
          <ac:chgData name="Diana Castaneda" userId="7b44afa0-e4de-462a-9df6-46a80899ffce" providerId="ADAL" clId="{7C1D9564-BE7E-4AC4-BE1D-950E4C12B7ED}" dt="2024-08-13T13:41:11.823" v="9" actId="478"/>
          <ac:picMkLst>
            <pc:docMk/>
            <pc:sldMk cId="2243068613" sldId="807"/>
            <ac:picMk id="6" creationId="{86EAA246-E21D-DE79-C494-6F9C13C13F9C}"/>
          </ac:picMkLst>
        </pc:picChg>
        <pc:picChg chg="add mod">
          <ac:chgData name="Diana Castaneda" userId="7b44afa0-e4de-462a-9df6-46a80899ffce" providerId="ADAL" clId="{7C1D9564-BE7E-4AC4-BE1D-950E4C12B7ED}" dt="2024-08-13T16:12:02.693" v="453" actId="1076"/>
          <ac:picMkLst>
            <pc:docMk/>
            <pc:sldMk cId="2243068613" sldId="807"/>
            <ac:picMk id="7" creationId="{27ABA9E4-3C5C-FF02-C99F-8EA45C91F324}"/>
          </ac:picMkLst>
        </pc:picChg>
      </pc:sldChg>
    </pc:docChg>
  </pc:docChgLst>
  <pc:docChgLst>
    <pc:chgData name="Diana Castaneda" userId="7b44afa0-e4de-462a-9df6-46a80899ffce" providerId="ADAL" clId="{364B6922-9A7E-4353-80F6-6EF5AE0CA292}"/>
    <pc:docChg chg="custSel delSld modSld">
      <pc:chgData name="Diana Castaneda" userId="7b44afa0-e4de-462a-9df6-46a80899ffce" providerId="ADAL" clId="{364B6922-9A7E-4353-80F6-6EF5AE0CA292}" dt="2024-08-27T20:16:27.619" v="804" actId="1076"/>
      <pc:docMkLst>
        <pc:docMk/>
      </pc:docMkLst>
      <pc:sldChg chg="del">
        <pc:chgData name="Diana Castaneda" userId="7b44afa0-e4de-462a-9df6-46a80899ffce" providerId="ADAL" clId="{364B6922-9A7E-4353-80F6-6EF5AE0CA292}" dt="2024-08-27T12:58:24.965" v="4" actId="47"/>
        <pc:sldMkLst>
          <pc:docMk/>
          <pc:sldMk cId="4238258891" sldId="810"/>
        </pc:sldMkLst>
      </pc:sldChg>
      <pc:sldChg chg="del">
        <pc:chgData name="Diana Castaneda" userId="7b44afa0-e4de-462a-9df6-46a80899ffce" providerId="ADAL" clId="{364B6922-9A7E-4353-80F6-6EF5AE0CA292}" dt="2024-08-27T12:58:26.412" v="5" actId="47"/>
        <pc:sldMkLst>
          <pc:docMk/>
          <pc:sldMk cId="643324812" sldId="811"/>
        </pc:sldMkLst>
      </pc:sldChg>
    </pc:docChg>
  </pc:docChgLst>
  <pc:docChgLst>
    <pc:chgData name="Diana Castaneda" userId="7b44afa0-e4de-462a-9df6-46a80899ffce" providerId="ADAL" clId="{0BDE6AA9-4F71-49A5-A8F0-EF4DB0270014}"/>
    <pc:docChg chg="undo custSel modSld">
      <pc:chgData name="Diana Castaneda" userId="7b44afa0-e4de-462a-9df6-46a80899ffce" providerId="ADAL" clId="{0BDE6AA9-4F71-49A5-A8F0-EF4DB0270014}" dt="2024-09-19T16:58:12.415" v="387" actId="1076"/>
      <pc:docMkLst>
        <pc:docMk/>
      </pc:docMkLst>
      <pc:sldChg chg="modSp mod">
        <pc:chgData name="Diana Castaneda" userId="7b44afa0-e4de-462a-9df6-46a80899ffce" providerId="ADAL" clId="{0BDE6AA9-4F71-49A5-A8F0-EF4DB0270014}" dt="2024-09-19T13:27:31.395" v="1" actId="6549"/>
        <pc:sldMkLst>
          <pc:docMk/>
          <pc:sldMk cId="1401720506" sldId="610"/>
        </pc:sldMkLst>
        <pc:spChg chg="mod">
          <ac:chgData name="Diana Castaneda" userId="7b44afa0-e4de-462a-9df6-46a80899ffce" providerId="ADAL" clId="{0BDE6AA9-4F71-49A5-A8F0-EF4DB0270014}" dt="2024-09-19T13:27:31.395" v="1" actId="6549"/>
          <ac:spMkLst>
            <pc:docMk/>
            <pc:sldMk cId="1401720506" sldId="610"/>
            <ac:spMk id="3" creationId="{00000000-0000-0000-0000-000000000000}"/>
          </ac:spMkLst>
        </pc:spChg>
      </pc:sldChg>
      <pc:sldChg chg="addSp delSp modSp mod">
        <pc:chgData name="Diana Castaneda" userId="7b44afa0-e4de-462a-9df6-46a80899ffce" providerId="ADAL" clId="{0BDE6AA9-4F71-49A5-A8F0-EF4DB0270014}" dt="2024-09-19T13:49:54.305" v="295" actId="6549"/>
        <pc:sldMkLst>
          <pc:docMk/>
          <pc:sldMk cId="1745903853" sldId="688"/>
        </pc:sldMkLst>
        <pc:spChg chg="mod">
          <ac:chgData name="Diana Castaneda" userId="7b44afa0-e4de-462a-9df6-46a80899ffce" providerId="ADAL" clId="{0BDE6AA9-4F71-49A5-A8F0-EF4DB0270014}" dt="2024-09-19T13:48:39.072" v="257" actId="20577"/>
          <ac:spMkLst>
            <pc:docMk/>
            <pc:sldMk cId="1745903853" sldId="688"/>
            <ac:spMk id="3" creationId="{7CF5E599-69CD-46DA-88BD-89E7BC13B5D6}"/>
          </ac:spMkLst>
        </pc:spChg>
        <pc:spChg chg="mod">
          <ac:chgData name="Diana Castaneda" userId="7b44afa0-e4de-462a-9df6-46a80899ffce" providerId="ADAL" clId="{0BDE6AA9-4F71-49A5-A8F0-EF4DB0270014}" dt="2024-09-19T13:49:44.080" v="267" actId="20577"/>
          <ac:spMkLst>
            <pc:docMk/>
            <pc:sldMk cId="1745903853" sldId="688"/>
            <ac:spMk id="4" creationId="{48F9ECED-45ED-A3D2-072D-DCFB9B599A7E}"/>
          </ac:spMkLst>
        </pc:spChg>
        <pc:spChg chg="mod">
          <ac:chgData name="Diana Castaneda" userId="7b44afa0-e4de-462a-9df6-46a80899ffce" providerId="ADAL" clId="{0BDE6AA9-4F71-49A5-A8F0-EF4DB0270014}" dt="2024-09-19T13:49:54.305" v="295" actId="6549"/>
          <ac:spMkLst>
            <pc:docMk/>
            <pc:sldMk cId="1745903853" sldId="688"/>
            <ac:spMk id="5" creationId="{9DD712A2-1AA8-4E51-BDAD-6CA4178D610B}"/>
          </ac:spMkLst>
        </pc:spChg>
        <pc:picChg chg="add mod">
          <ac:chgData name="Diana Castaneda" userId="7b44afa0-e4de-462a-9df6-46a80899ffce" providerId="ADAL" clId="{0BDE6AA9-4F71-49A5-A8F0-EF4DB0270014}" dt="2024-09-19T13:49:20.197" v="261" actId="1076"/>
          <ac:picMkLst>
            <pc:docMk/>
            <pc:sldMk cId="1745903853" sldId="688"/>
            <ac:picMk id="2" creationId="{2B7D87BB-4344-CDB3-31E7-5F4CA97A4BB4}"/>
          </ac:picMkLst>
        </pc:picChg>
        <pc:picChg chg="del">
          <ac:chgData name="Diana Castaneda" userId="7b44afa0-e4de-462a-9df6-46a80899ffce" providerId="ADAL" clId="{0BDE6AA9-4F71-49A5-A8F0-EF4DB0270014}" dt="2024-09-19T13:48:28.031" v="252" actId="478"/>
          <ac:picMkLst>
            <pc:docMk/>
            <pc:sldMk cId="1745903853" sldId="688"/>
            <ac:picMk id="6" creationId="{C3B335AC-179A-8447-CA0F-6B95C8B5A7C8}"/>
          </ac:picMkLst>
        </pc:picChg>
        <pc:picChg chg="add mod">
          <ac:chgData name="Diana Castaneda" userId="7b44afa0-e4de-462a-9df6-46a80899ffce" providerId="ADAL" clId="{0BDE6AA9-4F71-49A5-A8F0-EF4DB0270014}" dt="2024-09-19T13:48:35.548" v="255" actId="1076"/>
          <ac:picMkLst>
            <pc:docMk/>
            <pc:sldMk cId="1745903853" sldId="688"/>
            <ac:picMk id="1026" creationId="{8F10A469-E21D-9FED-444E-EC7A23B3ACE7}"/>
          </ac:picMkLst>
        </pc:picChg>
        <pc:picChg chg="del">
          <ac:chgData name="Diana Castaneda" userId="7b44afa0-e4de-462a-9df6-46a80899ffce" providerId="ADAL" clId="{0BDE6AA9-4F71-49A5-A8F0-EF4DB0270014}" dt="2024-09-19T13:49:09.742" v="258" actId="478"/>
          <ac:picMkLst>
            <pc:docMk/>
            <pc:sldMk cId="1745903853" sldId="688"/>
            <ac:picMk id="1028" creationId="{BE388F07-11B7-277B-3D71-8EEE7AB8992C}"/>
          </ac:picMkLst>
        </pc:picChg>
      </pc:sldChg>
      <pc:sldChg chg="addSp delSp modSp mod">
        <pc:chgData name="Diana Castaneda" userId="7b44afa0-e4de-462a-9df6-46a80899ffce" providerId="ADAL" clId="{0BDE6AA9-4F71-49A5-A8F0-EF4DB0270014}" dt="2024-09-19T16:55:07.739" v="382" actId="20577"/>
        <pc:sldMkLst>
          <pc:docMk/>
          <pc:sldMk cId="3165238950" sldId="721"/>
        </pc:sldMkLst>
        <pc:spChg chg="mod">
          <ac:chgData name="Diana Castaneda" userId="7b44afa0-e4de-462a-9df6-46a80899ffce" providerId="ADAL" clId="{0BDE6AA9-4F71-49A5-A8F0-EF4DB0270014}" dt="2024-09-19T13:28:14.864" v="29" actId="20577"/>
          <ac:spMkLst>
            <pc:docMk/>
            <pc:sldMk cId="3165238950" sldId="721"/>
            <ac:spMk id="33" creationId="{4AF5EA14-84EE-4ECB-AD95-C59D60C0E334}"/>
          </ac:spMkLst>
        </pc:spChg>
        <pc:spChg chg="mod">
          <ac:chgData name="Diana Castaneda" userId="7b44afa0-e4de-462a-9df6-46a80899ffce" providerId="ADAL" clId="{0BDE6AA9-4F71-49A5-A8F0-EF4DB0270014}" dt="2024-09-19T13:30:11.138" v="50" actId="6549"/>
          <ac:spMkLst>
            <pc:docMk/>
            <pc:sldMk cId="3165238950" sldId="721"/>
            <ac:spMk id="43" creationId="{13979D48-C8DD-4E47-BD2C-79FE069D3CAD}"/>
          </ac:spMkLst>
        </pc:spChg>
        <pc:spChg chg="mod">
          <ac:chgData name="Diana Castaneda" userId="7b44afa0-e4de-462a-9df6-46a80899ffce" providerId="ADAL" clId="{0BDE6AA9-4F71-49A5-A8F0-EF4DB0270014}" dt="2024-09-19T13:27:55.253" v="16" actId="6549"/>
          <ac:spMkLst>
            <pc:docMk/>
            <pc:sldMk cId="3165238950" sldId="721"/>
            <ac:spMk id="47" creationId="{915A2D84-83E1-49A9-835F-D5A941C09D2C}"/>
          </ac:spMkLst>
        </pc:spChg>
        <pc:spChg chg="mod">
          <ac:chgData name="Diana Castaneda" userId="7b44afa0-e4de-462a-9df6-46a80899ffce" providerId="ADAL" clId="{0BDE6AA9-4F71-49A5-A8F0-EF4DB0270014}" dt="2024-09-19T13:27:59.309" v="20" actId="20577"/>
          <ac:spMkLst>
            <pc:docMk/>
            <pc:sldMk cId="3165238950" sldId="721"/>
            <ac:spMk id="49" creationId="{5798C68E-D859-4D2F-A166-70A3071BAAA6}"/>
          </ac:spMkLst>
        </pc:spChg>
        <pc:spChg chg="mod">
          <ac:chgData name="Diana Castaneda" userId="7b44afa0-e4de-462a-9df6-46a80899ffce" providerId="ADAL" clId="{0BDE6AA9-4F71-49A5-A8F0-EF4DB0270014}" dt="2024-09-19T16:55:07.739" v="382" actId="20577"/>
          <ac:spMkLst>
            <pc:docMk/>
            <pc:sldMk cId="3165238950" sldId="721"/>
            <ac:spMk id="87" creationId="{F26C4AC2-4166-4F4B-A5E2-34BEE2C151DA}"/>
          </ac:spMkLst>
        </pc:spChg>
        <pc:spChg chg="mod">
          <ac:chgData name="Diana Castaneda" userId="7b44afa0-e4de-462a-9df6-46a80899ffce" providerId="ADAL" clId="{0BDE6AA9-4F71-49A5-A8F0-EF4DB0270014}" dt="2024-09-19T13:28:20.390" v="35" actId="6549"/>
          <ac:spMkLst>
            <pc:docMk/>
            <pc:sldMk cId="3165238950" sldId="721"/>
            <ac:spMk id="91" creationId="{2EB02CC8-8317-4745-A3CD-7D1282A58560}"/>
          </ac:spMkLst>
        </pc:spChg>
        <pc:graphicFrameChg chg="modGraphic">
          <ac:chgData name="Diana Castaneda" userId="7b44afa0-e4de-462a-9df6-46a80899ffce" providerId="ADAL" clId="{0BDE6AA9-4F71-49A5-A8F0-EF4DB0270014}" dt="2024-09-19T15:25:17.066" v="339" actId="20577"/>
          <ac:graphicFrameMkLst>
            <pc:docMk/>
            <pc:sldMk cId="3165238950" sldId="721"/>
            <ac:graphicFrameMk id="41" creationId="{40D40B23-8672-451E-BED6-BBA861CDFD02}"/>
          </ac:graphicFrameMkLst>
        </pc:graphicFrameChg>
        <pc:graphicFrameChg chg="mod">
          <ac:chgData name="Diana Castaneda" userId="7b44afa0-e4de-462a-9df6-46a80899ffce" providerId="ADAL" clId="{0BDE6AA9-4F71-49A5-A8F0-EF4DB0270014}" dt="2024-09-19T15:19:36.124" v="303"/>
          <ac:graphicFrameMkLst>
            <pc:docMk/>
            <pc:sldMk cId="3165238950" sldId="721"/>
            <ac:graphicFrameMk id="76" creationId="{C1755C31-6251-9C92-00A7-1ECB8F50A796}"/>
          </ac:graphicFrameMkLst>
        </pc:graphicFrameChg>
        <pc:picChg chg="mod">
          <ac:chgData name="Diana Castaneda" userId="7b44afa0-e4de-462a-9df6-46a80899ffce" providerId="ADAL" clId="{0BDE6AA9-4F71-49A5-A8F0-EF4DB0270014}" dt="2024-09-19T15:19:55.426" v="309" actId="1076"/>
          <ac:picMkLst>
            <pc:docMk/>
            <pc:sldMk cId="3165238950" sldId="721"/>
            <ac:picMk id="4" creationId="{C3BE56D1-9ECE-1CAE-37BC-41C53CDE2321}"/>
          </ac:picMkLst>
        </pc:picChg>
        <pc:picChg chg="add mod">
          <ac:chgData name="Diana Castaneda" userId="7b44afa0-e4de-462a-9df6-46a80899ffce" providerId="ADAL" clId="{0BDE6AA9-4F71-49A5-A8F0-EF4DB0270014}" dt="2024-09-19T15:19:48.435" v="308" actId="1076"/>
          <ac:picMkLst>
            <pc:docMk/>
            <pc:sldMk cId="3165238950" sldId="721"/>
            <ac:picMk id="14" creationId="{1F884AE4-B6F4-8204-9BC1-B3496E495C21}"/>
          </ac:picMkLst>
        </pc:picChg>
        <pc:picChg chg="del">
          <ac:chgData name="Diana Castaneda" userId="7b44afa0-e4de-462a-9df6-46a80899ffce" providerId="ADAL" clId="{0BDE6AA9-4F71-49A5-A8F0-EF4DB0270014}" dt="2024-09-19T13:49:58.351" v="296" actId="478"/>
          <ac:picMkLst>
            <pc:docMk/>
            <pc:sldMk cId="3165238950" sldId="721"/>
            <ac:picMk id="15" creationId="{A41704ED-6996-E05B-2A83-284C22FB78F0}"/>
          </ac:picMkLst>
        </pc:picChg>
        <pc:picChg chg="del">
          <ac:chgData name="Diana Castaneda" userId="7b44afa0-e4de-462a-9df6-46a80899ffce" providerId="ADAL" clId="{0BDE6AA9-4F71-49A5-A8F0-EF4DB0270014}" dt="2024-09-19T13:27:46.686" v="10" actId="478"/>
          <ac:picMkLst>
            <pc:docMk/>
            <pc:sldMk cId="3165238950" sldId="721"/>
            <ac:picMk id="20" creationId="{09259000-F85B-CFC7-E06F-414079CE3127}"/>
          </ac:picMkLst>
        </pc:picChg>
        <pc:picChg chg="add mod">
          <ac:chgData name="Diana Castaneda" userId="7b44afa0-e4de-462a-9df6-46a80899ffce" providerId="ADAL" clId="{0BDE6AA9-4F71-49A5-A8F0-EF4DB0270014}" dt="2024-09-19T15:20:08.715" v="314" actId="1076"/>
          <ac:picMkLst>
            <pc:docMk/>
            <pc:sldMk cId="3165238950" sldId="721"/>
            <ac:picMk id="25" creationId="{BB9F4F65-0D64-08F2-E64D-B05C8B1B3D4E}"/>
          </ac:picMkLst>
        </pc:picChg>
        <pc:picChg chg="del">
          <ac:chgData name="Diana Castaneda" userId="7b44afa0-e4de-462a-9df6-46a80899ffce" providerId="ADAL" clId="{0BDE6AA9-4F71-49A5-A8F0-EF4DB0270014}" dt="2024-09-19T13:27:52.355" v="14" actId="478"/>
          <ac:picMkLst>
            <pc:docMk/>
            <pc:sldMk cId="3165238950" sldId="721"/>
            <ac:picMk id="37" creationId="{D9E7DBBC-820E-7C9D-C974-E1D9A7B48240}"/>
          </ac:picMkLst>
        </pc:picChg>
        <pc:picChg chg="add mod">
          <ac:chgData name="Diana Castaneda" userId="7b44afa0-e4de-462a-9df6-46a80899ffce" providerId="ADAL" clId="{0BDE6AA9-4F71-49A5-A8F0-EF4DB0270014}" dt="2024-09-19T15:20:30.226" v="320" actId="1076"/>
          <ac:picMkLst>
            <pc:docMk/>
            <pc:sldMk cId="3165238950" sldId="721"/>
            <ac:picMk id="75" creationId="{39E88335-E79C-F6C7-8EA6-33F74A69BEF4}"/>
          </ac:picMkLst>
        </pc:picChg>
        <pc:picChg chg="del">
          <ac:chgData name="Diana Castaneda" userId="7b44afa0-e4de-462a-9df6-46a80899ffce" providerId="ADAL" clId="{0BDE6AA9-4F71-49A5-A8F0-EF4DB0270014}" dt="2024-09-19T13:27:47.537" v="11" actId="478"/>
          <ac:picMkLst>
            <pc:docMk/>
            <pc:sldMk cId="3165238950" sldId="721"/>
            <ac:picMk id="83" creationId="{63CCFC1D-1D5B-F0C4-F55B-27CB8C16C2CE}"/>
          </ac:picMkLst>
        </pc:picChg>
        <pc:picChg chg="add mod">
          <ac:chgData name="Diana Castaneda" userId="7b44afa0-e4de-462a-9df6-46a80899ffce" providerId="ADAL" clId="{0BDE6AA9-4F71-49A5-A8F0-EF4DB0270014}" dt="2024-09-19T15:20:48.689" v="326" actId="1076"/>
          <ac:picMkLst>
            <pc:docMk/>
            <pc:sldMk cId="3165238950" sldId="721"/>
            <ac:picMk id="86" creationId="{A1D44442-F820-360E-262B-189281E1735D}"/>
          </ac:picMkLst>
        </pc:picChg>
      </pc:sldChg>
      <pc:sldChg chg="addSp delSp modSp mod">
        <pc:chgData name="Diana Castaneda" userId="7b44afa0-e4de-462a-9df6-46a80899ffce" providerId="ADAL" clId="{0BDE6AA9-4F71-49A5-A8F0-EF4DB0270014}" dt="2024-09-19T16:58:12.415" v="387" actId="1076"/>
        <pc:sldMkLst>
          <pc:docMk/>
          <pc:sldMk cId="2731462456" sldId="816"/>
        </pc:sldMkLst>
        <pc:spChg chg="mod">
          <ac:chgData name="Diana Castaneda" userId="7b44afa0-e4de-462a-9df6-46a80899ffce" providerId="ADAL" clId="{0BDE6AA9-4F71-49A5-A8F0-EF4DB0270014}" dt="2024-09-19T15:29:37.600" v="349" actId="20577"/>
          <ac:spMkLst>
            <pc:docMk/>
            <pc:sldMk cId="2731462456" sldId="816"/>
            <ac:spMk id="3" creationId="{FA55110A-9A1B-306C-6BF0-2DD4B1B6F3CD}"/>
          </ac:spMkLst>
        </pc:spChg>
        <pc:spChg chg="mod">
          <ac:chgData name="Diana Castaneda" userId="7b44afa0-e4de-462a-9df6-46a80899ffce" providerId="ADAL" clId="{0BDE6AA9-4F71-49A5-A8F0-EF4DB0270014}" dt="2024-09-19T13:27:40.576" v="7" actId="20577"/>
          <ac:spMkLst>
            <pc:docMk/>
            <pc:sldMk cId="2731462456" sldId="816"/>
            <ac:spMk id="12" creationId="{91EF7512-0526-028E-0228-CF4ACB8BB732}"/>
          </ac:spMkLst>
        </pc:spChg>
        <pc:spChg chg="mod">
          <ac:chgData name="Diana Castaneda" userId="7b44afa0-e4de-462a-9df6-46a80899ffce" providerId="ADAL" clId="{0BDE6AA9-4F71-49A5-A8F0-EF4DB0270014}" dt="2024-09-19T13:27:43.584" v="9" actId="20577"/>
          <ac:spMkLst>
            <pc:docMk/>
            <pc:sldMk cId="2731462456" sldId="816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0BDE6AA9-4F71-49A5-A8F0-EF4DB0270014}" dt="2024-09-19T13:27:36.045" v="3" actId="478"/>
          <ac:graphicFrameMkLst>
            <pc:docMk/>
            <pc:sldMk cId="2731462456" sldId="816"/>
            <ac:graphicFrameMk id="2" creationId="{35A7B305-8F36-41BC-AE82-776C53610850}"/>
          </ac:graphicFrameMkLst>
        </pc:graphicFrameChg>
        <pc:graphicFrameChg chg="add mod">
          <ac:chgData name="Diana Castaneda" userId="7b44afa0-e4de-462a-9df6-46a80899ffce" providerId="ADAL" clId="{0BDE6AA9-4F71-49A5-A8F0-EF4DB0270014}" dt="2024-09-19T16:03:11.056" v="353" actId="1076"/>
          <ac:graphicFrameMkLst>
            <pc:docMk/>
            <pc:sldMk cId="2731462456" sldId="816"/>
            <ac:graphicFrameMk id="4" creationId="{BFE8C4F9-A25C-4E4E-8CC6-7544B8B8FADE}"/>
          </ac:graphicFrameMkLst>
        </pc:graphicFrameChg>
        <pc:picChg chg="del">
          <ac:chgData name="Diana Castaneda" userId="7b44afa0-e4de-462a-9df6-46a80899ffce" providerId="ADAL" clId="{0BDE6AA9-4F71-49A5-A8F0-EF4DB0270014}" dt="2024-09-19T13:27:33.472" v="2" actId="478"/>
          <ac:picMkLst>
            <pc:docMk/>
            <pc:sldMk cId="2731462456" sldId="816"/>
            <ac:picMk id="5" creationId="{1BFCF9B4-9049-CB13-44FD-D5035F9F9363}"/>
          </ac:picMkLst>
        </pc:picChg>
        <pc:picChg chg="add mod">
          <ac:chgData name="Diana Castaneda" userId="7b44afa0-e4de-462a-9df6-46a80899ffce" providerId="ADAL" clId="{0BDE6AA9-4F71-49A5-A8F0-EF4DB0270014}" dt="2024-09-19T16:58:12.415" v="387" actId="1076"/>
          <ac:picMkLst>
            <pc:docMk/>
            <pc:sldMk cId="2731462456" sldId="816"/>
            <ac:picMk id="7" creationId="{D2D36A9B-9D0E-15B4-0EEA-FCFDEB55C632}"/>
          </ac:picMkLst>
        </pc:picChg>
      </pc:sldChg>
    </pc:docChg>
  </pc:docChgLst>
  <pc:docChgLst>
    <pc:chgData name="Aaron Moises Omana Rojas" userId="2eb6837c-fc4c-44cb-a38b-da97fdd799d1" providerId="ADAL" clId="{69909D78-F272-4A9E-8C63-7079DC12B32F}"/>
    <pc:docChg chg="custSel delSld modSld">
      <pc:chgData name="Aaron Moises Omana Rojas" userId="2eb6837c-fc4c-44cb-a38b-da97fdd799d1" providerId="ADAL" clId="{69909D78-F272-4A9E-8C63-7079DC12B32F}" dt="2024-07-23T14:08:10.707" v="41" actId="478"/>
      <pc:docMkLst>
        <pc:docMk/>
      </pc:docMkLst>
      <pc:sldChg chg="del">
        <pc:chgData name="Aaron Moises Omana Rojas" userId="2eb6837c-fc4c-44cb-a38b-da97fdd799d1" providerId="ADAL" clId="{69909D78-F272-4A9E-8C63-7079DC12B32F}" dt="2024-07-23T14:06:19.390" v="0" actId="47"/>
        <pc:sldMkLst>
          <pc:docMk/>
          <pc:sldMk cId="4160839288" sldId="799"/>
        </pc:sldMkLst>
      </pc:sldChg>
      <pc:sldChg chg="del">
        <pc:chgData name="Aaron Moises Omana Rojas" userId="2eb6837c-fc4c-44cb-a38b-da97fdd799d1" providerId="ADAL" clId="{69909D78-F272-4A9E-8C63-7079DC12B32F}" dt="2024-07-23T14:06:19.390" v="0" actId="47"/>
        <pc:sldMkLst>
          <pc:docMk/>
          <pc:sldMk cId="3993129524" sldId="800"/>
        </pc:sldMkLst>
      </pc:sldChg>
      <pc:sldChg chg="delSp modSp mod">
        <pc:chgData name="Aaron Moises Omana Rojas" userId="2eb6837c-fc4c-44cb-a38b-da97fdd799d1" providerId="ADAL" clId="{69909D78-F272-4A9E-8C63-7079DC12B32F}" dt="2024-07-23T14:06:33.897" v="11" actId="20577"/>
        <pc:sldMkLst>
          <pc:docMk/>
          <pc:sldMk cId="2199942912" sldId="801"/>
        </pc:sldMkLst>
        <pc:spChg chg="mod">
          <ac:chgData name="Aaron Moises Omana Rojas" userId="2eb6837c-fc4c-44cb-a38b-da97fdd799d1" providerId="ADAL" clId="{69909D78-F272-4A9E-8C63-7079DC12B32F}" dt="2024-07-23T14:06:33.897" v="11" actId="20577"/>
          <ac:spMkLst>
            <pc:docMk/>
            <pc:sldMk cId="2199942912" sldId="801"/>
            <ac:spMk id="3" creationId="{FA55110A-9A1B-306C-6BF0-2DD4B1B6F3CD}"/>
          </ac:spMkLst>
        </pc:spChg>
        <pc:spChg chg="mod">
          <ac:chgData name="Aaron Moises Omana Rojas" userId="2eb6837c-fc4c-44cb-a38b-da97fdd799d1" providerId="ADAL" clId="{69909D78-F272-4A9E-8C63-7079DC12B32F}" dt="2024-07-23T14:06:24.371" v="4" actId="20577"/>
          <ac:spMkLst>
            <pc:docMk/>
            <pc:sldMk cId="2199942912" sldId="801"/>
            <ac:spMk id="12" creationId="{91EF7512-0526-028E-0228-CF4ACB8BB732}"/>
          </ac:spMkLst>
        </pc:spChg>
        <pc:spChg chg="mod">
          <ac:chgData name="Aaron Moises Omana Rojas" userId="2eb6837c-fc4c-44cb-a38b-da97fdd799d1" providerId="ADAL" clId="{69909D78-F272-4A9E-8C63-7079DC12B32F}" dt="2024-07-23T14:06:27.430" v="6" actId="20577"/>
          <ac:spMkLst>
            <pc:docMk/>
            <pc:sldMk cId="2199942912" sldId="801"/>
            <ac:spMk id="13" creationId="{04677B1B-B3E5-C686-159B-39D8FA50CB11}"/>
          </ac:spMkLst>
        </pc:spChg>
        <pc:graphicFrameChg chg="del">
          <ac:chgData name="Aaron Moises Omana Rojas" userId="2eb6837c-fc4c-44cb-a38b-da97fdd799d1" providerId="ADAL" clId="{69909D78-F272-4A9E-8C63-7079DC12B32F}" dt="2024-07-23T14:06:29.739" v="7" actId="478"/>
          <ac:graphicFrameMkLst>
            <pc:docMk/>
            <pc:sldMk cId="2199942912" sldId="801"/>
            <ac:graphicFrameMk id="4" creationId="{F001B3F9-F249-4CF4-BBEB-57C054E61A52}"/>
          </ac:graphicFrameMkLst>
        </pc:graphicFrameChg>
      </pc:sldChg>
    </pc:docChg>
  </pc:docChgLst>
  <pc:docChgLst>
    <pc:chgData name="Diana Castaneda" userId="7b44afa0-e4de-462a-9df6-46a80899ffce" providerId="ADAL" clId="{94459280-2C2A-4B15-9AAF-A62602212656}"/>
    <pc:docChg chg="custSel addSld delSld modSld">
      <pc:chgData name="Diana Castaneda" userId="7b44afa0-e4de-462a-9df6-46a80899ffce" providerId="ADAL" clId="{94459280-2C2A-4B15-9AAF-A62602212656}" dt="2024-09-16T17:11:09.045" v="1151" actId="1076"/>
      <pc:docMkLst>
        <pc:docMk/>
      </pc:docMkLst>
      <pc:sldChg chg="addSp delSp modSp del mod">
        <pc:chgData name="Diana Castaneda" userId="7b44afa0-e4de-462a-9df6-46a80899ffce" providerId="ADAL" clId="{94459280-2C2A-4B15-9AAF-A62602212656}" dt="2024-09-16T16:53:53.390" v="1144" actId="47"/>
        <pc:sldMkLst>
          <pc:docMk/>
          <pc:sldMk cId="3629066233" sldId="814"/>
        </pc:sldMkLst>
        <pc:spChg chg="mod">
          <ac:chgData name="Diana Castaneda" userId="7b44afa0-e4de-462a-9df6-46a80899ffce" providerId="ADAL" clId="{94459280-2C2A-4B15-9AAF-A62602212656}" dt="2024-09-16T13:43:56.271" v="780" actId="20577"/>
          <ac:spMkLst>
            <pc:docMk/>
            <pc:sldMk cId="3629066233" sldId="814"/>
            <ac:spMk id="3" creationId="{FA55110A-9A1B-306C-6BF0-2DD4B1B6F3CD}"/>
          </ac:spMkLst>
        </pc:spChg>
        <pc:spChg chg="mod">
          <ac:chgData name="Diana Castaneda" userId="7b44afa0-e4de-462a-9df6-46a80899ffce" providerId="ADAL" clId="{94459280-2C2A-4B15-9AAF-A62602212656}" dt="2024-09-16T13:12:28.496" v="19" actId="20577"/>
          <ac:spMkLst>
            <pc:docMk/>
            <pc:sldMk cId="3629066233" sldId="814"/>
            <ac:spMk id="12" creationId="{91EF7512-0526-028E-0228-CF4ACB8BB732}"/>
          </ac:spMkLst>
        </pc:spChg>
        <pc:spChg chg="mod">
          <ac:chgData name="Diana Castaneda" userId="7b44afa0-e4de-462a-9df6-46a80899ffce" providerId="ADAL" clId="{94459280-2C2A-4B15-9AAF-A62602212656}" dt="2024-09-16T13:11:59.345" v="5" actId="6549"/>
          <ac:spMkLst>
            <pc:docMk/>
            <pc:sldMk cId="3629066233" sldId="814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94459280-2C2A-4B15-9AAF-A62602212656}" dt="2024-09-16T13:24:19.565" v="88" actId="1076"/>
          <ac:graphicFrameMkLst>
            <pc:docMk/>
            <pc:sldMk cId="3629066233" sldId="814"/>
            <ac:graphicFrameMk id="2" creationId="{91F7FC40-9EB3-403B-ACE2-36969020B091}"/>
          </ac:graphicFrameMkLst>
        </pc:graphicFrameChg>
        <pc:graphicFrameChg chg="del">
          <ac:chgData name="Diana Castaneda" userId="7b44afa0-e4de-462a-9df6-46a80899ffce" providerId="ADAL" clId="{94459280-2C2A-4B15-9AAF-A62602212656}" dt="2024-09-16T13:12:01.417" v="6" actId="478"/>
          <ac:graphicFrameMkLst>
            <pc:docMk/>
            <pc:sldMk cId="3629066233" sldId="814"/>
            <ac:graphicFrameMk id="4" creationId="{6D59EA0B-DA34-4167-87B9-DC98568A891F}"/>
          </ac:graphicFrameMkLst>
        </pc:graphicFrameChg>
        <pc:picChg chg="del">
          <ac:chgData name="Diana Castaneda" userId="7b44afa0-e4de-462a-9df6-46a80899ffce" providerId="ADAL" clId="{94459280-2C2A-4B15-9AAF-A62602212656}" dt="2024-09-16T13:12:02.127" v="7" actId="478"/>
          <ac:picMkLst>
            <pc:docMk/>
            <pc:sldMk cId="3629066233" sldId="814"/>
            <ac:picMk id="7" creationId="{6B63541A-FED9-4031-D997-F0401DA63D02}"/>
          </ac:picMkLst>
        </pc:picChg>
      </pc:sldChg>
      <pc:sldChg chg="addSp delSp modSp add del mod">
        <pc:chgData name="Diana Castaneda" userId="7b44afa0-e4de-462a-9df6-46a80899ffce" providerId="ADAL" clId="{94459280-2C2A-4B15-9AAF-A62602212656}" dt="2024-09-16T16:53:58.034" v="1145" actId="47"/>
        <pc:sldMkLst>
          <pc:docMk/>
          <pc:sldMk cId="1103617428" sldId="815"/>
        </pc:sldMkLst>
        <pc:spChg chg="mod">
          <ac:chgData name="Diana Castaneda" userId="7b44afa0-e4de-462a-9df6-46a80899ffce" providerId="ADAL" clId="{94459280-2C2A-4B15-9AAF-A62602212656}" dt="2024-09-16T13:44:45.602" v="815" actId="20577"/>
          <ac:spMkLst>
            <pc:docMk/>
            <pc:sldMk cId="1103617428" sldId="815"/>
            <ac:spMk id="3" creationId="{FA55110A-9A1B-306C-6BF0-2DD4B1B6F3CD}"/>
          </ac:spMkLst>
        </pc:spChg>
        <pc:spChg chg="mod">
          <ac:chgData name="Diana Castaneda" userId="7b44afa0-e4de-462a-9df6-46a80899ffce" providerId="ADAL" clId="{94459280-2C2A-4B15-9AAF-A62602212656}" dt="2024-09-16T13:12:55.744" v="23" actId="20577"/>
          <ac:spMkLst>
            <pc:docMk/>
            <pc:sldMk cId="1103617428" sldId="815"/>
            <ac:spMk id="12" creationId="{91EF7512-0526-028E-0228-CF4ACB8BB732}"/>
          </ac:spMkLst>
        </pc:spChg>
        <pc:spChg chg="mod">
          <ac:chgData name="Diana Castaneda" userId="7b44afa0-e4de-462a-9df6-46a80899ffce" providerId="ADAL" clId="{94459280-2C2A-4B15-9AAF-A62602212656}" dt="2024-09-16T13:12:05.773" v="9" actId="20577"/>
          <ac:spMkLst>
            <pc:docMk/>
            <pc:sldMk cId="1103617428" sldId="815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94459280-2C2A-4B15-9AAF-A62602212656}" dt="2024-09-16T13:25:16.564" v="92" actId="1076"/>
          <ac:graphicFrameMkLst>
            <pc:docMk/>
            <pc:sldMk cId="1103617428" sldId="815"/>
            <ac:graphicFrameMk id="2" creationId="{29A50B7F-C688-4FED-9C19-07D45CD6D8B7}"/>
          </ac:graphicFrameMkLst>
        </pc:graphicFrameChg>
        <pc:graphicFrameChg chg="del">
          <ac:chgData name="Diana Castaneda" userId="7b44afa0-e4de-462a-9df6-46a80899ffce" providerId="ADAL" clId="{94459280-2C2A-4B15-9AAF-A62602212656}" dt="2024-09-16T13:12:17.143" v="13" actId="478"/>
          <ac:graphicFrameMkLst>
            <pc:docMk/>
            <pc:sldMk cId="1103617428" sldId="815"/>
            <ac:graphicFrameMk id="4" creationId="{6D59EA0B-DA34-4167-87B9-DC98568A891F}"/>
          </ac:graphicFrameMkLst>
        </pc:graphicFrameChg>
        <pc:picChg chg="del">
          <ac:chgData name="Diana Castaneda" userId="7b44afa0-e4de-462a-9df6-46a80899ffce" providerId="ADAL" clId="{94459280-2C2A-4B15-9AAF-A62602212656}" dt="2024-09-16T13:12:17.854" v="14" actId="478"/>
          <ac:picMkLst>
            <pc:docMk/>
            <pc:sldMk cId="1103617428" sldId="815"/>
            <ac:picMk id="7" creationId="{6B63541A-FED9-4031-D997-F0401DA63D02}"/>
          </ac:picMkLst>
        </pc:picChg>
      </pc:sldChg>
      <pc:sldChg chg="addSp delSp modSp add mod">
        <pc:chgData name="Diana Castaneda" userId="7b44afa0-e4de-462a-9df6-46a80899ffce" providerId="ADAL" clId="{94459280-2C2A-4B15-9AAF-A62602212656}" dt="2024-09-16T17:11:09.045" v="1151" actId="1076"/>
        <pc:sldMkLst>
          <pc:docMk/>
          <pc:sldMk cId="2731462456" sldId="816"/>
        </pc:sldMkLst>
        <pc:spChg chg="mod">
          <ac:chgData name="Diana Castaneda" userId="7b44afa0-e4de-462a-9df6-46a80899ffce" providerId="ADAL" clId="{94459280-2C2A-4B15-9AAF-A62602212656}" dt="2024-09-16T13:45:31.378" v="848" actId="20577"/>
          <ac:spMkLst>
            <pc:docMk/>
            <pc:sldMk cId="2731462456" sldId="816"/>
            <ac:spMk id="3" creationId="{FA55110A-9A1B-306C-6BF0-2DD4B1B6F3CD}"/>
          </ac:spMkLst>
        </pc:spChg>
        <pc:spChg chg="mod">
          <ac:chgData name="Diana Castaneda" userId="7b44afa0-e4de-462a-9df6-46a80899ffce" providerId="ADAL" clId="{94459280-2C2A-4B15-9AAF-A62602212656}" dt="2024-09-16T13:13:19.040" v="37" actId="20577"/>
          <ac:spMkLst>
            <pc:docMk/>
            <pc:sldMk cId="2731462456" sldId="816"/>
            <ac:spMk id="12" creationId="{91EF7512-0526-028E-0228-CF4ACB8BB732}"/>
          </ac:spMkLst>
        </pc:spChg>
        <pc:spChg chg="mod">
          <ac:chgData name="Diana Castaneda" userId="7b44afa0-e4de-462a-9df6-46a80899ffce" providerId="ADAL" clId="{94459280-2C2A-4B15-9AAF-A62602212656}" dt="2024-09-16T13:12:10.787" v="11" actId="6549"/>
          <ac:spMkLst>
            <pc:docMk/>
            <pc:sldMk cId="2731462456" sldId="816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94459280-2C2A-4B15-9AAF-A62602212656}" dt="2024-09-16T16:46:06.126" v="1141" actId="1076"/>
          <ac:graphicFrameMkLst>
            <pc:docMk/>
            <pc:sldMk cId="2731462456" sldId="816"/>
            <ac:graphicFrameMk id="2" creationId="{8500D4AD-B7E8-497E-9B02-28F96C0D955F}"/>
          </ac:graphicFrameMkLst>
        </pc:graphicFrameChg>
        <pc:graphicFrameChg chg="del">
          <ac:chgData name="Diana Castaneda" userId="7b44afa0-e4de-462a-9df6-46a80899ffce" providerId="ADAL" clId="{94459280-2C2A-4B15-9AAF-A62602212656}" dt="2024-09-16T13:12:13.784" v="12" actId="478"/>
          <ac:graphicFrameMkLst>
            <pc:docMk/>
            <pc:sldMk cId="2731462456" sldId="816"/>
            <ac:graphicFrameMk id="4" creationId="{6D59EA0B-DA34-4167-87B9-DC98568A891F}"/>
          </ac:graphicFrameMkLst>
        </pc:graphicFrameChg>
        <pc:picChg chg="add mod">
          <ac:chgData name="Diana Castaneda" userId="7b44afa0-e4de-462a-9df6-46a80899ffce" providerId="ADAL" clId="{94459280-2C2A-4B15-9AAF-A62602212656}" dt="2024-09-16T17:11:09.045" v="1151" actId="1076"/>
          <ac:picMkLst>
            <pc:docMk/>
            <pc:sldMk cId="2731462456" sldId="816"/>
            <ac:picMk id="6" creationId="{6E19C812-CA4F-348A-F31C-8A9D95BCFB55}"/>
          </ac:picMkLst>
        </pc:picChg>
        <pc:picChg chg="del">
          <ac:chgData name="Diana Castaneda" userId="7b44afa0-e4de-462a-9df6-46a80899ffce" providerId="ADAL" clId="{94459280-2C2A-4B15-9AAF-A62602212656}" dt="2024-09-16T13:12:19.694" v="15" actId="478"/>
          <ac:picMkLst>
            <pc:docMk/>
            <pc:sldMk cId="2731462456" sldId="816"/>
            <ac:picMk id="7" creationId="{6B63541A-FED9-4031-D997-F0401DA63D02}"/>
          </ac:picMkLst>
        </pc:picChg>
      </pc:sldChg>
    </pc:docChg>
  </pc:docChgLst>
  <pc:docChgLst>
    <pc:chgData name="Diana Castaneda" userId="7b44afa0-e4de-462a-9df6-46a80899ffce" providerId="ADAL" clId="{AAFD76A0-2B44-4BFA-840C-7BCB9BA40C07}"/>
    <pc:docChg chg="undo custSel modSld">
      <pc:chgData name="Diana Castaneda" userId="7b44afa0-e4de-462a-9df6-46a80899ffce" providerId="ADAL" clId="{AAFD76A0-2B44-4BFA-840C-7BCB9BA40C07}" dt="2024-09-04T19:22:00.394" v="603" actId="1076"/>
      <pc:docMkLst>
        <pc:docMk/>
      </pc:docMkLst>
    </pc:docChg>
  </pc:docChgLst>
  <pc:docChgLst>
    <pc:chgData name="Cielo Diaz" userId="7d7c5770-d55c-41b5-bc20-b6e83749b3ce" providerId="ADAL" clId="{71C7DAE1-4A5F-4A47-B996-0252281CF45A}"/>
    <pc:docChg chg="custSel modSld">
      <pc:chgData name="Cielo Diaz" userId="7d7c5770-d55c-41b5-bc20-b6e83749b3ce" providerId="ADAL" clId="{71C7DAE1-4A5F-4A47-B996-0252281CF45A}" dt="2024-09-09T16:42:58.839" v="1044" actId="20577"/>
      <pc:docMkLst>
        <pc:docMk/>
      </pc:docMkLst>
    </pc:docChg>
  </pc:docChgLst>
  <pc:docChgLst>
    <pc:chgData name="Diana Castaneda" userId="7b44afa0-e4de-462a-9df6-46a80899ffce" providerId="ADAL" clId="{1ED8123D-7EC5-4F4A-8C90-409C45AA0A87}"/>
    <pc:docChg chg="undo custSel modSld">
      <pc:chgData name="Diana Castaneda" userId="7b44afa0-e4de-462a-9df6-46a80899ffce" providerId="ADAL" clId="{1ED8123D-7EC5-4F4A-8C90-409C45AA0A87}" dt="2024-09-17T16:38:36.925" v="366" actId="1076"/>
      <pc:docMkLst>
        <pc:docMk/>
      </pc:docMkLst>
      <pc:sldChg chg="addSp delSp modSp mod">
        <pc:chgData name="Diana Castaneda" userId="7b44afa0-e4de-462a-9df6-46a80899ffce" providerId="ADAL" clId="{1ED8123D-7EC5-4F4A-8C90-409C45AA0A87}" dt="2024-09-17T16:38:36.925" v="366" actId="1076"/>
        <pc:sldMkLst>
          <pc:docMk/>
          <pc:sldMk cId="2731462456" sldId="816"/>
        </pc:sldMkLst>
        <pc:spChg chg="mod">
          <ac:chgData name="Diana Castaneda" userId="7b44afa0-e4de-462a-9df6-46a80899ffce" providerId="ADAL" clId="{1ED8123D-7EC5-4F4A-8C90-409C45AA0A87}" dt="2024-09-17T15:12:38.291" v="196" actId="20577"/>
          <ac:spMkLst>
            <pc:docMk/>
            <pc:sldMk cId="2731462456" sldId="816"/>
            <ac:spMk id="3" creationId="{FA55110A-9A1B-306C-6BF0-2DD4B1B6F3CD}"/>
          </ac:spMkLst>
        </pc:spChg>
        <pc:spChg chg="mod">
          <ac:chgData name="Diana Castaneda" userId="7b44afa0-e4de-462a-9df6-46a80899ffce" providerId="ADAL" clId="{1ED8123D-7EC5-4F4A-8C90-409C45AA0A87}" dt="2024-09-17T14:32:02.192" v="4" actId="20577"/>
          <ac:spMkLst>
            <pc:docMk/>
            <pc:sldMk cId="2731462456" sldId="816"/>
            <ac:spMk id="12" creationId="{91EF7512-0526-028E-0228-CF4ACB8BB732}"/>
          </ac:spMkLst>
        </pc:spChg>
        <pc:spChg chg="mod">
          <ac:chgData name="Diana Castaneda" userId="7b44afa0-e4de-462a-9df6-46a80899ffce" providerId="ADAL" clId="{1ED8123D-7EC5-4F4A-8C90-409C45AA0A87}" dt="2024-09-17T14:32:05.614" v="6" actId="20577"/>
          <ac:spMkLst>
            <pc:docMk/>
            <pc:sldMk cId="2731462456" sldId="816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1ED8123D-7EC5-4F4A-8C90-409C45AA0A87}" dt="2024-09-17T16:06:16.592" v="361" actId="1076"/>
          <ac:graphicFrameMkLst>
            <pc:docMk/>
            <pc:sldMk cId="2731462456" sldId="816"/>
            <ac:graphicFrameMk id="2" creationId="{7C912A90-7576-4D38-8BD8-7BBE9F8E9882}"/>
          </ac:graphicFrameMkLst>
        </pc:graphicFrameChg>
        <pc:graphicFrameChg chg="del">
          <ac:chgData name="Diana Castaneda" userId="7b44afa0-e4de-462a-9df6-46a80899ffce" providerId="ADAL" clId="{1ED8123D-7EC5-4F4A-8C90-409C45AA0A87}" dt="2024-09-17T14:32:07.325" v="7" actId="478"/>
          <ac:graphicFrameMkLst>
            <pc:docMk/>
            <pc:sldMk cId="2731462456" sldId="816"/>
            <ac:graphicFrameMk id="2" creationId="{8500D4AD-B7E8-497E-9B02-28F96C0D955F}"/>
          </ac:graphicFrameMkLst>
        </pc:graphicFrameChg>
        <pc:picChg chg="add mod">
          <ac:chgData name="Diana Castaneda" userId="7b44afa0-e4de-462a-9df6-46a80899ffce" providerId="ADAL" clId="{1ED8123D-7EC5-4F4A-8C90-409C45AA0A87}" dt="2024-09-17T16:38:36.925" v="366" actId="1076"/>
          <ac:picMkLst>
            <pc:docMk/>
            <pc:sldMk cId="2731462456" sldId="816"/>
            <ac:picMk id="5" creationId="{642AA5BE-96B5-6CE4-3E65-A658A1DFEC34}"/>
          </ac:picMkLst>
        </pc:picChg>
        <pc:picChg chg="del">
          <ac:chgData name="Diana Castaneda" userId="7b44afa0-e4de-462a-9df6-46a80899ffce" providerId="ADAL" clId="{1ED8123D-7EC5-4F4A-8C90-409C45AA0A87}" dt="2024-09-17T14:31:55.460" v="0" actId="478"/>
          <ac:picMkLst>
            <pc:docMk/>
            <pc:sldMk cId="2731462456" sldId="816"/>
            <ac:picMk id="6" creationId="{6E19C812-CA4F-348A-F31C-8A9D95BCFB55}"/>
          </ac:picMkLst>
        </pc:picChg>
      </pc:sldChg>
    </pc:docChg>
  </pc:docChgLst>
  <pc:docChgLst>
    <pc:chgData name="Diana Castaneda" userId="7b44afa0-e4de-462a-9df6-46a80899ffce" providerId="ADAL" clId="{D4FCA46E-B0F6-4AD2-8934-D622AA46AEFD}"/>
    <pc:docChg chg="undo custSel modSld">
      <pc:chgData name="Diana Castaneda" userId="7b44afa0-e4de-462a-9df6-46a80899ffce" providerId="ADAL" clId="{D4FCA46E-B0F6-4AD2-8934-D622AA46AEFD}" dt="2024-08-23T16:32:54.592" v="625" actId="1076"/>
      <pc:docMkLst>
        <pc:docMk/>
      </pc:docMkLst>
      <pc:sldChg chg="addSp delSp modSp mod">
        <pc:chgData name="Diana Castaneda" userId="7b44afa0-e4de-462a-9df6-46a80899ffce" providerId="ADAL" clId="{D4FCA46E-B0F6-4AD2-8934-D622AA46AEFD}" dt="2024-08-23T16:32:54.592" v="625" actId="1076"/>
        <pc:sldMkLst>
          <pc:docMk/>
          <pc:sldMk cId="4238258891" sldId="810"/>
        </pc:sldMkLst>
        <pc:spChg chg="mod">
          <ac:chgData name="Diana Castaneda" userId="7b44afa0-e4de-462a-9df6-46a80899ffce" providerId="ADAL" clId="{D4FCA46E-B0F6-4AD2-8934-D622AA46AEFD}" dt="2024-08-23T14:21:42.112" v="486" actId="20577"/>
          <ac:spMkLst>
            <pc:docMk/>
            <pc:sldMk cId="4238258891" sldId="810"/>
            <ac:spMk id="3" creationId="{FA55110A-9A1B-306C-6BF0-2DD4B1B6F3CD}"/>
          </ac:spMkLst>
        </pc:spChg>
        <pc:spChg chg="mod">
          <ac:chgData name="Diana Castaneda" userId="7b44afa0-e4de-462a-9df6-46a80899ffce" providerId="ADAL" clId="{D4FCA46E-B0F6-4AD2-8934-D622AA46AEFD}" dt="2024-08-23T13:55:33.964" v="7" actId="20577"/>
          <ac:spMkLst>
            <pc:docMk/>
            <pc:sldMk cId="4238258891" sldId="810"/>
            <ac:spMk id="12" creationId="{91EF7512-0526-028E-0228-CF4ACB8BB732}"/>
          </ac:spMkLst>
        </pc:spChg>
        <pc:spChg chg="mod">
          <ac:chgData name="Diana Castaneda" userId="7b44afa0-e4de-462a-9df6-46a80899ffce" providerId="ADAL" clId="{D4FCA46E-B0F6-4AD2-8934-D622AA46AEFD}" dt="2024-08-23T13:55:48.587" v="11" actId="20577"/>
          <ac:spMkLst>
            <pc:docMk/>
            <pc:sldMk cId="4238258891" sldId="810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D4FCA46E-B0F6-4AD2-8934-D622AA46AEFD}" dt="2024-08-23T13:55:26.847" v="3" actId="478"/>
          <ac:graphicFrameMkLst>
            <pc:docMk/>
            <pc:sldMk cId="4238258891" sldId="810"/>
            <ac:graphicFrameMk id="4" creationId="{C9B9A41C-3F26-4AD3-A9C9-97F1E6C45432}"/>
          </ac:graphicFrameMkLst>
        </pc:graphicFrameChg>
        <pc:graphicFrameChg chg="add mod">
          <ac:chgData name="Diana Castaneda" userId="7b44afa0-e4de-462a-9df6-46a80899ffce" providerId="ADAL" clId="{D4FCA46E-B0F6-4AD2-8934-D622AA46AEFD}" dt="2024-08-23T16:32:54.592" v="625" actId="1076"/>
          <ac:graphicFrameMkLst>
            <pc:docMk/>
            <pc:sldMk cId="4238258891" sldId="810"/>
            <ac:graphicFrameMk id="6" creationId="{4C7384CE-0607-4D5C-A192-EF4EE8D00390}"/>
          </ac:graphicFrameMkLst>
        </pc:graphicFrameChg>
        <pc:picChg chg="add mod">
          <ac:chgData name="Diana Castaneda" userId="7b44afa0-e4de-462a-9df6-46a80899ffce" providerId="ADAL" clId="{D4FCA46E-B0F6-4AD2-8934-D622AA46AEFD}" dt="2024-08-23T16:32:33.367" v="621" actId="1076"/>
          <ac:picMkLst>
            <pc:docMk/>
            <pc:sldMk cId="4238258891" sldId="810"/>
            <ac:picMk id="5" creationId="{ABBF4925-E5F5-4338-E161-1A209644FBAE}"/>
          </ac:picMkLst>
        </pc:picChg>
        <pc:picChg chg="del">
          <ac:chgData name="Diana Castaneda" userId="7b44afa0-e4de-462a-9df6-46a80899ffce" providerId="ADAL" clId="{D4FCA46E-B0F6-4AD2-8934-D622AA46AEFD}" dt="2024-08-23T13:55:25.579" v="2" actId="478"/>
          <ac:picMkLst>
            <pc:docMk/>
            <pc:sldMk cId="4238258891" sldId="810"/>
            <ac:picMk id="7" creationId="{B5B3D9A5-2632-EF6F-EEDF-164B6D5AEDD3}"/>
          </ac:picMkLst>
        </pc:picChg>
      </pc:sldChg>
    </pc:docChg>
  </pc:docChgLst>
  <pc:docChgLst>
    <pc:chgData name="Diana Castaneda" userId="7b44afa0-e4de-462a-9df6-46a80899ffce" providerId="ADAL" clId="{ADDEB3F7-A9CB-4F73-A3FB-E3F1ACE8AB22}"/>
    <pc:docChg chg="undo custSel modSld">
      <pc:chgData name="Diana Castaneda" userId="7b44afa0-e4de-462a-9df6-46a80899ffce" providerId="ADAL" clId="{ADDEB3F7-A9CB-4F73-A3FB-E3F1ACE8AB22}" dt="2024-08-15T16:31:30.462" v="394" actId="1076"/>
      <pc:docMkLst>
        <pc:docMk/>
      </pc:docMkLst>
      <pc:sldChg chg="addSp delSp modSp mod">
        <pc:chgData name="Diana Castaneda" userId="7b44afa0-e4de-462a-9df6-46a80899ffce" providerId="ADAL" clId="{ADDEB3F7-A9CB-4F73-A3FB-E3F1ACE8AB22}" dt="2024-08-15T16:31:18.215" v="393" actId="1076"/>
        <pc:sldMkLst>
          <pc:docMk/>
          <pc:sldMk cId="2243068613" sldId="807"/>
        </pc:sldMkLst>
        <pc:spChg chg="mod">
          <ac:chgData name="Diana Castaneda" userId="7b44afa0-e4de-462a-9df6-46a80899ffce" providerId="ADAL" clId="{ADDEB3F7-A9CB-4F73-A3FB-E3F1ACE8AB22}" dt="2024-08-15T13:59:30.892" v="329" actId="20577"/>
          <ac:spMkLst>
            <pc:docMk/>
            <pc:sldMk cId="2243068613" sldId="807"/>
            <ac:spMk id="3" creationId="{FA55110A-9A1B-306C-6BF0-2DD4B1B6F3CD}"/>
          </ac:spMkLst>
        </pc:spChg>
        <pc:spChg chg="mod">
          <ac:chgData name="Diana Castaneda" userId="7b44afa0-e4de-462a-9df6-46a80899ffce" providerId="ADAL" clId="{ADDEB3F7-A9CB-4F73-A3FB-E3F1ACE8AB22}" dt="2024-08-15T13:17:32.529" v="9" actId="20577"/>
          <ac:spMkLst>
            <pc:docMk/>
            <pc:sldMk cId="2243068613" sldId="807"/>
            <ac:spMk id="12" creationId="{91EF7512-0526-028E-0228-CF4ACB8BB732}"/>
          </ac:spMkLst>
        </pc:spChg>
        <pc:spChg chg="mod">
          <ac:chgData name="Diana Castaneda" userId="7b44afa0-e4de-462a-9df6-46a80899ffce" providerId="ADAL" clId="{ADDEB3F7-A9CB-4F73-A3FB-E3F1ACE8AB22}" dt="2024-08-15T13:17:26.319" v="5" actId="20577"/>
          <ac:spMkLst>
            <pc:docMk/>
            <pc:sldMk cId="2243068613" sldId="807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ADDEB3F7-A9CB-4F73-A3FB-E3F1ACE8AB22}" dt="2024-08-15T13:17:23.945" v="3" actId="478"/>
          <ac:graphicFrameMkLst>
            <pc:docMk/>
            <pc:sldMk cId="2243068613" sldId="807"/>
            <ac:graphicFrameMk id="2" creationId="{449D9043-DE25-4CDF-A3AA-FCC9BBA1350D}"/>
          </ac:graphicFrameMkLst>
        </pc:graphicFrameChg>
        <pc:graphicFrameChg chg="add mod">
          <ac:chgData name="Diana Castaneda" userId="7b44afa0-e4de-462a-9df6-46a80899ffce" providerId="ADAL" clId="{ADDEB3F7-A9CB-4F73-A3FB-E3F1ACE8AB22}" dt="2024-08-15T16:16:11.766" v="386" actId="1076"/>
          <ac:graphicFrameMkLst>
            <pc:docMk/>
            <pc:sldMk cId="2243068613" sldId="807"/>
            <ac:graphicFrameMk id="2" creationId="{A7B88272-B12B-46FD-B820-B3C40043B3CA}"/>
          </ac:graphicFrameMkLst>
        </pc:graphicFrameChg>
        <pc:picChg chg="add mod">
          <ac:chgData name="Diana Castaneda" userId="7b44afa0-e4de-462a-9df6-46a80899ffce" providerId="ADAL" clId="{ADDEB3F7-A9CB-4F73-A3FB-E3F1ACE8AB22}" dt="2024-08-15T16:31:18.215" v="393" actId="1076"/>
          <ac:picMkLst>
            <pc:docMk/>
            <pc:sldMk cId="2243068613" sldId="807"/>
            <ac:picMk id="5" creationId="{252D2DDE-8BD8-B8D6-27BD-69E43D078E62}"/>
          </ac:picMkLst>
        </pc:picChg>
        <pc:picChg chg="del">
          <ac:chgData name="Diana Castaneda" userId="7b44afa0-e4de-462a-9df6-46a80899ffce" providerId="ADAL" clId="{ADDEB3F7-A9CB-4F73-A3FB-E3F1ACE8AB22}" dt="2024-08-15T13:17:22.142" v="2" actId="478"/>
          <ac:picMkLst>
            <pc:docMk/>
            <pc:sldMk cId="2243068613" sldId="807"/>
            <ac:picMk id="5" creationId="{E560AC37-7052-9EBC-BF85-EBBC2EF6D877}"/>
          </ac:picMkLst>
        </pc:picChg>
      </pc:sldChg>
    </pc:docChg>
  </pc:docChgLst>
  <pc:docChgLst>
    <pc:chgData name="Mario Ruedas Racines" userId="c80df098-6526-4394-817a-79ac6475d945" providerId="ADAL" clId="{ED0A0904-869A-4E1D-9BAD-371738C4E25C}"/>
    <pc:docChg chg="undo custSel modSld">
      <pc:chgData name="Mario Ruedas Racines" userId="c80df098-6526-4394-817a-79ac6475d945" providerId="ADAL" clId="{ED0A0904-869A-4E1D-9BAD-371738C4E25C}" dt="2024-08-05T14:38:06.477" v="395" actId="1076"/>
      <pc:docMkLst>
        <pc:docMk/>
      </pc:docMkLst>
    </pc:docChg>
  </pc:docChgLst>
  <pc:docChgLst>
    <pc:chgData name="Mario Ruedas Racines" userId="c80df098-6526-4394-817a-79ac6475d945" providerId="ADAL" clId="{302D547F-0BE0-4CDD-A48B-CB869D86AC71}"/>
    <pc:docChg chg="undo custSel modSld">
      <pc:chgData name="Mario Ruedas Racines" userId="c80df098-6526-4394-817a-79ac6475d945" providerId="ADAL" clId="{302D547F-0BE0-4CDD-A48B-CB869D86AC71}" dt="2024-08-23T16:06:21.888" v="116"/>
      <pc:docMkLst>
        <pc:docMk/>
      </pc:docMkLst>
    </pc:docChg>
  </pc:docChgLst>
  <pc:docChgLst>
    <pc:chgData name="Mario Ruedas Racines" userId="c80df098-6526-4394-817a-79ac6475d945" providerId="ADAL" clId="{FE43A416-5A36-4412-AC35-0F3F1C324D0D}"/>
    <pc:docChg chg="undo custSel modSld">
      <pc:chgData name="Mario Ruedas Racines" userId="c80df098-6526-4394-817a-79ac6475d945" providerId="ADAL" clId="{FE43A416-5A36-4412-AC35-0F3F1C324D0D}" dt="2024-09-13T15:26:31.987" v="135" actId="1076"/>
      <pc:docMkLst>
        <pc:docMk/>
      </pc:docMkLst>
      <pc:sldChg chg="modSp mod">
        <pc:chgData name="Mario Ruedas Racines" userId="c80df098-6526-4394-817a-79ac6475d945" providerId="ADAL" clId="{FE43A416-5A36-4412-AC35-0F3F1C324D0D}" dt="2024-09-13T15:25:24.227" v="120" actId="1076"/>
        <pc:sldMkLst>
          <pc:docMk/>
          <pc:sldMk cId="2317641419" sldId="647"/>
        </pc:sldMkLst>
        <pc:picChg chg="mod">
          <ac:chgData name="Mario Ruedas Racines" userId="c80df098-6526-4394-817a-79ac6475d945" providerId="ADAL" clId="{FE43A416-5A36-4412-AC35-0F3F1C324D0D}" dt="2024-09-13T15:25:19.183" v="116" actId="1076"/>
          <ac:picMkLst>
            <pc:docMk/>
            <pc:sldMk cId="2317641419" sldId="647"/>
            <ac:picMk id="3" creationId="{FB97DAFC-523A-BA4A-8656-0478E9415921}"/>
          </ac:picMkLst>
        </pc:picChg>
        <pc:picChg chg="mod">
          <ac:chgData name="Mario Ruedas Racines" userId="c80df098-6526-4394-817a-79ac6475d945" providerId="ADAL" clId="{FE43A416-5A36-4412-AC35-0F3F1C324D0D}" dt="2024-09-13T15:20:39.652" v="111" actId="1076"/>
          <ac:picMkLst>
            <pc:docMk/>
            <pc:sldMk cId="2317641419" sldId="647"/>
            <ac:picMk id="5" creationId="{54C33DE0-6F8C-E178-EB4C-C3B3178002A8}"/>
          </ac:picMkLst>
        </pc:picChg>
        <pc:picChg chg="mod">
          <ac:chgData name="Mario Ruedas Racines" userId="c80df098-6526-4394-817a-79ac6475d945" providerId="ADAL" clId="{FE43A416-5A36-4412-AC35-0F3F1C324D0D}" dt="2024-09-13T15:25:22.656" v="119" actId="1076"/>
          <ac:picMkLst>
            <pc:docMk/>
            <pc:sldMk cId="2317641419" sldId="647"/>
            <ac:picMk id="15" creationId="{63532366-6C09-7C49-76AF-99A8BD1AE940}"/>
          </ac:picMkLst>
        </pc:picChg>
        <pc:picChg chg="mod ord">
          <ac:chgData name="Mario Ruedas Racines" userId="c80df098-6526-4394-817a-79ac6475d945" providerId="ADAL" clId="{FE43A416-5A36-4412-AC35-0F3F1C324D0D}" dt="2024-09-13T15:20:44.724" v="114" actId="1037"/>
          <ac:picMkLst>
            <pc:docMk/>
            <pc:sldMk cId="2317641419" sldId="647"/>
            <ac:picMk id="20" creationId="{E105FCFA-F43C-0B2D-8530-2C3D20B57F3B}"/>
          </ac:picMkLst>
        </pc:picChg>
        <pc:picChg chg="mod">
          <ac:chgData name="Mario Ruedas Racines" userId="c80df098-6526-4394-817a-79ac6475d945" providerId="ADAL" clId="{FE43A416-5A36-4412-AC35-0F3F1C324D0D}" dt="2024-09-13T15:25:24.227" v="120" actId="1076"/>
          <ac:picMkLst>
            <pc:docMk/>
            <pc:sldMk cId="2317641419" sldId="647"/>
            <ac:picMk id="25" creationId="{B94B1BEB-B09B-1BCE-86FB-85D287D167E9}"/>
          </ac:picMkLst>
        </pc:picChg>
      </pc:sldChg>
    </pc:docChg>
  </pc:docChgLst>
  <pc:docChgLst>
    <pc:chgData name="Mario Ruedas Racines" userId="c80df098-6526-4394-817a-79ac6475d945" providerId="ADAL" clId="{2EDD3995-3834-4281-A9EA-01F84B6E40C3}"/>
    <pc:docChg chg="modSld">
      <pc:chgData name="Mario Ruedas Racines" userId="c80df098-6526-4394-817a-79ac6475d945" providerId="ADAL" clId="{2EDD3995-3834-4281-A9EA-01F84B6E40C3}" dt="2024-09-12T16:13:11.776" v="3" actId="14100"/>
      <pc:docMkLst>
        <pc:docMk/>
      </pc:docMkLst>
    </pc:docChg>
  </pc:docChgLst>
  <pc:docChgLst>
    <pc:chgData name="Diana Castaneda" userId="7b44afa0-e4de-462a-9df6-46a80899ffce" providerId="ADAL" clId="{7CFF95EE-B5C2-478B-8FB5-8BE17B53082C}"/>
    <pc:docChg chg="undo custSel delSld modSld">
      <pc:chgData name="Diana Castaneda" userId="7b44afa0-e4de-462a-9df6-46a80899ffce" providerId="ADAL" clId="{7CFF95EE-B5C2-478B-8FB5-8BE17B53082C}" dt="2024-09-03T16:54:37.226" v="443" actId="1076"/>
      <pc:docMkLst>
        <pc:docMk/>
      </pc:docMkLst>
      <pc:sldChg chg="del">
        <pc:chgData name="Diana Castaneda" userId="7b44afa0-e4de-462a-9df6-46a80899ffce" providerId="ADAL" clId="{7CFF95EE-B5C2-478B-8FB5-8BE17B53082C}" dt="2024-09-03T14:13:07.398" v="32" actId="47"/>
        <pc:sldMkLst>
          <pc:docMk/>
          <pc:sldMk cId="1775251408" sldId="813"/>
        </pc:sldMkLst>
      </pc:sldChg>
      <pc:sldChg chg="del">
        <pc:chgData name="Diana Castaneda" userId="7b44afa0-e4de-462a-9df6-46a80899ffce" providerId="ADAL" clId="{7CFF95EE-B5C2-478B-8FB5-8BE17B53082C}" dt="2024-09-03T14:13:08.506" v="33" actId="47"/>
        <pc:sldMkLst>
          <pc:docMk/>
          <pc:sldMk cId="1726318424" sldId="814"/>
        </pc:sldMkLst>
      </pc:sldChg>
    </pc:docChg>
  </pc:docChgLst>
  <pc:docChgLst>
    <pc:chgData name="Mario Ruedas Racines" userId="c80df098-6526-4394-817a-79ac6475d945" providerId="ADAL" clId="{602DA8FD-BEFC-4C33-BAD3-B5FBC146B78D}"/>
    <pc:docChg chg="undo custSel delSld modSld">
      <pc:chgData name="Mario Ruedas Racines" userId="c80df098-6526-4394-817a-79ac6475d945" providerId="ADAL" clId="{602DA8FD-BEFC-4C33-BAD3-B5FBC146B78D}" dt="2024-08-06T15:25:31.180" v="190" actId="1037"/>
      <pc:docMkLst>
        <pc:docMk/>
      </pc:docMkLst>
      <pc:sldChg chg="del">
        <pc:chgData name="Mario Ruedas Racines" userId="c80df098-6526-4394-817a-79ac6475d945" providerId="ADAL" clId="{602DA8FD-BEFC-4C33-BAD3-B5FBC146B78D}" dt="2024-08-06T14:18:20.780" v="3" actId="47"/>
        <pc:sldMkLst>
          <pc:docMk/>
          <pc:sldMk cId="771474165" sldId="803"/>
        </pc:sldMkLst>
      </pc:sldChg>
      <pc:sldChg chg="del">
        <pc:chgData name="Mario Ruedas Racines" userId="c80df098-6526-4394-817a-79ac6475d945" providerId="ADAL" clId="{602DA8FD-BEFC-4C33-BAD3-B5FBC146B78D}" dt="2024-08-06T14:18:20.329" v="2" actId="47"/>
        <pc:sldMkLst>
          <pc:docMk/>
          <pc:sldMk cId="573947048" sldId="804"/>
        </pc:sldMkLst>
      </pc:sldChg>
    </pc:docChg>
  </pc:docChgLst>
  <pc:docChgLst>
    <pc:chgData name="Cielo Diaz" userId="7d7c5770-d55c-41b5-bc20-b6e83749b3ce" providerId="ADAL" clId="{AFD097AF-CBB6-40AF-B800-05BB38880F4B}"/>
    <pc:docChg chg="undo custSel modSld">
      <pc:chgData name="Cielo Diaz" userId="7d7c5770-d55c-41b5-bc20-b6e83749b3ce" providerId="ADAL" clId="{AFD097AF-CBB6-40AF-B800-05BB38880F4B}" dt="2024-08-16T15:57:24.431" v="731" actId="33524"/>
      <pc:docMkLst>
        <pc:docMk/>
      </pc:docMkLst>
    </pc:docChg>
  </pc:docChgLst>
  <pc:docChgLst>
    <pc:chgData name="Diana Castaneda" userId="7b44afa0-e4de-462a-9df6-46a80899ffce" providerId="ADAL" clId="{E3F12E91-A915-43CC-AA2E-E3249C488E49}"/>
    <pc:docChg chg="undo custSel modSld">
      <pc:chgData name="Diana Castaneda" userId="7b44afa0-e4de-462a-9df6-46a80899ffce" providerId="ADAL" clId="{E3F12E91-A915-43CC-AA2E-E3249C488E49}" dt="2024-08-26T16:53:19.087" v="100" actId="20577"/>
      <pc:docMkLst>
        <pc:docMk/>
      </pc:docMkLst>
      <pc:sldChg chg="addSp delSp modSp mod">
        <pc:chgData name="Diana Castaneda" userId="7b44afa0-e4de-462a-9df6-46a80899ffce" providerId="ADAL" clId="{E3F12E91-A915-43CC-AA2E-E3249C488E49}" dt="2024-08-26T16:24:23.467" v="78" actId="21"/>
        <pc:sldMkLst>
          <pc:docMk/>
          <pc:sldMk cId="4238258891" sldId="810"/>
        </pc:sldMkLst>
        <pc:spChg chg="mod">
          <ac:chgData name="Diana Castaneda" userId="7b44afa0-e4de-462a-9df6-46a80899ffce" providerId="ADAL" clId="{E3F12E91-A915-43CC-AA2E-E3249C488E49}" dt="2024-08-26T16:20:46.656" v="69" actId="20577"/>
          <ac:spMkLst>
            <pc:docMk/>
            <pc:sldMk cId="4238258891" sldId="810"/>
            <ac:spMk id="12" creationId="{91EF7512-0526-028E-0228-CF4ACB8BB732}"/>
          </ac:spMkLst>
        </pc:spChg>
        <pc:spChg chg="mod">
          <ac:chgData name="Diana Castaneda" userId="7b44afa0-e4de-462a-9df6-46a80899ffce" providerId="ADAL" clId="{E3F12E91-A915-43CC-AA2E-E3249C488E49}" dt="2024-08-26T16:21:32.630" v="77" actId="20577"/>
          <ac:spMkLst>
            <pc:docMk/>
            <pc:sldMk cId="4238258891" sldId="810"/>
            <ac:spMk id="13" creationId="{04677B1B-B3E5-C686-159B-39D8FA50CB11}"/>
          </ac:spMkLst>
        </pc:spChg>
        <pc:picChg chg="add del mod">
          <ac:chgData name="Diana Castaneda" userId="7b44afa0-e4de-462a-9df6-46a80899ffce" providerId="ADAL" clId="{E3F12E91-A915-43CC-AA2E-E3249C488E49}" dt="2024-08-26T16:24:23.467" v="78" actId="21"/>
          <ac:picMkLst>
            <pc:docMk/>
            <pc:sldMk cId="4238258891" sldId="810"/>
            <ac:picMk id="4" creationId="{04BFDEE1-0CAB-EE46-F858-6443FB8D7199}"/>
          </ac:picMkLst>
        </pc:picChg>
        <pc:picChg chg="del">
          <ac:chgData name="Diana Castaneda" userId="7b44afa0-e4de-462a-9df6-46a80899ffce" providerId="ADAL" clId="{E3F12E91-A915-43CC-AA2E-E3249C488E49}" dt="2024-08-26T16:20:25.148" v="59" actId="478"/>
          <ac:picMkLst>
            <pc:docMk/>
            <pc:sldMk cId="4238258891" sldId="810"/>
            <ac:picMk id="5" creationId="{ABBF4925-E5F5-4338-E161-1A209644FBAE}"/>
          </ac:picMkLst>
        </pc:picChg>
      </pc:sldChg>
    </pc:docChg>
  </pc:docChgLst>
  <pc:docChgLst>
    <pc:chgData name="Mario Ruedas Racines" userId="c80df098-6526-4394-817a-79ac6475d945" providerId="ADAL" clId="{F1D32F97-B18B-441F-84B6-B0A982881F50}"/>
    <pc:docChg chg="undo custSel modSld">
      <pc:chgData name="Mario Ruedas Racines" userId="c80df098-6526-4394-817a-79ac6475d945" providerId="ADAL" clId="{F1D32F97-B18B-441F-84B6-B0A982881F50}" dt="2024-09-11T15:50:36.491" v="215" actId="1076"/>
      <pc:docMkLst>
        <pc:docMk/>
      </pc:docMkLst>
    </pc:docChg>
  </pc:docChgLst>
  <pc:docChgLst>
    <pc:chgData name="Cielo Diaz" userId="7d7c5770-d55c-41b5-bc20-b6e83749b3ce" providerId="ADAL" clId="{8B0C3D82-1602-4911-9237-4D9EC0E7CEAC}"/>
    <pc:docChg chg="custSel modSld">
      <pc:chgData name="Cielo Diaz" userId="7d7c5770-d55c-41b5-bc20-b6e83749b3ce" providerId="ADAL" clId="{8B0C3D82-1602-4911-9237-4D9EC0E7CEAC}" dt="2024-08-29T19:03:52.395" v="195"/>
      <pc:docMkLst>
        <pc:docMk/>
      </pc:docMkLst>
    </pc:docChg>
  </pc:docChgLst>
  <pc:docChgLst>
    <pc:chgData name="Rafael Elias Mundaray Mago" userId="5544e1fb-a5fb-4638-9af6-724958484da4" providerId="ADAL" clId="{B2108ED6-989B-404D-AE3E-F3084B8EC6E8}"/>
    <pc:docChg chg="modSld">
      <pc:chgData name="Rafael Elias Mundaray Mago" userId="5544e1fb-a5fb-4638-9af6-724958484da4" providerId="ADAL" clId="{B2108ED6-989B-404D-AE3E-F3084B8EC6E8}" dt="2024-08-30T15:46:11.807" v="23" actId="6549"/>
      <pc:docMkLst>
        <pc:docMk/>
      </pc:docMkLst>
    </pc:docChg>
  </pc:docChgLst>
  <pc:docChgLst>
    <pc:chgData name="Diana Castaneda" userId="7b44afa0-e4de-462a-9df6-46a80899ffce" providerId="ADAL" clId="{2C0544C9-2FFB-4D5F-B565-4CC5F71262EB}"/>
    <pc:docChg chg="undo custSel modSld">
      <pc:chgData name="Diana Castaneda" userId="7b44afa0-e4de-462a-9df6-46a80899ffce" providerId="ADAL" clId="{2C0544C9-2FFB-4D5F-B565-4CC5F71262EB}" dt="2024-09-12T16:38:16.826" v="859" actId="20577"/>
      <pc:docMkLst>
        <pc:docMk/>
      </pc:docMkLst>
      <pc:sldChg chg="addSp delSp modSp mod">
        <pc:chgData name="Diana Castaneda" userId="7b44afa0-e4de-462a-9df6-46a80899ffce" providerId="ADAL" clId="{2C0544C9-2FFB-4D5F-B565-4CC5F71262EB}" dt="2024-09-12T16:38:16.826" v="859" actId="20577"/>
        <pc:sldMkLst>
          <pc:docMk/>
          <pc:sldMk cId="3629066233" sldId="814"/>
        </pc:sldMkLst>
        <pc:spChg chg="mod">
          <ac:chgData name="Diana Castaneda" userId="7b44afa0-e4de-462a-9df6-46a80899ffce" providerId="ADAL" clId="{2C0544C9-2FFB-4D5F-B565-4CC5F71262EB}" dt="2024-09-12T16:38:16.826" v="859" actId="20577"/>
          <ac:spMkLst>
            <pc:docMk/>
            <pc:sldMk cId="3629066233" sldId="814"/>
            <ac:spMk id="3" creationId="{FA55110A-9A1B-306C-6BF0-2DD4B1B6F3CD}"/>
          </ac:spMkLst>
        </pc:spChg>
        <pc:spChg chg="mod">
          <ac:chgData name="Diana Castaneda" userId="7b44afa0-e4de-462a-9df6-46a80899ffce" providerId="ADAL" clId="{2C0544C9-2FFB-4D5F-B565-4CC5F71262EB}" dt="2024-09-12T13:49:27.310" v="6" actId="20577"/>
          <ac:spMkLst>
            <pc:docMk/>
            <pc:sldMk cId="3629066233" sldId="814"/>
            <ac:spMk id="12" creationId="{91EF7512-0526-028E-0228-CF4ACB8BB732}"/>
          </ac:spMkLst>
        </pc:spChg>
        <pc:spChg chg="mod">
          <ac:chgData name="Diana Castaneda" userId="7b44afa0-e4de-462a-9df6-46a80899ffce" providerId="ADAL" clId="{2C0544C9-2FFB-4D5F-B565-4CC5F71262EB}" dt="2024-09-12T13:49:30.171" v="8" actId="20577"/>
          <ac:spMkLst>
            <pc:docMk/>
            <pc:sldMk cId="3629066233" sldId="814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2C0544C9-2FFB-4D5F-B565-4CC5F71262EB}" dt="2024-09-12T16:15:10.396" v="652" actId="1076"/>
          <ac:graphicFrameMkLst>
            <pc:docMk/>
            <pc:sldMk cId="3629066233" sldId="814"/>
            <ac:graphicFrameMk id="2" creationId="{83F4BF1B-23B1-46D9-BBDF-A02BED2E4897}"/>
          </ac:graphicFrameMkLst>
        </pc:graphicFrameChg>
        <pc:graphicFrameChg chg="del">
          <ac:chgData name="Diana Castaneda" userId="7b44afa0-e4de-462a-9df6-46a80899ffce" providerId="ADAL" clId="{2C0544C9-2FFB-4D5F-B565-4CC5F71262EB}" dt="2024-09-12T13:49:36.040" v="9" actId="478"/>
          <ac:graphicFrameMkLst>
            <pc:docMk/>
            <pc:sldMk cId="3629066233" sldId="814"/>
            <ac:graphicFrameMk id="4" creationId="{1671D353-404B-4174-A4AF-8787B99EEAE5}"/>
          </ac:graphicFrameMkLst>
        </pc:graphicFrameChg>
        <pc:picChg chg="add mod">
          <ac:chgData name="Diana Castaneda" userId="7b44afa0-e4de-462a-9df6-46a80899ffce" providerId="ADAL" clId="{2C0544C9-2FFB-4D5F-B565-4CC5F71262EB}" dt="2024-09-12T16:30:34.947" v="657" actId="1076"/>
          <ac:picMkLst>
            <pc:docMk/>
            <pc:sldMk cId="3629066233" sldId="814"/>
            <ac:picMk id="6" creationId="{13EEC195-5885-71AF-9537-34C3E6E29B52}"/>
          </ac:picMkLst>
        </pc:picChg>
        <pc:picChg chg="del">
          <ac:chgData name="Diana Castaneda" userId="7b44afa0-e4de-462a-9df6-46a80899ffce" providerId="ADAL" clId="{2C0544C9-2FFB-4D5F-B565-4CC5F71262EB}" dt="2024-09-12T13:49:16.239" v="2" actId="478"/>
          <ac:picMkLst>
            <pc:docMk/>
            <pc:sldMk cId="3629066233" sldId="814"/>
            <ac:picMk id="7" creationId="{7EC8CC3D-2670-FDC4-F2C2-C03AF684738A}"/>
          </ac:picMkLst>
        </pc:picChg>
      </pc:sldChg>
    </pc:docChg>
  </pc:docChgLst>
  <pc:docChgLst>
    <pc:chgData name="Mario Ruedas Racines" userId="c80df098-6526-4394-817a-79ac6475d945" providerId="ADAL" clId="{5A61246C-6625-470B-8939-8B0425B8DD6C}"/>
    <pc:docChg chg="undo redo custSel modSld">
      <pc:chgData name="Mario Ruedas Racines" userId="c80df098-6526-4394-817a-79ac6475d945" providerId="ADAL" clId="{5A61246C-6625-470B-8939-8B0425B8DD6C}" dt="2024-08-07T16:11:22.806" v="202" actId="1076"/>
      <pc:docMkLst>
        <pc:docMk/>
      </pc:docMkLst>
    </pc:docChg>
  </pc:docChgLst>
  <pc:docChgLst>
    <pc:chgData name="Mario Ruedas Racines" userId="c80df098-6526-4394-817a-79ac6475d945" providerId="ADAL" clId="{73CBBDEE-CE6E-43D4-AAEE-490AC2BE3E59}"/>
    <pc:docChg chg="undo custSel modSld">
      <pc:chgData name="Mario Ruedas Racines" userId="c80df098-6526-4394-817a-79ac6475d945" providerId="ADAL" clId="{73CBBDEE-CE6E-43D4-AAEE-490AC2BE3E59}" dt="2024-07-23T16:00:33.601" v="428" actId="478"/>
      <pc:docMkLst>
        <pc:docMk/>
      </pc:docMkLst>
    </pc:docChg>
  </pc:docChgLst>
  <pc:docChgLst>
    <pc:chgData name="Diana Castaneda" userId="7b44afa0-e4de-462a-9df6-46a80899ffce" providerId="ADAL" clId="{456D23E6-4F8E-4EB7-979F-E07CFC0BB548}"/>
    <pc:docChg chg="undo custSel modSld">
      <pc:chgData name="Diana Castaneda" userId="7b44afa0-e4de-462a-9df6-46a80899ffce" providerId="ADAL" clId="{456D23E6-4F8E-4EB7-979F-E07CFC0BB548}" dt="2024-07-26T16:30:33.391" v="173" actId="20577"/>
      <pc:docMkLst>
        <pc:docMk/>
      </pc:docMkLst>
      <pc:sldChg chg="addSp delSp modSp mod">
        <pc:chgData name="Diana Castaneda" userId="7b44afa0-e4de-462a-9df6-46a80899ffce" providerId="ADAL" clId="{456D23E6-4F8E-4EB7-979F-E07CFC0BB548}" dt="2024-07-26T16:19:16.004" v="147" actId="1076"/>
        <pc:sldMkLst>
          <pc:docMk/>
          <pc:sldMk cId="2199942912" sldId="801"/>
        </pc:sldMkLst>
        <pc:spChg chg="mod">
          <ac:chgData name="Diana Castaneda" userId="7b44afa0-e4de-462a-9df6-46a80899ffce" providerId="ADAL" clId="{456D23E6-4F8E-4EB7-979F-E07CFC0BB548}" dt="2024-07-26T14:52:47.226" v="36" actId="20577"/>
          <ac:spMkLst>
            <pc:docMk/>
            <pc:sldMk cId="2199942912" sldId="801"/>
            <ac:spMk id="3" creationId="{FA55110A-9A1B-306C-6BF0-2DD4B1B6F3CD}"/>
          </ac:spMkLst>
        </pc:spChg>
        <pc:spChg chg="mod">
          <ac:chgData name="Diana Castaneda" userId="7b44afa0-e4de-462a-9df6-46a80899ffce" providerId="ADAL" clId="{456D23E6-4F8E-4EB7-979F-E07CFC0BB548}" dt="2024-07-26T14:06:13.782" v="5" actId="20577"/>
          <ac:spMkLst>
            <pc:docMk/>
            <pc:sldMk cId="2199942912" sldId="801"/>
            <ac:spMk id="12" creationId="{91EF7512-0526-028E-0228-CF4ACB8BB732}"/>
          </ac:spMkLst>
        </pc:spChg>
        <pc:spChg chg="mod">
          <ac:chgData name="Diana Castaneda" userId="7b44afa0-e4de-462a-9df6-46a80899ffce" providerId="ADAL" clId="{456D23E6-4F8E-4EB7-979F-E07CFC0BB548}" dt="2024-07-26T14:06:05.044" v="1" actId="20577"/>
          <ac:spMkLst>
            <pc:docMk/>
            <pc:sldMk cId="2199942912" sldId="801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456D23E6-4F8E-4EB7-979F-E07CFC0BB548}" dt="2024-07-26T14:38:17.486" v="10" actId="1076"/>
          <ac:graphicFrameMkLst>
            <pc:docMk/>
            <pc:sldMk cId="2199942912" sldId="801"/>
            <ac:graphicFrameMk id="2" creationId="{23715B3D-6F47-44CB-9D85-9E3CF4E5A239}"/>
          </ac:graphicFrameMkLst>
        </pc:graphicFrameChg>
        <pc:graphicFrameChg chg="del">
          <ac:chgData name="Diana Castaneda" userId="7b44afa0-e4de-462a-9df6-46a80899ffce" providerId="ADAL" clId="{456D23E6-4F8E-4EB7-979F-E07CFC0BB548}" dt="2024-07-26T14:38:05.249" v="6" actId="478"/>
          <ac:graphicFrameMkLst>
            <pc:docMk/>
            <pc:sldMk cId="2199942912" sldId="801"/>
            <ac:graphicFrameMk id="11" creationId="{EA304C39-73C1-4718-A081-0752F092AE69}"/>
          </ac:graphicFrameMkLst>
        </pc:graphicFrameChg>
        <pc:picChg chg="add mod">
          <ac:chgData name="Diana Castaneda" userId="7b44afa0-e4de-462a-9df6-46a80899ffce" providerId="ADAL" clId="{456D23E6-4F8E-4EB7-979F-E07CFC0BB548}" dt="2024-07-26T16:19:16.004" v="147" actId="1076"/>
          <ac:picMkLst>
            <pc:docMk/>
            <pc:sldMk cId="2199942912" sldId="801"/>
            <ac:picMk id="5" creationId="{3177D2F4-2D52-343C-19A2-DE9EFD9BC57F}"/>
          </ac:picMkLst>
        </pc:picChg>
        <pc:picChg chg="del">
          <ac:chgData name="Diana Castaneda" userId="7b44afa0-e4de-462a-9df6-46a80899ffce" providerId="ADAL" clId="{456D23E6-4F8E-4EB7-979F-E07CFC0BB548}" dt="2024-07-26T14:38:18.599" v="11" actId="478"/>
          <ac:picMkLst>
            <pc:docMk/>
            <pc:sldMk cId="2199942912" sldId="801"/>
            <ac:picMk id="10" creationId="{6AA48176-086D-B03E-3484-88FCDB5FB52F}"/>
          </ac:picMkLst>
        </pc:picChg>
      </pc:sldChg>
    </pc:docChg>
  </pc:docChgLst>
  <pc:docChgLst>
    <pc:chgData name="Cielo Diaz" userId="7d7c5770-d55c-41b5-bc20-b6e83749b3ce" providerId="ADAL" clId="{3990DD9D-A6B6-4F0F-9F84-10FCB8AF2FA9}"/>
    <pc:docChg chg="custSel modSld">
      <pc:chgData name="Cielo Diaz" userId="7d7c5770-d55c-41b5-bc20-b6e83749b3ce" providerId="ADAL" clId="{3990DD9D-A6B6-4F0F-9F84-10FCB8AF2FA9}" dt="2024-09-10T19:55:31.400" v="29" actId="1076"/>
      <pc:docMkLst>
        <pc:docMk/>
      </pc:docMkLst>
    </pc:docChg>
  </pc:docChgLst>
  <pc:docChgLst>
    <pc:chgData name="Diana Castaneda" userId="7b44afa0-e4de-462a-9df6-46a80899ffce" providerId="ADAL" clId="{20EACCEB-3128-43ED-B4C4-EF1A3AB063C1}"/>
    <pc:docChg chg="custSel modSld">
      <pc:chgData name="Diana Castaneda" userId="7b44afa0-e4de-462a-9df6-46a80899ffce" providerId="ADAL" clId="{20EACCEB-3128-43ED-B4C4-EF1A3AB063C1}" dt="2024-08-14T16:29:27.748" v="483" actId="1076"/>
      <pc:docMkLst>
        <pc:docMk/>
      </pc:docMkLst>
      <pc:sldChg chg="addSp delSp modSp mod">
        <pc:chgData name="Diana Castaneda" userId="7b44afa0-e4de-462a-9df6-46a80899ffce" providerId="ADAL" clId="{20EACCEB-3128-43ED-B4C4-EF1A3AB063C1}" dt="2024-08-14T16:29:27.748" v="483" actId="1076"/>
        <pc:sldMkLst>
          <pc:docMk/>
          <pc:sldMk cId="2243068613" sldId="807"/>
        </pc:sldMkLst>
        <pc:spChg chg="mod">
          <ac:chgData name="Diana Castaneda" userId="7b44afa0-e4de-462a-9df6-46a80899ffce" providerId="ADAL" clId="{20EACCEB-3128-43ED-B4C4-EF1A3AB063C1}" dt="2024-08-14T14:38:24.813" v="434" actId="20577"/>
          <ac:spMkLst>
            <pc:docMk/>
            <pc:sldMk cId="2243068613" sldId="807"/>
            <ac:spMk id="3" creationId="{FA55110A-9A1B-306C-6BF0-2DD4B1B6F3CD}"/>
          </ac:spMkLst>
        </pc:spChg>
        <pc:spChg chg="mod">
          <ac:chgData name="Diana Castaneda" userId="7b44afa0-e4de-462a-9df6-46a80899ffce" providerId="ADAL" clId="{20EACCEB-3128-43ED-B4C4-EF1A3AB063C1}" dt="2024-08-14T14:10:10.692" v="5" actId="20577"/>
          <ac:spMkLst>
            <pc:docMk/>
            <pc:sldMk cId="2243068613" sldId="807"/>
            <ac:spMk id="12" creationId="{91EF7512-0526-028E-0228-CF4ACB8BB732}"/>
          </ac:spMkLst>
        </pc:spChg>
        <pc:spChg chg="mod">
          <ac:chgData name="Diana Castaneda" userId="7b44afa0-e4de-462a-9df6-46a80899ffce" providerId="ADAL" clId="{20EACCEB-3128-43ED-B4C4-EF1A3AB063C1}" dt="2024-08-14T14:10:13.887" v="7" actId="20577"/>
          <ac:spMkLst>
            <pc:docMk/>
            <pc:sldMk cId="2243068613" sldId="807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20EACCEB-3128-43ED-B4C4-EF1A3AB063C1}" dt="2024-08-14T16:14:19.127" v="477" actId="1076"/>
          <ac:graphicFrameMkLst>
            <pc:docMk/>
            <pc:sldMk cId="2243068613" sldId="807"/>
            <ac:graphicFrameMk id="2" creationId="{449D9043-DE25-4CDF-A3AA-FCC9BBA1350D}"/>
          </ac:graphicFrameMkLst>
        </pc:graphicFrameChg>
        <pc:graphicFrameChg chg="del">
          <ac:chgData name="Diana Castaneda" userId="7b44afa0-e4de-462a-9df6-46a80899ffce" providerId="ADAL" clId="{20EACCEB-3128-43ED-B4C4-EF1A3AB063C1}" dt="2024-08-14T14:10:03.926" v="1" actId="478"/>
          <ac:graphicFrameMkLst>
            <pc:docMk/>
            <pc:sldMk cId="2243068613" sldId="807"/>
            <ac:graphicFrameMk id="4" creationId="{BDE918CD-97CD-4888-B5E4-ECBF7DF93B7E}"/>
          </ac:graphicFrameMkLst>
        </pc:graphicFrameChg>
        <pc:picChg chg="add mod">
          <ac:chgData name="Diana Castaneda" userId="7b44afa0-e4de-462a-9df6-46a80899ffce" providerId="ADAL" clId="{20EACCEB-3128-43ED-B4C4-EF1A3AB063C1}" dt="2024-08-14T16:29:27.748" v="483" actId="1076"/>
          <ac:picMkLst>
            <pc:docMk/>
            <pc:sldMk cId="2243068613" sldId="807"/>
            <ac:picMk id="5" creationId="{E560AC37-7052-9EBC-BF85-EBBC2EF6D877}"/>
          </ac:picMkLst>
        </pc:picChg>
        <pc:picChg chg="del">
          <ac:chgData name="Diana Castaneda" userId="7b44afa0-e4de-462a-9df6-46a80899ffce" providerId="ADAL" clId="{20EACCEB-3128-43ED-B4C4-EF1A3AB063C1}" dt="2024-08-14T14:10:01.883" v="0" actId="478"/>
          <ac:picMkLst>
            <pc:docMk/>
            <pc:sldMk cId="2243068613" sldId="807"/>
            <ac:picMk id="7" creationId="{27ABA9E4-3C5C-FF02-C99F-8EA45C91F324}"/>
          </ac:picMkLst>
        </pc:picChg>
      </pc:sldChg>
    </pc:docChg>
  </pc:docChgLst>
  <pc:docChgLst>
    <pc:chgData name="Diana Castaneda" userId="7b44afa0-e4de-462a-9df6-46a80899ffce" providerId="ADAL" clId="{2B19411C-D025-4C82-923C-99A5FF3E163D}"/>
    <pc:docChg chg="undo custSel modSld">
      <pc:chgData name="Diana Castaneda" userId="7b44afa0-e4de-462a-9df6-46a80899ffce" providerId="ADAL" clId="{2B19411C-D025-4C82-923C-99A5FF3E163D}" dt="2024-08-01T17:10:47.335" v="555" actId="27918"/>
      <pc:docMkLst>
        <pc:docMk/>
      </pc:docMkLst>
      <pc:sldChg chg="addSp delSp modSp mod">
        <pc:chgData name="Diana Castaneda" userId="7b44afa0-e4de-462a-9df6-46a80899ffce" providerId="ADAL" clId="{2B19411C-D025-4C82-923C-99A5FF3E163D}" dt="2024-08-01T17:10:47.335" v="555" actId="27918"/>
        <pc:sldMkLst>
          <pc:docMk/>
          <pc:sldMk cId="306509687" sldId="803"/>
        </pc:sldMkLst>
        <pc:spChg chg="mod">
          <ac:chgData name="Diana Castaneda" userId="7b44afa0-e4de-462a-9df6-46a80899ffce" providerId="ADAL" clId="{2B19411C-D025-4C82-923C-99A5FF3E163D}" dt="2024-08-01T14:27:50.974" v="114" actId="20577"/>
          <ac:spMkLst>
            <pc:docMk/>
            <pc:sldMk cId="306509687" sldId="803"/>
            <ac:spMk id="3" creationId="{FA55110A-9A1B-306C-6BF0-2DD4B1B6F3CD}"/>
          </ac:spMkLst>
        </pc:spChg>
        <pc:spChg chg="mod">
          <ac:chgData name="Diana Castaneda" userId="7b44afa0-e4de-462a-9df6-46a80899ffce" providerId="ADAL" clId="{2B19411C-D025-4C82-923C-99A5FF3E163D}" dt="2024-08-01T14:04:55.804" v="12" actId="20577"/>
          <ac:spMkLst>
            <pc:docMk/>
            <pc:sldMk cId="306509687" sldId="803"/>
            <ac:spMk id="12" creationId="{91EF7512-0526-028E-0228-CF4ACB8BB732}"/>
          </ac:spMkLst>
        </pc:spChg>
        <pc:spChg chg="mod">
          <ac:chgData name="Diana Castaneda" userId="7b44afa0-e4de-462a-9df6-46a80899ffce" providerId="ADAL" clId="{2B19411C-D025-4C82-923C-99A5FF3E163D}" dt="2024-08-01T14:05:03.871" v="16" actId="6549"/>
          <ac:spMkLst>
            <pc:docMk/>
            <pc:sldMk cId="306509687" sldId="803"/>
            <ac:spMk id="13" creationId="{04677B1B-B3E5-C686-159B-39D8FA50CB11}"/>
          </ac:spMkLst>
        </pc:spChg>
        <pc:graphicFrameChg chg="add del mod">
          <ac:chgData name="Diana Castaneda" userId="7b44afa0-e4de-462a-9df6-46a80899ffce" providerId="ADAL" clId="{2B19411C-D025-4C82-923C-99A5FF3E163D}" dt="2024-08-01T17:08:07.846" v="544" actId="478"/>
          <ac:graphicFrameMkLst>
            <pc:docMk/>
            <pc:sldMk cId="306509687" sldId="803"/>
            <ac:graphicFrameMk id="2" creationId="{838E509A-1920-400C-8B80-6C2C79FDF8F7}"/>
          </ac:graphicFrameMkLst>
        </pc:graphicFrameChg>
        <pc:graphicFrameChg chg="del">
          <ac:chgData name="Diana Castaneda" userId="7b44afa0-e4de-462a-9df6-46a80899ffce" providerId="ADAL" clId="{2B19411C-D025-4C82-923C-99A5FF3E163D}" dt="2024-08-01T14:20:29.765" v="19" actId="478"/>
          <ac:graphicFrameMkLst>
            <pc:docMk/>
            <pc:sldMk cId="306509687" sldId="803"/>
            <ac:graphicFrameMk id="4" creationId="{D7FDF5B9-91C8-4BFD-B834-BF45D1B8BDFD}"/>
          </ac:graphicFrameMkLst>
        </pc:graphicFrameChg>
        <pc:graphicFrameChg chg="add mod">
          <ac:chgData name="Diana Castaneda" userId="7b44afa0-e4de-462a-9df6-46a80899ffce" providerId="ADAL" clId="{2B19411C-D025-4C82-923C-99A5FF3E163D}" dt="2024-08-01T17:08:21.734" v="546" actId="1076"/>
          <ac:graphicFrameMkLst>
            <pc:docMk/>
            <pc:sldMk cId="306509687" sldId="803"/>
            <ac:graphicFrameMk id="8" creationId="{838E509A-1920-400C-8B80-6C2C79FDF8F7}"/>
          </ac:graphicFrameMkLst>
        </pc:graphicFrameChg>
        <pc:picChg chg="add mod">
          <ac:chgData name="Diana Castaneda" userId="7b44afa0-e4de-462a-9df6-46a80899ffce" providerId="ADAL" clId="{2B19411C-D025-4C82-923C-99A5FF3E163D}" dt="2024-08-01T16:48:17.484" v="541" actId="1076"/>
          <ac:picMkLst>
            <pc:docMk/>
            <pc:sldMk cId="306509687" sldId="803"/>
            <ac:picMk id="6" creationId="{917C8889-D947-E6F9-966B-4247A5E8CD1B}"/>
          </ac:picMkLst>
        </pc:picChg>
        <pc:picChg chg="del">
          <ac:chgData name="Diana Castaneda" userId="7b44afa0-e4de-462a-9df6-46a80899ffce" providerId="ADAL" clId="{2B19411C-D025-4C82-923C-99A5FF3E163D}" dt="2024-08-01T14:04:44.830" v="4" actId="478"/>
          <ac:picMkLst>
            <pc:docMk/>
            <pc:sldMk cId="306509687" sldId="803"/>
            <ac:picMk id="7" creationId="{E00390AB-E085-892B-F90B-507205F318F6}"/>
          </ac:picMkLst>
        </pc:picChg>
      </pc:sldChg>
    </pc:docChg>
  </pc:docChgLst>
  <pc:docChgLst>
    <pc:chgData name="Cielo Diaz" userId="7d7c5770-d55c-41b5-bc20-b6e83749b3ce" providerId="ADAL" clId="{1D6463CC-4A17-4522-906D-37FAAA023D49}"/>
    <pc:docChg chg="custSel modSld">
      <pc:chgData name="Cielo Diaz" userId="7d7c5770-d55c-41b5-bc20-b6e83749b3ce" providerId="ADAL" clId="{1D6463CC-4A17-4522-906D-37FAAA023D49}" dt="2024-08-30T16:34:52.216" v="712" actId="1076"/>
      <pc:docMkLst>
        <pc:docMk/>
      </pc:docMkLst>
    </pc:docChg>
  </pc:docChgLst>
  <pc:docChgLst>
    <pc:chgData name="Diana Castaneda" userId="7b44afa0-e4de-462a-9df6-46a80899ffce" providerId="ADAL" clId="{37A42914-274C-4C8B-85DD-37ECF693B176}"/>
    <pc:docChg chg="custSel modSld">
      <pc:chgData name="Diana Castaneda" userId="7b44afa0-e4de-462a-9df6-46a80899ffce" providerId="ADAL" clId="{37A42914-274C-4C8B-85DD-37ECF693B176}" dt="2024-09-11T19:07:49.883" v="134" actId="1076"/>
      <pc:docMkLst>
        <pc:docMk/>
      </pc:docMkLst>
      <pc:sldChg chg="addSp delSp modSp mod">
        <pc:chgData name="Diana Castaneda" userId="7b44afa0-e4de-462a-9df6-46a80899ffce" providerId="ADAL" clId="{37A42914-274C-4C8B-85DD-37ECF693B176}" dt="2024-09-11T19:07:49.883" v="134" actId="1076"/>
        <pc:sldMkLst>
          <pc:docMk/>
          <pc:sldMk cId="3629066233" sldId="814"/>
        </pc:sldMkLst>
        <pc:spChg chg="mod">
          <ac:chgData name="Diana Castaneda" userId="7b44afa0-e4de-462a-9df6-46a80899ffce" providerId="ADAL" clId="{37A42914-274C-4C8B-85DD-37ECF693B176}" dt="2024-09-11T16:00:03.249" v="118" actId="20577"/>
          <ac:spMkLst>
            <pc:docMk/>
            <pc:sldMk cId="3629066233" sldId="814"/>
            <ac:spMk id="3" creationId="{FA55110A-9A1B-306C-6BF0-2DD4B1B6F3CD}"/>
          </ac:spMkLst>
        </pc:spChg>
        <pc:spChg chg="mod">
          <ac:chgData name="Diana Castaneda" userId="7b44afa0-e4de-462a-9df6-46a80899ffce" providerId="ADAL" clId="{37A42914-274C-4C8B-85DD-37ECF693B176}" dt="2024-09-11T15:36:36.382" v="8" actId="20577"/>
          <ac:spMkLst>
            <pc:docMk/>
            <pc:sldMk cId="3629066233" sldId="814"/>
            <ac:spMk id="12" creationId="{91EF7512-0526-028E-0228-CF4ACB8BB732}"/>
          </ac:spMkLst>
        </pc:spChg>
        <pc:spChg chg="mod">
          <ac:chgData name="Diana Castaneda" userId="7b44afa0-e4de-462a-9df6-46a80899ffce" providerId="ADAL" clId="{37A42914-274C-4C8B-85DD-37ECF693B176}" dt="2024-09-11T15:36:41.967" v="12" actId="20577"/>
          <ac:spMkLst>
            <pc:docMk/>
            <pc:sldMk cId="3629066233" sldId="814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37A42914-274C-4C8B-85DD-37ECF693B176}" dt="2024-09-11T15:36:46.138" v="13" actId="478"/>
          <ac:graphicFrameMkLst>
            <pc:docMk/>
            <pc:sldMk cId="3629066233" sldId="814"/>
            <ac:graphicFrameMk id="2" creationId="{559412DA-8B7C-48D0-A7BA-AB9DDB956C9E}"/>
          </ac:graphicFrameMkLst>
        </pc:graphicFrameChg>
        <pc:graphicFrameChg chg="add mod">
          <ac:chgData name="Diana Castaneda" userId="7b44afa0-e4de-462a-9df6-46a80899ffce" providerId="ADAL" clId="{37A42914-274C-4C8B-85DD-37ECF693B176}" dt="2024-09-11T16:20:07.707" v="127" actId="1076"/>
          <ac:graphicFrameMkLst>
            <pc:docMk/>
            <pc:sldMk cId="3629066233" sldId="814"/>
            <ac:graphicFrameMk id="4" creationId="{1671D353-404B-4174-A4AF-8787B99EEAE5}"/>
          </ac:graphicFrameMkLst>
        </pc:graphicFrameChg>
        <pc:picChg chg="del">
          <ac:chgData name="Diana Castaneda" userId="7b44afa0-e4de-462a-9df6-46a80899ffce" providerId="ADAL" clId="{37A42914-274C-4C8B-85DD-37ECF693B176}" dt="2024-09-11T15:36:30.320" v="2" actId="478"/>
          <ac:picMkLst>
            <pc:docMk/>
            <pc:sldMk cId="3629066233" sldId="814"/>
            <ac:picMk id="6" creationId="{3227540C-7D59-4253-E625-83FF0763E1D9}"/>
          </ac:picMkLst>
        </pc:picChg>
        <pc:picChg chg="add mod">
          <ac:chgData name="Diana Castaneda" userId="7b44afa0-e4de-462a-9df6-46a80899ffce" providerId="ADAL" clId="{37A42914-274C-4C8B-85DD-37ECF693B176}" dt="2024-09-11T19:07:49.883" v="134" actId="1076"/>
          <ac:picMkLst>
            <pc:docMk/>
            <pc:sldMk cId="3629066233" sldId="814"/>
            <ac:picMk id="7" creationId="{7EC8CC3D-2670-FDC4-F2C2-C03AF684738A}"/>
          </ac:picMkLst>
        </pc:picChg>
      </pc:sldChg>
    </pc:docChg>
  </pc:docChgLst>
  <pc:docChgLst>
    <pc:chgData name="Diana Castaneda" userId="7b44afa0-e4de-462a-9df6-46a80899ffce" providerId="ADAL" clId="{3A0EF4AA-FB92-442E-9849-DEECDE3B3846}"/>
    <pc:docChg chg="undo custSel modSld">
      <pc:chgData name="Diana Castaneda" userId="7b44afa0-e4de-462a-9df6-46a80899ffce" providerId="ADAL" clId="{3A0EF4AA-FB92-442E-9849-DEECDE3B3846}" dt="2024-08-07T16:30:57.059" v="306"/>
      <pc:docMkLst>
        <pc:docMk/>
      </pc:docMkLst>
      <pc:sldChg chg="addSp delSp modSp mod">
        <pc:chgData name="Diana Castaneda" userId="7b44afa0-e4de-462a-9df6-46a80899ffce" providerId="ADAL" clId="{3A0EF4AA-FB92-442E-9849-DEECDE3B3846}" dt="2024-08-07T16:30:57.059" v="306"/>
        <pc:sldMkLst>
          <pc:docMk/>
          <pc:sldMk cId="3593075261" sldId="805"/>
        </pc:sldMkLst>
        <pc:spChg chg="mod">
          <ac:chgData name="Diana Castaneda" userId="7b44afa0-e4de-462a-9df6-46a80899ffce" providerId="ADAL" clId="{3A0EF4AA-FB92-442E-9849-DEECDE3B3846}" dt="2024-08-07T15:26:40.367" v="252" actId="13926"/>
          <ac:spMkLst>
            <pc:docMk/>
            <pc:sldMk cId="3593075261" sldId="805"/>
            <ac:spMk id="3" creationId="{FA55110A-9A1B-306C-6BF0-2DD4B1B6F3CD}"/>
          </ac:spMkLst>
        </pc:spChg>
        <pc:spChg chg="mod">
          <ac:chgData name="Diana Castaneda" userId="7b44afa0-e4de-462a-9df6-46a80899ffce" providerId="ADAL" clId="{3A0EF4AA-FB92-442E-9849-DEECDE3B3846}" dt="2024-08-07T13:42:55.138" v="15" actId="20577"/>
          <ac:spMkLst>
            <pc:docMk/>
            <pc:sldMk cId="3593075261" sldId="805"/>
            <ac:spMk id="12" creationId="{91EF7512-0526-028E-0228-CF4ACB8BB732}"/>
          </ac:spMkLst>
        </pc:spChg>
        <pc:spChg chg="mod">
          <ac:chgData name="Diana Castaneda" userId="7b44afa0-e4de-462a-9df6-46a80899ffce" providerId="ADAL" clId="{3A0EF4AA-FB92-442E-9849-DEECDE3B3846}" dt="2024-08-07T13:42:43.741" v="10" actId="20577"/>
          <ac:spMkLst>
            <pc:docMk/>
            <pc:sldMk cId="3593075261" sldId="805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3A0EF4AA-FB92-442E-9849-DEECDE3B3846}" dt="2024-08-07T13:42:39.828" v="8" actId="478"/>
          <ac:graphicFrameMkLst>
            <pc:docMk/>
            <pc:sldMk cId="3593075261" sldId="805"/>
            <ac:graphicFrameMk id="6" creationId="{607A0739-0B29-4E1F-9D94-5845397DABBE}"/>
          </ac:graphicFrameMkLst>
        </pc:graphicFrameChg>
        <pc:graphicFrameChg chg="add mod">
          <ac:chgData name="Diana Castaneda" userId="7b44afa0-e4de-462a-9df6-46a80899ffce" providerId="ADAL" clId="{3A0EF4AA-FB92-442E-9849-DEECDE3B3846}" dt="2024-08-07T16:30:57.059" v="306"/>
          <ac:graphicFrameMkLst>
            <pc:docMk/>
            <pc:sldMk cId="3593075261" sldId="805"/>
            <ac:graphicFrameMk id="7" creationId="{1C7B2A66-0D95-46F6-BE9E-74FC5DC5096A}"/>
          </ac:graphicFrameMkLst>
        </pc:graphicFrameChg>
        <pc:picChg chg="add mod">
          <ac:chgData name="Diana Castaneda" userId="7b44afa0-e4de-462a-9df6-46a80899ffce" providerId="ADAL" clId="{3A0EF4AA-FB92-442E-9849-DEECDE3B3846}" dt="2024-08-07T16:24:46.677" v="301" actId="1076"/>
          <ac:picMkLst>
            <pc:docMk/>
            <pc:sldMk cId="3593075261" sldId="805"/>
            <ac:picMk id="4" creationId="{E34BD66E-38A8-0D91-08ED-C0E71128079D}"/>
          </ac:picMkLst>
        </pc:picChg>
        <pc:picChg chg="del">
          <ac:chgData name="Diana Castaneda" userId="7b44afa0-e4de-462a-9df6-46a80899ffce" providerId="ADAL" clId="{3A0EF4AA-FB92-442E-9849-DEECDE3B3846}" dt="2024-08-07T13:42:46.545" v="11" actId="478"/>
          <ac:picMkLst>
            <pc:docMk/>
            <pc:sldMk cId="3593075261" sldId="805"/>
            <ac:picMk id="5" creationId="{175BB460-51CC-463A-B4FC-0FF65D381F61}"/>
          </ac:picMkLst>
        </pc:picChg>
      </pc:sldChg>
    </pc:docChg>
  </pc:docChgLst>
  <pc:docChgLst>
    <pc:chgData name="Cielo Diaz" userId="7d7c5770-d55c-41b5-bc20-b6e83749b3ce" providerId="ADAL" clId="{2ADF1482-4B38-463C-8F78-CEBA9E0106D9}"/>
    <pc:docChg chg="undo redo custSel modSld">
      <pc:chgData name="Cielo Diaz" userId="7d7c5770-d55c-41b5-bc20-b6e83749b3ce" providerId="ADAL" clId="{2ADF1482-4B38-463C-8F78-CEBA9E0106D9}" dt="2024-08-26T17:09:27.994" v="985" actId="1076"/>
      <pc:docMkLst>
        <pc:docMk/>
      </pc:docMkLst>
    </pc:docChg>
  </pc:docChgLst>
  <pc:docChgLst>
    <pc:chgData name="Cielo Diaz" userId="7d7c5770-d55c-41b5-bc20-b6e83749b3ce" providerId="ADAL" clId="{1B90F9FC-8434-44C6-8A56-B4C1A2CD3EB2}"/>
    <pc:docChg chg="undo custSel modSld">
      <pc:chgData name="Cielo Diaz" userId="7d7c5770-d55c-41b5-bc20-b6e83749b3ce" providerId="ADAL" clId="{1B90F9FC-8434-44C6-8A56-B4C1A2CD3EB2}" dt="2024-08-15T15:42:01.696" v="876" actId="1076"/>
      <pc:docMkLst>
        <pc:docMk/>
      </pc:docMkLst>
    </pc:docChg>
  </pc:docChgLst>
  <pc:docChgLst>
    <pc:chgData name="Diana Castaneda" userId="7b44afa0-e4de-462a-9df6-46a80899ffce" providerId="ADAL" clId="{573D23CE-F06B-4C23-8095-77267E41FFC4}"/>
    <pc:docChg chg="undo custSel modSld sldOrd">
      <pc:chgData name="Diana Castaneda" userId="7b44afa0-e4de-462a-9df6-46a80899ffce" providerId="ADAL" clId="{573D23CE-F06B-4C23-8095-77267E41FFC4}" dt="2024-08-08T16:00:18.753" v="331" actId="1076"/>
      <pc:docMkLst>
        <pc:docMk/>
      </pc:docMkLst>
      <pc:sldChg chg="addSp delSp modSp mod">
        <pc:chgData name="Diana Castaneda" userId="7b44afa0-e4de-462a-9df6-46a80899ffce" providerId="ADAL" clId="{573D23CE-F06B-4C23-8095-77267E41FFC4}" dt="2024-08-08T16:00:18.753" v="331" actId="1076"/>
        <pc:sldMkLst>
          <pc:docMk/>
          <pc:sldMk cId="3593075261" sldId="805"/>
        </pc:sldMkLst>
        <pc:spChg chg="mod">
          <ac:chgData name="Diana Castaneda" userId="7b44afa0-e4de-462a-9df6-46a80899ffce" providerId="ADAL" clId="{573D23CE-F06B-4C23-8095-77267E41FFC4}" dt="2024-08-08T15:06:35.082" v="325" actId="20577"/>
          <ac:spMkLst>
            <pc:docMk/>
            <pc:sldMk cId="3593075261" sldId="805"/>
            <ac:spMk id="3" creationId="{FA55110A-9A1B-306C-6BF0-2DD4B1B6F3CD}"/>
          </ac:spMkLst>
        </pc:spChg>
        <pc:spChg chg="mod">
          <ac:chgData name="Diana Castaneda" userId="7b44afa0-e4de-462a-9df6-46a80899ffce" providerId="ADAL" clId="{573D23CE-F06B-4C23-8095-77267E41FFC4}" dt="2024-08-08T14:07:47.444" v="7" actId="20577"/>
          <ac:spMkLst>
            <pc:docMk/>
            <pc:sldMk cId="3593075261" sldId="805"/>
            <ac:spMk id="12" creationId="{91EF7512-0526-028E-0228-CF4ACB8BB732}"/>
          </ac:spMkLst>
        </pc:spChg>
        <pc:spChg chg="mod">
          <ac:chgData name="Diana Castaneda" userId="7b44afa0-e4de-462a-9df6-46a80899ffce" providerId="ADAL" clId="{573D23CE-F06B-4C23-8095-77267E41FFC4}" dt="2024-08-08T14:07:38.324" v="2" actId="20577"/>
          <ac:spMkLst>
            <pc:docMk/>
            <pc:sldMk cId="3593075261" sldId="805"/>
            <ac:spMk id="13" creationId="{04677B1B-B3E5-C686-159B-39D8FA50CB11}"/>
          </ac:spMkLst>
        </pc:spChg>
        <pc:graphicFrameChg chg="add mod">
          <ac:chgData name="Diana Castaneda" userId="7b44afa0-e4de-462a-9df6-46a80899ffce" providerId="ADAL" clId="{573D23CE-F06B-4C23-8095-77267E41FFC4}" dt="2024-08-08T16:00:18.753" v="331" actId="1076"/>
          <ac:graphicFrameMkLst>
            <pc:docMk/>
            <pc:sldMk cId="3593075261" sldId="805"/>
            <ac:graphicFrameMk id="2" creationId="{D7FDF5B9-91C8-4BFD-B834-BF45D1B8BDFD}"/>
          </ac:graphicFrameMkLst>
        </pc:graphicFrameChg>
        <pc:graphicFrameChg chg="del">
          <ac:chgData name="Diana Castaneda" userId="7b44afa0-e4de-462a-9df6-46a80899ffce" providerId="ADAL" clId="{573D23CE-F06B-4C23-8095-77267E41FFC4}" dt="2024-08-08T14:07:35.410" v="0" actId="478"/>
          <ac:graphicFrameMkLst>
            <pc:docMk/>
            <pc:sldMk cId="3593075261" sldId="805"/>
            <ac:graphicFrameMk id="7" creationId="{1C7B2A66-0D95-46F6-BE9E-74FC5DC5096A}"/>
          </ac:graphicFrameMkLst>
        </pc:graphicFrameChg>
        <pc:picChg chg="del">
          <ac:chgData name="Diana Castaneda" userId="7b44afa0-e4de-462a-9df6-46a80899ffce" providerId="ADAL" clId="{573D23CE-F06B-4C23-8095-77267E41FFC4}" dt="2024-08-08T14:07:40.932" v="3" actId="478"/>
          <ac:picMkLst>
            <pc:docMk/>
            <pc:sldMk cId="3593075261" sldId="805"/>
            <ac:picMk id="4" creationId="{E34BD66E-38A8-0D91-08ED-C0E71128079D}"/>
          </ac:picMkLst>
        </pc:picChg>
      </pc:sldChg>
    </pc:docChg>
  </pc:docChgLst>
  <pc:docChgLst>
    <pc:chgData name="Cielo Diaz" userId="7d7c5770-d55c-41b5-bc20-b6e83749b3ce" providerId="ADAL" clId="{6EA190EB-F2BD-4282-B66F-D3E5350D2E02}"/>
    <pc:docChg chg="undo custSel modSld">
      <pc:chgData name="Cielo Diaz" userId="7d7c5770-d55c-41b5-bc20-b6e83749b3ce" providerId="ADAL" clId="{6EA190EB-F2BD-4282-B66F-D3E5350D2E02}" dt="2024-08-08T19:19:29.550" v="742" actId="1076"/>
      <pc:docMkLst>
        <pc:docMk/>
      </pc:docMkLst>
      <pc:sldChg chg="addSp modSp mod">
        <pc:chgData name="Cielo Diaz" userId="7d7c5770-d55c-41b5-bc20-b6e83749b3ce" providerId="ADAL" clId="{6EA190EB-F2BD-4282-B66F-D3E5350D2E02}" dt="2024-08-08T19:19:29.550" v="742" actId="1076"/>
        <pc:sldMkLst>
          <pc:docMk/>
          <pc:sldMk cId="3593075261" sldId="805"/>
        </pc:sldMkLst>
        <pc:picChg chg="add mod">
          <ac:chgData name="Cielo Diaz" userId="7d7c5770-d55c-41b5-bc20-b6e83749b3ce" providerId="ADAL" clId="{6EA190EB-F2BD-4282-B66F-D3E5350D2E02}" dt="2024-08-08T19:19:29.550" v="742" actId="1076"/>
          <ac:picMkLst>
            <pc:docMk/>
            <pc:sldMk cId="3593075261" sldId="805"/>
            <ac:picMk id="5" creationId="{85273F08-944F-478F-251A-0F51624F1DFA}"/>
          </ac:picMkLst>
        </pc:picChg>
      </pc:sldChg>
    </pc:docChg>
  </pc:docChgLst>
  <pc:docChgLst>
    <pc:chgData name="Mario Ruedas Racines" userId="c80df098-6526-4394-817a-79ac6475d945" providerId="ADAL" clId="{3469FCA2-CCA4-4454-8F8B-78D085B18FEF}"/>
    <pc:docChg chg="undo redo custSel modSld">
      <pc:chgData name="Mario Ruedas Racines" userId="c80df098-6526-4394-817a-79ac6475d945" providerId="ADAL" clId="{3469FCA2-CCA4-4454-8F8B-78D085B18FEF}" dt="2024-09-12T16:27:38.566" v="301" actId="1076"/>
      <pc:docMkLst>
        <pc:docMk/>
      </pc:docMkLst>
    </pc:docChg>
  </pc:docChgLst>
  <pc:docChgLst>
    <pc:chgData name="Cielo Diaz" userId="7d7c5770-d55c-41b5-bc20-b6e83749b3ce" providerId="ADAL" clId="{9A7F55E6-46DC-4AC8-ACA9-03999E71C588}"/>
    <pc:docChg chg="custSel modSld">
      <pc:chgData name="Cielo Diaz" userId="7d7c5770-d55c-41b5-bc20-b6e83749b3ce" providerId="ADAL" clId="{9A7F55E6-46DC-4AC8-ACA9-03999E71C588}" dt="2024-07-30T16:01:58.248" v="623" actId="1076"/>
      <pc:docMkLst>
        <pc:docMk/>
      </pc:docMkLst>
    </pc:docChg>
  </pc:docChgLst>
  <pc:docChgLst>
    <pc:chgData name="Cielo Diaz" userId="7d7c5770-d55c-41b5-bc20-b6e83749b3ce" providerId="ADAL" clId="{2D0A5079-1017-47BE-BE14-4635D5AD73B8}"/>
    <pc:docChg chg="custSel modSld">
      <pc:chgData name="Cielo Diaz" userId="7d7c5770-d55c-41b5-bc20-b6e83749b3ce" providerId="ADAL" clId="{2D0A5079-1017-47BE-BE14-4635D5AD73B8}" dt="2024-08-27T19:59:59.260" v="711" actId="1076"/>
      <pc:docMkLst>
        <pc:docMk/>
      </pc:docMkLst>
    </pc:docChg>
  </pc:docChgLst>
  <pc:docChgLst>
    <pc:chgData name="Mario Ruedas Racines" userId="c80df098-6526-4394-817a-79ac6475d945" providerId="ADAL" clId="{1DA2E184-3729-4FAE-8C93-80E68CF601D5}"/>
    <pc:docChg chg="custSel modSld">
      <pc:chgData name="Mario Ruedas Racines" userId="c80df098-6526-4394-817a-79ac6475d945" providerId="ADAL" clId="{1DA2E184-3729-4FAE-8C93-80E68CF601D5}" dt="2024-08-02T15:16:41.867" v="155" actId="1076"/>
      <pc:docMkLst>
        <pc:docMk/>
      </pc:docMkLst>
    </pc:docChg>
  </pc:docChgLst>
  <pc:docChgLst>
    <pc:chgData name="Diana Castaneda" userId="7b44afa0-e4de-462a-9df6-46a80899ffce" providerId="ADAL" clId="{0CD47F55-ADFA-44AD-983E-2475C1DBCC50}"/>
    <pc:docChg chg="custSel delSld modSld">
      <pc:chgData name="Diana Castaneda" userId="7b44afa0-e4de-462a-9df6-46a80899ffce" providerId="ADAL" clId="{0CD47F55-ADFA-44AD-983E-2475C1DBCC50}" dt="2024-08-21T15:14:03.044" v="238" actId="1076"/>
      <pc:docMkLst>
        <pc:docMk/>
      </pc:docMkLst>
      <pc:sldChg chg="del">
        <pc:chgData name="Diana Castaneda" userId="7b44afa0-e4de-462a-9df6-46a80899ffce" providerId="ADAL" clId="{0CD47F55-ADFA-44AD-983E-2475C1DBCC50}" dt="2024-08-21T14:03:34.204" v="2" actId="47"/>
        <pc:sldMkLst>
          <pc:docMk/>
          <pc:sldMk cId="2243068613" sldId="807"/>
        </pc:sldMkLst>
      </pc:sldChg>
      <pc:sldChg chg="del">
        <pc:chgData name="Diana Castaneda" userId="7b44afa0-e4de-462a-9df6-46a80899ffce" providerId="ADAL" clId="{0CD47F55-ADFA-44AD-983E-2475C1DBCC50}" dt="2024-08-21T14:03:35.158" v="3" actId="47"/>
        <pc:sldMkLst>
          <pc:docMk/>
          <pc:sldMk cId="3476274311" sldId="808"/>
        </pc:sldMkLst>
      </pc:sldChg>
      <pc:sldChg chg="del">
        <pc:chgData name="Diana Castaneda" userId="7b44afa0-e4de-462a-9df6-46a80899ffce" providerId="ADAL" clId="{0CD47F55-ADFA-44AD-983E-2475C1DBCC50}" dt="2024-08-21T14:03:36.076" v="4" actId="47"/>
        <pc:sldMkLst>
          <pc:docMk/>
          <pc:sldMk cId="4182717189" sldId="809"/>
        </pc:sldMkLst>
      </pc:sldChg>
      <pc:sldChg chg="delSp modSp mod">
        <pc:chgData name="Diana Castaneda" userId="7b44afa0-e4de-462a-9df6-46a80899ffce" providerId="ADAL" clId="{0CD47F55-ADFA-44AD-983E-2475C1DBCC50}" dt="2024-08-21T14:24:25.071" v="150" actId="20577"/>
        <pc:sldMkLst>
          <pc:docMk/>
          <pc:sldMk cId="4238258891" sldId="810"/>
        </pc:sldMkLst>
        <pc:spChg chg="mod">
          <ac:chgData name="Diana Castaneda" userId="7b44afa0-e4de-462a-9df6-46a80899ffce" providerId="ADAL" clId="{0CD47F55-ADFA-44AD-983E-2475C1DBCC50}" dt="2024-08-21T14:24:25.071" v="150" actId="20577"/>
          <ac:spMkLst>
            <pc:docMk/>
            <pc:sldMk cId="4238258891" sldId="810"/>
            <ac:spMk id="3" creationId="{FA55110A-9A1B-306C-6BF0-2DD4B1B6F3CD}"/>
          </ac:spMkLst>
        </pc:spChg>
        <pc:spChg chg="mod">
          <ac:chgData name="Diana Castaneda" userId="7b44afa0-e4de-462a-9df6-46a80899ffce" providerId="ADAL" clId="{0CD47F55-ADFA-44AD-983E-2475C1DBCC50}" dt="2024-08-21T14:03:49.595" v="16" actId="20577"/>
          <ac:spMkLst>
            <pc:docMk/>
            <pc:sldMk cId="4238258891" sldId="810"/>
            <ac:spMk id="12" creationId="{91EF7512-0526-028E-0228-CF4ACB8BB732}"/>
          </ac:spMkLst>
        </pc:spChg>
        <pc:spChg chg="mod">
          <ac:chgData name="Diana Castaneda" userId="7b44afa0-e4de-462a-9df6-46a80899ffce" providerId="ADAL" clId="{0CD47F55-ADFA-44AD-983E-2475C1DBCC50}" dt="2024-08-21T14:03:40.976" v="9" actId="20577"/>
          <ac:spMkLst>
            <pc:docMk/>
            <pc:sldMk cId="4238258891" sldId="810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0CD47F55-ADFA-44AD-983E-2475C1DBCC50}" dt="2024-08-21T14:03:38.582" v="5" actId="478"/>
          <ac:graphicFrameMkLst>
            <pc:docMk/>
            <pc:sldMk cId="4238258891" sldId="810"/>
            <ac:graphicFrameMk id="2" creationId="{2AB70BB4-3114-4266-889B-6DBACA7E7AA5}"/>
          </ac:graphicFrameMkLst>
        </pc:graphicFrameChg>
        <pc:picChg chg="del">
          <ac:chgData name="Diana Castaneda" userId="7b44afa0-e4de-462a-9df6-46a80899ffce" providerId="ADAL" clId="{0CD47F55-ADFA-44AD-983E-2475C1DBCC50}" dt="2024-08-21T14:03:42.575" v="10" actId="478"/>
          <ac:picMkLst>
            <pc:docMk/>
            <pc:sldMk cId="4238258891" sldId="810"/>
            <ac:picMk id="6" creationId="{513FCD6E-500B-60FB-5F9C-3F935AB9763D}"/>
          </ac:picMkLst>
        </pc:picChg>
      </pc:sldChg>
    </pc:docChg>
  </pc:docChgLst>
  <pc:docChgLst>
    <pc:chgData name="Diana Castaneda" userId="7b44afa0-e4de-462a-9df6-46a80899ffce" providerId="ADAL" clId="{29C5104E-67DC-4AA7-91BD-6989CD368EE3}"/>
    <pc:docChg chg="custSel modSld">
      <pc:chgData name="Diana Castaneda" userId="7b44afa0-e4de-462a-9df6-46a80899ffce" providerId="ADAL" clId="{29C5104E-67DC-4AA7-91BD-6989CD368EE3}" dt="2024-08-22T16:40:25.689" v="248" actId="1076"/>
      <pc:docMkLst>
        <pc:docMk/>
      </pc:docMkLst>
      <pc:sldChg chg="addSp delSp modSp mod">
        <pc:chgData name="Diana Castaneda" userId="7b44afa0-e4de-462a-9df6-46a80899ffce" providerId="ADAL" clId="{29C5104E-67DC-4AA7-91BD-6989CD368EE3}" dt="2024-08-22T16:40:25.689" v="248" actId="1076"/>
        <pc:sldMkLst>
          <pc:docMk/>
          <pc:sldMk cId="4238258891" sldId="810"/>
        </pc:sldMkLst>
        <pc:spChg chg="mod">
          <ac:chgData name="Diana Castaneda" userId="7b44afa0-e4de-462a-9df6-46a80899ffce" providerId="ADAL" clId="{29C5104E-67DC-4AA7-91BD-6989CD368EE3}" dt="2024-08-22T14:16:10.590" v="164" actId="20577"/>
          <ac:spMkLst>
            <pc:docMk/>
            <pc:sldMk cId="4238258891" sldId="810"/>
            <ac:spMk id="3" creationId="{FA55110A-9A1B-306C-6BF0-2DD4B1B6F3CD}"/>
          </ac:spMkLst>
        </pc:spChg>
        <pc:spChg chg="mod">
          <ac:chgData name="Diana Castaneda" userId="7b44afa0-e4de-462a-9df6-46a80899ffce" providerId="ADAL" clId="{29C5104E-67DC-4AA7-91BD-6989CD368EE3}" dt="2024-08-22T13:34:48.478" v="22" actId="20577"/>
          <ac:spMkLst>
            <pc:docMk/>
            <pc:sldMk cId="4238258891" sldId="810"/>
            <ac:spMk id="12" creationId="{91EF7512-0526-028E-0228-CF4ACB8BB732}"/>
          </ac:spMkLst>
        </pc:spChg>
        <pc:spChg chg="mod">
          <ac:chgData name="Diana Castaneda" userId="7b44afa0-e4de-462a-9df6-46a80899ffce" providerId="ADAL" clId="{29C5104E-67DC-4AA7-91BD-6989CD368EE3}" dt="2024-08-22T13:34:23.038" v="5" actId="20577"/>
          <ac:spMkLst>
            <pc:docMk/>
            <pc:sldMk cId="4238258891" sldId="810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29C5104E-67DC-4AA7-91BD-6989CD368EE3}" dt="2024-08-22T13:34:20.759" v="3" actId="478"/>
          <ac:graphicFrameMkLst>
            <pc:docMk/>
            <pc:sldMk cId="4238258891" sldId="810"/>
            <ac:graphicFrameMk id="2" creationId="{6684EADA-6B6D-4E02-AA79-9F497EF2F131}"/>
          </ac:graphicFrameMkLst>
        </pc:graphicFrameChg>
        <pc:graphicFrameChg chg="add mod">
          <ac:chgData name="Diana Castaneda" userId="7b44afa0-e4de-462a-9df6-46a80899ffce" providerId="ADAL" clId="{29C5104E-67DC-4AA7-91BD-6989CD368EE3}" dt="2024-08-22T16:30:32.625" v="243" actId="1076"/>
          <ac:graphicFrameMkLst>
            <pc:docMk/>
            <pc:sldMk cId="4238258891" sldId="810"/>
            <ac:graphicFrameMk id="4" creationId="{C9B9A41C-3F26-4AD3-A9C9-97F1E6C45432}"/>
          </ac:graphicFrameMkLst>
        </pc:graphicFrameChg>
        <pc:picChg chg="del">
          <ac:chgData name="Diana Castaneda" userId="7b44afa0-e4de-462a-9df6-46a80899ffce" providerId="ADAL" clId="{29C5104E-67DC-4AA7-91BD-6989CD368EE3}" dt="2024-08-22T13:34:19.054" v="2" actId="478"/>
          <ac:picMkLst>
            <pc:docMk/>
            <pc:sldMk cId="4238258891" sldId="810"/>
            <ac:picMk id="5" creationId="{B8B6283E-B95C-C23A-F4BD-CAAA5AEF87F2}"/>
          </ac:picMkLst>
        </pc:picChg>
        <pc:picChg chg="add mod">
          <ac:chgData name="Diana Castaneda" userId="7b44afa0-e4de-462a-9df6-46a80899ffce" providerId="ADAL" clId="{29C5104E-67DC-4AA7-91BD-6989CD368EE3}" dt="2024-08-22T16:40:25.689" v="248" actId="1076"/>
          <ac:picMkLst>
            <pc:docMk/>
            <pc:sldMk cId="4238258891" sldId="810"/>
            <ac:picMk id="7" creationId="{B5B3D9A5-2632-EF6F-EEDF-164B6D5AEDD3}"/>
          </ac:picMkLst>
        </pc:picChg>
      </pc:sldChg>
    </pc:docChg>
  </pc:docChgLst>
  <pc:docChgLst>
    <pc:chgData name="Cielo Diaz" userId="7d7c5770-d55c-41b5-bc20-b6e83749b3ce" providerId="ADAL" clId="{C9CEDA0F-07B2-42CE-A747-37433FED7C70}"/>
    <pc:docChg chg="undo custSel modSld">
      <pc:chgData name="Cielo Diaz" userId="7d7c5770-d55c-41b5-bc20-b6e83749b3ce" providerId="ADAL" clId="{C9CEDA0F-07B2-42CE-A747-37433FED7C70}" dt="2024-08-20T16:26:27.375" v="647" actId="1076"/>
      <pc:docMkLst>
        <pc:docMk/>
      </pc:docMkLst>
    </pc:docChg>
  </pc:docChgLst>
  <pc:docChgLst>
    <pc:chgData name="Diana Castaneda" userId="7b44afa0-e4de-462a-9df6-46a80899ffce" providerId="ADAL" clId="{E7B748DE-EC03-4C59-B747-A7DDC50F6CCC}"/>
    <pc:docChg chg="custSel addSld modSld">
      <pc:chgData name="Diana Castaneda" userId="7b44afa0-e4de-462a-9df6-46a80899ffce" providerId="ADAL" clId="{E7B748DE-EC03-4C59-B747-A7DDC50F6CCC}" dt="2024-07-29T16:47:19.570" v="709" actId="1076"/>
      <pc:docMkLst>
        <pc:docMk/>
      </pc:docMkLst>
      <pc:sldChg chg="addSp delSp modSp mod">
        <pc:chgData name="Diana Castaneda" userId="7b44afa0-e4de-462a-9df6-46a80899ffce" providerId="ADAL" clId="{E7B748DE-EC03-4C59-B747-A7DDC50F6CCC}" dt="2024-07-29T15:28:46.924" v="515" actId="20577"/>
        <pc:sldMkLst>
          <pc:docMk/>
          <pc:sldMk cId="2199942912" sldId="801"/>
        </pc:sldMkLst>
        <pc:spChg chg="mod">
          <ac:chgData name="Diana Castaneda" userId="7b44afa0-e4de-462a-9df6-46a80899ffce" providerId="ADAL" clId="{E7B748DE-EC03-4C59-B747-A7DDC50F6CCC}" dt="2024-07-29T15:28:46.924" v="515" actId="20577"/>
          <ac:spMkLst>
            <pc:docMk/>
            <pc:sldMk cId="2199942912" sldId="801"/>
            <ac:spMk id="3" creationId="{FA55110A-9A1B-306C-6BF0-2DD4B1B6F3CD}"/>
          </ac:spMkLst>
        </pc:spChg>
        <pc:spChg chg="mod">
          <ac:chgData name="Diana Castaneda" userId="7b44afa0-e4de-462a-9df6-46a80899ffce" providerId="ADAL" clId="{E7B748DE-EC03-4C59-B747-A7DDC50F6CCC}" dt="2024-07-29T15:07:04.483" v="279" actId="20577"/>
          <ac:spMkLst>
            <pc:docMk/>
            <pc:sldMk cId="2199942912" sldId="801"/>
            <ac:spMk id="12" creationId="{91EF7512-0526-028E-0228-CF4ACB8BB732}"/>
          </ac:spMkLst>
        </pc:spChg>
        <pc:spChg chg="mod">
          <ac:chgData name="Diana Castaneda" userId="7b44afa0-e4de-462a-9df6-46a80899ffce" providerId="ADAL" clId="{E7B748DE-EC03-4C59-B747-A7DDC50F6CCC}" dt="2024-07-29T14:00:19.072" v="7" actId="20577"/>
          <ac:spMkLst>
            <pc:docMk/>
            <pc:sldMk cId="2199942912" sldId="801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E7B748DE-EC03-4C59-B747-A7DDC50F6CCC}" dt="2024-07-29T14:51:32.899" v="12" actId="478"/>
          <ac:graphicFrameMkLst>
            <pc:docMk/>
            <pc:sldMk cId="2199942912" sldId="801"/>
            <ac:graphicFrameMk id="2" creationId="{23715B3D-6F47-44CB-9D85-9E3CF4E5A239}"/>
          </ac:graphicFrameMkLst>
        </pc:graphicFrameChg>
        <pc:graphicFrameChg chg="add mod">
          <ac:chgData name="Diana Castaneda" userId="7b44afa0-e4de-462a-9df6-46a80899ffce" providerId="ADAL" clId="{E7B748DE-EC03-4C59-B747-A7DDC50F6CCC}" dt="2024-07-29T14:51:48.689" v="17" actId="1076"/>
          <ac:graphicFrameMkLst>
            <pc:docMk/>
            <pc:sldMk cId="2199942912" sldId="801"/>
            <ac:graphicFrameMk id="4" creationId="{752F0220-7B4C-40E4-9A98-35786590672D}"/>
          </ac:graphicFrameMkLst>
        </pc:graphicFrameChg>
        <pc:picChg chg="del">
          <ac:chgData name="Diana Castaneda" userId="7b44afa0-e4de-462a-9df6-46a80899ffce" providerId="ADAL" clId="{E7B748DE-EC03-4C59-B747-A7DDC50F6CCC}" dt="2024-07-29T14:51:53.332" v="18" actId="478"/>
          <ac:picMkLst>
            <pc:docMk/>
            <pc:sldMk cId="2199942912" sldId="801"/>
            <ac:picMk id="5" creationId="{3177D2F4-2D52-343C-19A2-DE9EFD9BC57F}"/>
          </ac:picMkLst>
        </pc:picChg>
        <pc:picChg chg="add mod">
          <ac:chgData name="Diana Castaneda" userId="7b44afa0-e4de-462a-9df6-46a80899ffce" providerId="ADAL" clId="{E7B748DE-EC03-4C59-B747-A7DDC50F6CCC}" dt="2024-07-29T14:52:35.506" v="26" actId="1076"/>
          <ac:picMkLst>
            <pc:docMk/>
            <pc:sldMk cId="2199942912" sldId="801"/>
            <ac:picMk id="7" creationId="{2C6A689D-E66D-8D9E-C432-2CDA0D22A328}"/>
          </ac:picMkLst>
        </pc:picChg>
      </pc:sldChg>
      <pc:sldChg chg="addSp delSp modSp add mod">
        <pc:chgData name="Diana Castaneda" userId="7b44afa0-e4de-462a-9df6-46a80899ffce" providerId="ADAL" clId="{E7B748DE-EC03-4C59-B747-A7DDC50F6CCC}" dt="2024-07-29T15:29:35.769" v="541" actId="313"/>
        <pc:sldMkLst>
          <pc:docMk/>
          <pc:sldMk cId="3371036999" sldId="802"/>
        </pc:sldMkLst>
        <pc:spChg chg="mod">
          <ac:chgData name="Diana Castaneda" userId="7b44afa0-e4de-462a-9df6-46a80899ffce" providerId="ADAL" clId="{E7B748DE-EC03-4C59-B747-A7DDC50F6CCC}" dt="2024-07-29T15:29:35.769" v="541" actId="313"/>
          <ac:spMkLst>
            <pc:docMk/>
            <pc:sldMk cId="3371036999" sldId="802"/>
            <ac:spMk id="3" creationId="{FA55110A-9A1B-306C-6BF0-2DD4B1B6F3CD}"/>
          </ac:spMkLst>
        </pc:spChg>
        <pc:spChg chg="mod">
          <ac:chgData name="Diana Castaneda" userId="7b44afa0-e4de-462a-9df6-46a80899ffce" providerId="ADAL" clId="{E7B748DE-EC03-4C59-B747-A7DDC50F6CCC}" dt="2024-07-29T15:07:11.348" v="283" actId="20577"/>
          <ac:spMkLst>
            <pc:docMk/>
            <pc:sldMk cId="3371036999" sldId="802"/>
            <ac:spMk id="12" creationId="{91EF7512-0526-028E-0228-CF4ACB8BB732}"/>
          </ac:spMkLst>
        </pc:spChg>
        <pc:spChg chg="mod">
          <ac:chgData name="Diana Castaneda" userId="7b44afa0-e4de-462a-9df6-46a80899ffce" providerId="ADAL" clId="{E7B748DE-EC03-4C59-B747-A7DDC50F6CCC}" dt="2024-07-29T14:00:24.098" v="9" actId="6549"/>
          <ac:spMkLst>
            <pc:docMk/>
            <pc:sldMk cId="3371036999" sldId="802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E7B748DE-EC03-4C59-B747-A7DDC50F6CCC}" dt="2024-07-29T14:53:58.896" v="93" actId="478"/>
          <ac:graphicFrameMkLst>
            <pc:docMk/>
            <pc:sldMk cId="3371036999" sldId="802"/>
            <ac:graphicFrameMk id="2" creationId="{23715B3D-6F47-44CB-9D85-9E3CF4E5A239}"/>
          </ac:graphicFrameMkLst>
        </pc:graphicFrameChg>
        <pc:graphicFrameChg chg="add mod">
          <ac:chgData name="Diana Castaneda" userId="7b44afa0-e4de-462a-9df6-46a80899ffce" providerId="ADAL" clId="{E7B748DE-EC03-4C59-B747-A7DDC50F6CCC}" dt="2024-07-29T14:55:51.138" v="98" actId="1076"/>
          <ac:graphicFrameMkLst>
            <pc:docMk/>
            <pc:sldMk cId="3371036999" sldId="802"/>
            <ac:graphicFrameMk id="4" creationId="{28CCF2E1-9907-49D9-816F-210CA381CB72}"/>
          </ac:graphicFrameMkLst>
        </pc:graphicFrameChg>
        <pc:picChg chg="del">
          <ac:chgData name="Diana Castaneda" userId="7b44afa0-e4de-462a-9df6-46a80899ffce" providerId="ADAL" clId="{E7B748DE-EC03-4C59-B747-A7DDC50F6CCC}" dt="2024-07-29T14:53:55.158" v="92" actId="478"/>
          <ac:picMkLst>
            <pc:docMk/>
            <pc:sldMk cId="3371036999" sldId="802"/>
            <ac:picMk id="5" creationId="{3177D2F4-2D52-343C-19A2-DE9EFD9BC57F}"/>
          </ac:picMkLst>
        </pc:picChg>
        <pc:picChg chg="add mod">
          <ac:chgData name="Diana Castaneda" userId="7b44afa0-e4de-462a-9df6-46a80899ffce" providerId="ADAL" clId="{E7B748DE-EC03-4C59-B747-A7DDC50F6CCC}" dt="2024-07-29T14:56:21.082" v="103" actId="1076"/>
          <ac:picMkLst>
            <pc:docMk/>
            <pc:sldMk cId="3371036999" sldId="802"/>
            <ac:picMk id="7" creationId="{44129ADF-7587-E42C-52F0-E3E6FDBF24A0}"/>
          </ac:picMkLst>
        </pc:picChg>
      </pc:sldChg>
      <pc:sldChg chg="addSp delSp modSp add mod">
        <pc:chgData name="Diana Castaneda" userId="7b44afa0-e4de-462a-9df6-46a80899ffce" providerId="ADAL" clId="{E7B748DE-EC03-4C59-B747-A7DDC50F6CCC}" dt="2024-07-29T16:17:35.038" v="705" actId="1076"/>
        <pc:sldMkLst>
          <pc:docMk/>
          <pc:sldMk cId="306509687" sldId="803"/>
        </pc:sldMkLst>
        <pc:spChg chg="mod">
          <ac:chgData name="Diana Castaneda" userId="7b44afa0-e4de-462a-9df6-46a80899ffce" providerId="ADAL" clId="{E7B748DE-EC03-4C59-B747-A7DDC50F6CCC}" dt="2024-07-29T15:30:15.864" v="559" actId="20577"/>
          <ac:spMkLst>
            <pc:docMk/>
            <pc:sldMk cId="306509687" sldId="803"/>
            <ac:spMk id="3" creationId="{FA55110A-9A1B-306C-6BF0-2DD4B1B6F3CD}"/>
          </ac:spMkLst>
        </pc:spChg>
        <pc:spChg chg="mod">
          <ac:chgData name="Diana Castaneda" userId="7b44afa0-e4de-462a-9df6-46a80899ffce" providerId="ADAL" clId="{E7B748DE-EC03-4C59-B747-A7DDC50F6CCC}" dt="2024-07-29T15:07:19.142" v="287" actId="20577"/>
          <ac:spMkLst>
            <pc:docMk/>
            <pc:sldMk cId="306509687" sldId="803"/>
            <ac:spMk id="12" creationId="{91EF7512-0526-028E-0228-CF4ACB8BB732}"/>
          </ac:spMkLst>
        </pc:spChg>
        <pc:spChg chg="mod">
          <ac:chgData name="Diana Castaneda" userId="7b44afa0-e4de-462a-9df6-46a80899ffce" providerId="ADAL" clId="{E7B748DE-EC03-4C59-B747-A7DDC50F6CCC}" dt="2024-07-29T14:00:28.227" v="11" actId="6549"/>
          <ac:spMkLst>
            <pc:docMk/>
            <pc:sldMk cId="306509687" sldId="803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E7B748DE-EC03-4C59-B747-A7DDC50F6CCC}" dt="2024-07-29T15:02:12.536" v="236" actId="478"/>
          <ac:graphicFrameMkLst>
            <pc:docMk/>
            <pc:sldMk cId="306509687" sldId="803"/>
            <ac:graphicFrameMk id="2" creationId="{23715B3D-6F47-44CB-9D85-9E3CF4E5A239}"/>
          </ac:graphicFrameMkLst>
        </pc:graphicFrameChg>
        <pc:graphicFrameChg chg="add mod">
          <ac:chgData name="Diana Castaneda" userId="7b44afa0-e4de-462a-9df6-46a80899ffce" providerId="ADAL" clId="{E7B748DE-EC03-4C59-B747-A7DDC50F6CCC}" dt="2024-07-29T15:06:36.771" v="275" actId="1076"/>
          <ac:graphicFrameMkLst>
            <pc:docMk/>
            <pc:sldMk cId="306509687" sldId="803"/>
            <ac:graphicFrameMk id="4" creationId="{607A0739-0B29-4E1F-9D94-5845397DABBE}"/>
          </ac:graphicFrameMkLst>
        </pc:graphicFrameChg>
        <pc:picChg chg="del">
          <ac:chgData name="Diana Castaneda" userId="7b44afa0-e4de-462a-9df6-46a80899ffce" providerId="ADAL" clId="{E7B748DE-EC03-4C59-B747-A7DDC50F6CCC}" dt="2024-07-29T15:02:09.732" v="235" actId="478"/>
          <ac:picMkLst>
            <pc:docMk/>
            <pc:sldMk cId="306509687" sldId="803"/>
            <ac:picMk id="5" creationId="{3177D2F4-2D52-343C-19A2-DE9EFD9BC57F}"/>
          </ac:picMkLst>
        </pc:picChg>
        <pc:picChg chg="add mod">
          <ac:chgData name="Diana Castaneda" userId="7b44afa0-e4de-462a-9df6-46a80899ffce" providerId="ADAL" clId="{E7B748DE-EC03-4C59-B747-A7DDC50F6CCC}" dt="2024-07-29T16:17:35.038" v="705" actId="1076"/>
          <ac:picMkLst>
            <pc:docMk/>
            <pc:sldMk cId="306509687" sldId="803"/>
            <ac:picMk id="7" creationId="{1DAA729C-0C2B-EB87-F1DA-05B35DBD8C12}"/>
          </ac:picMkLst>
        </pc:picChg>
      </pc:sldChg>
    </pc:docChg>
  </pc:docChgLst>
  <pc:docChgLst>
    <pc:chgData name="Diana Castaneda" userId="7b44afa0-e4de-462a-9df6-46a80899ffce" providerId="ADAL" clId="{AC069BCF-176A-4E14-800F-DDEA940AD8C0}"/>
    <pc:docChg chg="custSel modSld">
      <pc:chgData name="Diana Castaneda" userId="7b44afa0-e4de-462a-9df6-46a80899ffce" providerId="ADAL" clId="{AC069BCF-176A-4E14-800F-DDEA940AD8C0}" dt="2024-08-16T16:33:12.630" v="233" actId="1076"/>
      <pc:docMkLst>
        <pc:docMk/>
      </pc:docMkLst>
      <pc:sldChg chg="addSp delSp modSp mod">
        <pc:chgData name="Diana Castaneda" userId="7b44afa0-e4de-462a-9df6-46a80899ffce" providerId="ADAL" clId="{AC069BCF-176A-4E14-800F-DDEA940AD8C0}" dt="2024-08-16T16:33:12.630" v="233" actId="1076"/>
        <pc:sldMkLst>
          <pc:docMk/>
          <pc:sldMk cId="2243068613" sldId="807"/>
        </pc:sldMkLst>
        <pc:spChg chg="mod">
          <ac:chgData name="Diana Castaneda" userId="7b44afa0-e4de-462a-9df6-46a80899ffce" providerId="ADAL" clId="{AC069BCF-176A-4E14-800F-DDEA940AD8C0}" dt="2024-08-16T16:15:28.594" v="224" actId="20577"/>
          <ac:spMkLst>
            <pc:docMk/>
            <pc:sldMk cId="2243068613" sldId="807"/>
            <ac:spMk id="3" creationId="{FA55110A-9A1B-306C-6BF0-2DD4B1B6F3CD}"/>
          </ac:spMkLst>
        </pc:spChg>
        <pc:spChg chg="mod">
          <ac:chgData name="Diana Castaneda" userId="7b44afa0-e4de-462a-9df6-46a80899ffce" providerId="ADAL" clId="{AC069BCF-176A-4E14-800F-DDEA940AD8C0}" dt="2024-08-16T14:33:21.713" v="4" actId="20577"/>
          <ac:spMkLst>
            <pc:docMk/>
            <pc:sldMk cId="2243068613" sldId="807"/>
            <ac:spMk id="12" creationId="{91EF7512-0526-028E-0228-CF4ACB8BB732}"/>
          </ac:spMkLst>
        </pc:spChg>
        <pc:spChg chg="mod">
          <ac:chgData name="Diana Castaneda" userId="7b44afa0-e4de-462a-9df6-46a80899ffce" providerId="ADAL" clId="{AC069BCF-176A-4E14-800F-DDEA940AD8C0}" dt="2024-08-16T14:33:24.707" v="6" actId="6549"/>
          <ac:spMkLst>
            <pc:docMk/>
            <pc:sldMk cId="2243068613" sldId="807"/>
            <ac:spMk id="13" creationId="{04677B1B-B3E5-C686-159B-39D8FA50CB11}"/>
          </ac:spMkLst>
        </pc:spChg>
        <pc:graphicFrameChg chg="del">
          <ac:chgData name="Diana Castaneda" userId="7b44afa0-e4de-462a-9df6-46a80899ffce" providerId="ADAL" clId="{AC069BCF-176A-4E14-800F-DDEA940AD8C0}" dt="2024-08-16T15:32:57.086" v="11" actId="478"/>
          <ac:graphicFrameMkLst>
            <pc:docMk/>
            <pc:sldMk cId="2243068613" sldId="807"/>
            <ac:graphicFrameMk id="2" creationId="{A7B88272-B12B-46FD-B820-B3C40043B3CA}"/>
          </ac:graphicFrameMkLst>
        </pc:graphicFrameChg>
        <pc:graphicFrameChg chg="add mod">
          <ac:chgData name="Diana Castaneda" userId="7b44afa0-e4de-462a-9df6-46a80899ffce" providerId="ADAL" clId="{AC069BCF-176A-4E14-800F-DDEA940AD8C0}" dt="2024-08-16T16:20:48.733" v="228" actId="1076"/>
          <ac:graphicFrameMkLst>
            <pc:docMk/>
            <pc:sldMk cId="2243068613" sldId="807"/>
            <ac:graphicFrameMk id="4" creationId="{EB83E836-FFAE-4489-8378-512C9F73FF54}"/>
          </ac:graphicFrameMkLst>
        </pc:graphicFrameChg>
        <pc:picChg chg="del">
          <ac:chgData name="Diana Castaneda" userId="7b44afa0-e4de-462a-9df6-46a80899ffce" providerId="ADAL" clId="{AC069BCF-176A-4E14-800F-DDEA940AD8C0}" dt="2024-08-16T14:33:15.409" v="0" actId="478"/>
          <ac:picMkLst>
            <pc:docMk/>
            <pc:sldMk cId="2243068613" sldId="807"/>
            <ac:picMk id="5" creationId="{252D2DDE-8BD8-B8D6-27BD-69E43D078E62}"/>
          </ac:picMkLst>
        </pc:picChg>
        <pc:picChg chg="add mod">
          <ac:chgData name="Diana Castaneda" userId="7b44afa0-e4de-462a-9df6-46a80899ffce" providerId="ADAL" clId="{AC069BCF-176A-4E14-800F-DDEA940AD8C0}" dt="2024-08-16T16:33:12.630" v="233" actId="1076"/>
          <ac:picMkLst>
            <pc:docMk/>
            <pc:sldMk cId="2243068613" sldId="807"/>
            <ac:picMk id="7" creationId="{8B75B890-79AE-C1D5-F737-E97A7629F119}"/>
          </ac:picMkLst>
        </pc:picChg>
      </pc:sldChg>
    </pc:docChg>
  </pc:docChgLst>
  <pc:docChgLst>
    <pc:chgData name="Cielo Diaz" userId="7d7c5770-d55c-41b5-bc20-b6e83749b3ce" providerId="ADAL" clId="{F96D25B9-73E5-45EC-A1AC-A008B1AD0109}"/>
    <pc:docChg chg="custSel modSld">
      <pc:chgData name="Cielo Diaz" userId="7d7c5770-d55c-41b5-bc20-b6e83749b3ce" providerId="ADAL" clId="{F96D25B9-73E5-45EC-A1AC-A008B1AD0109}" dt="2024-09-05T15:54:07.412" v="1072" actId="1076"/>
      <pc:docMkLst>
        <pc:docMk/>
      </pc:docMkLst>
    </pc:docChg>
  </pc:docChgLst>
  <pc:docChgLst>
    <pc:chgData name="Mario Ruedas Racines" userId="c80df098-6526-4394-817a-79ac6475d945" providerId="ADAL" clId="{D5D9897E-83F4-487D-A5FA-081B3C32B9F4}"/>
    <pc:docChg chg="undo redo custSel modSld">
      <pc:chgData name="Mario Ruedas Racines" userId="c80df098-6526-4394-817a-79ac6475d945" providerId="ADAL" clId="{D5D9897E-83F4-487D-A5FA-081B3C32B9F4}" dt="2024-09-16T16:27:09.608" v="431"/>
      <pc:docMkLst>
        <pc:docMk/>
      </pc:docMkLst>
    </pc:docChg>
  </pc:docChgLst>
  <pc:docChgLst>
    <pc:chgData name="Mario Ruedas Racines" userId="c80df098-6526-4394-817a-79ac6475d945" providerId="ADAL" clId="{EE9D24A1-33EB-4BA4-A081-AE0789ABF8C2}"/>
    <pc:docChg chg="undo custSel modSld">
      <pc:chgData name="Mario Ruedas Racines" userId="c80df098-6526-4394-817a-79ac6475d945" providerId="ADAL" clId="{EE9D24A1-33EB-4BA4-A081-AE0789ABF8C2}" dt="2024-07-31T15:02:33.421" v="194"/>
      <pc:docMkLst>
        <pc:docMk/>
      </pc:docMkLst>
    </pc:docChg>
  </pc:docChgLst>
  <pc:docChgLst>
    <pc:chgData name="Cielo Diaz" userId="7d7c5770-d55c-41b5-bc20-b6e83749b3ce" providerId="ADAL" clId="{4423A800-F5C7-4FE6-AB5E-97A74446013C}"/>
    <pc:docChg chg="undo redo custSel modSld">
      <pc:chgData name="Cielo Diaz" userId="7d7c5770-d55c-41b5-bc20-b6e83749b3ce" providerId="ADAL" clId="{4423A800-F5C7-4FE6-AB5E-97A74446013C}" dt="2024-09-18T16:21:35.854" v="613" actId="6549"/>
      <pc:docMkLst>
        <pc:docMk/>
      </pc:docMkLst>
      <pc:sldChg chg="modSp mod">
        <pc:chgData name="Cielo Diaz" userId="7d7c5770-d55c-41b5-bc20-b6e83749b3ce" providerId="ADAL" clId="{4423A800-F5C7-4FE6-AB5E-97A74446013C}" dt="2024-09-18T16:21:30.447" v="611" actId="6549"/>
        <pc:sldMkLst>
          <pc:docMk/>
          <pc:sldMk cId="3157999654" sldId="460"/>
        </pc:sldMkLst>
        <pc:graphicFrameChg chg="mod modGraphic">
          <ac:chgData name="Cielo Diaz" userId="7d7c5770-d55c-41b5-bc20-b6e83749b3ce" providerId="ADAL" clId="{4423A800-F5C7-4FE6-AB5E-97A74446013C}" dt="2024-09-18T16:21:30.447" v="611" actId="6549"/>
          <ac:graphicFrameMkLst>
            <pc:docMk/>
            <pc:sldMk cId="3157999654" sldId="460"/>
            <ac:graphicFrameMk id="6" creationId="{00000000-0000-0000-0000-000000000000}"/>
          </ac:graphicFrameMkLst>
        </pc:graphicFrameChg>
        <pc:picChg chg="mod">
          <ac:chgData name="Cielo Diaz" userId="7d7c5770-d55c-41b5-bc20-b6e83749b3ce" providerId="ADAL" clId="{4423A800-F5C7-4FE6-AB5E-97A74446013C}" dt="2024-09-18T16:20:54.714" v="606" actId="1076"/>
          <ac:picMkLst>
            <pc:docMk/>
            <pc:sldMk cId="3157999654" sldId="460"/>
            <ac:picMk id="5" creationId="{00000000-0000-0000-0000-000000000000}"/>
          </ac:picMkLst>
        </pc:picChg>
        <pc:picChg chg="mod">
          <ac:chgData name="Cielo Diaz" userId="7d7c5770-d55c-41b5-bc20-b6e83749b3ce" providerId="ADAL" clId="{4423A800-F5C7-4FE6-AB5E-97A74446013C}" dt="2024-09-18T16:21:21.489" v="609" actId="1076"/>
          <ac:picMkLst>
            <pc:docMk/>
            <pc:sldMk cId="3157999654" sldId="460"/>
            <ac:picMk id="9" creationId="{7B6B997C-9DBB-8915-D966-011F894908F0}"/>
          </ac:picMkLst>
        </pc:picChg>
        <pc:picChg chg="mod">
          <ac:chgData name="Cielo Diaz" userId="7d7c5770-d55c-41b5-bc20-b6e83749b3ce" providerId="ADAL" clId="{4423A800-F5C7-4FE6-AB5E-97A74446013C}" dt="2024-09-18T16:20:57.657" v="607" actId="1076"/>
          <ac:picMkLst>
            <pc:docMk/>
            <pc:sldMk cId="3157999654" sldId="460"/>
            <ac:picMk id="11" creationId="{34D81CF4-7C60-7958-1311-81172544856F}"/>
          </ac:picMkLst>
        </pc:picChg>
      </pc:sldChg>
      <pc:sldChg chg="modSp mod">
        <pc:chgData name="Cielo Diaz" userId="7d7c5770-d55c-41b5-bc20-b6e83749b3ce" providerId="ADAL" clId="{4423A800-F5C7-4FE6-AB5E-97A74446013C}" dt="2024-09-18T15:35:00.123" v="585" actId="20577"/>
        <pc:sldMkLst>
          <pc:docMk/>
          <pc:sldMk cId="2652692326" sldId="644"/>
        </pc:sldMkLst>
        <pc:spChg chg="mod">
          <ac:chgData name="Cielo Diaz" userId="7d7c5770-d55c-41b5-bc20-b6e83749b3ce" providerId="ADAL" clId="{4423A800-F5C7-4FE6-AB5E-97A74446013C}" dt="2024-09-18T15:35:00.123" v="585" actId="20577"/>
          <ac:spMkLst>
            <pc:docMk/>
            <pc:sldMk cId="2652692326" sldId="644"/>
            <ac:spMk id="60" creationId="{CA5A9BB9-471E-46DF-ACAE-C47B2B1A6F7D}"/>
          </ac:spMkLst>
        </pc:spChg>
      </pc:sldChg>
      <pc:sldChg chg="modSp">
        <pc:chgData name="Cielo Diaz" userId="7d7c5770-d55c-41b5-bc20-b6e83749b3ce" providerId="ADAL" clId="{4423A800-F5C7-4FE6-AB5E-97A74446013C}" dt="2024-09-18T16:12:12.314" v="596"/>
        <pc:sldMkLst>
          <pc:docMk/>
          <pc:sldMk cId="2501327350" sldId="646"/>
        </pc:sldMkLst>
        <pc:graphicFrameChg chg="mod">
          <ac:chgData name="Cielo Diaz" userId="7d7c5770-d55c-41b5-bc20-b6e83749b3ce" providerId="ADAL" clId="{4423A800-F5C7-4FE6-AB5E-97A74446013C}" dt="2024-09-18T16:12:12.314" v="596"/>
          <ac:graphicFrameMkLst>
            <pc:docMk/>
            <pc:sldMk cId="2501327350" sldId="646"/>
            <ac:graphicFrameMk id="8" creationId="{2FD157E6-55F6-2A8D-5452-0DD5AC11A8FB}"/>
          </ac:graphicFrameMkLst>
        </pc:graphicFrameChg>
      </pc:sldChg>
      <pc:sldChg chg="modSp">
        <pc:chgData name="Cielo Diaz" userId="7d7c5770-d55c-41b5-bc20-b6e83749b3ce" providerId="ADAL" clId="{4423A800-F5C7-4FE6-AB5E-97A74446013C}" dt="2024-09-18T16:12:22.265" v="597"/>
        <pc:sldMkLst>
          <pc:docMk/>
          <pc:sldMk cId="2317641419" sldId="647"/>
        </pc:sldMkLst>
        <pc:graphicFrameChg chg="mod">
          <ac:chgData name="Cielo Diaz" userId="7d7c5770-d55c-41b5-bc20-b6e83749b3ce" providerId="ADAL" clId="{4423A800-F5C7-4FE6-AB5E-97A74446013C}" dt="2024-09-18T16:12:22.265" v="597"/>
          <ac:graphicFrameMkLst>
            <pc:docMk/>
            <pc:sldMk cId="2317641419" sldId="647"/>
            <ac:graphicFrameMk id="6" creationId="{00000000-0000-0000-0000-000000000000}"/>
          </ac:graphicFrameMkLst>
        </pc:graphicFrameChg>
      </pc:sldChg>
      <pc:sldChg chg="modSp mod">
        <pc:chgData name="Cielo Diaz" userId="7d7c5770-d55c-41b5-bc20-b6e83749b3ce" providerId="ADAL" clId="{4423A800-F5C7-4FE6-AB5E-97A74446013C}" dt="2024-09-18T16:21:35.854" v="613" actId="6549"/>
        <pc:sldMkLst>
          <pc:docMk/>
          <pc:sldMk cId="3927830398" sldId="648"/>
        </pc:sldMkLst>
        <pc:grpChg chg="mod">
          <ac:chgData name="Cielo Diaz" userId="7d7c5770-d55c-41b5-bc20-b6e83749b3ce" providerId="ADAL" clId="{4423A800-F5C7-4FE6-AB5E-97A74446013C}" dt="2024-09-18T16:20:48.986" v="605" actId="1076"/>
          <ac:grpSpMkLst>
            <pc:docMk/>
            <pc:sldMk cId="3927830398" sldId="648"/>
            <ac:grpSpMk id="16" creationId="{4B45741A-46B1-9725-63AD-E150966F33D8}"/>
          </ac:grpSpMkLst>
        </pc:grpChg>
        <pc:grpChg chg="mod">
          <ac:chgData name="Cielo Diaz" userId="7d7c5770-d55c-41b5-bc20-b6e83749b3ce" providerId="ADAL" clId="{4423A800-F5C7-4FE6-AB5E-97A74446013C}" dt="2024-09-18T16:20:42.114" v="604" actId="1076"/>
          <ac:grpSpMkLst>
            <pc:docMk/>
            <pc:sldMk cId="3927830398" sldId="648"/>
            <ac:grpSpMk id="23" creationId="{4B94437F-0D2E-B53D-C59E-007B78035ADB}"/>
          </ac:grpSpMkLst>
        </pc:grpChg>
        <pc:graphicFrameChg chg="mod modGraphic">
          <ac:chgData name="Cielo Diaz" userId="7d7c5770-d55c-41b5-bc20-b6e83749b3ce" providerId="ADAL" clId="{4423A800-F5C7-4FE6-AB5E-97A74446013C}" dt="2024-09-18T16:21:35.854" v="613" actId="6549"/>
          <ac:graphicFrameMkLst>
            <pc:docMk/>
            <pc:sldMk cId="3927830398" sldId="648"/>
            <ac:graphicFrameMk id="15" creationId="{AAED78A7-17CA-23EA-0062-74CA0FDA2F48}"/>
          </ac:graphicFrameMkLst>
        </pc:graphicFrameChg>
        <pc:picChg chg="mod">
          <ac:chgData name="Cielo Diaz" userId="7d7c5770-d55c-41b5-bc20-b6e83749b3ce" providerId="ADAL" clId="{4423A800-F5C7-4FE6-AB5E-97A74446013C}" dt="2024-09-18T16:21:16.547" v="608" actId="1076"/>
          <ac:picMkLst>
            <pc:docMk/>
            <pc:sldMk cId="3927830398" sldId="648"/>
            <ac:picMk id="3" creationId="{653D2D10-7E64-0842-C525-02DB7F34B365}"/>
          </ac:picMkLst>
        </pc:picChg>
      </pc:sldChg>
      <pc:sldChg chg="addSp delSp modSp mod">
        <pc:chgData name="Cielo Diaz" userId="7d7c5770-d55c-41b5-bc20-b6e83749b3ce" providerId="ADAL" clId="{4423A800-F5C7-4FE6-AB5E-97A74446013C}" dt="2024-09-18T16:18:37.274" v="603" actId="1076"/>
        <pc:sldMkLst>
          <pc:docMk/>
          <pc:sldMk cId="339292770" sldId="716"/>
        </pc:sldMkLst>
        <pc:spChg chg="mod">
          <ac:chgData name="Cielo Diaz" userId="7d7c5770-d55c-41b5-bc20-b6e83749b3ce" providerId="ADAL" clId="{4423A800-F5C7-4FE6-AB5E-97A74446013C}" dt="2024-09-18T15:34:53.883" v="583" actId="1076"/>
          <ac:spMkLst>
            <pc:docMk/>
            <pc:sldMk cId="339292770" sldId="716"/>
            <ac:spMk id="65" creationId="{00000000-0000-0000-0000-000000000000}"/>
          </ac:spMkLst>
        </pc:spChg>
        <pc:graphicFrameChg chg="mod modGraphic">
          <ac:chgData name="Cielo Diaz" userId="7d7c5770-d55c-41b5-bc20-b6e83749b3ce" providerId="ADAL" clId="{4423A800-F5C7-4FE6-AB5E-97A74446013C}" dt="2024-09-18T16:14:58.469" v="601"/>
          <ac:graphicFrameMkLst>
            <pc:docMk/>
            <pc:sldMk cId="339292770" sldId="716"/>
            <ac:graphicFrameMk id="34" creationId="{594314D5-D5C6-4C89-9EAB-593FEF3432E0}"/>
          </ac:graphicFrameMkLst>
        </pc:graphicFrameChg>
        <pc:picChg chg="add del">
          <ac:chgData name="Cielo Diaz" userId="7d7c5770-d55c-41b5-bc20-b6e83749b3ce" providerId="ADAL" clId="{4423A800-F5C7-4FE6-AB5E-97A74446013C}" dt="2024-09-18T15:35:12.482" v="589" actId="478"/>
          <ac:picMkLst>
            <pc:docMk/>
            <pc:sldMk cId="339292770" sldId="716"/>
            <ac:picMk id="3" creationId="{90A125B3-7158-1397-0B0E-E28C33E7F2C5}"/>
          </ac:picMkLst>
        </pc:picChg>
        <pc:picChg chg="del">
          <ac:chgData name="Cielo Diaz" userId="7d7c5770-d55c-41b5-bc20-b6e83749b3ce" providerId="ADAL" clId="{4423A800-F5C7-4FE6-AB5E-97A74446013C}" dt="2024-09-18T15:35:05.515" v="586" actId="478"/>
          <ac:picMkLst>
            <pc:docMk/>
            <pc:sldMk cId="339292770" sldId="716"/>
            <ac:picMk id="4" creationId="{2D6B36F3-2825-F6FF-5458-9EF9712A4BC4}"/>
          </ac:picMkLst>
        </pc:picChg>
        <pc:picChg chg="mod">
          <ac:chgData name="Cielo Diaz" userId="7d7c5770-d55c-41b5-bc20-b6e83749b3ce" providerId="ADAL" clId="{4423A800-F5C7-4FE6-AB5E-97A74446013C}" dt="2024-09-18T16:18:37.274" v="603" actId="1076"/>
          <ac:picMkLst>
            <pc:docMk/>
            <pc:sldMk cId="339292770" sldId="716"/>
            <ac:picMk id="31" creationId="{0AC659AE-334F-0F69-11EC-78FB9C582A78}"/>
          </ac:picMkLst>
        </pc:picChg>
      </pc:sldChg>
    </pc:docChg>
  </pc:docChgLst>
  <pc:docChgLst>
    <pc:chgData name="Diana Castaneda" userId="7b44afa0-e4de-462a-9df6-46a80899ffce" providerId="ADAL" clId="{7219B04A-5331-400E-9A13-02A79F463E3E}"/>
    <pc:docChg chg="undo custSel modSld">
      <pc:chgData name="Diana Castaneda" userId="7b44afa0-e4de-462a-9df6-46a80899ffce" providerId="ADAL" clId="{7219B04A-5331-400E-9A13-02A79F463E3E}" dt="2024-09-06T16:39:45.174" v="444" actId="1076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https://undp.sharepoint.com/sites/CentroServiciosClimtico/Shared%20Documents/GCF-17_Productos_CRPA/08_BCH/DatosEstacionesLluvias/2024/009_Precipitacion_Septiembre2024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_2D1_BCA9B6A6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800" b="1" i="0" u="none" strike="noStrike" kern="1200" spc="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err="1">
                <a:solidFill>
                  <a:schemeClr val="accent3">
                    <a:lumMod val="50000"/>
                  </a:schemeClr>
                </a:solidFill>
              </a:rPr>
              <a:t>Lluvia</a:t>
            </a: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 r</a:t>
            </a:r>
            <a:r>
              <a:rPr lang="en-US" sz="1800" b="1" err="1">
                <a:solidFill>
                  <a:schemeClr val="accent3">
                    <a:lumMod val="50000"/>
                  </a:schemeClr>
                </a:solidFill>
              </a:rPr>
              <a:t>egistrada</a:t>
            </a: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 el</a:t>
            </a:r>
            <a:r>
              <a:rPr lang="en-US" sz="1800" b="1" baseline="0">
                <a:solidFill>
                  <a:schemeClr val="accent3">
                    <a:lumMod val="50000"/>
                  </a:schemeClr>
                </a:solidFill>
              </a:rPr>
              <a:t> 18 </a:t>
            </a:r>
            <a:r>
              <a:rPr lang="en-US" sz="1800" b="1" i="0" u="none" strike="noStrike" baseline="0">
                <a:effectLst/>
              </a:rPr>
              <a:t>septiembre</a:t>
            </a:r>
            <a:r>
              <a:rPr lang="en-US" sz="1800" b="1" baseline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de 2024 </a:t>
            </a:r>
          </a:p>
        </c:rich>
      </c:tx>
      <c:layout>
        <c:manualLayout>
          <c:xMode val="edge"/>
          <c:yMode val="edge"/>
          <c:x val="0.22182047244094488"/>
          <c:y val="1.8844257221885378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floor>
    <c:sideWall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sideWall>
    <c:backWall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'18'!$F$1</c:f>
              <c:strCache>
                <c:ptCount val="1"/>
                <c:pt idx="0">
                  <c:v>Precipitación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solidFill>
                <a:srgbClr val="93C722">
                  <a:lumMod val="50000"/>
                </a:srgbClr>
              </a:solidFill>
            </a:ln>
            <a:effectLst/>
            <a:sp3d>
              <a:contourClr>
                <a:srgbClr val="93C722">
                  <a:lumMod val="50000"/>
                </a:srgbClr>
              </a:contourClr>
            </a:sp3d>
          </c:spPr>
          <c:invertIfNegative val="0"/>
          <c:cat>
            <c:strRef>
              <c:f>'18'!$E$2:$E$17</c:f>
              <c:strCache>
                <c:ptCount val="16"/>
                <c:pt idx="0">
                  <c:v>MARRALÚ (Aut)-Ayapel [25027770]</c:v>
                </c:pt>
                <c:pt idx="1">
                  <c:v>AYAPEL (Aut)-Ayapel [25025030]</c:v>
                </c:pt>
                <c:pt idx="2">
                  <c:v>LA RAYA (Aut)-San Jacinto del Cauca  [25027910]</c:v>
                </c:pt>
                <c:pt idx="3">
                  <c:v>SAN ANTONIO (Aut) - Magangué [25027180]</c:v>
                </c:pt>
                <c:pt idx="4">
                  <c:v>CECILIA (Aut) - Ayapel [2502700206]</c:v>
                </c:pt>
                <c:pt idx="5">
                  <c:v>LAS FLORES (Aut) - Nechí [25027270]</c:v>
                </c:pt>
                <c:pt idx="6">
                  <c:v>MAJAGUAL (Aut)-Majagual [25025240]</c:v>
                </c:pt>
                <c:pt idx="7">
                  <c:v>COYONGAL-Magangué [25021280]</c:v>
                </c:pt>
                <c:pt idx="8">
                  <c:v>AYAPEL-Ayapel [25025030]</c:v>
                </c:pt>
                <c:pt idx="9">
                  <c:v>SAN BENITO ABAD-San Benito Abad [25025180]</c:v>
                </c:pt>
                <c:pt idx="10">
                  <c:v>SANTIAGO APOSTOL-San Benito Abad [25020760]</c:v>
                </c:pt>
                <c:pt idx="11">
                  <c:v>SAN ANTONIO-Magangué [25020950]</c:v>
                </c:pt>
                <c:pt idx="12">
                  <c:v>MAJAGUAL-Majagual [25025240]</c:v>
                </c:pt>
                <c:pt idx="13">
                  <c:v>LAS VARAS-San Jacinto del Cauca [25020420]</c:v>
                </c:pt>
                <c:pt idx="14">
                  <c:v>NECHÍ-Nechí [27040040]</c:v>
                </c:pt>
                <c:pt idx="15">
                  <c:v>ESPERANZA LA RADIO-Nechí [25021480]</c:v>
                </c:pt>
              </c:strCache>
            </c:strRef>
          </c:cat>
          <c:val>
            <c:numRef>
              <c:f>'18'!$F$2:$F$17</c:f>
              <c:numCache>
                <c:formatCode>0.0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6A-4011-B2E1-09C0FFCFE1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0434176"/>
        <c:axId val="280435712"/>
        <c:axId val="0"/>
      </c:bar3DChart>
      <c:catAx>
        <c:axId val="28043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0435712"/>
        <c:crosses val="autoZero"/>
        <c:auto val="1"/>
        <c:lblAlgn val="ctr"/>
        <c:lblOffset val="100"/>
        <c:noMultiLvlLbl val="0"/>
      </c:catAx>
      <c:valAx>
        <c:axId val="280435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3C722">
                  <a:lumMod val="50000"/>
                </a:srgb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b="1">
                    <a:solidFill>
                      <a:schemeClr val="accent3">
                        <a:lumMod val="50000"/>
                      </a:schemeClr>
                    </a:solidFill>
                  </a:rPr>
                  <a:t>Precipitación 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04341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rgbClr val="93C722">
                <a:lumMod val="50000"/>
              </a:srgb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lang="es-ES" sz="6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1"/>
          <c:order val="0"/>
          <c:spPr>
            <a:ln w="28575" cap="rnd">
              <a:solidFill>
                <a:srgbClr val="93C722">
                  <a:lumMod val="75000"/>
                </a:srgb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8.8444725847880105E-3"/>
                  <c:y val="9.3033808002810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E0D-4FBD-BED3-41696D6A7FAF}"/>
                </c:ext>
              </c:extLst>
            </c:dLbl>
            <c:dLbl>
              <c:idx val="1"/>
              <c:layout>
                <c:manualLayout>
                  <c:x val="-6.5017566325455637E-3"/>
                  <c:y val="8.265298820590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E0D-4FBD-BED3-41696D6A7FAF}"/>
                </c:ext>
              </c:extLst>
            </c:dLbl>
            <c:dLbl>
              <c:idx val="2"/>
              <c:layout>
                <c:manualLayout>
                  <c:x val="-1.0794417211795951E-2"/>
                  <c:y val="7.5792073518473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E0D-4FBD-BED3-41696D6A7FAF}"/>
                </c:ext>
              </c:extLst>
            </c:dLbl>
            <c:dLbl>
              <c:idx val="3"/>
              <c:layout>
                <c:manualLayout>
                  <c:x val="-1.079447322970639E-2"/>
                  <c:y val="-5.1546391752577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0D-4FBD-BED3-41696D6A7FAF}"/>
                </c:ext>
              </c:extLst>
            </c:dLbl>
            <c:dLbl>
              <c:idx val="4"/>
              <c:layout>
                <c:manualLayout>
                  <c:x val="-1.0794473229706312E-2"/>
                  <c:y val="-4.81099656357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E0D-4FBD-BED3-41696D6A7FAF}"/>
                </c:ext>
              </c:extLst>
            </c:dLbl>
            <c:dLbl>
              <c:idx val="5"/>
              <c:layout>
                <c:manualLayout>
                  <c:x val="-1.2953367875647668E-2"/>
                  <c:y val="-4.8109965635738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E0D-4FBD-BED3-41696D6A7FAF}"/>
                </c:ext>
              </c:extLst>
            </c:dLbl>
            <c:dLbl>
              <c:idx val="6"/>
              <c:layout>
                <c:manualLayout>
                  <c:x val="-1.2953367875647747E-2"/>
                  <c:y val="-5.49828178694158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E0D-4FBD-BED3-41696D6A7FAF}"/>
                </c:ext>
              </c:extLst>
            </c:dLbl>
            <c:dLbl>
              <c:idx val="7"/>
              <c:layout>
                <c:manualLayout>
                  <c:x val="-1.5112262521588947E-2"/>
                  <c:y val="-5.1546391752577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E0D-4FBD-BED3-41696D6A7FAF}"/>
                </c:ext>
              </c:extLst>
            </c:dLbl>
            <c:dLbl>
              <c:idx val="8"/>
              <c:layout>
                <c:manualLayout>
                  <c:x val="-6.6855244354559274E-3"/>
                  <c:y val="7.58278526247769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E0D-4FBD-BED3-41696D6A7FAF}"/>
                </c:ext>
              </c:extLst>
            </c:dLbl>
            <c:dLbl>
              <c:idx val="9"/>
              <c:layout>
                <c:manualLayout>
                  <c:x val="-1.0272231940850063E-2"/>
                  <c:y val="8.9501976524569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E0D-4FBD-BED3-41696D6A7F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anchor="ctr" anchorCtr="0"/>
              <a:lstStyle/>
              <a:p>
                <a:pPr>
                  <a:defRPr lang="en-US" sz="800" b="1" baseline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Sheet1!$B$1:$B$11</c:f>
              <c:strCache>
                <c:ptCount val="11"/>
                <c:pt idx="0">
                  <c:v>19SEP_07:00HLC</c:v>
                </c:pt>
                <c:pt idx="1">
                  <c:v>19SEP_10:00HLC</c:v>
                </c:pt>
                <c:pt idx="2">
                  <c:v>19SEP_13:00HLC</c:v>
                </c:pt>
                <c:pt idx="3">
                  <c:v>19SEP_16:00HLC</c:v>
                </c:pt>
                <c:pt idx="4">
                  <c:v>19SEP_19:00HLC</c:v>
                </c:pt>
                <c:pt idx="5">
                  <c:v>19SEP_21:00HLC</c:v>
                </c:pt>
                <c:pt idx="6">
                  <c:v>20SEP_01:00HLC</c:v>
                </c:pt>
                <c:pt idx="7">
                  <c:v>20SEP_04:00HLC</c:v>
                </c:pt>
                <c:pt idx="8">
                  <c:v>20SEP_07:00HLC</c:v>
                </c:pt>
                <c:pt idx="9">
                  <c:v>20SEP_10:00HLC</c:v>
                </c:pt>
                <c:pt idx="10">
                  <c:v>20SEP_13:00HLC</c:v>
                </c:pt>
              </c:strCache>
            </c:strRef>
          </c:cat>
          <c:val>
            <c:numRef>
              <c:f>Sheet1!$E$1:$E$11</c:f>
              <c:numCache>
                <c:formatCode>General</c:formatCode>
                <c:ptCount val="11"/>
                <c:pt idx="0">
                  <c:v>26.3</c:v>
                </c:pt>
                <c:pt idx="1">
                  <c:v>31.1</c:v>
                </c:pt>
                <c:pt idx="2">
                  <c:v>32.1</c:v>
                </c:pt>
                <c:pt idx="3">
                  <c:v>29.8</c:v>
                </c:pt>
                <c:pt idx="4">
                  <c:v>26.6</c:v>
                </c:pt>
                <c:pt idx="5">
                  <c:v>25.7</c:v>
                </c:pt>
                <c:pt idx="6">
                  <c:v>24.4</c:v>
                </c:pt>
                <c:pt idx="7">
                  <c:v>24.5</c:v>
                </c:pt>
                <c:pt idx="8">
                  <c:v>24.7</c:v>
                </c:pt>
                <c:pt idx="9">
                  <c:v>29.6</c:v>
                </c:pt>
                <c:pt idx="10">
                  <c:v>31.4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48-47F1-B14A-F32D7D5536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073376"/>
        <c:axId val="103073936"/>
      </c:lineChart>
      <c:catAx>
        <c:axId val="103073376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vert="horz" wrap="square" anchor="ctr" anchorCtr="1"/>
          <a:lstStyle/>
          <a:p>
            <a:pPr>
              <a:defRPr lang="en-US"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073936"/>
        <c:crosses val="autoZero"/>
        <c:auto val="1"/>
        <c:lblAlgn val="ctr"/>
        <c:lblOffset val="100"/>
        <c:noMultiLvlLbl val="1"/>
      </c:catAx>
      <c:valAx>
        <c:axId val="103073936"/>
        <c:scaling>
          <c:orientation val="minMax"/>
          <c:min val="19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073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0.0129</cdr:x>
      <cdr:y>0.59695</cdr:y>
    </cdr:from>
    <cdr:to>
      <cdr:x>0.04143</cdr:x>
      <cdr:y>1</cdr:y>
    </cdr:to>
    <cdr:sp macro="" textlink="">
      <cdr:nvSpPr>
        <cdr:cNvPr id="2" name="1 CuadroTexto"/>
        <cdr:cNvSpPr txBox="1"/>
      </cdr:nvSpPr>
      <cdr:spPr>
        <a:xfrm xmlns:a="http://schemas.openxmlformats.org/drawingml/2006/main" rot="16200000">
          <a:off x="-203827" y="1384735"/>
          <a:ext cx="743487" cy="1763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es-VE" sz="800" dirty="0"/>
            <a:t>Temperatura °C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5D3ACD57-F1EA-4281-80F2-A79D4670B3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04A41BD-4C8A-44EF-AB41-FD526D2EED9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r">
              <a:defRPr sz="1500"/>
            </a:lvl1pPr>
          </a:lstStyle>
          <a:p>
            <a:fld id="{AF79E9B9-B5AB-4CD1-A9B0-3FDA624E7EBA}" type="datetimeFigureOut">
              <a:rPr lang="es-CO" smtClean="0"/>
              <a:t>19/09/2024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6F34C44-3F3B-40AC-B013-49B9A534D77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1CBC9B9-99A8-4CEA-9B22-0E1F1C79F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r">
              <a:defRPr sz="1500"/>
            </a:lvl1pPr>
          </a:lstStyle>
          <a:p>
            <a:fld id="{A91053F2-C823-45E0-A211-274746729249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2590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/>
          <a:lstStyle>
            <a:lvl1pPr algn="r">
              <a:defRPr sz="1500"/>
            </a:lvl1pPr>
          </a:lstStyle>
          <a:p>
            <a:fld id="{A60C36B6-80AE-4AFB-9D04-764040E4F7FE}" type="datetimeFigureOut">
              <a:rPr lang="es-CO" smtClean="0"/>
              <a:t>19/09/2024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-44450" y="1543050"/>
            <a:ext cx="7404100" cy="4165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7365" tIns="58682" rIns="117365" bIns="58682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31520" y="5940742"/>
            <a:ext cx="5852160" cy="4860608"/>
          </a:xfrm>
          <a:prstGeom prst="rect">
            <a:avLst/>
          </a:prstGeom>
        </p:spPr>
        <p:txBody>
          <a:bodyPr vert="horz" lIns="117365" tIns="58682" rIns="117365" bIns="58682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l">
              <a:defRPr sz="15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143587" y="11725039"/>
            <a:ext cx="3169920" cy="619363"/>
          </a:xfrm>
          <a:prstGeom prst="rect">
            <a:avLst/>
          </a:prstGeom>
        </p:spPr>
        <p:txBody>
          <a:bodyPr vert="horz" lIns="117365" tIns="58682" rIns="117365" bIns="58682" rtlCol="0" anchor="b"/>
          <a:lstStyle>
            <a:lvl1pPr algn="r">
              <a:defRPr sz="1500"/>
            </a:lvl1pPr>
          </a:lstStyle>
          <a:p>
            <a:fld id="{B238AABF-ADC5-44BE-BCA8-641489DB611F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9769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173646">
              <a:defRPr/>
            </a:pPr>
            <a:fld id="{B238AABF-ADC5-44BE-BCA8-641489DB611F}" type="slidenum">
              <a:rPr lang="es-CO">
                <a:solidFill>
                  <a:prstClr val="black"/>
                </a:solidFill>
                <a:latin typeface="Calibri"/>
              </a:rPr>
              <a:pPr defTabSz="1173646">
                <a:defRPr/>
              </a:pPr>
              <a:t>1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8109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http://fews.ideam.gov.co/colombia/imagenH/0027037010.png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7658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http://fews.ideam.gov.co/colombia/imagenH/0026237040.png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http://fews.ideam.gov.co/colombia/imagenH/0026247030.png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http://fews.ideam.gov.co/colombia/imagenH/0026247020.png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/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11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http://fews.ideam.gov.co/colombia/imagenH/0025027020.png</a:t>
            </a:r>
          </a:p>
          <a:p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25027930</a:t>
            </a:r>
            <a:r>
              <a:rPr lang="es-CO"/>
              <a:t>.png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25027450</a:t>
            </a:r>
            <a:r>
              <a:rPr lang="es-CO"/>
              <a:t>.png</a:t>
            </a: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547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8AABF-ADC5-44BE-BCA8-641489DB611F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804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2F771-EE4A-2393-FE5F-6D77EB99E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2EBC15-4B8E-CBF1-2B84-86D0A4E0A1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6A6E50-3562-AE49-67F4-C04A2C0250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20414-7DAF-EC3D-8D87-78BBE3691A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173646">
              <a:defRPr/>
            </a:pPr>
            <a:fld id="{B238AABF-ADC5-44BE-BCA8-641489DB611F}" type="slidenum">
              <a:rPr lang="es-CO">
                <a:solidFill>
                  <a:prstClr val="black"/>
                </a:solidFill>
                <a:latin typeface="Calibri"/>
              </a:rPr>
              <a:pPr defTabSz="1173646">
                <a:defRPr/>
              </a:pPr>
              <a:t>2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2784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173646">
              <a:defRPr/>
            </a:pPr>
            <a:fld id="{B238AABF-ADC5-44BE-BCA8-641489DB611F}" type="slidenum">
              <a:rPr lang="es-CO">
                <a:solidFill>
                  <a:prstClr val="black"/>
                </a:solidFill>
                <a:latin typeface="Calibri"/>
              </a:rPr>
              <a:pPr defTabSz="1173646">
                <a:defRPr/>
              </a:pPr>
              <a:t>3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1419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384009">
              <a:defRPr/>
            </a:pPr>
            <a:fld id="{BD3EDAE7-EBCA-4699-A3BE-89FC099F40A2}" type="slidenum">
              <a:rPr lang="es-CO">
                <a:solidFill>
                  <a:prstClr val="black"/>
                </a:solidFill>
                <a:latin typeface="Calibri"/>
              </a:rPr>
              <a:pPr defTabSz="1384009">
                <a:defRPr/>
              </a:pPr>
              <a:t>4</a:t>
            </a:fld>
            <a:endParaRPr lang="es-CO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6197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99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EDAE7-EBCA-4699-A3BE-89FC099F40A2}" type="slidenum">
              <a:rPr kumimoji="0" lang="es-CO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991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s-CO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536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937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http://fews.ideam.gov.co/colombia/imagenH/0025027070.png PUERTO CORDOBA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25017010</a:t>
            </a:r>
            <a:r>
              <a:rPr lang="es-CO"/>
              <a:t>.png MONTELÍBANO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</a:t>
            </a:r>
          </a:p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485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http://fews.ideam.gov.co/colombia/imagenH/0025027120.png</a:t>
            </a:r>
          </a:p>
          <a:p>
            <a:r>
              <a:rPr lang="es-ES"/>
              <a:t>http://fews.ideam.gov.co/colombia/imagenH/0025027240.png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/>
              <a:t>http://fews.ideam.gov.co/colombia/imagenH/0025027180.png</a:t>
            </a:r>
          </a:p>
          <a:p>
            <a:endParaRPr lang="es-ES"/>
          </a:p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4991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EDAE7-EBCA-4699-A3BE-89FC099F40A2}" type="slidenum">
              <a:rPr kumimoji="0" lang="es-CO" sz="17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4991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s-CO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254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http://fews.ideam.gov.co/colombia/imagenH/0025027270.png</a:t>
            </a:r>
          </a:p>
          <a:p>
            <a:r>
              <a:rPr lang="es-CO"/>
              <a:t>http://fews.ideam.gov.co/colombia/imagenH/0025027200.png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25027910</a:t>
            </a:r>
            <a:r>
              <a:rPr lang="es-CO"/>
              <a:t>.png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25027200</a:t>
            </a:r>
            <a:r>
              <a:rPr lang="es-CO"/>
              <a:t>.png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/>
              <a:t>http://fews.ideam.gov.co/colombia/imagenH/00</a:t>
            </a:r>
            <a:r>
              <a:rPr lang="es-CO" b="1" i="0" cap="all">
                <a:solidFill>
                  <a:srgbClr val="00374A"/>
                </a:solidFill>
                <a:effectLst/>
                <a:latin typeface="Arial" panose="020B0604020202020204" pitchFamily="34" charset="0"/>
              </a:rPr>
              <a:t>25027160</a:t>
            </a:r>
            <a:r>
              <a:rPr lang="es-CO"/>
              <a:t>.png ACHÍ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1736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38AABF-ADC5-44BE-BCA8-641489DB611F}" type="slidenum"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1736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s-CO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355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EA2972C-E40B-4E6E-9084-CE454934E9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880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75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84E19B8-2331-4E01-9409-96E1EC84BF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2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9C3CB28-7C34-4CCD-9919-225EA22B76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72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3" y="274638"/>
            <a:ext cx="10972800" cy="1143000"/>
          </a:xfrm>
          <a:prstGeom prst="rect">
            <a:avLst/>
          </a:prstGeom>
        </p:spPr>
        <p:txBody>
          <a:bodyPr lIns="108850" tIns="54425" rIns="108850" bIns="54425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3" y="1119661"/>
            <a:ext cx="10972800" cy="5006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09601" y="6356351"/>
            <a:ext cx="2844801" cy="365125"/>
          </a:xfrm>
          <a:prstGeom prst="rect">
            <a:avLst/>
          </a:prstGeom>
        </p:spPr>
        <p:txBody>
          <a:bodyPr lIns="108850" tIns="54425" rIns="108850" bIns="54425"/>
          <a:lstStyle/>
          <a:p>
            <a:pPr defTabSz="1078080"/>
            <a:fld id="{49CCB09D-595B-4E7A-9F39-1386AB098012}" type="datetime1">
              <a:rPr lang="es-CO" sz="2100" smtClean="0">
                <a:solidFill>
                  <a:srgbClr val="FFFFFF"/>
                </a:solidFill>
              </a:rPr>
              <a:pPr defTabSz="1078080"/>
              <a:t>19/09/2024</a:t>
            </a:fld>
            <a:endParaRPr lang="es-CO" sz="2100">
              <a:solidFill>
                <a:srgbClr val="FFFFFF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165602" y="6356351"/>
            <a:ext cx="3860800" cy="365125"/>
          </a:xfrm>
          <a:prstGeom prst="rect">
            <a:avLst/>
          </a:prstGeom>
        </p:spPr>
        <p:txBody>
          <a:bodyPr lIns="108850" tIns="54425" rIns="108850" bIns="54425"/>
          <a:lstStyle/>
          <a:p>
            <a:pPr defTabSz="1078080"/>
            <a:endParaRPr lang="es-CO" sz="2100">
              <a:solidFill>
                <a:srgbClr val="FFFFFF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 lIns="108850" tIns="54425" rIns="108850" bIns="54425"/>
          <a:lstStyle/>
          <a:p>
            <a:pPr defTabSz="1078080"/>
            <a:fld id="{B5532C23-19DD-4720-AC96-46F236FEB22C}" type="slidenum">
              <a:rPr lang="es-CO" sz="2100" smtClean="0">
                <a:solidFill>
                  <a:srgbClr val="FFFFFF"/>
                </a:solidFill>
              </a:rPr>
              <a:pPr defTabSz="1078080"/>
              <a:t>‹#›</a:t>
            </a:fld>
            <a:endParaRPr lang="es-CO" sz="2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771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113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1" y="5994086"/>
            <a:ext cx="12192000" cy="86391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27C4EEB-B0A7-4E1F-9ACD-2F021719AC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880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09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A8DC391-7305-4C86-8C43-3EBE2F28E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9880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36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-1" y="909303"/>
            <a:ext cx="12192000" cy="594869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8399712-71E8-4509-88D2-243DD4C34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94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 userDrawn="1"/>
        </p:nvSpPr>
        <p:spPr>
          <a:xfrm>
            <a:off x="-1" y="909303"/>
            <a:ext cx="12192000" cy="594869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61 Rectángulo"/>
          <p:cNvSpPr/>
          <p:nvPr userDrawn="1"/>
        </p:nvSpPr>
        <p:spPr>
          <a:xfrm>
            <a:off x="-7048" y="5798865"/>
            <a:ext cx="12199049" cy="1059135"/>
          </a:xfrm>
          <a:prstGeom prst="rect">
            <a:avLst/>
          </a:prstGeom>
          <a:solidFill>
            <a:srgbClr val="A3D19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25" tIns="54412" rIns="108825" bIns="54412"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65E77CC-CD6B-4650-AAB7-BA3CC6B784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7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443DAB2-5ECF-4BDD-9970-2B66520BEF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31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E60BC92-5748-4FE7-9EC3-4312D89304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88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0CD7290-51ED-4161-9360-EC3E9E9913B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55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-1" y="909303"/>
            <a:ext cx="12192000" cy="583129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5B551FC-BB3B-4A44-A32D-CFE162AE69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68896" y="0"/>
            <a:ext cx="2623104" cy="91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9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65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1078080" rtl="0" eaLnBrk="1" latinLnBrk="0" hangingPunct="1">
        <a:spcBef>
          <a:spcPct val="0"/>
        </a:spcBef>
        <a:buNone/>
        <a:defRPr sz="51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4281" indent="-404281" algn="l" defTabSz="1078080" rtl="0" eaLnBrk="1" latinLnBrk="0" hangingPunct="1">
        <a:spcBef>
          <a:spcPct val="20000"/>
        </a:spcBef>
        <a:buFont typeface="Arial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1pPr>
      <a:lvl2pPr marL="875942" indent="-336901" algn="l" defTabSz="1078080" rtl="0" eaLnBrk="1" latinLnBrk="0" hangingPunct="1">
        <a:spcBef>
          <a:spcPct val="20000"/>
        </a:spcBef>
        <a:buFont typeface="Arial" pitchFamily="34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2pPr>
      <a:lvl3pPr marL="1347601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899" kern="1200">
          <a:solidFill>
            <a:schemeClr val="tx1"/>
          </a:solidFill>
          <a:latin typeface="+mn-lt"/>
          <a:ea typeface="+mn-ea"/>
          <a:cs typeface="+mn-cs"/>
        </a:defRPr>
      </a:lvl3pPr>
      <a:lvl4pPr marL="1886643" indent="-269520" algn="l" defTabSz="107808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25684" indent="-269520" algn="l" defTabSz="107808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64724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03765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42806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581847" indent="-269520" algn="l" defTabSz="107808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9041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8080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17122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6163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5204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34245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73286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12326" algn="l" defTabSz="107808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3" Type="http://schemas.openxmlformats.org/officeDocument/2006/relationships/image" Target="../media/image13.jpeg"/><Relationship Id="rId7" Type="http://schemas.openxmlformats.org/officeDocument/2006/relationships/slide" Target="slide6.xml"/><Relationship Id="rId12" Type="http://schemas.openxmlformats.org/officeDocument/2006/relationships/slide" Target="slide11.xml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image" Target="../media/image15.png"/><Relationship Id="rId10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13" Type="http://schemas.openxmlformats.org/officeDocument/2006/relationships/image" Target="../media/image94.png"/><Relationship Id="rId3" Type="http://schemas.openxmlformats.org/officeDocument/2006/relationships/image" Target="../media/image68.png"/><Relationship Id="rId7" Type="http://schemas.openxmlformats.org/officeDocument/2006/relationships/image" Target="../media/image90.jpeg"/><Relationship Id="rId12" Type="http://schemas.microsoft.com/office/2007/relationships/hdphoto" Target="../media/hdphoto1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microsoft.com/office/2007/relationships/hdphoto" Target="../media/hdphoto2.wdp"/><Relationship Id="rId11" Type="http://schemas.openxmlformats.org/officeDocument/2006/relationships/image" Target="../media/image64.png"/><Relationship Id="rId5" Type="http://schemas.openxmlformats.org/officeDocument/2006/relationships/image" Target="../media/image65.png"/><Relationship Id="rId10" Type="http://schemas.openxmlformats.org/officeDocument/2006/relationships/image" Target="../media/image93.jpeg"/><Relationship Id="rId4" Type="http://schemas.openxmlformats.org/officeDocument/2006/relationships/image" Target="../media/image67.png"/><Relationship Id="rId9" Type="http://schemas.openxmlformats.org/officeDocument/2006/relationships/image" Target="../media/image92.jpeg"/><Relationship Id="rId14" Type="http://schemas.openxmlformats.org/officeDocument/2006/relationships/image" Target="https://fews.ideam.gov.co/colombia/imagenH/0027037010.pn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13" Type="http://schemas.openxmlformats.org/officeDocument/2006/relationships/image" Target="../media/image100.png"/><Relationship Id="rId18" Type="http://schemas.openxmlformats.org/officeDocument/2006/relationships/image" Target="https://fews.ideam.gov.co/colombia/imagenH/0026247030.png" TargetMode="External"/><Relationship Id="rId3" Type="http://schemas.openxmlformats.org/officeDocument/2006/relationships/image" Target="../media/image68.png"/><Relationship Id="rId7" Type="http://schemas.openxmlformats.org/officeDocument/2006/relationships/image" Target="../media/image97.jpeg"/><Relationship Id="rId12" Type="http://schemas.microsoft.com/office/2007/relationships/hdphoto" Target="../media/hdphoto2.wdp"/><Relationship Id="rId17" Type="http://schemas.openxmlformats.org/officeDocument/2006/relationships/image" Target="../media/image102.png"/><Relationship Id="rId2" Type="http://schemas.openxmlformats.org/officeDocument/2006/relationships/notesSlide" Target="../notesSlides/notesSlide11.xml"/><Relationship Id="rId16" Type="http://schemas.openxmlformats.org/officeDocument/2006/relationships/image" Target="https://fews.ideam.gov.co/colombia/imagenH/0026237040.png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6.jpeg"/><Relationship Id="rId11" Type="http://schemas.openxmlformats.org/officeDocument/2006/relationships/image" Target="../media/image65.png"/><Relationship Id="rId5" Type="http://schemas.openxmlformats.org/officeDocument/2006/relationships/image" Target="../media/image95.jpeg"/><Relationship Id="rId15" Type="http://schemas.openxmlformats.org/officeDocument/2006/relationships/image" Target="../media/image101.png"/><Relationship Id="rId10" Type="http://schemas.openxmlformats.org/officeDocument/2006/relationships/image" Target="https://fews.ideam.gov.co/colombia/imagenH/0026247020.png" TargetMode="External"/><Relationship Id="rId4" Type="http://schemas.openxmlformats.org/officeDocument/2006/relationships/image" Target="../media/image67.png"/><Relationship Id="rId9" Type="http://schemas.openxmlformats.org/officeDocument/2006/relationships/image" Target="../media/image99.png"/><Relationship Id="rId14" Type="http://schemas.openxmlformats.org/officeDocument/2006/relationships/image" Target="https://fews.ideam.gov.co/colombia/imagenH/0025027050.png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13" Type="http://schemas.openxmlformats.org/officeDocument/2006/relationships/image" Target="../media/image108.png"/><Relationship Id="rId18" Type="http://schemas.openxmlformats.org/officeDocument/2006/relationships/image" Target="http://fews.ideam.gov.co/colombia/imagenH/0025027930.png" TargetMode="External"/><Relationship Id="rId3" Type="http://schemas.openxmlformats.org/officeDocument/2006/relationships/image" Target="../media/image67.png"/><Relationship Id="rId7" Type="http://schemas.openxmlformats.org/officeDocument/2006/relationships/image" Target="../media/image104.jpeg"/><Relationship Id="rId12" Type="http://schemas.openxmlformats.org/officeDocument/2006/relationships/image" Target="https://fews.ideam.gov.co/colombia/imagenH/0025027450.png" TargetMode="External"/><Relationship Id="rId17" Type="http://schemas.openxmlformats.org/officeDocument/2006/relationships/image" Target="../media/image110.png"/><Relationship Id="rId2" Type="http://schemas.openxmlformats.org/officeDocument/2006/relationships/notesSlide" Target="../notesSlides/notesSlide12.xml"/><Relationship Id="rId16" Type="http://schemas.openxmlformats.org/officeDocument/2006/relationships/image" Target="https://fews.ideam.gov.co/colombia/imagenH/0025027930.png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3.jpeg"/><Relationship Id="rId11" Type="http://schemas.openxmlformats.org/officeDocument/2006/relationships/image" Target="../media/image107.png"/><Relationship Id="rId5" Type="http://schemas.microsoft.com/office/2007/relationships/hdphoto" Target="../media/hdphoto2.wdp"/><Relationship Id="rId15" Type="http://schemas.openxmlformats.org/officeDocument/2006/relationships/image" Target="../media/image109.png"/><Relationship Id="rId10" Type="http://schemas.openxmlformats.org/officeDocument/2006/relationships/image" Target="https://fews.ideam.gov.co/colombia/imagenH/0025027020.png" TargetMode="External"/><Relationship Id="rId4" Type="http://schemas.openxmlformats.org/officeDocument/2006/relationships/image" Target="../media/image65.png"/><Relationship Id="rId9" Type="http://schemas.openxmlformats.org/officeDocument/2006/relationships/image" Target="../media/image106.png"/><Relationship Id="rId14" Type="http://schemas.openxmlformats.org/officeDocument/2006/relationships/image" Target="https://fews.ideam.gov.co/colombia/imagenH/0025027370.p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inambiente.gov.co/" TargetMode="External"/><Relationship Id="rId3" Type="http://schemas.openxmlformats.org/officeDocument/2006/relationships/image" Target="../media/image111.jpeg"/><Relationship Id="rId7" Type="http://schemas.openxmlformats.org/officeDocument/2006/relationships/hyperlink" Target="http://www.corpomojana.gov.co/" TargetMode="External"/><Relationship Id="rId12" Type="http://schemas.openxmlformats.org/officeDocument/2006/relationships/hyperlink" Target="https://www.fondoadaptacion.gov.co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mailto:servicio@ideam.gov.co" TargetMode="External"/><Relationship Id="rId11" Type="http://schemas.openxmlformats.org/officeDocument/2006/relationships/hyperlink" Target="https://www.co.undp.org/" TargetMode="External"/><Relationship Id="rId5" Type="http://schemas.openxmlformats.org/officeDocument/2006/relationships/hyperlink" Target="http://www.ideam.gov.co/" TargetMode="External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" Type="http://schemas.openxmlformats.org/officeDocument/2006/relationships/chart" Target="../charts/chart2.xml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17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1.png"/><Relationship Id="rId18" Type="http://schemas.openxmlformats.org/officeDocument/2006/relationships/image" Target="../media/image69.png"/><Relationship Id="rId3" Type="http://schemas.openxmlformats.org/officeDocument/2006/relationships/image" Target="../media/image63.jpeg"/><Relationship Id="rId7" Type="http://schemas.openxmlformats.org/officeDocument/2006/relationships/image" Target="../media/image56.png"/><Relationship Id="rId12" Type="http://schemas.openxmlformats.org/officeDocument/2006/relationships/image" Target="../media/image66.pn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11" Type="http://schemas.microsoft.com/office/2007/relationships/hdphoto" Target="../media/hdphoto2.wdp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5.png"/><Relationship Id="rId4" Type="http://schemas.openxmlformats.org/officeDocument/2006/relationships/image" Target="../media/image57.png"/><Relationship Id="rId9" Type="http://schemas.microsoft.com/office/2007/relationships/hdphoto" Target="../media/hdphoto1.wdp"/><Relationship Id="rId14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70.jpeg"/><Relationship Id="rId7" Type="http://schemas.openxmlformats.org/officeDocument/2006/relationships/image" Target="../media/image68.png"/><Relationship Id="rId12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jpeg"/><Relationship Id="rId11" Type="http://schemas.openxmlformats.org/officeDocument/2006/relationships/image" Target="../media/image65.png"/><Relationship Id="rId5" Type="http://schemas.openxmlformats.org/officeDocument/2006/relationships/image" Target="../media/image72.jpeg"/><Relationship Id="rId10" Type="http://schemas.openxmlformats.org/officeDocument/2006/relationships/image" Target="https://fews.ideam.gov.co/colombia/imagenH/0025017010.png" TargetMode="External"/><Relationship Id="rId4" Type="http://schemas.openxmlformats.org/officeDocument/2006/relationships/image" Target="../media/image71.jpeg"/><Relationship Id="rId9" Type="http://schemas.openxmlformats.org/officeDocument/2006/relationships/image" Target="../media/image7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13" Type="http://schemas.openxmlformats.org/officeDocument/2006/relationships/image" Target="https://fews.ideam.gov.co/colombia/imagenH/0025027120.png" TargetMode="External"/><Relationship Id="rId18" Type="http://schemas.openxmlformats.org/officeDocument/2006/relationships/image" Target="../media/image83.png"/><Relationship Id="rId3" Type="http://schemas.openxmlformats.org/officeDocument/2006/relationships/image" Target="../media/image68.png"/><Relationship Id="rId7" Type="http://schemas.openxmlformats.org/officeDocument/2006/relationships/image" Target="../media/image76.jpeg"/><Relationship Id="rId12" Type="http://schemas.openxmlformats.org/officeDocument/2006/relationships/image" Target="../media/image80.png"/><Relationship Id="rId17" Type="http://schemas.openxmlformats.org/officeDocument/2006/relationships/image" Target="https://fews.ideam.gov.co/colombia/imagenH/0025027180.png" TargetMode="Externa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11" Type="http://schemas.openxmlformats.org/officeDocument/2006/relationships/image" Target="../media/image67.png"/><Relationship Id="rId5" Type="http://schemas.microsoft.com/office/2007/relationships/hdphoto" Target="../media/hdphoto2.wdp"/><Relationship Id="rId15" Type="http://schemas.openxmlformats.org/officeDocument/2006/relationships/image" Target="https://fews.ideam.gov.co/colombia/imagenH/0025027240.png" TargetMode="External"/><Relationship Id="rId10" Type="http://schemas.openxmlformats.org/officeDocument/2006/relationships/image" Target="../media/image79.jpeg"/><Relationship Id="rId19" Type="http://schemas.openxmlformats.org/officeDocument/2006/relationships/image" Target="https://fews.ideam.gov.co/colombia/imagenH/0025027500.png" TargetMode="External"/><Relationship Id="rId4" Type="http://schemas.openxmlformats.org/officeDocument/2006/relationships/image" Target="../media/image65.png"/><Relationship Id="rId9" Type="http://schemas.openxmlformats.org/officeDocument/2006/relationships/image" Target="../media/image78.png"/><Relationship Id="rId14" Type="http://schemas.openxmlformats.org/officeDocument/2006/relationships/image" Target="../media/image8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13" Type="http://schemas.openxmlformats.org/officeDocument/2006/relationships/image" Target="../media/image65.png"/><Relationship Id="rId3" Type="http://schemas.openxmlformats.org/officeDocument/2006/relationships/image" Target="../media/image84.jpeg"/><Relationship Id="rId7" Type="http://schemas.openxmlformats.org/officeDocument/2006/relationships/image" Target="../media/image86.jpeg"/><Relationship Id="rId12" Type="http://schemas.openxmlformats.org/officeDocument/2006/relationships/image" Target="https://fews.ideam.gov.co/colombia/imagenH/0025027910.pn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png"/><Relationship Id="rId11" Type="http://schemas.openxmlformats.org/officeDocument/2006/relationships/image" Target="../media/image89.png"/><Relationship Id="rId5" Type="http://schemas.openxmlformats.org/officeDocument/2006/relationships/image" Target="../media/image85.jpeg"/><Relationship Id="rId10" Type="http://schemas.openxmlformats.org/officeDocument/2006/relationships/image" Target="https://fews.ideam.gov.co/colombia/imagenH/0025027270.png" TargetMode="External"/><Relationship Id="rId4" Type="http://schemas.openxmlformats.org/officeDocument/2006/relationships/image" Target="../media/image67.png"/><Relationship Id="rId9" Type="http://schemas.openxmlformats.org/officeDocument/2006/relationships/image" Target="../media/image88.png"/><Relationship Id="rId1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833AD6E-44AB-659C-2BFD-96CD0885CD3D}"/>
              </a:ext>
            </a:extLst>
          </p:cNvPr>
          <p:cNvSpPr/>
          <p:nvPr/>
        </p:nvSpPr>
        <p:spPr>
          <a:xfrm>
            <a:off x="0" y="0"/>
            <a:ext cx="12192000" cy="9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23 CuadroTexto"/>
          <p:cNvSpPr txBox="1"/>
          <p:nvPr/>
        </p:nvSpPr>
        <p:spPr>
          <a:xfrm>
            <a:off x="7753256" y="4701849"/>
            <a:ext cx="3959523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8080">
              <a:defRPr/>
            </a:pPr>
            <a:r>
              <a:rPr kumimoji="0" lang="es-CO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</a:rPr>
              <a:t>El Centro Regional de Pronóstico y Alertas Tempranas de la Mojana - CRPA La Mojana, busca fortalecer el sistema de alertas tempranas a través de un continuo monitoreo de las condiciones hidrometeorológicas, la generación de pronósticos meteorológicos y la difusión de alertas para la comunidad y los diferentes sectores productivos de la región.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 </a:t>
            </a:r>
            <a:endParaRPr kumimoji="0" lang="es-CO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0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algn="just" defTabSz="1078080">
              <a:defRPr/>
            </a:pPr>
            <a:r>
              <a:rPr lang="es-CO" sz="800">
                <a:solidFill>
                  <a:srgbClr val="FFFFFF"/>
                </a:solidFill>
                <a:latin typeface="Arial Narrow"/>
              </a:rPr>
              <a:t>Esta iniciativa hace parte de los proyectos "Reducción del riesgo y la vulnerabilidad frente al cambio climático en la región de La Depresión Momposina” financiado por el </a:t>
            </a:r>
            <a:r>
              <a:rPr lang="es-CO" sz="800" i="1" err="1">
                <a:solidFill>
                  <a:srgbClr val="FFFFFF"/>
                </a:solidFill>
                <a:latin typeface="Arial Narrow"/>
              </a:rPr>
              <a:t>Adaptation</a:t>
            </a:r>
            <a:r>
              <a:rPr lang="es-CO" sz="800" i="1">
                <a:solidFill>
                  <a:srgbClr val="FFFFFF"/>
                </a:solidFill>
                <a:latin typeface="Arial Narrow"/>
              </a:rPr>
              <a:t> </a:t>
            </a:r>
            <a:r>
              <a:rPr lang="es-CO" sz="800" i="1" err="1">
                <a:solidFill>
                  <a:srgbClr val="FFFFFF"/>
                </a:solidFill>
                <a:latin typeface="Arial Narrow"/>
              </a:rPr>
              <a:t>Fund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 y "</a:t>
            </a:r>
            <a:r>
              <a:rPr lang="es-ES" sz="800" i="1">
                <a:solidFill>
                  <a:srgbClr val="FFFFFF"/>
                </a:solidFill>
                <a:latin typeface="Arial Narrow"/>
              </a:rPr>
              <a:t>Escalando las prácticas de gestión del agua resilientes al clima para las comunidades vulnerables en La Mojana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" financiado por el Fondo Verde del Clima, implementados por el </a:t>
            </a:r>
            <a:r>
              <a:rPr lang="es-CO" sz="800" err="1">
                <a:solidFill>
                  <a:srgbClr val="FFFFFF"/>
                </a:solidFill>
                <a:latin typeface="Arial Narrow"/>
              </a:rPr>
              <a:t>Ministerío</a:t>
            </a:r>
            <a:r>
              <a:rPr lang="es-CO" sz="800">
                <a:solidFill>
                  <a:srgbClr val="FFFFFF"/>
                </a:solidFill>
                <a:latin typeface="Arial Narrow"/>
              </a:rPr>
              <a:t> de Ambiente, el Fondo de Adaptación y el PNUD, en alianza con CORPOMOJANA e IDEAM.</a:t>
            </a:r>
            <a:endParaRPr lang="es-CO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067123" y="5021095"/>
            <a:ext cx="1602487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US">
                <a:solidFill>
                  <a:srgbClr val="FFFFFF"/>
                </a:solidFill>
                <a:latin typeface="Calibri"/>
              </a:rPr>
              <a:t>177/2024</a:t>
            </a:r>
            <a:endParaRPr kumimoji="0" lang="es-CO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3" name="3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7537725"/>
              </p:ext>
            </p:extLst>
          </p:nvPr>
        </p:nvGraphicFramePr>
        <p:xfrm>
          <a:off x="7751801" y="1364361"/>
          <a:ext cx="4175497" cy="333748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1754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1424">
                <a:tc>
                  <a:txBody>
                    <a:bodyPr/>
                    <a:lstStyle/>
                    <a:p>
                      <a:r>
                        <a:rPr lang="es-CO" sz="1000" u="sng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1.</a:t>
                      </a:r>
                      <a:r>
                        <a:rPr lang="es-CO" sz="1000" u="sng" baseline="0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 </a:t>
                      </a:r>
                      <a:r>
                        <a:rPr lang="es-CO" sz="1000" u="sng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CONDICIONES METEOROLÓGICAS</a:t>
                      </a:r>
                      <a:endParaRPr lang="es-CO" sz="1000" u="sng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1.1</a:t>
                      </a:r>
                      <a:r>
                        <a:rPr lang="es-CO" sz="1000" baseline="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 CONDICIONES METEOROLÓGICAS PRECEDENTES</a:t>
                      </a:r>
                      <a:endParaRPr lang="es-CO" sz="100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1.2</a:t>
                      </a:r>
                      <a:r>
                        <a:rPr lang="es-CO" sz="1000" baseline="0">
                          <a:solidFill>
                            <a:schemeClr val="tx1"/>
                          </a:solidFill>
                          <a:latin typeface="Arial Narrow"/>
                          <a:hlinkClick r:id="rId4" action="ppaction://hlinksldjump"/>
                        </a:rPr>
                        <a:t> CONDICIONES METEOROLÓGICAS ACTUALES</a:t>
                      </a:r>
                      <a:endParaRPr lang="es-CO" sz="100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5" action="ppaction://hlinksldjump"/>
                        </a:rPr>
                        <a:t>1.3 PRONÓSTICO METEOROLÓGICO </a:t>
                      </a: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</a:rPr>
                        <a:t>DIArío</a:t>
                      </a:r>
                      <a:endParaRPr lang="es-CO" sz="100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424">
                <a:tc>
                  <a:txBody>
                    <a:bodyPr/>
                    <a:lstStyle/>
                    <a:p>
                      <a:r>
                        <a:rPr lang="es-CO" sz="1000" b="1" u="none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2.</a:t>
                      </a:r>
                      <a:r>
                        <a:rPr lang="es-CO" sz="1000" b="1" u="none" baseline="0">
                          <a:solidFill>
                            <a:schemeClr val="tx1"/>
                          </a:solidFill>
                          <a:latin typeface="Arial Narrow"/>
                          <a:hlinkClick r:id="" action="ppaction://noaction"/>
                        </a:rPr>
                        <a:t> CONDICIONES HIDROLÓGICAS</a:t>
                      </a:r>
                      <a:endParaRPr lang="es-CO" sz="1000" b="1" u="none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6" action="ppaction://hlinksldjump"/>
                        </a:rPr>
                        <a:t>2.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6" action="ppaction://hlinksldjump"/>
                        </a:rPr>
                        <a:t> 1 CONDICIONES HIDROLÓGICAS ANTECEDENTES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7" action="ppaction://hlinksldjump"/>
                        </a:rPr>
                        <a:t>2.2 CONDICIONES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7" action="ppaction://hlinksldjump"/>
                        </a:rPr>
                        <a:t> HIDROLÓGICAS ACTUALES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</a:rPr>
                        <a:t> 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8" action="ppaction://hlinksldjump"/>
                        </a:rPr>
                        <a:t>2.2.1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8" action="ppaction://hlinksldjump"/>
                        </a:rPr>
                        <a:t> 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8" action="ppaction://hlinksldjump"/>
                        </a:rPr>
                        <a:t>SUBZONA HIDROGRÁFICA DEL RÍO SAN JORGE - CUENCA ALTA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9" action="ppaction://hlinksldjump"/>
                        </a:rPr>
                        <a:t>2.2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9" action="ppaction://hlinksldjump"/>
                        </a:rPr>
                        <a:t> .2 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9" action="ppaction://hlinksldjump"/>
                        </a:rPr>
                        <a:t>SUBZONA HIDROGRÁFICA DEL RÍO SAN JORGE - CUENCA BAJA</a:t>
                      </a:r>
                      <a:endParaRPr lang="es-CO" sz="1000" b="1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10" action="ppaction://hlinksldjump"/>
                        </a:rPr>
                        <a:t>2.2.3 DIRECTOS AL BAJO CAUCA - CIÉNAGA LA RAYA ENTRE EL RÍO NECHÍ Y EL BRAZO DE LOBA</a:t>
                      </a:r>
                      <a:endParaRPr lang="es-CO" sz="1000" b="1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2114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11" action="ppaction://hlinksldjump"/>
                        </a:rPr>
                        <a:t>2.2.4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  <a:hlinkClick r:id="rId11" action="ppaction://hlinksldjump"/>
                        </a:rPr>
                        <a:t> </a:t>
                      </a: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11" action="ppaction://hlinksldjump"/>
                        </a:rPr>
                        <a:t>SUBZONA HIDROGRÁFICA DEL RÍO NECHÍ - CUENCA BAJA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12" action="ppaction://hlinksldjump"/>
                        </a:rPr>
                        <a:t>2.2.5</a:t>
                      </a:r>
                      <a:r>
                        <a:rPr lang="es-CO" sz="1000" b="0" baseline="0">
                          <a:solidFill>
                            <a:schemeClr val="tx1"/>
                          </a:solidFill>
                          <a:latin typeface="Arial Narrow"/>
                        </a:rPr>
                        <a:t> </a:t>
                      </a:r>
                      <a:r>
                        <a:rPr lang="es-CO" sz="1000" b="0">
                          <a:solidFill>
                            <a:schemeClr val="tx1"/>
                          </a:solidFill>
                          <a:latin typeface="Arial Narrow"/>
                          <a:hlinkClick r:id="rId12" action="ppaction://hlinksldjump"/>
                        </a:rPr>
                        <a:t> DIRECTOS AL CAUCA ENTRE PTO. VALDIVIA Y RÍO NECHÍ</a:t>
                      </a:r>
                      <a:endParaRPr lang="es-CO" sz="1000" b="0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06">
                <a:tc>
                  <a:txBody>
                    <a:bodyPr/>
                    <a:lstStyle/>
                    <a:p>
                      <a:pPr marL="0" marR="0" indent="0" algn="l" defTabSz="90582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>
                          <a:solidFill>
                            <a:schemeClr val="tx1"/>
                          </a:solidFill>
                          <a:latin typeface="Arial Narrow"/>
                          <a:hlinkClick r:id="rId13" action="ppaction://hlinksldjump"/>
                        </a:rPr>
                        <a:t>2.2.6 DIRECTOS AL BAJO MAGDALENA ENTRE EL BANCO Y EL PLATO</a:t>
                      </a:r>
                      <a:endParaRPr lang="es-CO" sz="1000" b="1">
                        <a:solidFill>
                          <a:schemeClr val="tx1"/>
                        </a:solidFill>
                        <a:latin typeface="Arial Narrow"/>
                      </a:endParaRPr>
                    </a:p>
                  </a:txBody>
                  <a:tcPr marL="121876" marR="121876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9 CuadroTexto"/>
          <p:cNvSpPr txBox="1"/>
          <p:nvPr/>
        </p:nvSpPr>
        <p:spPr>
          <a:xfrm>
            <a:off x="759116" y="2624566"/>
            <a:ext cx="4039197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1078080">
              <a:defRPr/>
            </a:pPr>
            <a:r>
              <a:rPr kumimoji="0" lang="es-CO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San Marcos, Sucre </a:t>
            </a:r>
            <a:fld id="{F01173BE-CAB5-4AF6-8561-AD15B2939891}" type="datetime4">
              <a:rPr kumimoji="0" lang="es-CO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19 de septiembre de 2024</a:t>
            </a:fld>
            <a:endParaRPr kumimoji="0" lang="es-CO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  <a:p>
            <a:pPr defTabSz="1078080">
              <a:defRPr/>
            </a:pPr>
            <a:r>
              <a:rPr kumimoji="0" lang="es-CO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Hora de la actualización: 12:00 HLC</a:t>
            </a:r>
            <a:endParaRPr lang="es-CO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DF4FF52-20E5-4CD7-95C9-AFC8C59D5CCC}"/>
              </a:ext>
            </a:extLst>
          </p:cNvPr>
          <p:cNvSpPr/>
          <p:nvPr/>
        </p:nvSpPr>
        <p:spPr>
          <a:xfrm>
            <a:off x="4798313" y="6069803"/>
            <a:ext cx="1602487" cy="69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Imagen 8" descr="Imagen que contiene alimentos&#10;&#10;Descripción generada automáticamente">
            <a:extLst>
              <a:ext uri="{FF2B5EF4-FFF2-40B4-BE49-F238E27FC236}">
                <a16:creationId xmlns:a16="http://schemas.microsoft.com/office/drawing/2014/main" id="{F828FE1A-F2B1-4C32-A345-3B3048EA6F6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4608" y="6069803"/>
            <a:ext cx="1353304" cy="697964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9AA6FB17-C38C-7E1C-6428-B7F0B504210D}"/>
              </a:ext>
            </a:extLst>
          </p:cNvPr>
          <p:cNvSpPr txBox="1"/>
          <p:nvPr/>
        </p:nvSpPr>
        <p:spPr>
          <a:xfrm>
            <a:off x="7751801" y="909831"/>
            <a:ext cx="256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/>
              <a:t>CONTENIDO</a:t>
            </a:r>
            <a:endParaRPr lang="es-CO" b="1"/>
          </a:p>
        </p:txBody>
      </p:sp>
      <p:pic>
        <p:nvPicPr>
          <p:cNvPr id="16" name="Imagen 15" descr="Imagen que contiene Texto&#10;&#10;Descripción generada automáticamente">
            <a:extLst>
              <a:ext uri="{FF2B5EF4-FFF2-40B4-BE49-F238E27FC236}">
                <a16:creationId xmlns:a16="http://schemas.microsoft.com/office/drawing/2014/main" id="{DD3E36E0-FCD7-BBDE-28DC-F7AD6B10DE0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5" y="219115"/>
            <a:ext cx="1344502" cy="468000"/>
          </a:xfrm>
          <a:prstGeom prst="rect">
            <a:avLst/>
          </a:prstGeom>
        </p:spPr>
      </p:pic>
      <p:pic>
        <p:nvPicPr>
          <p:cNvPr id="18" name="Imagen 17" descr="Logotipo&#10;&#10;Descripción generada automáticamente">
            <a:extLst>
              <a:ext uri="{FF2B5EF4-FFF2-40B4-BE49-F238E27FC236}">
                <a16:creationId xmlns:a16="http://schemas.microsoft.com/office/drawing/2014/main" id="{D656188F-8ABB-1594-FEB0-D86AFDE925B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17" y="222716"/>
            <a:ext cx="1186856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20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13278"/>
              </p:ext>
            </p:extLst>
          </p:nvPr>
        </p:nvGraphicFramePr>
        <p:xfrm>
          <a:off x="4091883" y="5279463"/>
          <a:ext cx="7844062" cy="94840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69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1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3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172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611">
                <a:tc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Cuenca baja del río Nechí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latin typeface="Arial Narrow"/>
                        </a:rPr>
                        <a:t>Niveles estables en el rio Nechí, no se descarta la probabilidad de ascensos en sus aportantes los próximos días. </a:t>
                      </a:r>
                      <a:endParaRPr lang="es-ES" sz="120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Picture 9">
            <a:extLst>
              <a:ext uri="{FF2B5EF4-FFF2-40B4-BE49-F238E27FC236}">
                <a16:creationId xmlns:a16="http://schemas.microsoft.com/office/drawing/2014/main" id="{ADD7C00E-5633-DE9C-EB4E-B8D12F6EE0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7282" y="3529314"/>
            <a:ext cx="349200" cy="336094"/>
          </a:xfrm>
          <a:prstGeom prst="rect">
            <a:avLst/>
          </a:prstGeom>
        </p:spPr>
      </p:pic>
      <p:pic>
        <p:nvPicPr>
          <p:cNvPr id="7" name="Picture 8" descr="Recurso 25.png">
            <a:extLst>
              <a:ext uri="{FF2B5EF4-FFF2-40B4-BE49-F238E27FC236}">
                <a16:creationId xmlns:a16="http://schemas.microsoft.com/office/drawing/2014/main" id="{4FDD83D4-C7D1-B4AC-1C2B-68B6A6A472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7282" y="1463848"/>
            <a:ext cx="349200" cy="352098"/>
          </a:xfrm>
          <a:prstGeom prst="rect">
            <a:avLst/>
          </a:prstGeom>
        </p:spPr>
      </p:pic>
      <p:pic>
        <p:nvPicPr>
          <p:cNvPr id="14" name="Picture 28">
            <a:extLst>
              <a:ext uri="{FF2B5EF4-FFF2-40B4-BE49-F238E27FC236}">
                <a16:creationId xmlns:a16="http://schemas.microsoft.com/office/drawing/2014/main" id="{C0B6996A-6A0C-29BC-257F-5C323BC5AF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705" y="9336912"/>
            <a:ext cx="349200" cy="341265"/>
          </a:xfrm>
          <a:prstGeom prst="rect">
            <a:avLst/>
          </a:prstGeom>
        </p:spPr>
      </p:pic>
      <p:pic>
        <p:nvPicPr>
          <p:cNvPr id="16" name="Imagen 15" descr="Mapa&#10;&#10;Descripción generada automáticamente">
            <a:extLst>
              <a:ext uri="{FF2B5EF4-FFF2-40B4-BE49-F238E27FC236}">
                <a16:creationId xmlns:a16="http://schemas.microsoft.com/office/drawing/2014/main" id="{C9965BF6-87AF-D547-9AB4-A5D9DF4DD1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48680"/>
            <a:ext cx="3877526" cy="5733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9766" y="7047591"/>
            <a:ext cx="3877526" cy="5734225"/>
          </a:xfrm>
          <a:prstGeom prst="rect">
            <a:avLst/>
          </a:prstGeom>
        </p:spPr>
      </p:pic>
      <p:pic>
        <p:nvPicPr>
          <p:cNvPr id="8" name="Imagen 7" descr="Mapa&#10;&#10;Descripción generada automáticamente">
            <a:extLst>
              <a:ext uri="{FF2B5EF4-FFF2-40B4-BE49-F238E27FC236}">
                <a16:creationId xmlns:a16="http://schemas.microsoft.com/office/drawing/2014/main" id="{C46B173E-7694-E242-FDE7-3026B98003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210" y="7253328"/>
            <a:ext cx="3600704" cy="5323840"/>
          </a:xfrm>
          <a:prstGeom prst="rect">
            <a:avLst/>
          </a:prstGeom>
        </p:spPr>
      </p:pic>
      <p:pic>
        <p:nvPicPr>
          <p:cNvPr id="11" name="Imagen 10" descr="Mapa&#10;&#10;Descripción generada automáticamente">
            <a:extLst>
              <a:ext uri="{FF2B5EF4-FFF2-40B4-BE49-F238E27FC236}">
                <a16:creationId xmlns:a16="http://schemas.microsoft.com/office/drawing/2014/main" id="{34D81CF4-7C60-7958-1311-81172544856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92" y="1103768"/>
            <a:ext cx="3735592" cy="5523280"/>
          </a:xfrm>
          <a:prstGeom prst="rect">
            <a:avLst/>
          </a:prstGeom>
        </p:spPr>
      </p:pic>
      <p:pic>
        <p:nvPicPr>
          <p:cNvPr id="4" name="Picture 8" descr="Recurso 25.png">
            <a:extLst>
              <a:ext uri="{FF2B5EF4-FFF2-40B4-BE49-F238E27FC236}">
                <a16:creationId xmlns:a16="http://schemas.microsoft.com/office/drawing/2014/main" id="{469EB36C-D6EF-9F00-8B57-184E63D1993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500"/>
                    </a14:imgEffect>
                    <a14:imgEffect>
                      <a14:saturation sa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7282" y="5914871"/>
            <a:ext cx="349200" cy="352098"/>
          </a:xfrm>
          <a:prstGeom prst="rect">
            <a:avLst/>
          </a:prstGeom>
        </p:spPr>
      </p:pic>
      <p:pic>
        <p:nvPicPr>
          <p:cNvPr id="9" name="Picture 28">
            <a:extLst>
              <a:ext uri="{FF2B5EF4-FFF2-40B4-BE49-F238E27FC236}">
                <a16:creationId xmlns:a16="http://schemas.microsoft.com/office/drawing/2014/main" id="{7B6B997C-9DBB-8915-D966-011F894908F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6840" y="2596568"/>
            <a:ext cx="349200" cy="341265"/>
          </a:xfrm>
          <a:prstGeom prst="rect">
            <a:avLst/>
          </a:prstGeom>
        </p:spPr>
      </p:pic>
      <p:pic>
        <p:nvPicPr>
          <p:cNvPr id="10" name="Imagen 9" descr="Gráfico&#10;&#10;Descripción generada automáticamente">
            <a:extLst>
              <a:ext uri="{FF2B5EF4-FFF2-40B4-BE49-F238E27FC236}">
                <a16:creationId xmlns:a16="http://schemas.microsoft.com/office/drawing/2014/main" id="{65DB3AB1-6001-CFDA-9C5D-D88BED7A203D}"/>
              </a:ext>
            </a:extLst>
          </p:cNvPr>
          <p:cNvPicPr>
            <a:picLocks noChangeAspect="1"/>
          </p:cNvPicPr>
          <p:nvPr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200" y="1639897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999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33305"/>
              </p:ext>
            </p:extLst>
          </p:nvPr>
        </p:nvGraphicFramePr>
        <p:xfrm>
          <a:off x="3877521" y="4584908"/>
          <a:ext cx="8258549" cy="131416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55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7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57">
                <a:tc>
                  <a:txBody>
                    <a:bodyPr/>
                    <a:lstStyle/>
                    <a:p>
                      <a:pPr marL="0" marR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239">
                <a:tc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al Cauca entre Puerto Valdivia y río Nechí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>
                          <a:solidFill>
                            <a:srgbClr val="000000"/>
                          </a:solidFill>
                          <a:latin typeface="Arial Narrow"/>
                        </a:rPr>
                        <a:t>Descenso de niveles en el rio Cauca entre Puerto Valdivia y Nechí, condición que prevalecerá en el transcurso del día.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9">
            <a:extLst>
              <a:ext uri="{FF2B5EF4-FFF2-40B4-BE49-F238E27FC236}">
                <a16:creationId xmlns:a16="http://schemas.microsoft.com/office/drawing/2014/main" id="{DAC89789-BB59-032E-6F70-E106A1FB3B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1528" y="4151267"/>
            <a:ext cx="349200" cy="336094"/>
          </a:xfrm>
          <a:prstGeom prst="rect">
            <a:avLst/>
          </a:prstGeom>
        </p:spPr>
      </p:pic>
      <p:pic>
        <p:nvPicPr>
          <p:cNvPr id="4" name="Picture 8" descr="Recurso 25.png">
            <a:extLst>
              <a:ext uri="{FF2B5EF4-FFF2-40B4-BE49-F238E27FC236}">
                <a16:creationId xmlns:a16="http://schemas.microsoft.com/office/drawing/2014/main" id="{5E6F80D5-D9E1-4C33-910D-2200658970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1528" y="1607361"/>
            <a:ext cx="349200" cy="352098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8" y="1015608"/>
            <a:ext cx="3716800" cy="5495494"/>
          </a:xfrm>
          <a:prstGeom prst="rect">
            <a:avLst/>
          </a:prstGeom>
        </p:spPr>
      </p:pic>
      <p:pic>
        <p:nvPicPr>
          <p:cNvPr id="8" name="Imagen 7" descr="Mapa&#10;&#10;Descripción generada automáticamente">
            <a:extLst>
              <a:ext uri="{FF2B5EF4-FFF2-40B4-BE49-F238E27FC236}">
                <a16:creationId xmlns:a16="http://schemas.microsoft.com/office/drawing/2014/main" id="{ECE14937-3C36-7329-7FEE-99A5D0EC50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7627" y="782031"/>
            <a:ext cx="3775246" cy="558191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33037" y="7196887"/>
            <a:ext cx="3781276" cy="5593470"/>
          </a:xfrm>
          <a:prstGeom prst="rect">
            <a:avLst/>
          </a:prstGeom>
        </p:spPr>
      </p:pic>
      <p:pic>
        <p:nvPicPr>
          <p:cNvPr id="13" name="Imagen 12" descr="Mapa&#10;&#10;Descripción generada automáticamente">
            <a:extLst>
              <a:ext uri="{FF2B5EF4-FFF2-40B4-BE49-F238E27FC236}">
                <a16:creationId xmlns:a16="http://schemas.microsoft.com/office/drawing/2014/main" id="{787D1F32-7849-C921-830A-845A040540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99" y="7059334"/>
            <a:ext cx="3660269" cy="5411910"/>
          </a:xfrm>
          <a:prstGeom prst="rect">
            <a:avLst/>
          </a:prstGeom>
        </p:spPr>
      </p:pic>
      <p:pic>
        <p:nvPicPr>
          <p:cNvPr id="17" name="Imagen 16" descr="Gráfico&#10;&#10;Descripción generada automáticamente">
            <a:extLst>
              <a:ext uri="{FF2B5EF4-FFF2-40B4-BE49-F238E27FC236}">
                <a16:creationId xmlns:a16="http://schemas.microsoft.com/office/drawing/2014/main" id="{E21DE9C2-1E20-4350-983E-40FEADA6FC99}"/>
              </a:ext>
            </a:extLst>
          </p:cNvPr>
          <p:cNvPicPr>
            <a:picLocks noChangeAspect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597" y="6992636"/>
            <a:ext cx="4320000" cy="2880000"/>
          </a:xfrm>
          <a:prstGeom prst="rect">
            <a:avLst/>
          </a:prstGeom>
        </p:spPr>
      </p:pic>
      <p:pic>
        <p:nvPicPr>
          <p:cNvPr id="7" name="Picture 28">
            <a:extLst>
              <a:ext uri="{FF2B5EF4-FFF2-40B4-BE49-F238E27FC236}">
                <a16:creationId xmlns:a16="http://schemas.microsoft.com/office/drawing/2014/main" id="{5CECD0C5-7D65-D3B3-54C4-F4AFA0EA81B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1967" y="6147238"/>
            <a:ext cx="349200" cy="341265"/>
          </a:xfrm>
          <a:prstGeom prst="rect">
            <a:avLst/>
          </a:prstGeom>
        </p:spPr>
      </p:pic>
      <p:pic>
        <p:nvPicPr>
          <p:cNvPr id="12" name="Imagen 11" descr="Gráfico&#10;&#10;Descripción generada automáticamente">
            <a:extLst>
              <a:ext uri="{FF2B5EF4-FFF2-40B4-BE49-F238E27FC236}">
                <a16:creationId xmlns:a16="http://schemas.microsoft.com/office/drawing/2014/main" id="{DCB73BB8-85AE-72AA-2D3E-B939D3D01B7A}"/>
              </a:ext>
            </a:extLst>
          </p:cNvPr>
          <p:cNvPicPr>
            <a:picLocks noChangeAspect="1"/>
          </p:cNvPicPr>
          <p:nvPr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486" y="6992636"/>
            <a:ext cx="4320000" cy="2880000"/>
          </a:xfrm>
          <a:prstGeom prst="rect">
            <a:avLst/>
          </a:prstGeom>
        </p:spPr>
      </p:pic>
      <p:pic>
        <p:nvPicPr>
          <p:cNvPr id="16" name="Imagen 15" descr="Gráfico&#10;&#10;Descripción generada automáticamente">
            <a:extLst>
              <a:ext uri="{FF2B5EF4-FFF2-40B4-BE49-F238E27FC236}">
                <a16:creationId xmlns:a16="http://schemas.microsoft.com/office/drawing/2014/main" id="{0BFCAAD5-6AFB-F06E-0EBC-78E3D10E4D81}"/>
              </a:ext>
            </a:extLst>
          </p:cNvPr>
          <p:cNvPicPr>
            <a:picLocks noChangeAspect="1"/>
          </p:cNvPicPr>
          <p:nvPr/>
        </p:nvPicPr>
        <p:blipFill>
          <a:blip r:embed="rId15" r:link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559" y="1285529"/>
            <a:ext cx="4164992" cy="2776661"/>
          </a:xfrm>
          <a:prstGeom prst="rect">
            <a:avLst/>
          </a:prstGeom>
        </p:spPr>
      </p:pic>
      <p:pic>
        <p:nvPicPr>
          <p:cNvPr id="9" name="Imagen 8" descr="Gráfico&#10;&#10;Descripción generada automáticamente">
            <a:extLst>
              <a:ext uri="{FF2B5EF4-FFF2-40B4-BE49-F238E27FC236}">
                <a16:creationId xmlns:a16="http://schemas.microsoft.com/office/drawing/2014/main" id="{5322C4F5-43AB-7EE3-DB74-52D901C7ED19}"/>
              </a:ext>
            </a:extLst>
          </p:cNvPr>
          <p:cNvPicPr>
            <a:picLocks noChangeAspect="1"/>
          </p:cNvPicPr>
          <p:nvPr/>
        </p:nvPicPr>
        <p:blipFill>
          <a:blip r:embed="rId17" r:link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649" y="1261465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227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045272"/>
              </p:ext>
            </p:extLst>
          </p:nvPr>
        </p:nvGraphicFramePr>
        <p:xfrm>
          <a:off x="3819447" y="4615991"/>
          <a:ext cx="8334845" cy="135055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04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1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172">
                <a:tc>
                  <a:txBody>
                    <a:bodyPr/>
                    <a:lstStyle/>
                    <a:p>
                      <a:pPr marL="0" marR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Bajo Magdalena entre el Banco y el Plato</a:t>
                      </a:r>
                      <a:endParaRPr lang="es-CO" sz="1200" b="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baseline="0" noProof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Estabilización de niveles en el rio Magdalena a la altura de El Banco, condición que se verá reflejada, aguas abajo, incluyendo los Brazos de Loba y Mompós.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icture 8" descr="Recurso 25.png">
            <a:extLst>
              <a:ext uri="{FF2B5EF4-FFF2-40B4-BE49-F238E27FC236}">
                <a16:creationId xmlns:a16="http://schemas.microsoft.com/office/drawing/2014/main" id="{581E00F1-94F1-B557-ED21-474926E5F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7311" y="2940009"/>
            <a:ext cx="349200" cy="352098"/>
          </a:xfrm>
          <a:prstGeom prst="rect">
            <a:avLst/>
          </a:prstGeom>
        </p:spPr>
      </p:pic>
      <p:pic>
        <p:nvPicPr>
          <p:cNvPr id="8" name="Picture 28">
            <a:extLst>
              <a:ext uri="{FF2B5EF4-FFF2-40B4-BE49-F238E27FC236}">
                <a16:creationId xmlns:a16="http://schemas.microsoft.com/office/drawing/2014/main" id="{04D8A162-4C74-3F53-283F-9E705A9B20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2338" y="5294005"/>
            <a:ext cx="349200" cy="341265"/>
          </a:xfrm>
          <a:prstGeom prst="rect">
            <a:avLst/>
          </a:prstGeom>
        </p:spPr>
      </p:pic>
      <p:pic>
        <p:nvPicPr>
          <p:cNvPr id="15" name="Imagen 14" descr="Mapa&#10;&#10;Descripción generada automáticamente">
            <a:extLst>
              <a:ext uri="{FF2B5EF4-FFF2-40B4-BE49-F238E27FC236}">
                <a16:creationId xmlns:a16="http://schemas.microsoft.com/office/drawing/2014/main" id="{30D54477-F0C8-72EE-4DAB-25875B64F0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1" y="1143162"/>
            <a:ext cx="3663154" cy="5417641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E98C2A37-FB4A-AB3E-B738-3EABD81684B9}"/>
              </a:ext>
            </a:extLst>
          </p:cNvPr>
          <p:cNvGrpSpPr/>
          <p:nvPr/>
        </p:nvGrpSpPr>
        <p:grpSpPr>
          <a:xfrm>
            <a:off x="-4378338" y="1051958"/>
            <a:ext cx="3785562" cy="5597163"/>
            <a:chOff x="0" y="1198799"/>
            <a:chExt cx="3785562" cy="5597163"/>
          </a:xfrm>
        </p:grpSpPr>
        <p:pic>
          <p:nvPicPr>
            <p:cNvPr id="9" name="Imagen 8" descr="Mapa&#10;&#10;Descripción generada automáticamente">
              <a:extLst>
                <a:ext uri="{FF2B5EF4-FFF2-40B4-BE49-F238E27FC236}">
                  <a16:creationId xmlns:a16="http://schemas.microsoft.com/office/drawing/2014/main" id="{9B635387-D3C6-42EF-0CE9-40272F177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98799"/>
              <a:ext cx="3785562" cy="5597163"/>
            </a:xfrm>
            <a:prstGeom prst="rect">
              <a:avLst/>
            </a:prstGeom>
          </p:spPr>
        </p:pic>
        <p:pic>
          <p:nvPicPr>
            <p:cNvPr id="16" name="Picture 8" descr="Recurso 25.png">
              <a:extLst>
                <a:ext uri="{FF2B5EF4-FFF2-40B4-BE49-F238E27FC236}">
                  <a16:creationId xmlns:a16="http://schemas.microsoft.com/office/drawing/2014/main" id="{8FB7AA76-253C-8D22-6E0B-7CFBED2DF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9560" y="1693688"/>
              <a:ext cx="174600" cy="176049"/>
            </a:xfrm>
            <a:prstGeom prst="rect">
              <a:avLst/>
            </a:prstGeom>
          </p:spPr>
        </p:pic>
      </p:grpSp>
      <p:pic>
        <p:nvPicPr>
          <p:cNvPr id="19" name="Imagen 18" descr="Gráfico, Tabla&#10;&#10;Descripción generada automáticamente">
            <a:extLst>
              <a:ext uri="{FF2B5EF4-FFF2-40B4-BE49-F238E27FC236}">
                <a16:creationId xmlns:a16="http://schemas.microsoft.com/office/drawing/2014/main" id="{48EE2C29-722E-23B3-8989-07A7C637DC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8717" y="3429000"/>
            <a:ext cx="4320000" cy="2880000"/>
          </a:xfrm>
          <a:prstGeom prst="rect">
            <a:avLst/>
          </a:prstGeom>
        </p:spPr>
      </p:pic>
      <p:pic>
        <p:nvPicPr>
          <p:cNvPr id="10" name="Imagen 9" descr="Gráfico&#10;&#10;Descripción generada automáticamente">
            <a:extLst>
              <a:ext uri="{FF2B5EF4-FFF2-40B4-BE49-F238E27FC236}">
                <a16:creationId xmlns:a16="http://schemas.microsoft.com/office/drawing/2014/main" id="{3CD50A06-CDE7-8FA9-3A95-F1412E122484}"/>
              </a:ext>
            </a:extLst>
          </p:cNvPr>
          <p:cNvPicPr>
            <a:picLocks noChangeAspect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115" y="1383369"/>
            <a:ext cx="4320000" cy="2880000"/>
          </a:xfrm>
          <a:prstGeom prst="rect">
            <a:avLst/>
          </a:prstGeom>
        </p:spPr>
      </p:pic>
      <p:pic>
        <p:nvPicPr>
          <p:cNvPr id="20" name="Imagen 19" descr="Aplicación, Tabla&#10;&#10;Descripción generada automáticamente">
            <a:extLst>
              <a:ext uri="{FF2B5EF4-FFF2-40B4-BE49-F238E27FC236}">
                <a16:creationId xmlns:a16="http://schemas.microsoft.com/office/drawing/2014/main" id="{0414CB36-B266-0419-DE93-B4E42575FA3E}"/>
              </a:ext>
            </a:extLst>
          </p:cNvPr>
          <p:cNvPicPr>
            <a:picLocks noChangeAspect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932" y="7145865"/>
            <a:ext cx="4320000" cy="2880000"/>
          </a:xfrm>
          <a:prstGeom prst="rect">
            <a:avLst/>
          </a:prstGeom>
        </p:spPr>
      </p:pic>
      <p:pic>
        <p:nvPicPr>
          <p:cNvPr id="11" name="Imagen 10" descr="Interfaz de usuario gráfica, Aplicación, Tabla&#10;&#10;Descripción generada automáticamente">
            <a:extLst>
              <a:ext uri="{FF2B5EF4-FFF2-40B4-BE49-F238E27FC236}">
                <a16:creationId xmlns:a16="http://schemas.microsoft.com/office/drawing/2014/main" id="{57982E5F-1B6E-2D29-F118-03B429AE5392}"/>
              </a:ext>
            </a:extLst>
          </p:cNvPr>
          <p:cNvPicPr>
            <a:picLocks noChangeAspect="1"/>
          </p:cNvPicPr>
          <p:nvPr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600" y="7145865"/>
            <a:ext cx="5715000" cy="3810000"/>
          </a:xfrm>
          <a:prstGeom prst="rect">
            <a:avLst/>
          </a:prstGeom>
        </p:spPr>
      </p:pic>
      <p:pic>
        <p:nvPicPr>
          <p:cNvPr id="17" name="Imagen 16" descr="Gráfico, Aplicación, Tabla&#10;&#10;Descripción generada automáticamente">
            <a:extLst>
              <a:ext uri="{FF2B5EF4-FFF2-40B4-BE49-F238E27FC236}">
                <a16:creationId xmlns:a16="http://schemas.microsoft.com/office/drawing/2014/main" id="{2D4E30A6-2C3C-07E8-7110-FB77268F7FCC}"/>
              </a:ext>
            </a:extLst>
          </p:cNvPr>
          <p:cNvPicPr>
            <a:picLocks noChangeAspect="1"/>
          </p:cNvPicPr>
          <p:nvPr/>
        </p:nvPicPr>
        <p:blipFill>
          <a:blip r:embed="rId15" r:link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408" y="7145865"/>
            <a:ext cx="5715000" cy="3810000"/>
          </a:xfrm>
          <a:prstGeom prst="rect">
            <a:avLst/>
          </a:prstGeom>
        </p:spPr>
      </p:pic>
      <p:pic>
        <p:nvPicPr>
          <p:cNvPr id="5" name="Imagen 4" descr="Gráfico, Aplicación, Tabla&#10;&#10;Descripción generada automáticamente">
            <a:extLst>
              <a:ext uri="{FF2B5EF4-FFF2-40B4-BE49-F238E27FC236}">
                <a16:creationId xmlns:a16="http://schemas.microsoft.com/office/drawing/2014/main" id="{51727DAB-8C11-EB2E-87BD-F22E201F045D}"/>
              </a:ext>
            </a:extLst>
          </p:cNvPr>
          <p:cNvPicPr>
            <a:picLocks noChangeAspect="1"/>
          </p:cNvPicPr>
          <p:nvPr/>
        </p:nvPicPr>
        <p:blipFill>
          <a:blip r:embed="rId17" r:link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001" y="1383369"/>
            <a:ext cx="4319999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397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2"/>
          <p:cNvSpPr txBox="1"/>
          <p:nvPr/>
        </p:nvSpPr>
        <p:spPr>
          <a:xfrm>
            <a:off x="4717605" y="344870"/>
            <a:ext cx="710956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marL="0" marR="0" lvl="0" indent="0" algn="l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Estaciones Meteorológicas Automáticas y Convencionales en la región de La Mojana </a:t>
            </a:r>
            <a:endParaRPr kumimoji="0" lang="es-E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/>
        </p:nvGraphicFramePr>
        <p:xfrm>
          <a:off x="4798313" y="767918"/>
          <a:ext cx="7145238" cy="2433734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677830">
                  <a:extLst>
                    <a:ext uri="{9D8B030D-6E8A-4147-A177-3AD203B41FA5}">
                      <a16:colId xmlns:a16="http://schemas.microsoft.com/office/drawing/2014/main" val="3482674622"/>
                    </a:ext>
                  </a:extLst>
                </a:gridCol>
                <a:gridCol w="1534033">
                  <a:extLst>
                    <a:ext uri="{9D8B030D-6E8A-4147-A177-3AD203B41FA5}">
                      <a16:colId xmlns:a16="http://schemas.microsoft.com/office/drawing/2014/main" val="3057350813"/>
                    </a:ext>
                  </a:extLst>
                </a:gridCol>
                <a:gridCol w="1526899">
                  <a:extLst>
                    <a:ext uri="{9D8B030D-6E8A-4147-A177-3AD203B41FA5}">
                      <a16:colId xmlns:a16="http://schemas.microsoft.com/office/drawing/2014/main" val="442022353"/>
                    </a:ext>
                  </a:extLst>
                </a:gridCol>
                <a:gridCol w="1453172">
                  <a:extLst>
                    <a:ext uri="{9D8B030D-6E8A-4147-A177-3AD203B41FA5}">
                      <a16:colId xmlns:a16="http://schemas.microsoft.com/office/drawing/2014/main" val="4154539585"/>
                    </a:ext>
                  </a:extLst>
                </a:gridCol>
                <a:gridCol w="1127029">
                  <a:extLst>
                    <a:ext uri="{9D8B030D-6E8A-4147-A177-3AD203B41FA5}">
                      <a16:colId xmlns:a16="http://schemas.microsoft.com/office/drawing/2014/main" val="1312304508"/>
                    </a:ext>
                  </a:extLst>
                </a:gridCol>
                <a:gridCol w="826275">
                  <a:extLst>
                    <a:ext uri="{9D8B030D-6E8A-4147-A177-3AD203B41FA5}">
                      <a16:colId xmlns:a16="http://schemas.microsoft.com/office/drawing/2014/main" val="3912051921"/>
                    </a:ext>
                  </a:extLst>
                </a:gridCol>
              </a:tblGrid>
              <a:tr h="212030"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Leyenda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Estación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Municipio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Departamento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Tipo 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 kern="120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Código </a:t>
                      </a: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85841397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B1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Aeropuerto Baracoa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Magangué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Bolívar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25025100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953708700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B2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Planta Ecopetrol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Magangué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Bolívar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250270153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39697175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Las Varas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Jacinto del Cauca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Bolívar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25027200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255030350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C1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Córdoba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25025030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79079323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C2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Caño Barro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Córdoba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13027040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837768874"/>
                  </a:ext>
                </a:extLst>
              </a:tr>
              <a:tr h="1935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Marralú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Ayapel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Córdoba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25027770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402924430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S1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Majagual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Majagual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25020340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614521547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S2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Benito Abad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Benito Abad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25025180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4156191282"/>
                  </a:ext>
                </a:extLst>
              </a:tr>
              <a:tr h="1935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S3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Santiago Apóstol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Benito Abad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25020760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80372312"/>
                  </a:ext>
                </a:extLst>
              </a:tr>
              <a:tr h="202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S4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Marcos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Marcos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Automática 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25025340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858349875"/>
                  </a:ext>
                </a:extLst>
              </a:tr>
              <a:tr h="212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S5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San Luis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Sucre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Convencional</a:t>
                      </a:r>
                      <a:endParaRPr lang="es-CO" sz="1100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100">
                          <a:solidFill>
                            <a:schemeClr val="accent5">
                              <a:lumMod val="90000"/>
                              <a:lumOff val="10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25021370</a:t>
                      </a:r>
                      <a:endParaRPr lang="es-CO" sz="1100" b="1">
                        <a:solidFill>
                          <a:schemeClr val="accent5">
                            <a:lumMod val="90000"/>
                            <a:lumOff val="1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690171580"/>
                  </a:ext>
                </a:extLst>
              </a:tr>
            </a:tbl>
          </a:graphicData>
        </a:graphic>
      </p:graphicFrame>
      <p:sp>
        <p:nvSpPr>
          <p:cNvPr id="11" name="object 12"/>
          <p:cNvSpPr txBox="1"/>
          <p:nvPr/>
        </p:nvSpPr>
        <p:spPr>
          <a:xfrm>
            <a:off x="4717605" y="3455423"/>
            <a:ext cx="7225946" cy="3231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marL="0" marR="0" lvl="0" indent="0" algn="l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500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Horaríos</a:t>
            </a:r>
            <a:r>
              <a:rPr kumimoji="0" lang="es-ES" sz="15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s-ES" sz="1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 monitoreo y pronóstico de las condiciones meteorológicas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487" y="3911600"/>
            <a:ext cx="7239741" cy="1758630"/>
          </a:xfrm>
          <a:prstGeom prst="rect">
            <a:avLst/>
          </a:prstGeom>
        </p:spPr>
      </p:pic>
      <p:pic>
        <p:nvPicPr>
          <p:cNvPr id="3" name="Picture 2" descr="Vista previa de image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1" y="274158"/>
            <a:ext cx="4064936" cy="526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323851" y="5554840"/>
            <a:ext cx="4064936" cy="23077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Subregionalización de La Mojana con fines de monitoreo y pronóstico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9DB35145-1191-4AB4-9AFD-3A31ABC7A45B}"/>
              </a:ext>
            </a:extLst>
          </p:cNvPr>
          <p:cNvGrpSpPr/>
          <p:nvPr/>
        </p:nvGrpSpPr>
        <p:grpSpPr>
          <a:xfrm>
            <a:off x="4798313" y="6050753"/>
            <a:ext cx="1602487" cy="697964"/>
            <a:chOff x="4798313" y="6050753"/>
            <a:chExt cx="1602487" cy="69796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B3A30AA3-3437-4ABA-93A6-226E47055906}"/>
                </a:ext>
              </a:extLst>
            </p:cNvPr>
            <p:cNvSpPr/>
            <p:nvPr/>
          </p:nvSpPr>
          <p:spPr>
            <a:xfrm>
              <a:off x="4798313" y="6050753"/>
              <a:ext cx="1602487" cy="6979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agen 11" descr="Imagen que contiene alimentos&#10;&#10;Descripción generada automáticamente">
              <a:extLst>
                <a:ext uri="{FF2B5EF4-FFF2-40B4-BE49-F238E27FC236}">
                  <a16:creationId xmlns:a16="http://schemas.microsoft.com/office/drawing/2014/main" id="{3E9DDF26-735B-49B8-8E7D-AC75B9E21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4608" y="6050753"/>
              <a:ext cx="1353304" cy="6979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4547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31F7A026-A069-4380-F4C8-D193C85F99F7}"/>
              </a:ext>
            </a:extLst>
          </p:cNvPr>
          <p:cNvSpPr/>
          <p:nvPr/>
        </p:nvSpPr>
        <p:spPr>
          <a:xfrm>
            <a:off x="0" y="-1"/>
            <a:ext cx="12204000" cy="9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9DB35145-1191-4AB4-9AFD-3A31ABC7A45B}"/>
              </a:ext>
            </a:extLst>
          </p:cNvPr>
          <p:cNvGrpSpPr/>
          <p:nvPr/>
        </p:nvGrpSpPr>
        <p:grpSpPr>
          <a:xfrm>
            <a:off x="4798313" y="6050753"/>
            <a:ext cx="1602487" cy="697964"/>
            <a:chOff x="4798313" y="6050753"/>
            <a:chExt cx="1602487" cy="69796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B3A30AA3-3437-4ABA-93A6-226E47055906}"/>
                </a:ext>
              </a:extLst>
            </p:cNvPr>
            <p:cNvSpPr/>
            <p:nvPr/>
          </p:nvSpPr>
          <p:spPr>
            <a:xfrm>
              <a:off x="4798313" y="6050753"/>
              <a:ext cx="1602487" cy="6979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agen 11" descr="Imagen que contiene alimentos&#10;&#10;Descripción generada automáticamente">
              <a:extLst>
                <a:ext uri="{FF2B5EF4-FFF2-40B4-BE49-F238E27FC236}">
                  <a16:creationId xmlns:a16="http://schemas.microsoft.com/office/drawing/2014/main" id="{3E9DDF26-735B-49B8-8E7D-AC75B9E21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4608" y="6050753"/>
              <a:ext cx="1353304" cy="697964"/>
            </a:xfrm>
            <a:prstGeom prst="rect">
              <a:avLst/>
            </a:prstGeom>
          </p:spPr>
        </p:pic>
      </p:grpSp>
      <p:sp>
        <p:nvSpPr>
          <p:cNvPr id="16" name="Rectangle 3">
            <a:extLst>
              <a:ext uri="{FF2B5EF4-FFF2-40B4-BE49-F238E27FC236}">
                <a16:creationId xmlns:a16="http://schemas.microsoft.com/office/drawing/2014/main" id="{D0860CBD-1CD2-406F-C51E-1447DA7FF067}"/>
              </a:ext>
            </a:extLst>
          </p:cNvPr>
          <p:cNvSpPr/>
          <p:nvPr/>
        </p:nvSpPr>
        <p:spPr>
          <a:xfrm>
            <a:off x="210312" y="1462402"/>
            <a:ext cx="5340663" cy="4926592"/>
          </a:xfrm>
          <a:prstGeom prst="rect">
            <a:avLst/>
          </a:prstGeom>
        </p:spPr>
        <p:txBody>
          <a:bodyPr wrap="square" lIns="215506" tIns="107753" rIns="215506" bIns="107753" anchor="t">
            <a:spAutoFit/>
          </a:bodyPr>
          <a:lstStyle/>
          <a:p>
            <a:pPr defTabSz="678975">
              <a:defRPr/>
            </a:pPr>
            <a:r>
              <a:rPr lang="es-CO" b="1">
                <a:solidFill>
                  <a:srgbClr val="FFFFFF"/>
                </a:solidFill>
                <a:latin typeface="Arial Narrow" pitchFamily="34" charset="0"/>
                <a:ea typeface="Times New Roman"/>
              </a:rPr>
              <a:t>IDEAM</a:t>
            </a:r>
            <a:endParaRPr lang="es-CO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>
                <a:solidFill>
                  <a:srgbClr val="FFFFFF"/>
                </a:solidFill>
                <a:latin typeface="Arial Narrow" panose="020B0606020202030204" pitchFamily="34" charset="0"/>
                <a:hlinkClick r:id="rId5"/>
              </a:rPr>
              <a:t>www.ideam.gov.co/</a:t>
            </a:r>
            <a:endParaRPr lang="es-CO" b="1">
              <a:solidFill>
                <a:srgbClr val="FFFFFF"/>
              </a:solidFill>
              <a:latin typeface="Arial Narrow" pitchFamily="34" charset="0"/>
              <a:ea typeface="Times New Roman"/>
            </a:endParaRPr>
          </a:p>
          <a:p>
            <a:pPr defTabSz="678975">
              <a:defRPr/>
            </a:pPr>
            <a:r>
              <a:rPr lang="es-CO" b="1">
                <a:solidFill>
                  <a:srgbClr val="FFFFFF"/>
                </a:solidFill>
                <a:latin typeface="Arial Narrow" pitchFamily="34" charset="0"/>
                <a:ea typeface="Times New Roman"/>
              </a:rPr>
              <a:t>Correo electrónico: </a:t>
            </a:r>
            <a:r>
              <a:rPr lang="es-CO" u="sng">
                <a:solidFill>
                  <a:srgbClr val="FFFFFF"/>
                </a:solidFill>
                <a:latin typeface="Arial Narrow" panose="020B0606020202030204" pitchFamily="34" charset="0"/>
                <a:hlinkClick r:id="rId6"/>
              </a:rPr>
              <a:t>servicio@ideam.gov.co</a:t>
            </a:r>
            <a:r>
              <a:rPr lang="es-CO">
                <a:solidFill>
                  <a:srgbClr val="FFFFFF"/>
                </a:solidFill>
                <a:latin typeface="Arial Narrow" pitchFamily="34" charset="0"/>
                <a:ea typeface="Times New Roman"/>
              </a:rPr>
              <a:t>,</a:t>
            </a:r>
          </a:p>
          <a:p>
            <a:pPr defTabSz="678975">
              <a:defRPr/>
            </a:pPr>
            <a:r>
              <a:rPr lang="es-CO">
                <a:solidFill>
                  <a:srgbClr val="FFFFFF"/>
                </a:solidFill>
                <a:latin typeface="Arial Narrow" pitchFamily="34" charset="0"/>
                <a:ea typeface="Times New Roman"/>
              </a:rPr>
              <a:t>Teléfono: 307 5625 ext. 1334 - 1336.</a:t>
            </a:r>
          </a:p>
          <a:p>
            <a:pPr defTabSz="678975">
              <a:defRPr/>
            </a:pPr>
            <a:endParaRPr lang="es-CO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 b="1">
                <a:solidFill>
                  <a:srgbClr val="FFFFFF"/>
                </a:solidFill>
                <a:latin typeface="Arial Narrow" panose="020B0606020202030204" pitchFamily="34" charset="0"/>
              </a:rPr>
              <a:t>CORPOMOJANA</a:t>
            </a:r>
          </a:p>
          <a:p>
            <a:pPr defTabSz="678975">
              <a:defRPr/>
            </a:pPr>
            <a:r>
              <a:rPr lang="es-CO">
                <a:solidFill>
                  <a:srgbClr val="FFFFFF"/>
                </a:solidFill>
                <a:latin typeface="Arial Narrow" panose="020B0606020202030204" pitchFamily="34" charset="0"/>
                <a:hlinkClick r:id="rId7"/>
              </a:rPr>
              <a:t>http://www.corpomojana.gov.co/</a:t>
            </a:r>
            <a:endParaRPr lang="es-CO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 b="1">
                <a:solidFill>
                  <a:srgbClr val="FFFFFF"/>
                </a:solidFill>
                <a:latin typeface="Arial Narrow" panose="020B0606020202030204" pitchFamily="34" charset="0"/>
                <a:ea typeface="Times New Roman"/>
              </a:rPr>
              <a:t>Correo electrónico: corpomojana@corpomojana.gov.co</a:t>
            </a:r>
          </a:p>
          <a:p>
            <a:pPr defTabSz="678975">
              <a:defRPr/>
            </a:pPr>
            <a:r>
              <a:rPr lang="es-CO">
                <a:solidFill>
                  <a:srgbClr val="FFFFFF"/>
                </a:solidFill>
                <a:latin typeface="Arial Narrow" panose="020B0606020202030204" pitchFamily="34" charset="0"/>
              </a:rPr>
              <a:t>Teléfono:  (+575) 295 5347</a:t>
            </a:r>
          </a:p>
          <a:p>
            <a:pPr defTabSz="678975">
              <a:defRPr/>
            </a:pPr>
            <a:endParaRPr lang="es-CO" b="1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 b="1" err="1">
                <a:solidFill>
                  <a:srgbClr val="FFFFFF"/>
                </a:solidFill>
                <a:latin typeface="Arial Narrow" panose="020B0606020202030204" pitchFamily="34" charset="0"/>
              </a:rPr>
              <a:t>MINISTErío</a:t>
            </a:r>
            <a:r>
              <a:rPr lang="es-CO" b="1">
                <a:solidFill>
                  <a:srgbClr val="FFFFFF"/>
                </a:solidFill>
                <a:latin typeface="Arial Narrow" panose="020B0606020202030204" pitchFamily="34" charset="0"/>
              </a:rPr>
              <a:t> DE AMBIENTE Y DESARROLLO SOSTENIBLE</a:t>
            </a:r>
          </a:p>
          <a:p>
            <a:pPr defTabSz="678975">
              <a:defRPr/>
            </a:pPr>
            <a:r>
              <a:rPr lang="es-ES" err="1">
                <a:latin typeface="Arial Narrow" panose="020B0606020202030204" pitchFamily="34" charset="0"/>
                <a:hlinkClick r:id="rId8"/>
              </a:rPr>
              <a:t>Ministerío</a:t>
            </a:r>
            <a:r>
              <a:rPr lang="es-ES">
                <a:latin typeface="Arial Narrow" panose="020B0606020202030204" pitchFamily="34" charset="0"/>
                <a:hlinkClick r:id="rId8"/>
              </a:rPr>
              <a:t> de Ambiente y Desarrollo Sostenible (minambiente.gov.co)</a:t>
            </a:r>
            <a:endParaRPr lang="es-ES">
              <a:latin typeface="Arial Narrow" panose="020B0606020202030204" pitchFamily="34" charset="0"/>
            </a:endParaRPr>
          </a:p>
          <a:p>
            <a:pPr defTabSz="678975">
              <a:defRPr/>
            </a:pPr>
            <a:br>
              <a:rPr lang="es-CO">
                <a:solidFill>
                  <a:srgbClr val="FFFFFF"/>
                </a:solidFill>
                <a:latin typeface="Arial Narrow" panose="020B0606020202030204" pitchFamily="34" charset="0"/>
              </a:rPr>
            </a:br>
            <a:endParaRPr lang="es-CO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A9510366-F80C-5898-38A0-5F875381113A}"/>
              </a:ext>
            </a:extLst>
          </p:cNvPr>
          <p:cNvSpPr/>
          <p:nvPr/>
        </p:nvSpPr>
        <p:spPr>
          <a:xfrm>
            <a:off x="210312" y="1040037"/>
            <a:ext cx="11771376" cy="46383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lIns="215506" tIns="107753" rIns="215506" bIns="107753">
            <a:spAutoFit/>
          </a:bodyPr>
          <a:lstStyle/>
          <a:p>
            <a:pPr marL="0" marR="0" lvl="0" indent="0" algn="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309C5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 Black"/>
              </a:rPr>
              <a:t>EQUIPO DE TRABAJO C</a:t>
            </a:r>
            <a:r>
              <a:rPr lang="en-US" sz="1600" b="1">
                <a:solidFill>
                  <a:srgbClr val="309C50"/>
                </a:solidFill>
                <a:latin typeface="Arial Black" panose="020B0A04020102020204" pitchFamily="34" charset="0"/>
                <a:cs typeface="Arial Black"/>
              </a:rPr>
              <a:t>ENTRO REGIONAL DE PRONÓSTICO Y ALERTAS TEMPRANAS DE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309C5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 Black"/>
              </a:rPr>
              <a:t>LA MOJANA</a:t>
            </a:r>
          </a:p>
        </p:txBody>
      </p:sp>
      <p:pic>
        <p:nvPicPr>
          <p:cNvPr id="8" name="Imagen 7" descr="Imagen que contiene Texto&#10;&#10;Descripción generada automáticamente">
            <a:extLst>
              <a:ext uri="{FF2B5EF4-FFF2-40B4-BE49-F238E27FC236}">
                <a16:creationId xmlns:a16="http://schemas.microsoft.com/office/drawing/2014/main" id="{5B168FEA-0BAF-AA03-AE69-BE8B55C5244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" y="363961"/>
            <a:ext cx="1344502" cy="468000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id="{9DEB063A-6414-94D8-82C9-681BC97B0F0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848" y="367562"/>
            <a:ext cx="1186856" cy="46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3BF6ADB-83A8-0C08-899B-392DBAFEC46B}"/>
              </a:ext>
            </a:extLst>
          </p:cNvPr>
          <p:cNvSpPr txBox="1"/>
          <p:nvPr/>
        </p:nvSpPr>
        <p:spPr>
          <a:xfrm>
            <a:off x="6400800" y="1674674"/>
            <a:ext cx="610362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78975">
              <a:defRPr/>
            </a:pPr>
            <a:r>
              <a:rPr lang="es-CO" sz="1800" b="1">
                <a:solidFill>
                  <a:srgbClr val="FFFFFF"/>
                </a:solidFill>
                <a:latin typeface="Arial Narrow" panose="020B0606020202030204" pitchFamily="34" charset="0"/>
              </a:rPr>
              <a:t>PNUD </a:t>
            </a:r>
          </a:p>
          <a:p>
            <a:pPr defTabSz="678975">
              <a:defRPr/>
            </a:pPr>
            <a:r>
              <a:rPr lang="es-ES">
                <a:solidFill>
                  <a:srgbClr val="FFFFFF"/>
                </a:solidFill>
                <a:latin typeface="Arial Narrow" panose="020B060602020203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 PNUD en Colombia (undp.org)</a:t>
            </a:r>
            <a:endParaRPr lang="es-CO" sz="180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defTabSz="678975">
              <a:defRPr/>
            </a:pPr>
            <a:endParaRPr lang="es-CO" sz="1800">
              <a:solidFill>
                <a:srgbClr val="FFFFFF"/>
              </a:solidFill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 sz="1800" b="1">
                <a:solidFill>
                  <a:srgbClr val="FFFFFF"/>
                </a:solidFill>
                <a:latin typeface="Arial Narrow" panose="020B0606020202030204" pitchFamily="34" charset="0"/>
              </a:rPr>
              <a:t>FONDO ADAPTACIÓN </a:t>
            </a:r>
          </a:p>
          <a:p>
            <a:pPr defTabSz="678975">
              <a:defRPr/>
            </a:pPr>
            <a:r>
              <a:rPr lang="es-CO">
                <a:solidFill>
                  <a:srgbClr val="FFFFFF"/>
                </a:solidFill>
                <a:latin typeface="Arial Narrow" panose="020B060602020203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Fondo Adaptación - fondo adaptación</a:t>
            </a:r>
            <a:br>
              <a:rPr lang="es-CO" sz="1800">
                <a:solidFill>
                  <a:srgbClr val="FFFFFF"/>
                </a:solidFill>
                <a:latin typeface="Arial Narrow" panose="020B0606020202030204" pitchFamily="34" charset="0"/>
              </a:rPr>
            </a:br>
            <a:endParaRPr lang="es-CO" sz="180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435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BA3B8-656A-9950-E63D-D7366804D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1">
            <a:extLst>
              <a:ext uri="{FF2B5EF4-FFF2-40B4-BE49-F238E27FC236}">
                <a16:creationId xmlns:a16="http://schemas.microsoft.com/office/drawing/2014/main" id="{FA55110A-9A1B-306C-6BF0-2DD4B1B6F3CD}"/>
              </a:ext>
            </a:extLst>
          </p:cNvPr>
          <p:cNvSpPr txBox="1"/>
          <p:nvPr/>
        </p:nvSpPr>
        <p:spPr>
          <a:xfrm>
            <a:off x="5797877" y="5022499"/>
            <a:ext cx="6254151" cy="12464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7864">
              <a:defRPr/>
            </a:pPr>
            <a:r>
              <a:rPr kumimoji="0" lang="es-CO" sz="1500" b="1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Precipitación</a:t>
            </a:r>
            <a:r>
              <a:rPr lang="es-CO" sz="1500" b="1">
                <a:solidFill>
                  <a:schemeClr val="accent4"/>
                </a:solidFill>
                <a:latin typeface="Arial Narrow"/>
              </a:rPr>
              <a:t>: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tuvimos </a:t>
            </a:r>
            <a:r>
              <a:rPr lang="es-ES" sz="1500">
                <a:solidFill>
                  <a:schemeClr val="accent4"/>
                </a:solidFill>
                <a:latin typeface="Arial Narrow"/>
              </a:rPr>
              <a:t>tiempo seco en la región.</a:t>
            </a:r>
          </a:p>
          <a:p>
            <a:pPr algn="just" defTabSz="1077864">
              <a:defRPr/>
            </a:pPr>
            <a:endParaRPr lang="es-ES" sz="1500" b="1">
              <a:solidFill>
                <a:schemeClr val="accent4"/>
              </a:solidFill>
              <a:latin typeface="Arial Narrow"/>
            </a:endParaRPr>
          </a:p>
          <a:p>
            <a:pPr algn="just" defTabSz="1077864">
              <a:defRPr/>
            </a:pPr>
            <a:r>
              <a:rPr kumimoji="0" lang="es-CO" sz="1500" b="1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Temperatura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: se registró una temperatura máxima de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36,2°C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el 18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 de septiembre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en el municipio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 de San Benito Abad y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una mínima de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26,2 °C </a:t>
            </a:r>
            <a:r>
              <a:rPr kumimoji="0" lang="es-CO" sz="1500" b="0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 Narrow"/>
              </a:rPr>
              <a:t>en la madrugada el </a:t>
            </a:r>
            <a:r>
              <a:rPr lang="es-CO" sz="1500">
                <a:solidFill>
                  <a:schemeClr val="accent4"/>
                </a:solidFill>
                <a:latin typeface="Arial Narrow"/>
              </a:rPr>
              <a:t>19 de septiembre en el municipio de Ayapel.</a:t>
            </a: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04677B1B-B3E5-C686-159B-39D8FA50CB11}"/>
              </a:ext>
            </a:extLst>
          </p:cNvPr>
          <p:cNvSpPr txBox="1"/>
          <p:nvPr/>
        </p:nvSpPr>
        <p:spPr>
          <a:xfrm>
            <a:off x="5734976" y="4353411"/>
            <a:ext cx="6317052" cy="323165"/>
          </a:xfrm>
          <a:prstGeom prst="rect">
            <a:avLst/>
          </a:prstGeom>
          <a:solidFill>
            <a:srgbClr val="61A747">
              <a:alpha val="70000"/>
            </a:srgbClr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kumimoji="0" lang="es-CO" sz="15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Narrow"/>
              </a:rPr>
              <a:t>RESUMEN DE CONDICIONES DEL DÍA 18</a:t>
            </a:r>
            <a:r>
              <a:rPr lang="es-CO" sz="1500" b="1">
                <a:latin typeface="Arial Narrow"/>
              </a:rPr>
              <a:t> DE SEPTIEMBRE</a:t>
            </a:r>
            <a:endParaRPr kumimoji="0" lang="es-ES" sz="15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/>
            </a:endParaRPr>
          </a:p>
        </p:txBody>
      </p:sp>
      <p:sp>
        <p:nvSpPr>
          <p:cNvPr id="12" name="CuadroTexto 14">
            <a:extLst>
              <a:ext uri="{FF2B5EF4-FFF2-40B4-BE49-F238E27FC236}">
                <a16:creationId xmlns:a16="http://schemas.microsoft.com/office/drawing/2014/main" id="{91EF7512-0526-028E-0228-CF4ACB8BB732}"/>
              </a:ext>
            </a:extLst>
          </p:cNvPr>
          <p:cNvSpPr txBox="1"/>
          <p:nvPr/>
        </p:nvSpPr>
        <p:spPr>
          <a:xfrm>
            <a:off x="1725213" y="5916636"/>
            <a:ext cx="2348939" cy="644426"/>
          </a:xfrm>
          <a:prstGeom prst="rect">
            <a:avLst/>
          </a:prstGeom>
          <a:noFill/>
        </p:spPr>
        <p:txBody>
          <a:bodyPr wrap="square" lIns="180995" tIns="90497" rIns="180995" bIns="90497" rtlCol="0" anchor="t">
            <a:spAutoFit/>
          </a:bodyPr>
          <a:lstStyle/>
          <a:p>
            <a:pPr algn="ctr" defTabSz="1077864"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/>
              </a:rPr>
              <a:t>Precipitación acumulada</a:t>
            </a:r>
            <a:r>
              <a:rPr lang="es-CO" sz="1000" b="1">
                <a:solidFill>
                  <a:srgbClr val="333333"/>
                </a:solidFill>
                <a:latin typeface="Arial Narrow"/>
              </a:rPr>
              <a:t>  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algn="ctr" defTabSz="1077864">
              <a:defRPr/>
            </a:pPr>
            <a:r>
              <a:rPr lang="es-CO" sz="1000" b="1">
                <a:solidFill>
                  <a:srgbClr val="333333"/>
                </a:solidFill>
                <a:latin typeface="Arial Narrow"/>
              </a:rPr>
              <a:t>18/09/2024 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/>
              </a:rPr>
              <a:t>(07:00) – 19/</a:t>
            </a:r>
            <a:r>
              <a:rPr lang="es-CO" sz="1000" b="1">
                <a:solidFill>
                  <a:srgbClr val="333333"/>
                </a:solidFill>
                <a:latin typeface="Arial Narrow"/>
              </a:rPr>
              <a:t>09/2024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/>
              </a:rPr>
              <a:t> (07:00). Fuente: IDEAM</a:t>
            </a:r>
            <a:endParaRPr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/>
            </a:endParaRPr>
          </a:p>
        </p:txBody>
      </p:sp>
      <p:pic>
        <p:nvPicPr>
          <p:cNvPr id="14" name="Imagen 25">
            <a:extLst>
              <a:ext uri="{FF2B5EF4-FFF2-40B4-BE49-F238E27FC236}">
                <a16:creationId xmlns:a16="http://schemas.microsoft.com/office/drawing/2014/main" id="{63A10C2C-3F10-47E7-3AE3-F6A997894C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927" y="5497299"/>
            <a:ext cx="2601800" cy="500573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BFE8C4F9-A25C-4E4E-8CC6-7544B8B8FA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4451020"/>
              </p:ext>
            </p:extLst>
          </p:nvPr>
        </p:nvGraphicFramePr>
        <p:xfrm>
          <a:off x="5745507" y="1300450"/>
          <a:ext cx="635889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Imagen 6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D2D36A9B-9D0E-15B4-0EEA-FCFDEB55C6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682" y="1300450"/>
            <a:ext cx="3060000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462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15">
            <a:extLst>
              <a:ext uri="{FF2B5EF4-FFF2-40B4-BE49-F238E27FC236}">
                <a16:creationId xmlns:a16="http://schemas.microsoft.com/office/drawing/2014/main" id="{7CF5E599-69CD-46DA-88BD-89E7BC13B5D6}"/>
              </a:ext>
            </a:extLst>
          </p:cNvPr>
          <p:cNvSpPr txBox="1"/>
          <p:nvPr/>
        </p:nvSpPr>
        <p:spPr>
          <a:xfrm>
            <a:off x="932628" y="5158144"/>
            <a:ext cx="4772706" cy="490538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txBody>
          <a:bodyPr wrap="square" lIns="180995" tIns="90497" rIns="180995" bIns="90497" rtlCol="0">
            <a:spAutoFit/>
          </a:bodyPr>
          <a:lstStyle>
            <a:defPPr>
              <a:defRPr lang="es-CO"/>
            </a:defPPr>
            <a:lvl1pPr algn="ctr">
              <a:defRPr sz="800" b="1">
                <a:solidFill>
                  <a:srgbClr val="333333"/>
                </a:solidFill>
                <a:latin typeface="Arial Narrow" pitchFamily="34" charset="0"/>
              </a:defRPr>
            </a:lvl1pPr>
          </a:lstStyle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Imagen de satélite IR 08</a:t>
            </a:r>
            <a:r>
              <a:rPr lang="es-CO" sz="1000"/>
              <a:t>:50 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HLC</a:t>
            </a:r>
          </a:p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Fuente: </a:t>
            </a:r>
            <a:r>
              <a:rPr lang="es-CO" sz="1000"/>
              <a:t>IDEAM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5" name="CuadroTexto 6">
            <a:extLst>
              <a:ext uri="{FF2B5EF4-FFF2-40B4-BE49-F238E27FC236}">
                <a16:creationId xmlns:a16="http://schemas.microsoft.com/office/drawing/2014/main" id="{9DD712A2-1AA8-4E51-BDAD-6CA4178D610B}"/>
              </a:ext>
            </a:extLst>
          </p:cNvPr>
          <p:cNvSpPr txBox="1"/>
          <p:nvPr/>
        </p:nvSpPr>
        <p:spPr>
          <a:xfrm>
            <a:off x="3818373" y="6246168"/>
            <a:ext cx="511461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077864">
              <a:defRPr/>
            </a:pPr>
            <a:r>
              <a:rPr lang="es-ES" sz="1400" b="1">
                <a:solidFill>
                  <a:srgbClr val="17616B"/>
                </a:solidFill>
                <a:latin typeface="Arial Narrow"/>
              </a:rPr>
              <a:t>En las últimas horas hubo tiempo seco en el territorio</a:t>
            </a:r>
          </a:p>
        </p:txBody>
      </p:sp>
      <p:sp>
        <p:nvSpPr>
          <p:cNvPr id="4" name="CuadroTexto 15">
            <a:extLst>
              <a:ext uri="{FF2B5EF4-FFF2-40B4-BE49-F238E27FC236}">
                <a16:creationId xmlns:a16="http://schemas.microsoft.com/office/drawing/2014/main" id="{48F9ECED-45ED-A3D2-072D-DCFB9B599A7E}"/>
              </a:ext>
            </a:extLst>
          </p:cNvPr>
          <p:cNvSpPr txBox="1"/>
          <p:nvPr/>
        </p:nvSpPr>
        <p:spPr>
          <a:xfrm>
            <a:off x="6892606" y="5158144"/>
            <a:ext cx="4772706" cy="490538"/>
          </a:xfrm>
          <a:prstGeom prst="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txBody>
          <a:bodyPr wrap="square" lIns="180995" tIns="90497" rIns="180995" bIns="90497" rtlCol="0">
            <a:spAutoFit/>
          </a:bodyPr>
          <a:lstStyle>
            <a:defPPr>
              <a:defRPr lang="es-CO"/>
            </a:defPPr>
            <a:lvl1pPr algn="ctr">
              <a:defRPr sz="800" b="1">
                <a:solidFill>
                  <a:srgbClr val="333333"/>
                </a:solidFill>
                <a:latin typeface="Arial Narrow" pitchFamily="34" charset="0"/>
              </a:defRPr>
            </a:lvl1pPr>
          </a:lstStyle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Imagen </a:t>
            </a:r>
            <a:r>
              <a:rPr lang="es-CO" sz="1000"/>
              <a:t>de satélite VIS 07:40 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HLC</a:t>
            </a:r>
          </a:p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Fuente</a:t>
            </a:r>
            <a:r>
              <a:rPr lang="es-CO" sz="1000"/>
              <a:t>: IDEAM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F10A469-E21D-9FED-444E-EC7A23B3A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629" y="1121778"/>
            <a:ext cx="371891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2B7D87BB-4344-CDB3-31E7-5F4CA97A4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68" y="1121778"/>
            <a:ext cx="3711583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903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" name="Chart 1">
            <a:extLst>
              <a:ext uri="{FF2B5EF4-FFF2-40B4-BE49-F238E27FC236}">
                <a16:creationId xmlns:a16="http://schemas.microsoft.com/office/drawing/2014/main" id="{C1755C31-6251-9C92-00A7-1ECB8F50A7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9775337"/>
              </p:ext>
            </p:extLst>
          </p:nvPr>
        </p:nvGraphicFramePr>
        <p:xfrm>
          <a:off x="5745706" y="2483279"/>
          <a:ext cx="6366443" cy="195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4" name="Imagen 28">
            <a:extLst>
              <a:ext uri="{FF2B5EF4-FFF2-40B4-BE49-F238E27FC236}">
                <a16:creationId xmlns:a16="http://schemas.microsoft.com/office/drawing/2014/main" id="{E8DAE33C-A039-4B31-ABB5-8FE9B88305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402" y="6392289"/>
            <a:ext cx="2950578" cy="426349"/>
          </a:xfrm>
          <a:prstGeom prst="rect">
            <a:avLst/>
          </a:prstGeom>
        </p:spPr>
      </p:pic>
      <p:pic>
        <p:nvPicPr>
          <p:cNvPr id="7" name="Imagen 218">
            <a:extLst>
              <a:ext uri="{FF2B5EF4-FFF2-40B4-BE49-F238E27FC236}">
                <a16:creationId xmlns:a16="http://schemas.microsoft.com/office/drawing/2014/main" id="{FE2E9303-CB37-470D-F81E-3001EF4654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58726" y="-40267"/>
            <a:ext cx="1152170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object 12">
            <a:extLst>
              <a:ext uri="{FF2B5EF4-FFF2-40B4-BE49-F238E27FC236}">
                <a16:creationId xmlns:a16="http://schemas.microsoft.com/office/drawing/2014/main" id="{4AF5EA14-84EE-4ECB-AD95-C59D60C0E334}"/>
              </a:ext>
            </a:extLst>
          </p:cNvPr>
          <p:cNvSpPr txBox="1"/>
          <p:nvPr/>
        </p:nvSpPr>
        <p:spPr>
          <a:xfrm>
            <a:off x="106047" y="6201263"/>
            <a:ext cx="2593267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ACUMULADO DEL 19 AL 20 DE SEPTIEMBRE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aphicFrame>
        <p:nvGraphicFramePr>
          <p:cNvPr id="41" name="Tabla 8">
            <a:extLst>
              <a:ext uri="{FF2B5EF4-FFF2-40B4-BE49-F238E27FC236}">
                <a16:creationId xmlns:a16="http://schemas.microsoft.com/office/drawing/2014/main" id="{40D40B23-8672-451E-BED6-BBA861CDFD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685030"/>
              </p:ext>
            </p:extLst>
          </p:nvPr>
        </p:nvGraphicFramePr>
        <p:xfrm>
          <a:off x="5715390" y="954136"/>
          <a:ext cx="6537128" cy="1519447"/>
        </p:xfrm>
        <a:graphic>
          <a:graphicData uri="http://schemas.openxmlformats.org/drawingml/2006/table">
            <a:tbl>
              <a:tblPr firstRow="1" firstCol="1">
                <a:tableStyleId>{93296810-A885-4BE3-A3E7-6D5BEEA58F35}</a:tableStyleId>
              </a:tblPr>
              <a:tblGrid>
                <a:gridCol w="1220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580">
                  <a:extLst>
                    <a:ext uri="{9D8B030D-6E8A-4147-A177-3AD203B41FA5}">
                      <a16:colId xmlns:a16="http://schemas.microsoft.com/office/drawing/2014/main" val="3446575640"/>
                    </a:ext>
                  </a:extLst>
                </a:gridCol>
                <a:gridCol w="1180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73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64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Día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Jornada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Temp</a:t>
                      </a:r>
                      <a:r>
                        <a:rPr lang="es-CO" sz="1200" b="1" baseline="0">
                          <a:effectLst/>
                          <a:latin typeface="Arial Narrow"/>
                        </a:rPr>
                        <a:t>eratura Máxima </a:t>
                      </a:r>
                      <a:endParaRPr lang="es-CO" sz="1200" b="1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Nubosidad </a:t>
                      </a:r>
                      <a:endParaRPr lang="es-CO" sz="1200" b="1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Tipo de Precipitación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200" b="1">
                          <a:effectLst/>
                          <a:latin typeface="Arial Narrow"/>
                        </a:rPr>
                        <a:t>Probabilidad de lluvia</a:t>
                      </a:r>
                      <a:r>
                        <a:rPr lang="es-CO" sz="1200" b="1" baseline="0">
                          <a:effectLst/>
                          <a:latin typeface="Arial Narrow"/>
                        </a:rPr>
                        <a:t>(</a:t>
                      </a:r>
                      <a:r>
                        <a:rPr lang="es-CO" sz="1200" b="1">
                          <a:effectLst/>
                          <a:latin typeface="Arial Narrow"/>
                        </a:rPr>
                        <a:t>%)</a:t>
                      </a:r>
                      <a:endParaRPr lang="es-CO" sz="1200" b="1"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93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240">
                <a:tc rowSpan="2"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100" b="1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19 DE SEPTIEMBRE DE 2024</a:t>
                      </a:r>
                      <a:endParaRPr lang="es-ES" sz="1100" b="1" i="0" u="none" strike="noStrike" kern="1200" cap="none" spc="0" normalizeH="0" baseline="0" noProof="0">
                        <a:ln>
                          <a:noFill/>
                        </a:ln>
                        <a:effectLst/>
                        <a:uLnTx/>
                        <a:uFillTx/>
                        <a:latin typeface="Arial Narrow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cs typeface="+mn-cs"/>
                        </a:rPr>
                        <a:t>Tarde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35°C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Parcialmente nublado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 panose="020F0502020204030204" pitchFamily="34" charset="0"/>
                          <a:cs typeface="Arial"/>
                        </a:rPr>
                        <a:t>Sin lluvias </a:t>
                      </a:r>
                      <a:endParaRPr lang="es-ES" sz="1000" b="1" kern="1200">
                        <a:solidFill>
                          <a:srgbClr val="333333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20%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7775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800" b="1" kern="1200">
                        <a:solidFill>
                          <a:schemeClr val="lt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662" marR="53662" marT="0" marB="0"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Noche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24°C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Mayormente  nublado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Calibri"/>
                          <a:cs typeface="Arial"/>
                        </a:rPr>
                        <a:t>Lluvias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cs typeface="Arial"/>
                        </a:rPr>
                        <a:t>70%</a:t>
                      </a:r>
                    </a:p>
                  </a:txBody>
                  <a:tcPr marL="13179" marR="13179" marT="0" marB="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3" name="object 12">
            <a:extLst>
              <a:ext uri="{FF2B5EF4-FFF2-40B4-BE49-F238E27FC236}">
                <a16:creationId xmlns:a16="http://schemas.microsoft.com/office/drawing/2014/main" id="{13979D48-C8DD-4E47-BD2C-79FE069D3CAD}"/>
              </a:ext>
            </a:extLst>
          </p:cNvPr>
          <p:cNvSpPr txBox="1"/>
          <p:nvPr/>
        </p:nvSpPr>
        <p:spPr>
          <a:xfrm>
            <a:off x="5832101" y="4540397"/>
            <a:ext cx="6145368" cy="300082"/>
          </a:xfrm>
          <a:prstGeom prst="rect">
            <a:avLst/>
          </a:prstGeom>
          <a:solidFill>
            <a:srgbClr val="61A747">
              <a:alpha val="70000"/>
            </a:srgbClr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kumimoji="0" lang="es-CO" sz="135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Narrow"/>
              </a:rPr>
              <a:t>PRONÓSTICO </a:t>
            </a:r>
            <a:r>
              <a:rPr kumimoji="0" lang="es-ES" sz="135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Narrow"/>
              </a:rPr>
              <a:t>PARA JUEVES 19 </a:t>
            </a:r>
            <a:r>
              <a:rPr lang="es-ES" sz="1350" b="1">
                <a:latin typeface="Arial Narrow"/>
              </a:rPr>
              <a:t>DE SEPTIEMBRE</a:t>
            </a:r>
          </a:p>
        </p:txBody>
      </p:sp>
      <p:sp>
        <p:nvSpPr>
          <p:cNvPr id="45" name="CuadroTexto 6">
            <a:extLst>
              <a:ext uri="{FF2B5EF4-FFF2-40B4-BE49-F238E27FC236}">
                <a16:creationId xmlns:a16="http://schemas.microsoft.com/office/drawing/2014/main" id="{BDB3334C-4B5A-418E-BA0E-62F9CF1DA268}"/>
              </a:ext>
            </a:extLst>
          </p:cNvPr>
          <p:cNvSpPr txBox="1"/>
          <p:nvPr/>
        </p:nvSpPr>
        <p:spPr>
          <a:xfrm>
            <a:off x="5832101" y="4330742"/>
            <a:ext cx="6153178" cy="305886"/>
          </a:xfrm>
          <a:prstGeom prst="rect">
            <a:avLst/>
          </a:prstGeom>
          <a:noFill/>
        </p:spPr>
        <p:txBody>
          <a:bodyPr wrap="square" lIns="180995" tIns="90497" rIns="180995" bIns="90497" rtlCol="0">
            <a:spAutoFit/>
          </a:bodyPr>
          <a:lstStyle>
            <a:defPPr>
              <a:defRPr lang="es-CO"/>
            </a:defPPr>
            <a:lvl1pPr algn="ctr">
              <a:defRPr sz="800" b="1">
                <a:solidFill>
                  <a:srgbClr val="333333"/>
                </a:solidFill>
                <a:latin typeface="Arial Narrow" pitchFamily="34" charset="0"/>
              </a:defRPr>
            </a:lvl1pPr>
          </a:lstStyle>
          <a:p>
            <a:pPr marL="0" marR="0" lvl="0" indent="0" algn="ctr" defTabSz="10778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Pronóstico de temperaturas medias para los próximos 02 días</a:t>
            </a:r>
          </a:p>
        </p:txBody>
      </p:sp>
      <p:sp>
        <p:nvSpPr>
          <p:cNvPr id="47" name="object 12">
            <a:extLst>
              <a:ext uri="{FF2B5EF4-FFF2-40B4-BE49-F238E27FC236}">
                <a16:creationId xmlns:a16="http://schemas.microsoft.com/office/drawing/2014/main" id="{915A2D84-83E1-49A9-835F-D5A941C09D2C}"/>
              </a:ext>
            </a:extLst>
          </p:cNvPr>
          <p:cNvSpPr txBox="1"/>
          <p:nvPr/>
        </p:nvSpPr>
        <p:spPr>
          <a:xfrm>
            <a:off x="94102" y="3420890"/>
            <a:ext cx="2592000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NOCHE DEL 19 DE SEPTIEMBRE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49" name="object 12">
            <a:extLst>
              <a:ext uri="{FF2B5EF4-FFF2-40B4-BE49-F238E27FC236}">
                <a16:creationId xmlns:a16="http://schemas.microsoft.com/office/drawing/2014/main" id="{5798C68E-D859-4D2F-A166-70A3071BAAA6}"/>
              </a:ext>
            </a:extLst>
          </p:cNvPr>
          <p:cNvSpPr txBox="1"/>
          <p:nvPr/>
        </p:nvSpPr>
        <p:spPr>
          <a:xfrm>
            <a:off x="2929930" y="3421132"/>
            <a:ext cx="2593267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MADRUGADA DEL 20 DE SEPTIEMBRE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pSp>
        <p:nvGrpSpPr>
          <p:cNvPr id="27" name="Grupo 193">
            <a:extLst>
              <a:ext uri="{FF2B5EF4-FFF2-40B4-BE49-F238E27FC236}">
                <a16:creationId xmlns:a16="http://schemas.microsoft.com/office/drawing/2014/main" id="{51B26C52-E61D-4F18-A54A-0C6DC9709389}"/>
              </a:ext>
            </a:extLst>
          </p:cNvPr>
          <p:cNvGrpSpPr>
            <a:grpSpLocks/>
          </p:cNvGrpSpPr>
          <p:nvPr/>
        </p:nvGrpSpPr>
        <p:grpSpPr bwMode="auto">
          <a:xfrm>
            <a:off x="-6324041" y="5088139"/>
            <a:ext cx="5775057" cy="1785014"/>
            <a:chOff x="38363" y="12227723"/>
            <a:chExt cx="7578049" cy="2158279"/>
          </a:xfrm>
        </p:grpSpPr>
        <p:pic>
          <p:nvPicPr>
            <p:cNvPr id="28" name="Imagen 195">
              <a:extLst>
                <a:ext uri="{FF2B5EF4-FFF2-40B4-BE49-F238E27FC236}">
                  <a16:creationId xmlns:a16="http://schemas.microsoft.com/office/drawing/2014/main" id="{6BBB8617-9BE4-4CA5-8B9A-DF21343807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123" y="13193112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Imagen 196">
              <a:extLst>
                <a:ext uri="{FF2B5EF4-FFF2-40B4-BE49-F238E27FC236}">
                  <a16:creationId xmlns:a16="http://schemas.microsoft.com/office/drawing/2014/main" id="{78CDB07A-C200-4B28-89F3-0BC1A3547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1110" y="13274981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CuadroTexto 36">
              <a:extLst>
                <a:ext uri="{FF2B5EF4-FFF2-40B4-BE49-F238E27FC236}">
                  <a16:creationId xmlns:a16="http://schemas.microsoft.com/office/drawing/2014/main" id="{131AD11B-245E-4C8E-87E0-EF33228011E4}"/>
                </a:ext>
              </a:extLst>
            </p:cNvPr>
            <p:cNvSpPr txBox="1"/>
            <p:nvPr/>
          </p:nvSpPr>
          <p:spPr>
            <a:xfrm>
              <a:off x="221856" y="13926252"/>
              <a:ext cx="475694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 fuerte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1" name="CuadroTexto 37">
              <a:extLst>
                <a:ext uri="{FF2B5EF4-FFF2-40B4-BE49-F238E27FC236}">
                  <a16:creationId xmlns:a16="http://schemas.microsoft.com/office/drawing/2014/main" id="{B0F0605F-0B48-4F69-A1D5-F644BD0B1B7A}"/>
                </a:ext>
              </a:extLst>
            </p:cNvPr>
            <p:cNvSpPr txBox="1"/>
            <p:nvPr/>
          </p:nvSpPr>
          <p:spPr>
            <a:xfrm>
              <a:off x="377013" y="13831387"/>
              <a:ext cx="1669473" cy="30444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con de tormenta eléctrica 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32" name="CuadroTexto 38">
              <a:extLst>
                <a:ext uri="{FF2B5EF4-FFF2-40B4-BE49-F238E27FC236}">
                  <a16:creationId xmlns:a16="http://schemas.microsoft.com/office/drawing/2014/main" id="{60C337C5-F6D5-40C3-9C6F-0D8CBCB0A10E}"/>
                </a:ext>
              </a:extLst>
            </p:cNvPr>
            <p:cNvSpPr txBox="1"/>
            <p:nvPr/>
          </p:nvSpPr>
          <p:spPr>
            <a:xfrm>
              <a:off x="1490387" y="13879332"/>
              <a:ext cx="952191" cy="434697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tormenta eléctrica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pic>
          <p:nvPicPr>
            <p:cNvPr id="34" name="Imagen 200">
              <a:extLst>
                <a:ext uri="{FF2B5EF4-FFF2-40B4-BE49-F238E27FC236}">
                  <a16:creationId xmlns:a16="http://schemas.microsoft.com/office/drawing/2014/main" id="{A69E058B-F1CC-4768-B57F-2C4B5D470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7153" y="13311297"/>
              <a:ext cx="735895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Imagen 201">
              <a:extLst>
                <a:ext uri="{FF2B5EF4-FFF2-40B4-BE49-F238E27FC236}">
                  <a16:creationId xmlns:a16="http://schemas.microsoft.com/office/drawing/2014/main" id="{5DE0BC94-8469-466E-870B-DFFB761D5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6231" y="13275296"/>
              <a:ext cx="735897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Imagen 202">
              <a:extLst>
                <a:ext uri="{FF2B5EF4-FFF2-40B4-BE49-F238E27FC236}">
                  <a16:creationId xmlns:a16="http://schemas.microsoft.com/office/drawing/2014/main" id="{AF1ED36D-3CDF-4D32-A09F-19A1D2B57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9604" y="13275297"/>
              <a:ext cx="735897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Imagen 203">
              <a:extLst>
                <a:ext uri="{FF2B5EF4-FFF2-40B4-BE49-F238E27FC236}">
                  <a16:creationId xmlns:a16="http://schemas.microsoft.com/office/drawing/2014/main" id="{3181FE95-768E-46EC-8858-FB632C1E2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6223" y="12250386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Imagen 204">
              <a:extLst>
                <a:ext uri="{FF2B5EF4-FFF2-40B4-BE49-F238E27FC236}">
                  <a16:creationId xmlns:a16="http://schemas.microsoft.com/office/drawing/2014/main" id="{526D2B16-2158-423F-8093-889905ABC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5493" y="12227723"/>
              <a:ext cx="859489" cy="799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Imagen 205">
              <a:extLst>
                <a:ext uri="{FF2B5EF4-FFF2-40B4-BE49-F238E27FC236}">
                  <a16:creationId xmlns:a16="http://schemas.microsoft.com/office/drawing/2014/main" id="{DF22F83B-ABA8-4E88-82C6-F97E2E53B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0514" y="12316390"/>
              <a:ext cx="735898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CuadroTexto 45">
              <a:extLst>
                <a:ext uri="{FF2B5EF4-FFF2-40B4-BE49-F238E27FC236}">
                  <a16:creationId xmlns:a16="http://schemas.microsoft.com/office/drawing/2014/main" id="{F265149B-45C2-4344-AF39-5CBAB9AB1C4B}"/>
                </a:ext>
              </a:extLst>
            </p:cNvPr>
            <p:cNvSpPr txBox="1"/>
            <p:nvPr/>
          </p:nvSpPr>
          <p:spPr>
            <a:xfrm>
              <a:off x="5574674" y="12896926"/>
              <a:ext cx="346107" cy="14414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6" name="CuadroTexto 46">
              <a:extLst>
                <a:ext uri="{FF2B5EF4-FFF2-40B4-BE49-F238E27FC236}">
                  <a16:creationId xmlns:a16="http://schemas.microsoft.com/office/drawing/2014/main" id="{47E54DE4-5290-441C-866D-D577240EFADA}"/>
                </a:ext>
              </a:extLst>
            </p:cNvPr>
            <p:cNvSpPr txBox="1"/>
            <p:nvPr/>
          </p:nvSpPr>
          <p:spPr>
            <a:xfrm>
              <a:off x="6321310" y="12901808"/>
              <a:ext cx="383577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llovizna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:a16="http://schemas.microsoft.com/office/drawing/2014/main" id="{59809000-29FD-4851-B926-4D62FC42CA30}"/>
                </a:ext>
              </a:extLst>
            </p:cNvPr>
            <p:cNvSpPr txBox="1"/>
            <p:nvPr/>
          </p:nvSpPr>
          <p:spPr>
            <a:xfrm>
              <a:off x="7066582" y="12901808"/>
              <a:ext cx="383577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pic>
          <p:nvPicPr>
            <p:cNvPr id="50" name="Imagen 209">
              <a:extLst>
                <a:ext uri="{FF2B5EF4-FFF2-40B4-BE49-F238E27FC236}">
                  <a16:creationId xmlns:a16="http://schemas.microsoft.com/office/drawing/2014/main" id="{D2F69356-1399-454F-B981-CA29C5D90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8978" y="12246332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Imagen 210">
              <a:extLst>
                <a:ext uri="{FF2B5EF4-FFF2-40B4-BE49-F238E27FC236}">
                  <a16:creationId xmlns:a16="http://schemas.microsoft.com/office/drawing/2014/main" id="{5465BFB2-FE30-4CF3-B841-C5C16BFF8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580" y="12246332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Imagen 211">
              <a:extLst>
                <a:ext uri="{FF2B5EF4-FFF2-40B4-BE49-F238E27FC236}">
                  <a16:creationId xmlns:a16="http://schemas.microsoft.com/office/drawing/2014/main" id="{664F40AB-05F5-47B7-BBAF-D5883BB4F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6954" y="12246332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CuadroTexto 51">
              <a:extLst>
                <a:ext uri="{FF2B5EF4-FFF2-40B4-BE49-F238E27FC236}">
                  <a16:creationId xmlns:a16="http://schemas.microsoft.com/office/drawing/2014/main" id="{DF814653-DAD6-4FB7-BA9F-A157FACA3969}"/>
                </a:ext>
              </a:extLst>
            </p:cNvPr>
            <p:cNvSpPr txBox="1"/>
            <p:nvPr/>
          </p:nvSpPr>
          <p:spPr>
            <a:xfrm>
              <a:off x="3221300" y="12905892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 fuerte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54" name="CuadroTexto 52">
              <a:extLst>
                <a:ext uri="{FF2B5EF4-FFF2-40B4-BE49-F238E27FC236}">
                  <a16:creationId xmlns:a16="http://schemas.microsoft.com/office/drawing/2014/main" id="{1B75B5B5-7894-4F2D-BB58-AE4000549B94}"/>
                </a:ext>
              </a:extLst>
            </p:cNvPr>
            <p:cNvSpPr txBox="1"/>
            <p:nvPr/>
          </p:nvSpPr>
          <p:spPr>
            <a:xfrm>
              <a:off x="3785346" y="12898065"/>
              <a:ext cx="901931" cy="46746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con probabilidad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55" name="CuadroTexto 53">
              <a:extLst>
                <a:ext uri="{FF2B5EF4-FFF2-40B4-BE49-F238E27FC236}">
                  <a16:creationId xmlns:a16="http://schemas.microsoft.com/office/drawing/2014/main" id="{21E84D8B-B1E5-4872-A1CE-25E6859422C0}"/>
                </a:ext>
              </a:extLst>
            </p:cNvPr>
            <p:cNvSpPr txBox="1"/>
            <p:nvPr/>
          </p:nvSpPr>
          <p:spPr>
            <a:xfrm>
              <a:off x="4649914" y="12901126"/>
              <a:ext cx="692715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y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pic>
          <p:nvPicPr>
            <p:cNvPr id="56" name="Imagen 215">
              <a:extLst>
                <a:ext uri="{FF2B5EF4-FFF2-40B4-BE49-F238E27FC236}">
                  <a16:creationId xmlns:a16="http://schemas.microsoft.com/office/drawing/2014/main" id="{6D5A9E47-5C7A-403D-9796-6EC1C7A5D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63" y="12250388"/>
              <a:ext cx="759134" cy="705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Imagen 216">
              <a:extLst>
                <a:ext uri="{FF2B5EF4-FFF2-40B4-BE49-F238E27FC236}">
                  <a16:creationId xmlns:a16="http://schemas.microsoft.com/office/drawing/2014/main" id="{1F6A61D3-2BE4-4612-AB58-C6EE90C43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694" y="12250388"/>
              <a:ext cx="759134" cy="705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Imagen 217">
              <a:extLst>
                <a:ext uri="{FF2B5EF4-FFF2-40B4-BE49-F238E27FC236}">
                  <a16:creationId xmlns:a16="http://schemas.microsoft.com/office/drawing/2014/main" id="{45527812-BDBD-439D-A869-334F01150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6439" y="12250388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Imagen 218">
              <a:extLst>
                <a:ext uri="{FF2B5EF4-FFF2-40B4-BE49-F238E27FC236}">
                  <a16:creationId xmlns:a16="http://schemas.microsoft.com/office/drawing/2014/main" id="{9CDC32C7-75AB-4C3B-A56E-1738423B81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793" y="12235971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Imagen 219">
              <a:extLst>
                <a:ext uri="{FF2B5EF4-FFF2-40B4-BE49-F238E27FC236}">
                  <a16:creationId xmlns:a16="http://schemas.microsoft.com/office/drawing/2014/main" id="{5E36C900-C0C7-4362-AC0B-79A59287B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6953" y="13238058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Imagen 220">
              <a:extLst>
                <a:ext uri="{FF2B5EF4-FFF2-40B4-BE49-F238E27FC236}">
                  <a16:creationId xmlns:a16="http://schemas.microsoft.com/office/drawing/2014/main" id="{F0A7AB03-DE9A-4DAA-BA6B-7635396FC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9138" y="13275010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Imagen 221">
              <a:extLst>
                <a:ext uri="{FF2B5EF4-FFF2-40B4-BE49-F238E27FC236}">
                  <a16:creationId xmlns:a16="http://schemas.microsoft.com/office/drawing/2014/main" id="{5EB29655-ABEA-488A-98C3-E0EFB54BB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9869" y="13275010"/>
              <a:ext cx="73721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Imagen 222">
              <a:extLst>
                <a:ext uri="{FF2B5EF4-FFF2-40B4-BE49-F238E27FC236}">
                  <a16:creationId xmlns:a16="http://schemas.microsoft.com/office/drawing/2014/main" id="{A7965C56-7BBE-481B-B5FF-0B693F42E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8140" y="13275010"/>
              <a:ext cx="735896" cy="684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CuadroTexto 62">
              <a:extLst>
                <a:ext uri="{FF2B5EF4-FFF2-40B4-BE49-F238E27FC236}">
                  <a16:creationId xmlns:a16="http://schemas.microsoft.com/office/drawing/2014/main" id="{AAB54AA2-B15A-4B2B-9031-9DE994F5EB49}"/>
                </a:ext>
              </a:extLst>
            </p:cNvPr>
            <p:cNvSpPr txBox="1"/>
            <p:nvPr/>
          </p:nvSpPr>
          <p:spPr>
            <a:xfrm>
              <a:off x="249194" y="12896926"/>
              <a:ext cx="417927" cy="14414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Despejado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5" name="CuadroTexto 63">
              <a:extLst>
                <a:ext uri="{FF2B5EF4-FFF2-40B4-BE49-F238E27FC236}">
                  <a16:creationId xmlns:a16="http://schemas.microsoft.com/office/drawing/2014/main" id="{39AED892-2555-4532-993F-372D349F6D6B}"/>
                </a:ext>
              </a:extLst>
            </p:cNvPr>
            <p:cNvSpPr txBox="1"/>
            <p:nvPr/>
          </p:nvSpPr>
          <p:spPr>
            <a:xfrm>
              <a:off x="950696" y="12901808"/>
              <a:ext cx="516288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6" name="CuadroTexto 64">
              <a:extLst>
                <a:ext uri="{FF2B5EF4-FFF2-40B4-BE49-F238E27FC236}">
                  <a16:creationId xmlns:a16="http://schemas.microsoft.com/office/drawing/2014/main" id="{6A7DC908-9669-443A-BEDB-9B52A8EB3CDC}"/>
                </a:ext>
              </a:extLst>
            </p:cNvPr>
            <p:cNvSpPr txBox="1"/>
            <p:nvPr/>
          </p:nvSpPr>
          <p:spPr>
            <a:xfrm>
              <a:off x="1731531" y="12913040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llovizna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7" name="CuadroTexto 65">
              <a:extLst>
                <a:ext uri="{FF2B5EF4-FFF2-40B4-BE49-F238E27FC236}">
                  <a16:creationId xmlns:a16="http://schemas.microsoft.com/office/drawing/2014/main" id="{68431F39-8CA1-46E9-A3ED-AF987530B7AD}"/>
                </a:ext>
              </a:extLst>
            </p:cNvPr>
            <p:cNvSpPr txBox="1"/>
            <p:nvPr/>
          </p:nvSpPr>
          <p:spPr>
            <a:xfrm>
              <a:off x="2481440" y="12913040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8" name="CuadroTexto 66">
              <a:extLst>
                <a:ext uri="{FF2B5EF4-FFF2-40B4-BE49-F238E27FC236}">
                  <a16:creationId xmlns:a16="http://schemas.microsoft.com/office/drawing/2014/main" id="{745B7A48-EFF5-4D3B-905A-17C4175DBBD8}"/>
                </a:ext>
              </a:extLst>
            </p:cNvPr>
            <p:cNvSpPr txBox="1"/>
            <p:nvPr/>
          </p:nvSpPr>
          <p:spPr>
            <a:xfrm>
              <a:off x="5490357" y="13926363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 fuerte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69" name="CuadroTexto 67">
              <a:extLst>
                <a:ext uri="{FF2B5EF4-FFF2-40B4-BE49-F238E27FC236}">
                  <a16:creationId xmlns:a16="http://schemas.microsoft.com/office/drawing/2014/main" id="{0341304D-BDD0-4A62-BD71-250AB8831AA7}"/>
                </a:ext>
              </a:extLst>
            </p:cNvPr>
            <p:cNvSpPr txBox="1"/>
            <p:nvPr/>
          </p:nvSpPr>
          <p:spPr>
            <a:xfrm>
              <a:off x="6054403" y="13918533"/>
              <a:ext cx="901931" cy="46746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con probabilidad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0" name="CuadroTexto 68">
              <a:extLst>
                <a:ext uri="{FF2B5EF4-FFF2-40B4-BE49-F238E27FC236}">
                  <a16:creationId xmlns:a16="http://schemas.microsoft.com/office/drawing/2014/main" id="{7BA9F90F-CF53-443C-993C-A9DEBA06F9B5}"/>
                </a:ext>
              </a:extLst>
            </p:cNvPr>
            <p:cNvSpPr txBox="1"/>
            <p:nvPr/>
          </p:nvSpPr>
          <p:spPr>
            <a:xfrm>
              <a:off x="6918197" y="13922394"/>
              <a:ext cx="692715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lluvias y tormenta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1" name="CuadroTexto 69">
              <a:extLst>
                <a:ext uri="{FF2B5EF4-FFF2-40B4-BE49-F238E27FC236}">
                  <a16:creationId xmlns:a16="http://schemas.microsoft.com/office/drawing/2014/main" id="{75359BE5-4FCA-49D8-B050-A88FBE828B49}"/>
                </a:ext>
              </a:extLst>
            </p:cNvPr>
            <p:cNvSpPr txBox="1"/>
            <p:nvPr/>
          </p:nvSpPr>
          <p:spPr>
            <a:xfrm>
              <a:off x="2517478" y="13918192"/>
              <a:ext cx="417927" cy="14414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Despejado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2" name="CuadroTexto 70">
              <a:extLst>
                <a:ext uri="{FF2B5EF4-FFF2-40B4-BE49-F238E27FC236}">
                  <a16:creationId xmlns:a16="http://schemas.microsoft.com/office/drawing/2014/main" id="{D87840F1-C107-4F4B-9A58-CF42180D7084}"/>
                </a:ext>
              </a:extLst>
            </p:cNvPr>
            <p:cNvSpPr txBox="1"/>
            <p:nvPr/>
          </p:nvSpPr>
          <p:spPr>
            <a:xfrm>
              <a:off x="3220527" y="13923069"/>
              <a:ext cx="516288" cy="251919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3" name="CuadroTexto 71">
              <a:extLst>
                <a:ext uri="{FF2B5EF4-FFF2-40B4-BE49-F238E27FC236}">
                  <a16:creationId xmlns:a16="http://schemas.microsoft.com/office/drawing/2014/main" id="{EA7372B0-354B-4289-A857-9AEAC97AFD14}"/>
                </a:ext>
              </a:extLst>
            </p:cNvPr>
            <p:cNvSpPr txBox="1"/>
            <p:nvPr/>
          </p:nvSpPr>
          <p:spPr>
            <a:xfrm>
              <a:off x="3999814" y="13933509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llovizna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74" name="CuadroTexto 72">
              <a:extLst>
                <a:ext uri="{FF2B5EF4-FFF2-40B4-BE49-F238E27FC236}">
                  <a16:creationId xmlns:a16="http://schemas.microsoft.com/office/drawing/2014/main" id="{638A3149-0417-4BC8-849B-1188FEEA3F35}"/>
                </a:ext>
              </a:extLst>
            </p:cNvPr>
            <p:cNvSpPr txBox="1"/>
            <p:nvPr/>
          </p:nvSpPr>
          <p:spPr>
            <a:xfrm>
              <a:off x="4749724" y="13933509"/>
              <a:ext cx="516288" cy="359694"/>
            </a:xfrm>
            <a:prstGeom prst="rect">
              <a:avLst/>
            </a:prstGeom>
            <a:noFill/>
          </p:spPr>
          <p:txBody>
            <a:bodyPr wrap="none" lIns="18000" tIns="18000" rIns="18000" bIns="18000" anchor="ctr" anchorCtr="1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Parcialmente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nublado/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CO" sz="700" b="1" i="0" u="none" strike="noStrike" kern="1200" cap="none" spc="0" normalizeH="0" baseline="0" noProof="0">
                  <a:ln>
                    <a:noFill/>
                  </a:ln>
                  <a:solidFill>
                    <a:srgbClr val="29448C"/>
                  </a:solidFill>
                  <a:effectLst/>
                  <a:uLnTx/>
                  <a:uFillTx/>
                  <a:latin typeface="Calibri"/>
                  <a:ea typeface="MS PGothic" panose="020B0600070205080204" pitchFamily="34" charset="-128"/>
                  <a:cs typeface="Arial" panose="020B0604020202020204" pitchFamily="34" charset="0"/>
                </a:rPr>
                <a:t>lluvia</a:t>
              </a:r>
              <a:endPara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29448C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B43875E8-3C60-4261-B786-7353CAC8810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1495005" y="3156599"/>
            <a:ext cx="1251431" cy="1162800"/>
          </a:xfrm>
          <a:prstGeom prst="rect">
            <a:avLst/>
          </a:prstGeom>
        </p:spPr>
      </p:pic>
      <p:pic>
        <p:nvPicPr>
          <p:cNvPr id="85" name="Imagen 204">
            <a:extLst>
              <a:ext uri="{FF2B5EF4-FFF2-40B4-BE49-F238E27FC236}">
                <a16:creationId xmlns:a16="http://schemas.microsoft.com/office/drawing/2014/main" id="{99ED35E9-1E9E-4EA0-A45D-EB20B0E1AF5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14807" y="2894765"/>
            <a:ext cx="1152171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CuadroTexto 31">
            <a:extLst>
              <a:ext uri="{FF2B5EF4-FFF2-40B4-BE49-F238E27FC236}">
                <a16:creationId xmlns:a16="http://schemas.microsoft.com/office/drawing/2014/main" id="{F26C4AC2-4166-4F4B-A5E2-34BEE2C151DA}"/>
              </a:ext>
            </a:extLst>
          </p:cNvPr>
          <p:cNvSpPr txBox="1"/>
          <p:nvPr/>
        </p:nvSpPr>
        <p:spPr>
          <a:xfrm>
            <a:off x="5800733" y="4885882"/>
            <a:ext cx="6366442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1077864">
              <a:defRPr/>
            </a:pPr>
            <a:r>
              <a:rPr lang="es-CO" sz="1400" b="1">
                <a:solidFill>
                  <a:schemeClr val="accent4"/>
                </a:solidFill>
                <a:latin typeface="Arial Narrow"/>
              </a:rPr>
              <a:t>Precipitación</a:t>
            </a:r>
            <a:r>
              <a:rPr lang="es-CO" sz="1400">
                <a:solidFill>
                  <a:schemeClr val="accent4"/>
                </a:solidFill>
                <a:latin typeface="Arial Narrow"/>
              </a:rPr>
              <a:t>: Tarde</a:t>
            </a:r>
            <a:r>
              <a:rPr lang="es-ES" sz="1400">
                <a:solidFill>
                  <a:schemeClr val="accent4"/>
                </a:solidFill>
                <a:latin typeface="Arial Narrow"/>
              </a:rPr>
              <a:t> sin lluvias, y una jornada nocturna con nubosidad variada y probabilidad de lluvias moderadas y dispersas en La Mojana Bolivarense y parte oriental de Sucre.</a:t>
            </a:r>
          </a:p>
          <a:p>
            <a:pPr algn="just" defTabSz="1077864">
              <a:defRPr/>
            </a:pPr>
            <a:endParaRPr lang="es-ES" sz="1400" b="1">
              <a:solidFill>
                <a:schemeClr val="accent4"/>
              </a:solidFill>
              <a:latin typeface="Arial Narrow"/>
            </a:endParaRPr>
          </a:p>
          <a:p>
            <a:pPr algn="just" defTabSz="1077864">
              <a:defRPr/>
            </a:pPr>
            <a:r>
              <a:rPr lang="es-CO" sz="1400" b="1">
                <a:solidFill>
                  <a:schemeClr val="accent4"/>
                </a:solidFill>
                <a:latin typeface="Arial Narrow"/>
              </a:rPr>
              <a:t>Temperatura</a:t>
            </a:r>
            <a:r>
              <a:rPr lang="es-CO" sz="1400">
                <a:solidFill>
                  <a:schemeClr val="accent4"/>
                </a:solidFill>
                <a:latin typeface="Arial Narrow"/>
              </a:rPr>
              <a:t>: </a:t>
            </a:r>
            <a:r>
              <a:rPr lang="es-ES" sz="1400">
                <a:solidFill>
                  <a:schemeClr val="accent4"/>
                </a:solidFill>
                <a:latin typeface="Arial Narrow"/>
              </a:rPr>
              <a:t>las temperaturas máximas oscilarán entre los 32°C y 35°C y las mínimas entre los 23ºC y 24ºC. Las sensaciones térmicas máximas estimadas oscilarán entre los 34°C y 37°C. </a:t>
            </a:r>
            <a:endParaRPr lang="es-CO" sz="1400">
              <a:solidFill>
                <a:schemeClr val="accent4"/>
              </a:solidFill>
              <a:latin typeface="Arial Narrow"/>
            </a:endParaRPr>
          </a:p>
        </p:txBody>
      </p:sp>
      <p:pic>
        <p:nvPicPr>
          <p:cNvPr id="79" name="Imagen 203">
            <a:extLst>
              <a:ext uri="{FF2B5EF4-FFF2-40B4-BE49-F238E27FC236}">
                <a16:creationId xmlns:a16="http://schemas.microsoft.com/office/drawing/2014/main" id="{48D92D6B-A904-4067-9027-63C6E5AD766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01337" y="1404786"/>
            <a:ext cx="1152174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object 12">
            <a:extLst>
              <a:ext uri="{FF2B5EF4-FFF2-40B4-BE49-F238E27FC236}">
                <a16:creationId xmlns:a16="http://schemas.microsoft.com/office/drawing/2014/main" id="{2EB02CC8-8317-4745-A3CD-7D1282A58560}"/>
              </a:ext>
            </a:extLst>
          </p:cNvPr>
          <p:cNvSpPr txBox="1">
            <a:spLocks/>
          </p:cNvSpPr>
          <p:nvPr/>
        </p:nvSpPr>
        <p:spPr>
          <a:xfrm>
            <a:off x="2931197" y="6201263"/>
            <a:ext cx="2592000" cy="230832"/>
          </a:xfrm>
          <a:prstGeom prst="rect">
            <a:avLst/>
          </a:prstGeom>
          <a:solidFill>
            <a:srgbClr val="61A747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lvl="0" algn="ctr">
              <a:defRPr sz="1100">
                <a:solidFill>
                  <a:schemeClr val="bg1"/>
                </a:solidFill>
              </a:defRPr>
            </a:lvl1pPr>
          </a:lstStyle>
          <a:p>
            <a:pPr defTabSz="1077864">
              <a:defRPr/>
            </a:pPr>
            <a:r>
              <a:rPr lang="es-ES" sz="900" b="1">
                <a:latin typeface="Arial Narrow"/>
              </a:rPr>
              <a:t>ACUMULADO DEL 20 AL 21 DE SEPTIEMBRE</a:t>
            </a:r>
            <a:endParaRPr lang="es-ES" sz="9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 Narrow" panose="020B0606020202030204" pitchFamily="34" charset="0"/>
            </a:endParaRPr>
          </a:p>
        </p:txBody>
      </p:sp>
      <p:pic>
        <p:nvPicPr>
          <p:cNvPr id="6" name="Imagen 221">
            <a:extLst>
              <a:ext uri="{FF2B5EF4-FFF2-40B4-BE49-F238E27FC236}">
                <a16:creationId xmlns:a16="http://schemas.microsoft.com/office/drawing/2014/main" id="{196A6C2C-195C-F706-D840-BECF9A9480B7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59514" y="1108379"/>
            <a:ext cx="1152507" cy="116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215">
            <a:extLst>
              <a:ext uri="{FF2B5EF4-FFF2-40B4-BE49-F238E27FC236}">
                <a16:creationId xmlns:a16="http://schemas.microsoft.com/office/drawing/2014/main" id="{CB52634A-ECB5-3AD6-569C-50AD9482919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38662" y="4071721"/>
            <a:ext cx="1051991" cy="918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gen 201">
            <a:extLst>
              <a:ext uri="{FF2B5EF4-FFF2-40B4-BE49-F238E27FC236}">
                <a16:creationId xmlns:a16="http://schemas.microsoft.com/office/drawing/2014/main" id="{59C2355C-54F6-14C7-D45A-62C44374C69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80069" y="1360864"/>
            <a:ext cx="1152172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n 200">
            <a:extLst>
              <a:ext uri="{FF2B5EF4-FFF2-40B4-BE49-F238E27FC236}">
                <a16:creationId xmlns:a16="http://schemas.microsoft.com/office/drawing/2014/main" id="{BFCA7B06-E375-6DFD-F433-370946A8A60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3030" y="791857"/>
            <a:ext cx="1528000" cy="1210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n 219">
            <a:extLst>
              <a:ext uri="{FF2B5EF4-FFF2-40B4-BE49-F238E27FC236}">
                <a16:creationId xmlns:a16="http://schemas.microsoft.com/office/drawing/2014/main" id="{5C30D4D8-4F6E-B997-D4E6-F762FFB18A7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9141" y="2220830"/>
            <a:ext cx="1152170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196">
            <a:extLst>
              <a:ext uri="{FF2B5EF4-FFF2-40B4-BE49-F238E27FC236}">
                <a16:creationId xmlns:a16="http://schemas.microsoft.com/office/drawing/2014/main" id="{E94B569F-B5DE-A72A-3ABC-654B378A9D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23445" y="187324"/>
            <a:ext cx="623506" cy="62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205">
            <a:extLst>
              <a:ext uri="{FF2B5EF4-FFF2-40B4-BE49-F238E27FC236}">
                <a16:creationId xmlns:a16="http://schemas.microsoft.com/office/drawing/2014/main" id="{73652B78-A291-60CC-F20D-C506DEDA29C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78298" y="2385888"/>
            <a:ext cx="921064" cy="929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Imagen 217">
            <a:extLst>
              <a:ext uri="{FF2B5EF4-FFF2-40B4-BE49-F238E27FC236}">
                <a16:creationId xmlns:a16="http://schemas.microsoft.com/office/drawing/2014/main" id="{5F98901B-6A96-06C6-DC24-7CD2029018D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11145" y="610059"/>
            <a:ext cx="1070184" cy="108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 descr="Mapa&#10;&#10;Descripción generada automáticamente">
            <a:extLst>
              <a:ext uri="{FF2B5EF4-FFF2-40B4-BE49-F238E27FC236}">
                <a16:creationId xmlns:a16="http://schemas.microsoft.com/office/drawing/2014/main" id="{2DCF68C9-CE3A-7EA9-7D48-5315D6840C36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1686" y="2078753"/>
            <a:ext cx="1808182" cy="2340000"/>
          </a:xfrm>
          <a:prstGeom prst="rect">
            <a:avLst/>
          </a:prstGeom>
        </p:spPr>
      </p:pic>
      <p:pic>
        <p:nvPicPr>
          <p:cNvPr id="4" name="Imagen 202">
            <a:extLst>
              <a:ext uri="{FF2B5EF4-FFF2-40B4-BE49-F238E27FC236}">
                <a16:creationId xmlns:a16="http://schemas.microsoft.com/office/drawing/2014/main" id="{C3BE56D1-9ECE-1CAE-37BC-41C53CDE232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3928" y="-142698"/>
            <a:ext cx="1086002" cy="109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202">
            <a:extLst>
              <a:ext uri="{FF2B5EF4-FFF2-40B4-BE49-F238E27FC236}">
                <a16:creationId xmlns:a16="http://schemas.microsoft.com/office/drawing/2014/main" id="{D08CFF86-843A-E9C7-9AE2-5D89F5523C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46386" y="3864203"/>
            <a:ext cx="1138493" cy="114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0">
            <a:extLst>
              <a:ext uri="{FF2B5EF4-FFF2-40B4-BE49-F238E27FC236}">
                <a16:creationId xmlns:a16="http://schemas.microsoft.com/office/drawing/2014/main" id="{76377E40-68B9-9146-2A47-4B568606573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43636" y="792194"/>
            <a:ext cx="1024927" cy="1032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n 195">
            <a:extLst>
              <a:ext uri="{FF2B5EF4-FFF2-40B4-BE49-F238E27FC236}">
                <a16:creationId xmlns:a16="http://schemas.microsoft.com/office/drawing/2014/main" id="{353DB7E5-9C6C-62B5-4198-E6DA9C1D55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36401" y="2366177"/>
            <a:ext cx="967247" cy="974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agen 195">
            <a:extLst>
              <a:ext uri="{FF2B5EF4-FFF2-40B4-BE49-F238E27FC236}">
                <a16:creationId xmlns:a16="http://schemas.microsoft.com/office/drawing/2014/main" id="{06C1081A-3059-DC7F-2554-35AA1CBB5E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63416" y="-225452"/>
            <a:ext cx="1007218" cy="101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220">
            <a:extLst>
              <a:ext uri="{FF2B5EF4-FFF2-40B4-BE49-F238E27FC236}">
                <a16:creationId xmlns:a16="http://schemas.microsoft.com/office/drawing/2014/main" id="{FF1D90F5-5C21-F741-54F7-FC7EC9E6E319}"/>
              </a:ext>
            </a:extLst>
          </p:cNvPr>
          <p:cNvPicPr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34418" y="-1044303"/>
            <a:ext cx="1252800" cy="1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Rectángulo 77">
            <a:extLst>
              <a:ext uri="{FF2B5EF4-FFF2-40B4-BE49-F238E27FC236}">
                <a16:creationId xmlns:a16="http://schemas.microsoft.com/office/drawing/2014/main" id="{F0C464B1-768D-8778-AE46-B982B07E8F8E}"/>
              </a:ext>
            </a:extLst>
          </p:cNvPr>
          <p:cNvSpPr/>
          <p:nvPr/>
        </p:nvSpPr>
        <p:spPr>
          <a:xfrm>
            <a:off x="4375360" y="5923741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0" name="Rectángulo 79">
            <a:extLst>
              <a:ext uri="{FF2B5EF4-FFF2-40B4-BE49-F238E27FC236}">
                <a16:creationId xmlns:a16="http://schemas.microsoft.com/office/drawing/2014/main" id="{A01935C5-9A94-3AB5-8EBA-B6F0A45331D2}"/>
              </a:ext>
            </a:extLst>
          </p:cNvPr>
          <p:cNvSpPr/>
          <p:nvPr/>
        </p:nvSpPr>
        <p:spPr>
          <a:xfrm>
            <a:off x="1424881" y="5847161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E08645D5-50C2-EA61-FEAE-35880382F908}"/>
              </a:ext>
            </a:extLst>
          </p:cNvPr>
          <p:cNvSpPr/>
          <p:nvPr/>
        </p:nvSpPr>
        <p:spPr>
          <a:xfrm>
            <a:off x="4285980" y="3191366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11CA7DE6-6752-D671-3A5C-589E7CF89F71}"/>
              </a:ext>
            </a:extLst>
          </p:cNvPr>
          <p:cNvSpPr/>
          <p:nvPr/>
        </p:nvSpPr>
        <p:spPr>
          <a:xfrm>
            <a:off x="1374310" y="3107702"/>
            <a:ext cx="1147837" cy="18200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AutoShape 2">
            <a:extLst>
              <a:ext uri="{FF2B5EF4-FFF2-40B4-BE49-F238E27FC236}">
                <a16:creationId xmlns:a16="http://schemas.microsoft.com/office/drawing/2014/main" id="{0CE9CE8A-D351-ED34-4FA4-021EC75D9CC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0710" y="4681386"/>
            <a:ext cx="23400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8" name="AutoShape 4">
            <a:extLst>
              <a:ext uri="{FF2B5EF4-FFF2-40B4-BE49-F238E27FC236}">
                <a16:creationId xmlns:a16="http://schemas.microsoft.com/office/drawing/2014/main" id="{0FF15C5F-EEF7-03F1-2619-38DABCA2A10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4" name="Imagen 13" descr="Mapa&#10;&#10;Descripción generada automáticamente">
            <a:extLst>
              <a:ext uri="{FF2B5EF4-FFF2-40B4-BE49-F238E27FC236}">
                <a16:creationId xmlns:a16="http://schemas.microsoft.com/office/drawing/2014/main" id="{1F884AE4-B6F4-8204-9BC1-B3496E495C2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21" y="994844"/>
            <a:ext cx="1808182" cy="2340000"/>
          </a:xfrm>
          <a:prstGeom prst="rect">
            <a:avLst/>
          </a:prstGeom>
        </p:spPr>
      </p:pic>
      <p:pic>
        <p:nvPicPr>
          <p:cNvPr id="25" name="Imagen 24" descr="Mapa&#10;&#10;Descripción generada automáticamente">
            <a:extLst>
              <a:ext uri="{FF2B5EF4-FFF2-40B4-BE49-F238E27FC236}">
                <a16:creationId xmlns:a16="http://schemas.microsoft.com/office/drawing/2014/main" id="{BB9F4F65-0D64-08F2-E64D-B05C8B1B3D4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542" y="1033376"/>
            <a:ext cx="1808182" cy="2340000"/>
          </a:xfrm>
          <a:prstGeom prst="rect">
            <a:avLst/>
          </a:prstGeom>
        </p:spPr>
      </p:pic>
      <p:pic>
        <p:nvPicPr>
          <p:cNvPr id="75" name="Imagen 74" descr="Mapa&#10;&#10;Descripción generada automáticamente">
            <a:extLst>
              <a:ext uri="{FF2B5EF4-FFF2-40B4-BE49-F238E27FC236}">
                <a16:creationId xmlns:a16="http://schemas.microsoft.com/office/drawing/2014/main" id="{39E88335-E79C-F6C7-8EA6-33F74A69BEF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24" y="3823815"/>
            <a:ext cx="1808182" cy="2340000"/>
          </a:xfrm>
          <a:prstGeom prst="rect">
            <a:avLst/>
          </a:prstGeom>
        </p:spPr>
      </p:pic>
      <p:pic>
        <p:nvPicPr>
          <p:cNvPr id="86" name="Imagen 85" descr="Mapa&#10;&#10;Descripción generada automáticamente">
            <a:extLst>
              <a:ext uri="{FF2B5EF4-FFF2-40B4-BE49-F238E27FC236}">
                <a16:creationId xmlns:a16="http://schemas.microsoft.com/office/drawing/2014/main" id="{A1D44442-F820-360E-262B-189281E1735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501" y="3823815"/>
            <a:ext cx="1808182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38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la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038728"/>
              </p:ext>
            </p:extLst>
          </p:nvPr>
        </p:nvGraphicFramePr>
        <p:xfrm>
          <a:off x="4568512" y="1025604"/>
          <a:ext cx="7511092" cy="4024997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676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1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931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8215">
                <a:tc gridSpan="3">
                  <a:txBody>
                    <a:bodyPr/>
                    <a:lstStyle/>
                    <a:p>
                      <a:pPr marL="0" marR="0" indent="0" algn="ctr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/>
                        <a:t>CONVENCIONES DE</a:t>
                      </a:r>
                      <a:r>
                        <a:rPr lang="es-CO" sz="900" baseline="0"/>
                        <a:t> TERMINOS HIDROLÓGICOS</a:t>
                      </a:r>
                      <a:endParaRPr lang="es-CO" sz="900">
                        <a:solidFill>
                          <a:schemeClr val="bg1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55933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CO" sz="140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04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Lluvias</a:t>
                      </a: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Lluvias antecedentes intensas o continuas y/o pronóstico de las mismas, las cuales pueden generar crecientes súbitas en los ríos principales y sus afluentes.</a:t>
                      </a: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Descenso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Condición de disminución de niveles.</a:t>
                      </a: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062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  <a:latin typeface="+mn-lt"/>
                          <a:cs typeface="+mn-cs"/>
                        </a:rPr>
                        <a:t>Ascenso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kern="1200">
                          <a:solidFill>
                            <a:srgbClr val="333333"/>
                          </a:solidFill>
                          <a:latin typeface="+mn-lt"/>
                          <a:ea typeface="+mn-ea"/>
                          <a:cs typeface="+mn-cs"/>
                        </a:rPr>
                        <a:t>Condición de aumento de niveles.</a:t>
                      </a: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948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Creciente súbita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>
                          <a:solidFill>
                            <a:srgbClr val="333333"/>
                          </a:solidFill>
                        </a:rPr>
                        <a:t>Fenómeno natural que se presenta en los ríos de montaña como consecuencia de la ocurrencia de lluvias intensas o torrenciales en zonas de alta pendiente del cauce principal y sus afluentes.</a:t>
                      </a:r>
                      <a:endParaRPr lang="es-CO" sz="900">
                        <a:solidFill>
                          <a:srgbClr val="333333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948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Tránsito de creciente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48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>
                          <a:solidFill>
                            <a:srgbClr val="333333"/>
                          </a:solidFill>
                        </a:rPr>
                        <a:t>Es</a:t>
                      </a:r>
                      <a:r>
                        <a:rPr lang="es-CO" sz="900" baseline="0">
                          <a:solidFill>
                            <a:srgbClr val="333333"/>
                          </a:solidFill>
                        </a:rPr>
                        <a:t> el desplazamiento de una onda de creciente de aguas arriba hacia aguas abajo de la corriente</a:t>
                      </a:r>
                      <a:r>
                        <a:rPr lang="es-CO" sz="900">
                          <a:solidFill>
                            <a:srgbClr val="333333"/>
                          </a:solidFill>
                        </a:rPr>
                        <a:t>.</a:t>
                      </a:r>
                      <a:endParaRPr lang="es-CO" sz="900">
                        <a:solidFill>
                          <a:srgbClr val="333333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1948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Creciente por desembalse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900" kern="1200" baseline="0">
                          <a:solidFill>
                            <a:srgbClr val="333333"/>
                          </a:solidFill>
                        </a:rPr>
                        <a:t>Proceso de tránsito del flujo de agua por descarga controlada desde un embalse.</a:t>
                      </a:r>
                      <a:endParaRPr lang="es-CO" sz="900" kern="1200" baseline="0">
                        <a:solidFill>
                          <a:srgbClr val="333333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Inundación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900" kern="1200" baseline="0">
                          <a:solidFill>
                            <a:srgbClr val="333333"/>
                          </a:solidFill>
                        </a:rPr>
                        <a:t>Aumento en los niveles y/o caudales de los cuerpos de agua que superan la capacidad máxima de transporte o modificación de la sección transversal que la reduce, ocasionando el desbordamiento e inundación de sus zonas aledañas.</a:t>
                      </a:r>
                      <a:endParaRPr lang="es-CO" sz="900" kern="1200" baseline="0">
                        <a:solidFill>
                          <a:srgbClr val="333333"/>
                        </a:solidFill>
                        <a:latin typeface="Arial Narrow" panose="020B0606020202030204" pitchFamily="34" charset="0"/>
                        <a:ea typeface="+mn-ea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E1F0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2826">
                <a:tc>
                  <a:txBody>
                    <a:bodyPr/>
                    <a:lstStyle/>
                    <a:p>
                      <a:endParaRPr lang="es-CO" sz="900"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88C3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900" b="1">
                          <a:solidFill>
                            <a:srgbClr val="333333"/>
                          </a:solidFill>
                        </a:rPr>
                        <a:t>Niveles</a:t>
                      </a:r>
                      <a:r>
                        <a:rPr lang="es-CO" sz="900" b="1" baseline="0">
                          <a:solidFill>
                            <a:srgbClr val="333333"/>
                          </a:solidFill>
                        </a:rPr>
                        <a:t> estables</a:t>
                      </a:r>
                      <a:endParaRPr lang="es-CO" sz="900" b="1">
                        <a:solidFill>
                          <a:srgbClr val="333333"/>
                        </a:solidFill>
                        <a:latin typeface="Arial Narrow" panose="020B0606020202030204" pitchFamily="34" charset="0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900" kern="1200" baseline="0">
                          <a:solidFill>
                            <a:srgbClr val="333333"/>
                          </a:solidFill>
                        </a:rPr>
                        <a:t>No se presentan fluctuaciones considerables de nivel del cuerpo de agua.</a:t>
                      </a:r>
                      <a:endParaRPr lang="es-CO" sz="900" kern="1200" baseline="0">
                        <a:solidFill>
                          <a:srgbClr val="333333"/>
                        </a:solidFill>
                        <a:latin typeface="Arial Narrow" panose="020B0606020202030204" pitchFamily="34" charset="0"/>
                        <a:ea typeface="+mn-ea"/>
                        <a:cs typeface="Calibri"/>
                      </a:endParaRPr>
                    </a:p>
                  </a:txBody>
                  <a:tcPr marL="91407" marR="91407" anchor="ctr"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190" y="1873507"/>
            <a:ext cx="403070" cy="36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302" y="2367156"/>
            <a:ext cx="387467" cy="360000"/>
          </a:xfrm>
          <a:prstGeom prst="rect">
            <a:avLst/>
          </a:prstGeom>
        </p:spPr>
      </p:pic>
      <p:pic>
        <p:nvPicPr>
          <p:cNvPr id="21" name="Picture 8" descr="Recurso 32.png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2799" y="3674761"/>
            <a:ext cx="437461" cy="360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1736" y="4111728"/>
            <a:ext cx="460343" cy="360000"/>
          </a:xfrm>
          <a:prstGeom prst="rect">
            <a:avLst/>
          </a:prstGeom>
        </p:spPr>
      </p:pic>
      <p:pic>
        <p:nvPicPr>
          <p:cNvPr id="23" name="Picture 9" descr="Recurso 31.png"/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2656" y="2787497"/>
            <a:ext cx="418978" cy="360000"/>
          </a:xfrm>
          <a:prstGeom prst="rect">
            <a:avLst/>
          </a:prstGeom>
        </p:spPr>
      </p:pic>
      <p:pic>
        <p:nvPicPr>
          <p:cNvPr id="24" name="Picture 26"/>
          <p:cNvPicPr>
            <a:picLocks noChangeAspect="1"/>
          </p:cNvPicPr>
          <p:nvPr/>
        </p:nvPicPr>
        <p:blipFill rotWithShape="1">
          <a:blip r:embed="rId8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4728948" y="3240563"/>
            <a:ext cx="392686" cy="360000"/>
          </a:xfrm>
          <a:prstGeom prst="rect">
            <a:avLst/>
          </a:prstGeom>
        </p:spPr>
      </p:pic>
      <p:sp>
        <p:nvSpPr>
          <p:cNvPr id="30" name="CuadroTexto 5"/>
          <p:cNvSpPr txBox="1"/>
          <p:nvPr/>
        </p:nvSpPr>
        <p:spPr>
          <a:xfrm>
            <a:off x="5549714" y="5167742"/>
            <a:ext cx="6006554" cy="14923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PARA TOMAR ACCIÓN</a:t>
            </a: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 Advierte a los sistemas de prevención y atención de desastres sobre la amenaza que puede ocasionar un fenómeno con efectos adversos sobre la población, el cual requiere la atención inmediata por parte de la población y de los cuerpos de atención y socorro. Se emite una alerta sólo cuando la identificación de un evento extraordinario </a:t>
            </a:r>
            <a:r>
              <a:rPr kumimoji="0" lang="es-CO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indique la probabilidad de amenaza inminente y cuando la gravedad del fenómeno implique la movilización de personas y equipos, interrumpiendo el normal desarrollo de sus actividades cotidianas.</a:t>
            </a: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 </a:t>
            </a: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PARA PREPARARSE</a:t>
            </a: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 Indica la presencia de un fenómeno. No implica amenaza inmediata y como tanto es catalogado como un mensaje para informarse y prepararse. El aviso implica vigilancia continua ya que las condiciones son propicias para el desarrollo de un fenómeno, sin que se requiera permanecer alerta.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 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PARA INFORMARSE</a:t>
            </a: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 Es un mensaje oficial por el cual se difunde información. Por lo regular se refiere a eventos observados o registrados y puede contener algunos elementos de pronóstico a manera de orientación. Por sus características pretéritas y futuras difiere del aviso y de la alerta, y por lo general no está encaminado a alertar sino a informar.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63487" marR="0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 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  <a:p>
            <a:pPr marL="90152" marR="29839" lvl="0" indent="0" algn="just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170071" algn="l"/>
                <a:tab pos="7656568" algn="ctr"/>
              </a:tabLst>
              <a:defRPr/>
            </a:pPr>
            <a:r>
              <a:rPr kumimoji="0" lang="es-MX" sz="700" b="1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SIN ALERTA </a:t>
            </a:r>
            <a:r>
              <a:rPr kumimoji="0" lang="es-MX" sz="700" b="0" i="0" u="none" strike="noStrike" kern="1200" cap="none" spc="0" normalizeH="0" baseline="0" noProof="0">
                <a:ln>
                  <a:noFill/>
                </a:ln>
                <a:solidFill>
                  <a:srgbClr val="181717"/>
                </a:solidFill>
                <a:effectLst/>
                <a:uLnTx/>
                <a:uFillTx/>
                <a:latin typeface="Arial Narrow" pitchFamily="34" charset="0"/>
                <a:ea typeface="PMingLiU"/>
                <a:cs typeface="Calibri"/>
              </a:rPr>
              <a:t>La información que se suministra se encuentra fuera de los umbrales de alerta.</a:t>
            </a:r>
            <a:endParaRPr kumimoji="0" lang="es-CO" sz="700" b="0" i="0" u="none" strike="noStrike" kern="1200" cap="none" spc="0" normalizeH="0" baseline="0" noProof="0">
              <a:ln>
                <a:noFill/>
              </a:ln>
              <a:solidFill>
                <a:srgbClr val="181717"/>
              </a:solidFill>
              <a:effectLst/>
              <a:uLnTx/>
              <a:uFillTx/>
              <a:latin typeface="Arial Narrow" pitchFamily="34" charset="0"/>
              <a:ea typeface="PMingLiU"/>
              <a:cs typeface="Calibri"/>
            </a:endParaRPr>
          </a:p>
        </p:txBody>
      </p:sp>
      <p:pic>
        <p:nvPicPr>
          <p:cNvPr id="31" name="Picture 17" descr="Recurso 1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825" y="5251148"/>
            <a:ext cx="838861" cy="359917"/>
          </a:xfrm>
          <a:prstGeom prst="rect">
            <a:avLst/>
          </a:prstGeom>
        </p:spPr>
      </p:pic>
      <p:pic>
        <p:nvPicPr>
          <p:cNvPr id="32" name="Picture 4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341" y="5710326"/>
            <a:ext cx="858699" cy="359917"/>
          </a:xfrm>
          <a:prstGeom prst="rect">
            <a:avLst/>
          </a:prstGeom>
        </p:spPr>
      </p:pic>
      <p:pic>
        <p:nvPicPr>
          <p:cNvPr id="33" name="Picture 4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341" y="6157598"/>
            <a:ext cx="870035" cy="359917"/>
          </a:xfrm>
          <a:prstGeom prst="rect">
            <a:avLst/>
          </a:prstGeom>
        </p:spPr>
      </p:pic>
      <p:cxnSp>
        <p:nvCxnSpPr>
          <p:cNvPr id="34" name="Straight Connector 23"/>
          <p:cNvCxnSpPr/>
          <p:nvPr/>
        </p:nvCxnSpPr>
        <p:spPr>
          <a:xfrm>
            <a:off x="5491782" y="5299814"/>
            <a:ext cx="0" cy="359917"/>
          </a:xfrm>
          <a:prstGeom prst="line">
            <a:avLst/>
          </a:prstGeom>
          <a:ln w="28575" cmpd="sng">
            <a:solidFill>
              <a:srgbClr val="D8063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50"/>
          <p:cNvCxnSpPr/>
          <p:nvPr/>
        </p:nvCxnSpPr>
        <p:spPr>
          <a:xfrm>
            <a:off x="5488366" y="5741733"/>
            <a:ext cx="0" cy="251942"/>
          </a:xfrm>
          <a:prstGeom prst="line">
            <a:avLst/>
          </a:prstGeom>
          <a:ln w="28575" cmpd="sng">
            <a:solidFill>
              <a:srgbClr val="FC62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51"/>
          <p:cNvCxnSpPr/>
          <p:nvPr/>
        </p:nvCxnSpPr>
        <p:spPr>
          <a:xfrm>
            <a:off x="5488366" y="6201031"/>
            <a:ext cx="0" cy="251942"/>
          </a:xfrm>
          <a:prstGeom prst="line">
            <a:avLst/>
          </a:prstGeom>
          <a:ln w="28575" cmpd="sng">
            <a:solidFill>
              <a:srgbClr val="FEB03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53"/>
          <p:cNvCxnSpPr/>
          <p:nvPr/>
        </p:nvCxnSpPr>
        <p:spPr>
          <a:xfrm>
            <a:off x="5521045" y="6570134"/>
            <a:ext cx="0" cy="179958"/>
          </a:xfrm>
          <a:prstGeom prst="line">
            <a:avLst/>
          </a:prstGeom>
          <a:ln w="28575" cmpd="sng">
            <a:solidFill>
              <a:srgbClr val="99ECF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Imagen 2"/>
          <p:cNvPicPr>
            <a:picLocks noChangeAspect="1"/>
          </p:cNvPicPr>
          <p:nvPr/>
        </p:nvPicPr>
        <p:blipFill>
          <a:blip r:embed="rId1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190" y="4595444"/>
            <a:ext cx="355304" cy="360000"/>
          </a:xfrm>
          <a:prstGeom prst="rect">
            <a:avLst/>
          </a:prstGeom>
        </p:spPr>
      </p:pic>
      <p:pic>
        <p:nvPicPr>
          <p:cNvPr id="55" name="Picture 49" descr="Recurso 37.png"/>
          <p:cNvPicPr>
            <a:picLocks noChangeAspect="1"/>
          </p:cNvPicPr>
          <p:nvPr/>
        </p:nvPicPr>
        <p:blipFill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2903" y="1442235"/>
            <a:ext cx="352354" cy="360000"/>
          </a:xfrm>
          <a:prstGeom prst="rect">
            <a:avLst/>
          </a:prstGeom>
        </p:spPr>
      </p:pic>
      <p:sp>
        <p:nvSpPr>
          <p:cNvPr id="60" name="51 CuadroTexto">
            <a:extLst>
              <a:ext uri="{FF2B5EF4-FFF2-40B4-BE49-F238E27FC236}">
                <a16:creationId xmlns:a16="http://schemas.microsoft.com/office/drawing/2014/main" id="{CA5A9BB9-471E-46DF-ACAE-C47B2B1A6F7D}"/>
              </a:ext>
            </a:extLst>
          </p:cNvPr>
          <p:cNvSpPr txBox="1"/>
          <p:nvPr/>
        </p:nvSpPr>
        <p:spPr>
          <a:xfrm>
            <a:off x="393022" y="6570134"/>
            <a:ext cx="3783794" cy="246221"/>
          </a:xfrm>
          <a:prstGeom prst="rect">
            <a:avLst/>
          </a:prstGeom>
          <a:solidFill>
            <a:srgbClr val="61A747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Condiciones hidrológicas antecedentes para </a:t>
            </a:r>
            <a:r>
              <a:rPr lang="es-CO" sz="1000" b="1">
                <a:solidFill>
                  <a:srgbClr val="FFFFFF"/>
                </a:solidFill>
                <a:latin typeface="Arial Narrow"/>
              </a:rPr>
              <a:t>el</a:t>
            </a:r>
            <a:r>
              <a:rPr kumimoji="0" lang="es-CO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 18</a:t>
            </a:r>
            <a:r>
              <a:rPr lang="es-CO" sz="1000" b="1">
                <a:solidFill>
                  <a:srgbClr val="FFFFFF"/>
                </a:solidFill>
                <a:latin typeface="Arial Narrow"/>
              </a:rPr>
              <a:t>/09/2024</a:t>
            </a:r>
            <a:endParaRPr kumimoji="0" lang="es-CO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pic>
        <p:nvPicPr>
          <p:cNvPr id="4" name="Picture 21">
            <a:extLst>
              <a:ext uri="{FF2B5EF4-FFF2-40B4-BE49-F238E27FC236}">
                <a16:creationId xmlns:a16="http://schemas.microsoft.com/office/drawing/2014/main" id="{01AE062E-D179-6458-CA52-4315256C2A0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3238" y="3896756"/>
            <a:ext cx="423193" cy="349151"/>
          </a:xfrm>
          <a:prstGeom prst="rect">
            <a:avLst/>
          </a:prstGeom>
        </p:spPr>
      </p:pic>
      <p:pic>
        <p:nvPicPr>
          <p:cNvPr id="6" name="Picture 8" descr="Recurso 32.png">
            <a:extLst>
              <a:ext uri="{FF2B5EF4-FFF2-40B4-BE49-F238E27FC236}">
                <a16:creationId xmlns:a16="http://schemas.microsoft.com/office/drawing/2014/main" id="{35653B24-AACE-F7E6-74C3-FF89561EE03F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8493" y="3455055"/>
            <a:ext cx="403960" cy="350718"/>
          </a:xfrm>
          <a:prstGeom prst="rect">
            <a:avLst/>
          </a:prstGeom>
        </p:spPr>
      </p:pic>
      <p:pic>
        <p:nvPicPr>
          <p:cNvPr id="7" name="Picture 9" descr="Recurso 31.png">
            <a:extLst>
              <a:ext uri="{FF2B5EF4-FFF2-40B4-BE49-F238E27FC236}">
                <a16:creationId xmlns:a16="http://schemas.microsoft.com/office/drawing/2014/main" id="{98E8FC4F-1EED-B615-AEF1-671660E4C7A5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0211" y="2553938"/>
            <a:ext cx="387397" cy="351175"/>
          </a:xfrm>
          <a:prstGeom prst="rect">
            <a:avLst/>
          </a:prstGeom>
        </p:spPr>
      </p:pic>
      <p:pic>
        <p:nvPicPr>
          <p:cNvPr id="11" name="Picture 49" descr="Recurso 37.png">
            <a:extLst>
              <a:ext uri="{FF2B5EF4-FFF2-40B4-BE49-F238E27FC236}">
                <a16:creationId xmlns:a16="http://schemas.microsoft.com/office/drawing/2014/main" id="{843F767E-440B-056A-DD4B-E66136BAA02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4719" y="895290"/>
            <a:ext cx="356032" cy="363758"/>
          </a:xfrm>
          <a:prstGeom prst="rect">
            <a:avLst/>
          </a:prstGeom>
        </p:spPr>
      </p:pic>
      <p:pic>
        <p:nvPicPr>
          <p:cNvPr id="13" name="Picture 52">
            <a:extLst>
              <a:ext uri="{FF2B5EF4-FFF2-40B4-BE49-F238E27FC236}">
                <a16:creationId xmlns:a16="http://schemas.microsoft.com/office/drawing/2014/main" id="{858C20B4-F545-50A9-B97A-4A268231BF5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536369" y="2964744"/>
            <a:ext cx="379711" cy="367255"/>
          </a:xfrm>
          <a:prstGeom prst="rect">
            <a:avLst/>
          </a:prstGeom>
        </p:spPr>
      </p:pic>
      <p:pic>
        <p:nvPicPr>
          <p:cNvPr id="14" name="Picture 18">
            <a:extLst>
              <a:ext uri="{FF2B5EF4-FFF2-40B4-BE49-F238E27FC236}">
                <a16:creationId xmlns:a16="http://schemas.microsoft.com/office/drawing/2014/main" id="{1F41FDC0-2ED0-F217-52D2-D8F10C27F72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2893" y="1674647"/>
            <a:ext cx="372761" cy="35124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4B6DE16-2E8C-6F02-35AD-8436AB6F7C3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93022" y="1029808"/>
            <a:ext cx="3710314" cy="555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692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Mapa&#10;&#10;Descripción generada automáticamente">
            <a:extLst>
              <a:ext uri="{FF2B5EF4-FFF2-40B4-BE49-F238E27FC236}">
                <a16:creationId xmlns:a16="http://schemas.microsoft.com/office/drawing/2014/main" id="{0A5F9672-5CFA-188A-FB3A-5B58510A73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6" y="998302"/>
            <a:ext cx="3760182" cy="5560692"/>
          </a:xfrm>
          <a:prstGeom prst="rect">
            <a:avLst/>
          </a:prstGeom>
        </p:spPr>
      </p:pic>
      <p:sp>
        <p:nvSpPr>
          <p:cNvPr id="59" name="51 CuadroTexto">
            <a:extLst>
              <a:ext uri="{FF2B5EF4-FFF2-40B4-BE49-F238E27FC236}">
                <a16:creationId xmlns:a16="http://schemas.microsoft.com/office/drawing/2014/main" id="{51DD9E22-DF37-458E-AC84-CA1E7167A32B}"/>
              </a:ext>
            </a:extLst>
          </p:cNvPr>
          <p:cNvSpPr txBox="1"/>
          <p:nvPr/>
        </p:nvSpPr>
        <p:spPr>
          <a:xfrm>
            <a:off x="2356" y="6534331"/>
            <a:ext cx="3783794" cy="230832"/>
          </a:xfrm>
          <a:prstGeom prst="rect">
            <a:avLst/>
          </a:prstGeom>
          <a:solidFill>
            <a:srgbClr val="61A747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Condiciones hidrológicas actuales para el </a:t>
            </a:r>
            <a:fld id="{69574B50-2441-4FD3-B8F0-32600AAB2D1E}" type="datetime2">
              <a:rPr kumimoji="0" lang="es-CO" sz="9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jueves, 19 de septiembre de 2024</a:t>
            </a:fld>
            <a:endParaRPr kumimoji="0" lang="es-CO" sz="9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66" name="1 CuadroTexto"/>
          <p:cNvSpPr txBox="1"/>
          <p:nvPr/>
        </p:nvSpPr>
        <p:spPr>
          <a:xfrm>
            <a:off x="3899747" y="6003416"/>
            <a:ext cx="7407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Nota 1: </a:t>
            </a:r>
            <a:r>
              <a:rPr kumimoji="0" lang="es-CO" sz="9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Las alertas hidrológicas pueden ser corregidas y/o actualizadas en el futuro. No representa una certificación oficial del IDEAM.</a:t>
            </a:r>
          </a:p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Nota 2:</a:t>
            </a:r>
            <a:r>
              <a:rPr kumimoji="0" lang="es-CO" sz="9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 Es probable que los eventos hidrológicos reportados en las alertas emitidas no se estén presentando sobre los ríos principales sino sobre sus afluentes.</a:t>
            </a:r>
          </a:p>
          <a:p>
            <a:pPr marL="0" marR="0" lvl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Nota 3:</a:t>
            </a:r>
            <a:r>
              <a:rPr kumimoji="0" lang="es-CO" sz="9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Narrow" panose="020B0606020202030204" pitchFamily="34" charset="0"/>
                <a:ea typeface="PMingLiU" panose="02020500000000000000" pitchFamily="18" charset="-120"/>
                <a:cs typeface="Calibri"/>
              </a:rPr>
              <a:t> El IDEAM recomienda a la población ribereña estar muy atenta al comportamiento de los niveles de los ríos y atender las recomendaciones que la Unidad Nacional de Gestión del Riesgo de Desastres (UNGRD) emita para la implementación de medidas de contingencia ante posibles afectaciones por desbordamientos e inundaciones. </a:t>
            </a:r>
          </a:p>
        </p:txBody>
      </p:sp>
      <p:pic>
        <p:nvPicPr>
          <p:cNvPr id="16" name="Picture 21">
            <a:extLst>
              <a:ext uri="{FF2B5EF4-FFF2-40B4-BE49-F238E27FC236}">
                <a16:creationId xmlns:a16="http://schemas.microsoft.com/office/drawing/2014/main" id="{959BDDFD-4034-4B70-ACDB-15B7B9F13F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3238" y="3896756"/>
            <a:ext cx="423193" cy="349151"/>
          </a:xfrm>
          <a:prstGeom prst="rect">
            <a:avLst/>
          </a:prstGeom>
        </p:spPr>
      </p:pic>
      <p:pic>
        <p:nvPicPr>
          <p:cNvPr id="18" name="Picture 8" descr="Recurso 32.png">
            <a:extLst>
              <a:ext uri="{FF2B5EF4-FFF2-40B4-BE49-F238E27FC236}">
                <a16:creationId xmlns:a16="http://schemas.microsoft.com/office/drawing/2014/main" id="{E0D620CC-52C0-4A71-BE8E-93C405A195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48493" y="3455055"/>
            <a:ext cx="403960" cy="350718"/>
          </a:xfrm>
          <a:prstGeom prst="rect">
            <a:avLst/>
          </a:prstGeom>
        </p:spPr>
      </p:pic>
      <p:pic>
        <p:nvPicPr>
          <p:cNvPr id="20" name="Picture 9" descr="Recurso 31.png">
            <a:extLst>
              <a:ext uri="{FF2B5EF4-FFF2-40B4-BE49-F238E27FC236}">
                <a16:creationId xmlns:a16="http://schemas.microsoft.com/office/drawing/2014/main" id="{5D852A12-8E9E-4964-88B9-C6BAC00AE4A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99970" y="2980232"/>
            <a:ext cx="387397" cy="351175"/>
          </a:xfrm>
          <a:prstGeom prst="rect">
            <a:avLst/>
          </a:prstGeom>
        </p:spPr>
      </p:pic>
      <p:pic>
        <p:nvPicPr>
          <p:cNvPr id="22" name="Picture 49" descr="Recurso 37.png">
            <a:extLst>
              <a:ext uri="{FF2B5EF4-FFF2-40B4-BE49-F238E27FC236}">
                <a16:creationId xmlns:a16="http://schemas.microsoft.com/office/drawing/2014/main" id="{2574C96F-ACEB-4657-A786-9B07D71B682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85145" y="937222"/>
            <a:ext cx="356032" cy="363758"/>
          </a:xfrm>
          <a:prstGeom prst="rect">
            <a:avLst/>
          </a:prstGeom>
        </p:spPr>
      </p:pic>
      <p:pic>
        <p:nvPicPr>
          <p:cNvPr id="24" name="Picture 8" descr="Recurso 25.png">
            <a:extLst>
              <a:ext uri="{FF2B5EF4-FFF2-40B4-BE49-F238E27FC236}">
                <a16:creationId xmlns:a16="http://schemas.microsoft.com/office/drawing/2014/main" id="{33B8F222-33B2-4589-BD77-6C52707A27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500"/>
                    </a14:imgEffect>
                    <a14:imgEffect>
                      <a14:saturation sat="7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7346" y="5704417"/>
            <a:ext cx="349200" cy="352098"/>
          </a:xfrm>
          <a:prstGeom prst="rect">
            <a:avLst/>
          </a:prstGeom>
        </p:spPr>
      </p:pic>
      <p:graphicFrame>
        <p:nvGraphicFramePr>
          <p:cNvPr id="34" name="Tabla 33">
            <a:extLst>
              <a:ext uri="{FF2B5EF4-FFF2-40B4-BE49-F238E27FC236}">
                <a16:creationId xmlns:a16="http://schemas.microsoft.com/office/drawing/2014/main" id="{594314D5-D5C6-4C89-9EAB-593FEF343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087412"/>
              </p:ext>
            </p:extLst>
          </p:nvPr>
        </p:nvGraphicFramePr>
        <p:xfrm>
          <a:off x="3800811" y="1724752"/>
          <a:ext cx="8321561" cy="4047555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658934">
                  <a:extLst>
                    <a:ext uri="{9D8B030D-6E8A-4147-A177-3AD203B41FA5}">
                      <a16:colId xmlns:a16="http://schemas.microsoft.com/office/drawing/2014/main" val="2468665509"/>
                    </a:ext>
                  </a:extLst>
                </a:gridCol>
                <a:gridCol w="380865">
                  <a:extLst>
                    <a:ext uri="{9D8B030D-6E8A-4147-A177-3AD203B41FA5}">
                      <a16:colId xmlns:a16="http://schemas.microsoft.com/office/drawing/2014/main" val="919841211"/>
                    </a:ext>
                  </a:extLst>
                </a:gridCol>
                <a:gridCol w="985634">
                  <a:extLst>
                    <a:ext uri="{9D8B030D-6E8A-4147-A177-3AD203B41FA5}">
                      <a16:colId xmlns:a16="http://schemas.microsoft.com/office/drawing/2014/main" val="3481256254"/>
                    </a:ext>
                  </a:extLst>
                </a:gridCol>
                <a:gridCol w="1341649">
                  <a:extLst>
                    <a:ext uri="{9D8B030D-6E8A-4147-A177-3AD203B41FA5}">
                      <a16:colId xmlns:a16="http://schemas.microsoft.com/office/drawing/2014/main" val="4119574476"/>
                    </a:ext>
                  </a:extLst>
                </a:gridCol>
                <a:gridCol w="893488">
                  <a:extLst>
                    <a:ext uri="{9D8B030D-6E8A-4147-A177-3AD203B41FA5}">
                      <a16:colId xmlns:a16="http://schemas.microsoft.com/office/drawing/2014/main" val="2669463547"/>
                    </a:ext>
                  </a:extLst>
                </a:gridCol>
                <a:gridCol w="40609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651"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>
                          <a:latin typeface="Arial Narrow"/>
                        </a:rPr>
                        <a:t>Alerta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>
                          <a:latin typeface="Arial Narrow"/>
                        </a:rPr>
                        <a:t>Zona</a:t>
                      </a:r>
                      <a:r>
                        <a:rPr lang="es-CO" sz="1000" kern="1200" baseline="0">
                          <a:latin typeface="Arial Narrow"/>
                        </a:rPr>
                        <a:t> Hidrográfica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900" b="1" kern="120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CO" sz="1000" kern="1200" baseline="0">
                          <a:latin typeface="Arial Narrow"/>
                        </a:rPr>
                        <a:t>Subzona o </a:t>
                      </a:r>
                      <a:endParaRPr lang="es-CO" sz="1000" kern="1200" baseline="0">
                        <a:latin typeface="Arial Narrow" panose="020B0606020202030204" pitchFamily="34" charset="0"/>
                      </a:endParaRPr>
                    </a:p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 baseline="0">
                          <a:latin typeface="Arial Narrow"/>
                        </a:rPr>
                        <a:t>Cuenca Hidrográfica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>
                          <a:latin typeface="Arial Narrow"/>
                        </a:rPr>
                        <a:t>Condición predominante</a:t>
                      </a:r>
                      <a:endParaRPr lang="es-CO" sz="1000">
                        <a:latin typeface="Arial Narrow" panose="020B0606020202030204" pitchFamily="34" charset="0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kern="1200">
                          <a:latin typeface="Arial Narrow"/>
                        </a:rPr>
                        <a:t>Descripción de la alerta hidrológica</a:t>
                      </a:r>
                      <a:endParaRPr lang="es-CO" sz="1000" b="1" kern="1200">
                        <a:solidFill>
                          <a:schemeClr val="tx1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501719"/>
                  </a:ext>
                </a:extLst>
              </a:tr>
              <a:tr h="527063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1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Magdalena-Cauca - San Jorge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ES" sz="100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Alto San Jorge</a:t>
                      </a:r>
                      <a:endParaRPr lang="es-CO" sz="100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estables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 b="0" kern="120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Niveles estables en el rio San Jorge a la altura de Montelíbano, probabilidad de ascensos en el rio y sus aportantes los próximos dias.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649489460"/>
                  </a:ext>
                </a:extLst>
              </a:tr>
              <a:tr h="676873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13131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2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Magdalena-Cauca - San Jorge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PMingLiU"/>
                          <a:cs typeface="Arial"/>
                        </a:rPr>
                        <a:t>Bajo San Jorge</a:t>
                      </a: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b="1">
                          <a:solidFill>
                            <a:srgbClr val="000000"/>
                          </a:solidFill>
                          <a:latin typeface="Arial Narrow"/>
                        </a:rPr>
                        <a:t>Inundación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050" b="0" baseline="0">
                          <a:solidFill>
                            <a:srgbClr val="000000"/>
                          </a:solidFill>
                          <a:latin typeface="Arial Narrow"/>
                        </a:rPr>
                        <a:t>Predominio de descensos de nivel. Persisten las i</a:t>
                      </a:r>
                      <a:r>
                        <a:rPr lang="es-ES" sz="1050" b="0">
                          <a:solidFill>
                            <a:srgbClr val="000000"/>
                          </a:solidFill>
                          <a:latin typeface="Arial Narrow"/>
                        </a:rPr>
                        <a:t>nundaciones en los municipios de San Jacinto del Cauca, Caimito, San Benito Abad, Ayapel, Guaranda, San Marcos y Sucre. </a:t>
                      </a:r>
                      <a:endParaRPr lang="es-ES" sz="1050" b="0" baseline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8868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3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Magdalena-Cauca - San Jorge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Directos al Bajo Cauca- ciénaga La Raya entre el río </a:t>
                      </a:r>
                      <a:r>
                        <a:rPr lang="es-CO" sz="1000" kern="1200" err="1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Nechí</a:t>
                      </a:r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 y Brazo de Loba</a:t>
                      </a: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en descenso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CO" sz="1050">
                          <a:solidFill>
                            <a:srgbClr val="000000"/>
                          </a:solidFill>
                          <a:latin typeface="Arial Narrow"/>
                        </a:rPr>
                        <a:t>Estabilización de niveles en el rio Cauca entre Nechí y Pinillos, condición que se mantendrá durante el día. No se descarta la probabilidad de ascensos en el rio Caribona. </a:t>
                      </a:r>
                      <a:endParaRPr lang="es-ES" sz="105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5085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4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Nechí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Bajo Nechí y Directos al Bajo Nechí</a:t>
                      </a: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estables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50">
                          <a:solidFill>
                            <a:srgbClr val="000000"/>
                          </a:solidFill>
                          <a:latin typeface="Arial Narrow"/>
                        </a:rPr>
                        <a:t>Niveles estables en el rio Nechí, no se descarta la probabilidad de ascensos en sus aportantes los próximos días. </a:t>
                      </a:r>
                      <a:endParaRPr lang="es-ES" sz="105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2791453010"/>
                  </a:ext>
                </a:extLst>
              </a:tr>
              <a:tr h="545853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5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b="0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Cauca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al Cauca entre Puerto Valdivia y río Nechí</a:t>
                      </a:r>
                      <a:endParaRPr lang="es-CO" sz="1000" b="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en descenso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>
                          <a:solidFill>
                            <a:srgbClr val="000000"/>
                          </a:solidFill>
                          <a:latin typeface="Arial Narrow"/>
                        </a:rPr>
                        <a:t>Descenso de niveles en el rio Cauca entre Puerto Valdivia y Nechí, condición que prevalecerá en el transcurso del día. 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1341"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0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6</a:t>
                      </a: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000" kern="120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Bajo Magdalena</a:t>
                      </a:r>
                      <a:endParaRPr lang="es-CO" sz="1000" b="0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 anchor="ctr">
                    <a:solidFill>
                      <a:srgbClr val="A3D1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3192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None/>
                        <a:tabLst/>
                        <a:defRPr/>
                      </a:pPr>
                      <a:r>
                        <a:rPr lang="es-CO" sz="100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Bajo Magdalena entre El Banco y Plato</a:t>
                      </a:r>
                      <a:endParaRPr lang="es-CO" sz="1000" b="0" u="none" strike="noStrike" kern="1200" baseline="0">
                        <a:solidFill>
                          <a:srgbClr val="333333"/>
                        </a:solidFill>
                        <a:effectLst/>
                        <a:latin typeface="Arial Narrow"/>
                        <a:ea typeface="PMingLiU"/>
                        <a:cs typeface="Arial" panose="020B0604020202020204" pitchFamily="34" charset="0"/>
                      </a:endParaRPr>
                    </a:p>
                  </a:txBody>
                  <a:tcPr marL="91419" marR="91419" marT="45709" marB="45709" anchor="ctr"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000" b="1">
                          <a:solidFill>
                            <a:srgbClr val="000000"/>
                          </a:solidFill>
                          <a:latin typeface="Arial Narrow"/>
                        </a:rPr>
                        <a:t>Niveles en descenso</a:t>
                      </a:r>
                      <a:endParaRPr lang="es-CO" sz="1000" b="1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91419" marR="91419" marT="45709" marB="45709" anchor="ctr">
                    <a:solidFill>
                      <a:srgbClr val="E1F0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baseline="0" noProof="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Estabilización de niveles en el rio Magdalena a la altura de El Banco, condición que se verá reflejada, aguas abajo, incluyendo los Brazos de Loba y Mompós.</a:t>
                      </a:r>
                    </a:p>
                  </a:txBody>
                  <a:tcPr marL="91419" marR="91419" marT="45709" marB="45709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48" name="Picture 28">
            <a:extLst>
              <a:ext uri="{FF2B5EF4-FFF2-40B4-BE49-F238E27FC236}">
                <a16:creationId xmlns:a16="http://schemas.microsoft.com/office/drawing/2014/main" id="{C5BC89D1-8753-0431-EEA2-738A80E250A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1720" y="5310148"/>
            <a:ext cx="349200" cy="341265"/>
          </a:xfrm>
          <a:prstGeom prst="rect">
            <a:avLst/>
          </a:prstGeom>
        </p:spPr>
      </p:pic>
      <p:pic>
        <p:nvPicPr>
          <p:cNvPr id="31" name="Imagen 5">
            <a:extLst>
              <a:ext uri="{FF2B5EF4-FFF2-40B4-BE49-F238E27FC236}">
                <a16:creationId xmlns:a16="http://schemas.microsoft.com/office/drawing/2014/main" id="{0AC659AE-334F-0F69-11EC-78FB9C582A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91162" y="280337"/>
            <a:ext cx="432000" cy="415355"/>
          </a:xfrm>
          <a:prstGeom prst="rect">
            <a:avLst/>
          </a:prstGeom>
        </p:spPr>
      </p:pic>
      <p:pic>
        <p:nvPicPr>
          <p:cNvPr id="2" name="Picture 18">
            <a:extLst>
              <a:ext uri="{FF2B5EF4-FFF2-40B4-BE49-F238E27FC236}">
                <a16:creationId xmlns:a16="http://schemas.microsoft.com/office/drawing/2014/main" id="{70E91A48-D4F3-C29E-DF5E-CF7EB272C96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5334" y="1383020"/>
            <a:ext cx="372761" cy="351244"/>
          </a:xfrm>
          <a:prstGeom prst="rect">
            <a:avLst/>
          </a:prstGeom>
        </p:spPr>
      </p:pic>
      <p:pic>
        <p:nvPicPr>
          <p:cNvPr id="9" name="Picture 8" descr="Recurso 25.png">
            <a:extLst>
              <a:ext uri="{FF2B5EF4-FFF2-40B4-BE49-F238E27FC236}">
                <a16:creationId xmlns:a16="http://schemas.microsoft.com/office/drawing/2014/main" id="{CFF11671-DE8A-505D-4413-7A49DC1EDEB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558" y="2804183"/>
            <a:ext cx="349200" cy="352098"/>
          </a:xfrm>
          <a:prstGeom prst="rect">
            <a:avLst/>
          </a:prstGeom>
        </p:spPr>
      </p:pic>
      <p:pic>
        <p:nvPicPr>
          <p:cNvPr id="43" name="Picture 9">
            <a:extLst>
              <a:ext uri="{FF2B5EF4-FFF2-40B4-BE49-F238E27FC236}">
                <a16:creationId xmlns:a16="http://schemas.microsoft.com/office/drawing/2014/main" id="{C3CFBFE8-2D3E-485B-935A-FECD94C3A786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33762" y="4881298"/>
            <a:ext cx="349200" cy="336094"/>
          </a:xfrm>
          <a:prstGeom prst="rect">
            <a:avLst/>
          </a:prstGeom>
        </p:spPr>
      </p:pic>
      <p:pic>
        <p:nvPicPr>
          <p:cNvPr id="6" name="Picture 52">
            <a:extLst>
              <a:ext uri="{FF2B5EF4-FFF2-40B4-BE49-F238E27FC236}">
                <a16:creationId xmlns:a16="http://schemas.microsoft.com/office/drawing/2014/main" id="{3DF019A8-8FF7-66D3-A674-76FBE5A1F07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472654" y="2578595"/>
            <a:ext cx="379711" cy="367255"/>
          </a:xfrm>
          <a:prstGeom prst="rect">
            <a:avLst/>
          </a:prstGeom>
        </p:spPr>
      </p:pic>
      <p:pic>
        <p:nvPicPr>
          <p:cNvPr id="41" name="Picture 21">
            <a:extLst>
              <a:ext uri="{FF2B5EF4-FFF2-40B4-BE49-F238E27FC236}">
                <a16:creationId xmlns:a16="http://schemas.microsoft.com/office/drawing/2014/main" id="{959BDDFD-4034-4B70-ACDB-15B7B9F13F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412" y="3105904"/>
            <a:ext cx="423193" cy="349151"/>
          </a:xfrm>
          <a:prstGeom prst="rect">
            <a:avLst/>
          </a:prstGeom>
        </p:spPr>
      </p:pic>
      <p:pic>
        <p:nvPicPr>
          <p:cNvPr id="7" name="Imagen 2">
            <a:extLst>
              <a:ext uri="{FF2B5EF4-FFF2-40B4-BE49-F238E27FC236}">
                <a16:creationId xmlns:a16="http://schemas.microsoft.com/office/drawing/2014/main" id="{A198A789-7A62-0391-AA41-4E2C72EBC490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7235" y="2217331"/>
            <a:ext cx="349119" cy="353733"/>
          </a:xfrm>
          <a:prstGeom prst="rect">
            <a:avLst/>
          </a:prstGeom>
        </p:spPr>
      </p:pic>
      <p:pic>
        <p:nvPicPr>
          <p:cNvPr id="25" name="Picture 8" descr="Recurso 25.png">
            <a:extLst>
              <a:ext uri="{FF2B5EF4-FFF2-40B4-BE49-F238E27FC236}">
                <a16:creationId xmlns:a16="http://schemas.microsoft.com/office/drawing/2014/main" id="{B4EF4E91-2B99-43CD-98FE-F3884152A0D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1716" y="3345584"/>
            <a:ext cx="164820" cy="166188"/>
          </a:xfrm>
          <a:prstGeom prst="rect">
            <a:avLst/>
          </a:prstGeom>
        </p:spPr>
      </p:pic>
      <p:pic>
        <p:nvPicPr>
          <p:cNvPr id="10" name="Picture 19">
            <a:extLst>
              <a:ext uri="{FF2B5EF4-FFF2-40B4-BE49-F238E27FC236}">
                <a16:creationId xmlns:a16="http://schemas.microsoft.com/office/drawing/2014/main" id="{BEAB8BE0-F838-5BF7-98D0-4F8390F0AE5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3067" y="1828715"/>
            <a:ext cx="356220" cy="349173"/>
          </a:xfrm>
          <a:prstGeom prst="rect">
            <a:avLst/>
          </a:prstGeom>
        </p:spPr>
      </p:pic>
      <p:pic>
        <p:nvPicPr>
          <p:cNvPr id="23" name="Picture 8" descr="Recurso 25.png">
            <a:extLst>
              <a:ext uri="{FF2B5EF4-FFF2-40B4-BE49-F238E27FC236}">
                <a16:creationId xmlns:a16="http://schemas.microsoft.com/office/drawing/2014/main" id="{D4B37C46-7E6B-4145-B31B-81CC6522577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8313" y="4413954"/>
            <a:ext cx="349200" cy="352098"/>
          </a:xfrm>
          <a:prstGeom prst="rect">
            <a:avLst/>
          </a:prstGeom>
        </p:spPr>
      </p:pic>
      <p:sp>
        <p:nvSpPr>
          <p:cNvPr id="65" name="CuadroTexto 64"/>
          <p:cNvSpPr txBox="1"/>
          <p:nvPr/>
        </p:nvSpPr>
        <p:spPr>
          <a:xfrm>
            <a:off x="3751610" y="991040"/>
            <a:ext cx="841996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fontAlgn="base">
              <a:defRPr/>
            </a:pPr>
            <a:r>
              <a:rPr lang="es-ES" sz="1200" b="1">
                <a:solidFill>
                  <a:srgbClr val="000000"/>
                </a:solidFill>
                <a:latin typeface="Arial Narrow"/>
              </a:rPr>
              <a:t>Descripción condiciones hidrológicas:</a:t>
            </a:r>
            <a:r>
              <a:rPr lang="es-ES" sz="1200">
                <a:solidFill>
                  <a:srgbClr val="000000"/>
                </a:solidFill>
                <a:latin typeface="Arial Narrow"/>
              </a:rPr>
              <a:t> El Bajo San Jorge se mantiene en alerta roja debido a la persistencia de áreas inundadas asociadas al ingreso de agua del río Cauca a través del boquete en </a:t>
            </a:r>
            <a:r>
              <a:rPr lang="es-ES" sz="1200" err="1">
                <a:solidFill>
                  <a:srgbClr val="000000"/>
                </a:solidFill>
                <a:latin typeface="Arial Narrow"/>
              </a:rPr>
              <a:t>Caregato</a:t>
            </a:r>
            <a:r>
              <a:rPr lang="es-ES" sz="1200">
                <a:solidFill>
                  <a:srgbClr val="000000"/>
                </a:solidFill>
                <a:latin typeface="Arial Narrow"/>
              </a:rPr>
              <a:t> y los altos niveles en el rio San Jorge. Las cuencas del Alto San Jorge, el Bajo Cauca entre Puerto Valdivia y Pinillos, el Bajo Nechí y el Bajo Magdalena se encuentran en condiciones normales. </a:t>
            </a:r>
          </a:p>
        </p:txBody>
      </p:sp>
      <p:pic>
        <p:nvPicPr>
          <p:cNvPr id="29" name="Picture 18">
            <a:extLst>
              <a:ext uri="{FF2B5EF4-FFF2-40B4-BE49-F238E27FC236}">
                <a16:creationId xmlns:a16="http://schemas.microsoft.com/office/drawing/2014/main" id="{CC3D2087-66F2-7FF2-2A6B-703A717E7247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5474" y="1966319"/>
            <a:ext cx="372761" cy="351244"/>
          </a:xfrm>
          <a:prstGeom prst="rect">
            <a:avLst/>
          </a:prstGeom>
        </p:spPr>
      </p:pic>
      <p:pic>
        <p:nvPicPr>
          <p:cNvPr id="19" name="Imagen 2">
            <a:extLst>
              <a:ext uri="{FF2B5EF4-FFF2-40B4-BE49-F238E27FC236}">
                <a16:creationId xmlns:a16="http://schemas.microsoft.com/office/drawing/2014/main" id="{97C5FA63-BC94-C4EF-6A09-877E97A410F8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474" y="3455055"/>
            <a:ext cx="349119" cy="353733"/>
          </a:xfrm>
          <a:prstGeom prst="rect">
            <a:avLst/>
          </a:prstGeom>
        </p:spPr>
      </p:pic>
      <p:pic>
        <p:nvPicPr>
          <p:cNvPr id="15" name="Imagen 2">
            <a:extLst>
              <a:ext uri="{FF2B5EF4-FFF2-40B4-BE49-F238E27FC236}">
                <a16:creationId xmlns:a16="http://schemas.microsoft.com/office/drawing/2014/main" id="{4102BFC3-A36D-AA7B-9ECF-438EEBDD2DD2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270" y="3732977"/>
            <a:ext cx="349119" cy="353733"/>
          </a:xfrm>
          <a:prstGeom prst="rect">
            <a:avLst/>
          </a:prstGeom>
        </p:spPr>
      </p:pic>
      <p:pic>
        <p:nvPicPr>
          <p:cNvPr id="3" name="Picture 18">
            <a:extLst>
              <a:ext uri="{FF2B5EF4-FFF2-40B4-BE49-F238E27FC236}">
                <a16:creationId xmlns:a16="http://schemas.microsoft.com/office/drawing/2014/main" id="{7C902D95-83C2-280E-2230-3F1C56FE3AF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1179" y="3720087"/>
            <a:ext cx="372761" cy="351244"/>
          </a:xfrm>
          <a:prstGeom prst="rect">
            <a:avLst/>
          </a:prstGeom>
        </p:spPr>
      </p:pic>
      <p:pic>
        <p:nvPicPr>
          <p:cNvPr id="4" name="Imagen 2">
            <a:extLst>
              <a:ext uri="{FF2B5EF4-FFF2-40B4-BE49-F238E27FC236}">
                <a16:creationId xmlns:a16="http://schemas.microsoft.com/office/drawing/2014/main" id="{C347D6FB-EFDB-EAD5-244F-AF11B886ADB9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6864" y="2762222"/>
            <a:ext cx="349119" cy="35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92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16 Tabla">
            <a:extLst>
              <a:ext uri="{FF2B5EF4-FFF2-40B4-BE49-F238E27FC236}">
                <a16:creationId xmlns:a16="http://schemas.microsoft.com/office/drawing/2014/main" id="{2FD157E6-55F6-2A8D-5452-0DD5AC11A8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62378"/>
              </p:ext>
            </p:extLst>
          </p:nvPr>
        </p:nvGraphicFramePr>
        <p:xfrm>
          <a:off x="3934228" y="5024196"/>
          <a:ext cx="8147217" cy="11312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41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4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04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2221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 </a:t>
                      </a:r>
                      <a:endParaRPr lang="es-CO" sz="1200" b="1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CO" sz="1200" b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Cuenca alta del río</a:t>
                      </a:r>
                      <a:r>
                        <a:rPr lang="es-CO" sz="1200" b="0" baseline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 San Jorge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 b="0" kern="1200">
                          <a:solidFill>
                            <a:srgbClr val="000000"/>
                          </a:solidFill>
                          <a:latin typeface="Arial Narrow"/>
                          <a:ea typeface="+mn-ea"/>
                          <a:cs typeface="+mn-cs"/>
                        </a:rPr>
                        <a:t>Niveles estables en el rio San Jorge a la altura de Montelíbano, probabilidad de ascensos en el rio y sus aportantes los próximos dias.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" name="Imagen 10" descr="Mapa&#10;&#10;Descripción generada automáticamente">
            <a:extLst>
              <a:ext uri="{FF2B5EF4-FFF2-40B4-BE49-F238E27FC236}">
                <a16:creationId xmlns:a16="http://schemas.microsoft.com/office/drawing/2014/main" id="{A7E27E10-6FD7-E6F2-4173-0C3FBFDFC0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45" y="918380"/>
            <a:ext cx="3951559" cy="5843707"/>
          </a:xfrm>
          <a:prstGeom prst="rect">
            <a:avLst/>
          </a:prstGeom>
        </p:spPr>
      </p:pic>
      <p:pic>
        <p:nvPicPr>
          <p:cNvPr id="4" name="Imagen 3" descr="Mapa&#10;&#10;Descripción generada automáticamente">
            <a:extLst>
              <a:ext uri="{FF2B5EF4-FFF2-40B4-BE49-F238E27FC236}">
                <a16:creationId xmlns:a16="http://schemas.microsoft.com/office/drawing/2014/main" id="{7F90C61B-5947-E4A6-AD84-8494353827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5440" y="6409815"/>
            <a:ext cx="3859573" cy="5706592"/>
          </a:xfrm>
          <a:prstGeom prst="rect">
            <a:avLst/>
          </a:prstGeom>
        </p:spPr>
      </p:pic>
      <p:pic>
        <p:nvPicPr>
          <p:cNvPr id="12" name="Imagen 11" descr="Mapa&#10;&#10;Descripción generada automáticamente">
            <a:extLst>
              <a:ext uri="{FF2B5EF4-FFF2-40B4-BE49-F238E27FC236}">
                <a16:creationId xmlns:a16="http://schemas.microsoft.com/office/drawing/2014/main" id="{9315F68B-0628-3C63-EB07-C403987B80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585" y="448185"/>
            <a:ext cx="3859005" cy="5707295"/>
          </a:xfrm>
          <a:prstGeom prst="rect">
            <a:avLst/>
          </a:prstGeom>
        </p:spPr>
      </p:pic>
      <p:pic>
        <p:nvPicPr>
          <p:cNvPr id="5" name="Imagen 4" descr="Mapa&#10;&#10;Descripción generada automáticamente">
            <a:extLst>
              <a:ext uri="{FF2B5EF4-FFF2-40B4-BE49-F238E27FC236}">
                <a16:creationId xmlns:a16="http://schemas.microsoft.com/office/drawing/2014/main" id="{AA414086-1FF8-7E31-03AC-31F10C16DE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735" y="7104819"/>
            <a:ext cx="3875004" cy="5729408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84AF6D80-1FA8-DBCC-36CC-55A0E2614D2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2038" y="3797702"/>
            <a:ext cx="349200" cy="336094"/>
          </a:xfrm>
          <a:prstGeom prst="rect">
            <a:avLst/>
          </a:prstGeom>
        </p:spPr>
      </p:pic>
      <p:pic>
        <p:nvPicPr>
          <p:cNvPr id="7" name="Picture 8" descr="Recurso 25.png">
            <a:extLst>
              <a:ext uri="{FF2B5EF4-FFF2-40B4-BE49-F238E27FC236}">
                <a16:creationId xmlns:a16="http://schemas.microsoft.com/office/drawing/2014/main" id="{426F6BCC-D199-DD32-D63A-061320BB78F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5867" y="4356958"/>
            <a:ext cx="349200" cy="352098"/>
          </a:xfrm>
          <a:prstGeom prst="rect">
            <a:avLst/>
          </a:prstGeom>
        </p:spPr>
      </p:pic>
      <p:pic>
        <p:nvPicPr>
          <p:cNvPr id="20" name="Imagen 19" descr="Gráfico&#10;&#10;Descripción generada automáticamente">
            <a:extLst>
              <a:ext uri="{FF2B5EF4-FFF2-40B4-BE49-F238E27FC236}">
                <a16:creationId xmlns:a16="http://schemas.microsoft.com/office/drawing/2014/main" id="{450047B2-A735-A58F-7CEF-DD4820B43A80}"/>
              </a:ext>
            </a:extLst>
          </p:cNvPr>
          <p:cNvPicPr>
            <a:picLocks noChangeAspect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739" y="1476958"/>
            <a:ext cx="4320000" cy="2880000"/>
          </a:xfrm>
          <a:prstGeom prst="rect">
            <a:avLst/>
          </a:prstGeom>
        </p:spPr>
      </p:pic>
      <p:pic>
        <p:nvPicPr>
          <p:cNvPr id="2" name="Picture 28">
            <a:extLst>
              <a:ext uri="{FF2B5EF4-FFF2-40B4-BE49-F238E27FC236}">
                <a16:creationId xmlns:a16="http://schemas.microsoft.com/office/drawing/2014/main" id="{7E086659-801B-0ED4-FA52-EB71E8A9645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5113" y="5589838"/>
            <a:ext cx="349200" cy="34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27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618290"/>
              </p:ext>
            </p:extLst>
          </p:nvPr>
        </p:nvGraphicFramePr>
        <p:xfrm>
          <a:off x="3744163" y="4723859"/>
          <a:ext cx="8322210" cy="131416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222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0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9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9560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806">
                <a:tc>
                  <a:txBody>
                    <a:bodyPr/>
                    <a:lstStyle/>
                    <a:p>
                      <a:pPr algn="ctr"/>
                      <a:r>
                        <a:rPr lang="es-CO" sz="1200" b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Cuenca baja</a:t>
                      </a:r>
                      <a:r>
                        <a:rPr lang="es-CO" sz="1200" b="0" baseline="0">
                          <a:solidFill>
                            <a:srgbClr val="333333"/>
                          </a:solidFill>
                          <a:latin typeface="Arial Narrow"/>
                          <a:cs typeface="Arial"/>
                        </a:rPr>
                        <a:t> del río San Jorge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200" b="1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1200" b="0" baseline="0">
                          <a:solidFill>
                            <a:srgbClr val="000000"/>
                          </a:solidFill>
                          <a:latin typeface="Arial Narrow"/>
                        </a:rPr>
                        <a:t>Predominio de descensos de nivel, especial atención al caño Mojana, donde se registran niveles por debajo de los mínimos normales para la época. Persisten las i</a:t>
                      </a:r>
                      <a:r>
                        <a:rPr lang="es-ES" sz="1200" b="0">
                          <a:solidFill>
                            <a:srgbClr val="000000"/>
                          </a:solidFill>
                          <a:latin typeface="Arial Narrow"/>
                        </a:rPr>
                        <a:t>nundaciones en los municipios de San Jacinto del Cauca, Caimito, San Benito Abad, Ayapel, Guaranda, San Marcos y Sucre. </a:t>
                      </a:r>
                      <a:endParaRPr lang="es-ES" sz="1200" b="0" baseline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056386"/>
                  </a:ext>
                </a:extLst>
              </a:tr>
            </a:tbl>
          </a:graphicData>
        </a:graphic>
      </p:graphicFrame>
      <p:pic>
        <p:nvPicPr>
          <p:cNvPr id="8" name="Picture 9">
            <a:extLst>
              <a:ext uri="{FF2B5EF4-FFF2-40B4-BE49-F238E27FC236}">
                <a16:creationId xmlns:a16="http://schemas.microsoft.com/office/drawing/2014/main" id="{B8CA59BC-41BA-1501-92EE-95E10880BD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6006" y="4723859"/>
            <a:ext cx="349200" cy="336094"/>
          </a:xfrm>
          <a:prstGeom prst="rect">
            <a:avLst/>
          </a:prstGeom>
        </p:spPr>
      </p:pic>
      <p:pic>
        <p:nvPicPr>
          <p:cNvPr id="14" name="Picture 28">
            <a:extLst>
              <a:ext uri="{FF2B5EF4-FFF2-40B4-BE49-F238E27FC236}">
                <a16:creationId xmlns:a16="http://schemas.microsoft.com/office/drawing/2014/main" id="{2128A46D-4207-E72F-6AB4-EB170C737E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3176" y="6526783"/>
            <a:ext cx="349200" cy="341265"/>
          </a:xfrm>
          <a:prstGeom prst="rect">
            <a:avLst/>
          </a:prstGeom>
        </p:spPr>
      </p:pic>
      <p:pic>
        <p:nvPicPr>
          <p:cNvPr id="21" name="Imagen 20" descr="Mapa&#10;&#10;Descripción generada automáticamente">
            <a:extLst>
              <a:ext uri="{FF2B5EF4-FFF2-40B4-BE49-F238E27FC236}">
                <a16:creationId xmlns:a16="http://schemas.microsoft.com/office/drawing/2014/main" id="{15DA5310-1F4F-BDB4-07A5-3D88A8C5B2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3445" y="1037842"/>
            <a:ext cx="3600704" cy="5323840"/>
          </a:xfrm>
          <a:prstGeom prst="rect">
            <a:avLst/>
          </a:prstGeom>
        </p:spPr>
      </p:pic>
      <p:pic>
        <p:nvPicPr>
          <p:cNvPr id="23" name="Imagen 22" descr="Mapa&#10;&#10;Descripción generada automáticamente">
            <a:extLst>
              <a:ext uri="{FF2B5EF4-FFF2-40B4-BE49-F238E27FC236}">
                <a16:creationId xmlns:a16="http://schemas.microsoft.com/office/drawing/2014/main" id="{4A4597CC-DF9E-3DD2-C60C-FB9EFC30408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2110" y="7038578"/>
            <a:ext cx="3600704" cy="5323840"/>
          </a:xfrm>
          <a:prstGeom prst="rect">
            <a:avLst/>
          </a:prstGeom>
        </p:spPr>
      </p:pic>
      <p:pic>
        <p:nvPicPr>
          <p:cNvPr id="25" name="Imagen 24" descr="Mapa&#10;&#10;Descripción generada automáticamente">
            <a:extLst>
              <a:ext uri="{FF2B5EF4-FFF2-40B4-BE49-F238E27FC236}">
                <a16:creationId xmlns:a16="http://schemas.microsoft.com/office/drawing/2014/main" id="{B94B1BEB-B09B-1BCE-86FB-85D287D167E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817" y="7038578"/>
            <a:ext cx="3600704" cy="5323840"/>
          </a:xfrm>
          <a:prstGeom prst="rect">
            <a:avLst/>
          </a:prstGeom>
        </p:spPr>
      </p:pic>
      <p:pic>
        <p:nvPicPr>
          <p:cNvPr id="17" name="Google Shape;5325;p223"/>
          <p:cNvPicPr preferRelativeResize="0"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538" y="5362378"/>
            <a:ext cx="315924" cy="33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Imagen 18" descr="Mapa&#10;&#10;Descripción generada automáticamente">
            <a:extLst>
              <a:ext uri="{FF2B5EF4-FFF2-40B4-BE49-F238E27FC236}">
                <a16:creationId xmlns:a16="http://schemas.microsoft.com/office/drawing/2014/main" id="{282F2025-9F43-8A6F-8E76-86D3FAFB53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27" y="1133703"/>
            <a:ext cx="3600704" cy="5323840"/>
          </a:xfrm>
          <a:prstGeom prst="rect">
            <a:avLst/>
          </a:prstGeom>
        </p:spPr>
      </p:pic>
      <p:pic>
        <p:nvPicPr>
          <p:cNvPr id="10" name="Picture 8" descr="Recurso 25.png">
            <a:extLst>
              <a:ext uri="{FF2B5EF4-FFF2-40B4-BE49-F238E27FC236}">
                <a16:creationId xmlns:a16="http://schemas.microsoft.com/office/drawing/2014/main" id="{5B1C98E8-29BC-A0EA-4F71-0994B552B3F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9631" y="5289501"/>
            <a:ext cx="349200" cy="352098"/>
          </a:xfrm>
          <a:prstGeom prst="rect">
            <a:avLst/>
          </a:prstGeom>
        </p:spPr>
      </p:pic>
      <p:pic>
        <p:nvPicPr>
          <p:cNvPr id="15" name="Imagen 14" descr="Gráfico&#10;&#10;Descripción generada automáticamente">
            <a:extLst>
              <a:ext uri="{FF2B5EF4-FFF2-40B4-BE49-F238E27FC236}">
                <a16:creationId xmlns:a16="http://schemas.microsoft.com/office/drawing/2014/main" id="{63532366-6C09-7C49-76AF-99A8BD1AE940}"/>
              </a:ext>
            </a:extLst>
          </p:cNvPr>
          <p:cNvPicPr>
            <a:picLocks noChangeAspect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611" y="6931806"/>
            <a:ext cx="4320000" cy="2880000"/>
          </a:xfrm>
          <a:prstGeom prst="rect">
            <a:avLst/>
          </a:prstGeom>
        </p:spPr>
      </p:pic>
      <p:pic>
        <p:nvPicPr>
          <p:cNvPr id="3" name="Imagen 2" descr="Gráfico, Aplicación, Tabla&#10;&#10;Descripción generada automáticamente">
            <a:extLst>
              <a:ext uri="{FF2B5EF4-FFF2-40B4-BE49-F238E27FC236}">
                <a16:creationId xmlns:a16="http://schemas.microsoft.com/office/drawing/2014/main" id="{FB97DAFC-523A-BA4A-8656-0478E9415921}"/>
              </a:ext>
            </a:extLst>
          </p:cNvPr>
          <p:cNvPicPr>
            <a:picLocks noChangeAspect="1"/>
          </p:cNvPicPr>
          <p:nvPr/>
        </p:nvPicPr>
        <p:blipFill>
          <a:blip r:embed="rId14" r:link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1" y="7038578"/>
            <a:ext cx="5715000" cy="3810000"/>
          </a:xfrm>
          <a:prstGeom prst="rect">
            <a:avLst/>
          </a:prstGeom>
        </p:spPr>
      </p:pic>
      <p:pic>
        <p:nvPicPr>
          <p:cNvPr id="5" name="Imagen 4" descr="Gráfico, Tabla&#10;&#10;Descripción generada automáticamente">
            <a:extLst>
              <a:ext uri="{FF2B5EF4-FFF2-40B4-BE49-F238E27FC236}">
                <a16:creationId xmlns:a16="http://schemas.microsoft.com/office/drawing/2014/main" id="{54C33DE0-6F8C-E178-EB4C-C3B3178002A8}"/>
              </a:ext>
            </a:extLst>
          </p:cNvPr>
          <p:cNvPicPr>
            <a:picLocks noChangeAspect="1"/>
          </p:cNvPicPr>
          <p:nvPr/>
        </p:nvPicPr>
        <p:blipFill>
          <a:blip r:embed="rId16" r:link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785" y="1428371"/>
            <a:ext cx="4320000" cy="2880000"/>
          </a:xfrm>
          <a:prstGeom prst="rect">
            <a:avLst/>
          </a:prstGeom>
        </p:spPr>
      </p:pic>
      <p:pic>
        <p:nvPicPr>
          <p:cNvPr id="20" name="Imagen 19" descr="Gráfico, Tabla&#10;&#10;Descripción generada automáticamente">
            <a:extLst>
              <a:ext uri="{FF2B5EF4-FFF2-40B4-BE49-F238E27FC236}">
                <a16:creationId xmlns:a16="http://schemas.microsoft.com/office/drawing/2014/main" id="{E105FCFA-F43C-0B2D-8530-2C3D20B57F3B}"/>
              </a:ext>
            </a:extLst>
          </p:cNvPr>
          <p:cNvPicPr>
            <a:picLocks noChangeAspect="1"/>
          </p:cNvPicPr>
          <p:nvPr/>
        </p:nvPicPr>
        <p:blipFill>
          <a:blip r:embed="rId18" r:link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744" y="1410114"/>
            <a:ext cx="432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641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2AC3348-D2A8-BE2F-06C7-A634AF4FA352}"/>
              </a:ext>
            </a:extLst>
          </p:cNvPr>
          <p:cNvGrpSpPr/>
          <p:nvPr/>
        </p:nvGrpSpPr>
        <p:grpSpPr>
          <a:xfrm>
            <a:off x="221316" y="7136116"/>
            <a:ext cx="3699495" cy="5542237"/>
            <a:chOff x="50286" y="1060034"/>
            <a:chExt cx="3600450" cy="5324475"/>
          </a:xfrm>
        </p:grpSpPr>
        <p:pic>
          <p:nvPicPr>
            <p:cNvPr id="19" name="Imagen 18" descr="Mapa&#10;&#10;Descripción generada automáticamente">
              <a:extLst>
                <a:ext uri="{FF2B5EF4-FFF2-40B4-BE49-F238E27FC236}">
                  <a16:creationId xmlns:a16="http://schemas.microsoft.com/office/drawing/2014/main" id="{FBEF0130-C2AA-76AF-4B99-07F6A973E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86" y="1060034"/>
              <a:ext cx="3600450" cy="5324475"/>
            </a:xfrm>
            <a:prstGeom prst="rect">
              <a:avLst/>
            </a:prstGeom>
          </p:spPr>
        </p:pic>
        <p:pic>
          <p:nvPicPr>
            <p:cNvPr id="13" name="Picture 8" descr="Recurso 25.png">
              <a:extLst>
                <a:ext uri="{FF2B5EF4-FFF2-40B4-BE49-F238E27FC236}">
                  <a16:creationId xmlns:a16="http://schemas.microsoft.com/office/drawing/2014/main" id="{66856C22-C839-81FE-BE0D-1DAB7B3E59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742" y="3667680"/>
              <a:ext cx="167375" cy="168764"/>
            </a:xfrm>
            <a:prstGeom prst="rect">
              <a:avLst/>
            </a:prstGeom>
          </p:spPr>
        </p:pic>
      </p:grpSp>
      <p:graphicFrame>
        <p:nvGraphicFramePr>
          <p:cNvPr id="15" name="5 Tabla">
            <a:extLst>
              <a:ext uri="{FF2B5EF4-FFF2-40B4-BE49-F238E27FC236}">
                <a16:creationId xmlns:a16="http://schemas.microsoft.com/office/drawing/2014/main" id="{AAED78A7-17CA-23EA-0062-74CA0FDA2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632949"/>
              </p:ext>
            </p:extLst>
          </p:nvPr>
        </p:nvGraphicFramePr>
        <p:xfrm>
          <a:off x="3722926" y="4569679"/>
          <a:ext cx="8425147" cy="154653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29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94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7676"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Subzona hidrográfica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Alerta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>
                          <a:solidFill>
                            <a:schemeClr val="bg1"/>
                          </a:solidFill>
                          <a:latin typeface="Arial Narrow"/>
                        </a:rPr>
                        <a:t>Descripción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1A7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569">
                <a:tc rowSpan="2"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 u="none" strike="noStrike" kern="1200" baseline="0">
                          <a:solidFill>
                            <a:srgbClr val="333333"/>
                          </a:solidFill>
                          <a:effectLst/>
                          <a:latin typeface="Arial Narrow"/>
                        </a:rPr>
                        <a:t>Directos al bajo Cauca- Ciénaga La Raya entre el río Nechí y Brazo de Loba</a:t>
                      </a:r>
                      <a:endParaRPr lang="es-CO" sz="1200" b="0">
                        <a:solidFill>
                          <a:srgbClr val="333333"/>
                        </a:solidFill>
                        <a:latin typeface="Arial Narrow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8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>
                          <a:solidFill>
                            <a:srgbClr val="333333"/>
                          </a:solidFill>
                          <a:effectLst/>
                          <a:latin typeface="Arial Narrow"/>
                          <a:ea typeface="Times New Roman" panose="02020603050405020304" pitchFamily="18" charset="0"/>
                          <a:cs typeface="Times New Roman"/>
                        </a:rPr>
                        <a:t>Sin alerta</a:t>
                      </a:r>
                      <a:endParaRPr lang="es-CO" sz="1200" b="1" i="0" u="none" kern="1200">
                        <a:solidFill>
                          <a:srgbClr val="333333"/>
                        </a:solidFill>
                        <a:effectLst/>
                        <a:latin typeface="Arial Narrow"/>
                        <a:ea typeface="Times New Roman" panose="02020603050405020304" pitchFamily="18" charset="0"/>
                        <a:cs typeface="Times New Roman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latin typeface="Arial Narrow"/>
                        </a:rPr>
                        <a:t>Estabilización de niveles en el rio Cauca entre Nechí y Pinillos, condición que se mantendrá durante el día. No se descarta la probabilidad de ascensos en el rio Caribona. </a:t>
                      </a:r>
                      <a:endParaRPr lang="es-ES" sz="120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8131">
                <a:tc vMerge="1">
                  <a:txBody>
                    <a:bodyPr/>
                    <a:lstStyle/>
                    <a:p>
                      <a:pPr marL="0" marR="0" lvl="0" indent="0" algn="ctr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100" b="0">
                        <a:solidFill>
                          <a:srgbClr val="333333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200" b="1">
                        <a:solidFill>
                          <a:srgbClr val="333333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297712" marR="297712" marT="54221" marB="5422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78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0">
                          <a:solidFill>
                            <a:srgbClr val="262626"/>
                          </a:solidFill>
                          <a:latin typeface="Arial Narrow"/>
                        </a:rPr>
                        <a:t>Alerta puntual en el sector Caregato (San Jacinto del Cauca, Bolívar), por ingreso del río Cauca hacia el Bajo San Jorge.</a:t>
                      </a:r>
                      <a:r>
                        <a:rPr lang="es-ES" sz="1200" b="1">
                          <a:solidFill>
                            <a:srgbClr val="262626"/>
                          </a:solidFill>
                          <a:latin typeface="Arial Narrow"/>
                        </a:rPr>
                        <a:t>(06/05/2024). </a:t>
                      </a:r>
                    </a:p>
                  </a:txBody>
                  <a:tcPr marL="297712" marR="297712" marT="54221" marB="54221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E0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212308"/>
                  </a:ext>
                </a:extLst>
              </a:tr>
            </a:tbl>
          </a:graphicData>
        </a:graphic>
      </p:graphicFrame>
      <p:pic>
        <p:nvPicPr>
          <p:cNvPr id="5" name="Picture 8" descr="Recurso 25.png">
            <a:extLst>
              <a:ext uri="{FF2B5EF4-FFF2-40B4-BE49-F238E27FC236}">
                <a16:creationId xmlns:a16="http://schemas.microsoft.com/office/drawing/2014/main" id="{A2699A7F-F156-0E29-0012-E1F0C9C45A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543" y="5617351"/>
            <a:ext cx="349200" cy="352098"/>
          </a:xfrm>
          <a:prstGeom prst="rect">
            <a:avLst/>
          </a:prstGeom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id="{09C50F59-7FFD-1D8B-A4DF-F537581D28D1}"/>
              </a:ext>
            </a:extLst>
          </p:cNvPr>
          <p:cNvGrpSpPr/>
          <p:nvPr/>
        </p:nvGrpSpPr>
        <p:grpSpPr>
          <a:xfrm>
            <a:off x="-3983265" y="792374"/>
            <a:ext cx="3600704" cy="5323840"/>
            <a:chOff x="40258" y="1229048"/>
            <a:chExt cx="3600704" cy="5323840"/>
          </a:xfrm>
        </p:grpSpPr>
        <p:pic>
          <p:nvPicPr>
            <p:cNvPr id="10" name="Imagen 9" descr="Mapa&#10;&#10;Descripción generada automáticamente">
              <a:extLst>
                <a:ext uri="{FF2B5EF4-FFF2-40B4-BE49-F238E27FC236}">
                  <a16:creationId xmlns:a16="http://schemas.microsoft.com/office/drawing/2014/main" id="{5DBC1A19-48C7-A598-9ABF-2201F627B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58" y="1229048"/>
              <a:ext cx="3600704" cy="5323840"/>
            </a:xfrm>
            <a:prstGeom prst="rect">
              <a:avLst/>
            </a:prstGeom>
          </p:spPr>
        </p:pic>
        <p:pic>
          <p:nvPicPr>
            <p:cNvPr id="8" name="Picture 8" descr="Recurso 25.png">
              <a:extLst>
                <a:ext uri="{FF2B5EF4-FFF2-40B4-BE49-F238E27FC236}">
                  <a16:creationId xmlns:a16="http://schemas.microsoft.com/office/drawing/2014/main" id="{D66BBB28-4989-D461-4C4D-D664A5E7E1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400" y="3722204"/>
              <a:ext cx="167375" cy="168764"/>
            </a:xfrm>
            <a:prstGeom prst="rect">
              <a:avLst/>
            </a:prstGeom>
          </p:spPr>
        </p:pic>
      </p:grpSp>
      <p:pic>
        <p:nvPicPr>
          <p:cNvPr id="7" name="Picture 9">
            <a:extLst>
              <a:ext uri="{FF2B5EF4-FFF2-40B4-BE49-F238E27FC236}">
                <a16:creationId xmlns:a16="http://schemas.microsoft.com/office/drawing/2014/main" id="{1471D213-959E-CB00-A605-99CAE907A2A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7161" y="4159485"/>
            <a:ext cx="349200" cy="336094"/>
          </a:xfrm>
          <a:prstGeom prst="rect">
            <a:avLst/>
          </a:prstGeom>
        </p:spPr>
      </p:pic>
      <p:grpSp>
        <p:nvGrpSpPr>
          <p:cNvPr id="16" name="Grupo 15">
            <a:extLst>
              <a:ext uri="{FF2B5EF4-FFF2-40B4-BE49-F238E27FC236}">
                <a16:creationId xmlns:a16="http://schemas.microsoft.com/office/drawing/2014/main" id="{4B45741A-46B1-9725-63AD-E150966F33D8}"/>
              </a:ext>
            </a:extLst>
          </p:cNvPr>
          <p:cNvGrpSpPr/>
          <p:nvPr/>
        </p:nvGrpSpPr>
        <p:grpSpPr>
          <a:xfrm>
            <a:off x="90031" y="1113380"/>
            <a:ext cx="3632895" cy="5371436"/>
            <a:chOff x="-18046" y="1164058"/>
            <a:chExt cx="3632895" cy="5371436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8046" y="1164058"/>
              <a:ext cx="3632895" cy="5371436"/>
            </a:xfrm>
            <a:prstGeom prst="rect">
              <a:avLst/>
            </a:prstGeom>
          </p:spPr>
        </p:pic>
        <p:pic>
          <p:nvPicPr>
            <p:cNvPr id="14" name="Picture 8" descr="Recurso 25.png">
              <a:extLst>
                <a:ext uri="{FF2B5EF4-FFF2-40B4-BE49-F238E27FC236}">
                  <a16:creationId xmlns:a16="http://schemas.microsoft.com/office/drawing/2014/main" id="{17CD020B-B282-C2A8-B823-F7C8B860D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669" y="3621591"/>
              <a:ext cx="186995" cy="188547"/>
            </a:xfrm>
            <a:prstGeom prst="rect">
              <a:avLst/>
            </a:prstGeom>
          </p:spPr>
        </p:pic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4B94437F-0D2E-B53D-C59E-007B78035ADB}"/>
              </a:ext>
            </a:extLst>
          </p:cNvPr>
          <p:cNvGrpSpPr/>
          <p:nvPr/>
        </p:nvGrpSpPr>
        <p:grpSpPr>
          <a:xfrm>
            <a:off x="5949636" y="7005083"/>
            <a:ext cx="3720975" cy="5503616"/>
            <a:chOff x="-4537585" y="540064"/>
            <a:chExt cx="3601133" cy="5324475"/>
          </a:xfrm>
        </p:grpSpPr>
        <p:pic>
          <p:nvPicPr>
            <p:cNvPr id="12" name="Imagen 11" descr="Mapa&#10;&#10;Descripción generada automáticamente">
              <a:extLst>
                <a:ext uri="{FF2B5EF4-FFF2-40B4-BE49-F238E27FC236}">
                  <a16:creationId xmlns:a16="http://schemas.microsoft.com/office/drawing/2014/main" id="{F5664185-7EEF-0B71-613B-742831D3B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537585" y="540064"/>
              <a:ext cx="3601133" cy="5324475"/>
            </a:xfrm>
            <a:prstGeom prst="rect">
              <a:avLst/>
            </a:prstGeom>
          </p:spPr>
        </p:pic>
        <p:pic>
          <p:nvPicPr>
            <p:cNvPr id="22" name="Picture 8" descr="Recurso 25.png">
              <a:extLst>
                <a:ext uri="{FF2B5EF4-FFF2-40B4-BE49-F238E27FC236}">
                  <a16:creationId xmlns:a16="http://schemas.microsoft.com/office/drawing/2014/main" id="{EB9AEEB8-575A-80F0-710C-FB23A25932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839870" y="3040767"/>
              <a:ext cx="174600" cy="176049"/>
            </a:xfrm>
            <a:prstGeom prst="rect">
              <a:avLst/>
            </a:prstGeom>
          </p:spPr>
        </p:pic>
      </p:grpSp>
      <p:pic>
        <p:nvPicPr>
          <p:cNvPr id="17" name="Imagen 16" descr="Interfaz de usuario gráfica, Gráfico, Aplicación, Tabla, Excel&#10;&#10;Descripción generada automáticamente">
            <a:extLst>
              <a:ext uri="{FF2B5EF4-FFF2-40B4-BE49-F238E27FC236}">
                <a16:creationId xmlns:a16="http://schemas.microsoft.com/office/drawing/2014/main" id="{832E5549-96FA-D5B7-7AE2-EACB5239F710}"/>
              </a:ext>
            </a:extLst>
          </p:cNvPr>
          <p:cNvPicPr>
            <a:picLocks noChangeAspect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135" y="1389676"/>
            <a:ext cx="4320000" cy="2880000"/>
          </a:xfrm>
          <a:prstGeom prst="rect">
            <a:avLst/>
          </a:prstGeom>
        </p:spPr>
      </p:pic>
      <p:pic>
        <p:nvPicPr>
          <p:cNvPr id="29" name="Imagen 28" descr="Gráfico&#10;&#10;Descripción generada automáticamente">
            <a:extLst>
              <a:ext uri="{FF2B5EF4-FFF2-40B4-BE49-F238E27FC236}">
                <a16:creationId xmlns:a16="http://schemas.microsoft.com/office/drawing/2014/main" id="{D8A5A7A2-AE9A-22F6-C625-6F821B3B93FE}"/>
              </a:ext>
            </a:extLst>
          </p:cNvPr>
          <p:cNvPicPr>
            <a:picLocks noChangeAspect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999" y="1389676"/>
            <a:ext cx="4320000" cy="2880000"/>
          </a:xfrm>
          <a:prstGeom prst="rect">
            <a:avLst/>
          </a:prstGeom>
        </p:spPr>
      </p:pic>
      <p:pic>
        <p:nvPicPr>
          <p:cNvPr id="3" name="Picture 28">
            <a:extLst>
              <a:ext uri="{FF2B5EF4-FFF2-40B4-BE49-F238E27FC236}">
                <a16:creationId xmlns:a16="http://schemas.microsoft.com/office/drawing/2014/main" id="{653D2D10-7E64-0842-C525-02DB7F34B36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2561" y="4964631"/>
            <a:ext cx="349200" cy="34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830398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Personalizado 1">
      <a:dk1>
        <a:srgbClr val="FFFFFF"/>
      </a:dk1>
      <a:lt1>
        <a:sysClr val="window" lastClr="FFFFFF"/>
      </a:lt1>
      <a:dk2>
        <a:srgbClr val="17616B"/>
      </a:dk2>
      <a:lt2>
        <a:srgbClr val="70BFB2"/>
      </a:lt2>
      <a:accent1>
        <a:srgbClr val="F6D748"/>
      </a:accent1>
      <a:accent2>
        <a:srgbClr val="B6DE29"/>
      </a:accent2>
      <a:accent3>
        <a:srgbClr val="93C722"/>
      </a:accent3>
      <a:accent4>
        <a:srgbClr val="17616B"/>
      </a:accent4>
      <a:accent5>
        <a:srgbClr val="1A2842"/>
      </a:accent5>
      <a:accent6>
        <a:srgbClr val="70BFB2"/>
      </a:accent6>
      <a:hlink>
        <a:srgbClr val="FFFFFF"/>
      </a:hlink>
      <a:folHlink>
        <a:srgbClr val="3755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a47fb-1e38-4ac1-a012-f5b4be997ac3">
      <Terms xmlns="http://schemas.microsoft.com/office/infopath/2007/PartnerControls"/>
    </lcf76f155ced4ddcb4097134ff3c332f>
    <TaxCatchAll xmlns="4b74e0a2-0900-420c-96a0-14938326943b" xsi:nil="true"/>
    <SharedWithUsers xmlns="4b74e0a2-0900-420c-96a0-14938326943b">
      <UserInfo>
        <DisplayName>Mario Ruedas Racines</DisplayName>
        <AccountId>477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8DCAABA41D1245928A2588A053CE37" ma:contentTypeVersion="18" ma:contentTypeDescription="Create a new document." ma:contentTypeScope="" ma:versionID="a9f3ed0d69b1c0237bc80957142f8106">
  <xsd:schema xmlns:xsd="http://www.w3.org/2001/XMLSchema" xmlns:xs="http://www.w3.org/2001/XMLSchema" xmlns:p="http://schemas.microsoft.com/office/2006/metadata/properties" xmlns:ns2="6bda47fb-1e38-4ac1-a012-f5b4be997ac3" xmlns:ns3="4b74e0a2-0900-420c-96a0-14938326943b" targetNamespace="http://schemas.microsoft.com/office/2006/metadata/properties" ma:root="true" ma:fieldsID="e30da05d77a2058ea82995ce33b4efde" ns2:_="" ns3:_="">
    <xsd:import namespace="6bda47fb-1e38-4ac1-a012-f5b4be997ac3"/>
    <xsd:import namespace="4b74e0a2-0900-420c-96a0-14938326943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a47fb-1e38-4ac1-a012-f5b4be997a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8ebb0a5-c57d-4c3a-bec7-8a38252dd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74e0a2-0900-420c-96a0-14938326943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b80087c-7f24-4c5b-a61a-4b2b6e4d78db}" ma:internalName="TaxCatchAll" ma:showField="CatchAllData" ma:web="4b74e0a2-0900-420c-96a0-14938326943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E94A26E-25E0-4DC6-B44D-5CE4D773D79A}">
  <ds:schemaRefs>
    <ds:schemaRef ds:uri="4b74e0a2-0900-420c-96a0-14938326943b"/>
    <ds:schemaRef ds:uri="6bda47fb-1e38-4ac1-a012-f5b4be997ac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ACCCD93-4335-43A6-8EE5-3ADF4D450E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C8397D-9388-49FF-8F8C-E2F643836DAD}">
  <ds:schemaRefs>
    <ds:schemaRef ds:uri="4b74e0a2-0900-420c-96a0-14938326943b"/>
    <ds:schemaRef ds:uri="6bda47fb-1e38-4ac1-a012-f5b4be997ac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14</Slides>
  <Notes>13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1_Tema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CONSULTA SIPROT</dc:creator>
  <cp:revision>1</cp:revision>
  <cp:lastPrinted>2022-03-15T16:54:54Z</cp:lastPrinted>
  <dcterms:created xsi:type="dcterms:W3CDTF">2019-09-23T16:53:10Z</dcterms:created>
  <dcterms:modified xsi:type="dcterms:W3CDTF">2024-09-19T16:58:50Z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0x010100A08DCAABA41D1245928A2588A053CE37</vt:lpwstr>
  </property>
  <property fmtid="{D5CDD505-2E9C-101B-9397-08002B2CF9AE}" pid="3" name="MediaServiceImageTags">
    <vt:lpwstr/>
  </property>
</Properties>
</file>