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90" d="100"/>
          <a:sy n="90" d="100"/>
        </p:scale>
        <p:origin x="1212" y="3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file:///O:\Mi%20unidad\OSPA\01.%20Tematicas\04.%20Incendios\01.%20Productos\postmodelo_icv\temporales\iamazonia.jpg" TargetMode="Externa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182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julio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742923"/>
              </p:ext>
            </p:extLst>
          </p:nvPr>
        </p:nvGraphicFramePr>
        <p:xfrm>
          <a:off x="5250632" y="3220357"/>
          <a:ext cx="6821996" cy="1158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58;p58">
            <a:extLst>
              <a:ext uri="{FF2B5EF4-FFF2-40B4-BE49-F238E27FC236}">
                <a16:creationId xmlns:a16="http://schemas.microsoft.com/office/drawing/2014/main" id="{3D789BA0-1251-5BBB-19C5-C3E3B58EC33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54407" y="3799457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no se presentan alertas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Amazonas, Bolívar, Cesar, Cundinamarca, La Guajira y Nariño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30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02350" y="2035084"/>
            <a:ext cx="1680880" cy="18676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35084"/>
            <a:ext cx="1634871" cy="72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30 de junio de 2024</a:t>
            </a:fld>
            <a:endParaRPr sz="1200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FA5F6DB-7846-4A0C-6647-8C82342EBFE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02350" y="2080651"/>
            <a:ext cx="1680880" cy="184821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FAA0F2C-CACA-714D-F1DD-39A98F4AC3A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69523"/>
            <a:ext cx="1701048" cy="8596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1ED227-1A73-8DDC-2C69-46C23164234B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608704"/>
              </p:ext>
            </p:extLst>
          </p:nvPr>
        </p:nvGraphicFramePr>
        <p:xfrm>
          <a:off x="4890770" y="2495650"/>
          <a:ext cx="6939280" cy="1878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Distracción, Fonseca, Manaure,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0983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8099" y="340551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202" y="38053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3794" y="413900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3874" y="3572713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182547"/>
              </p:ext>
            </p:extLst>
          </p:nvPr>
        </p:nvGraphicFramePr>
        <p:xfrm>
          <a:off x="5045598" y="28917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3197AC79-AB21-177D-35EC-A6D1664795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46985" y="3075086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599009"/>
              </p:ext>
            </p:extLst>
          </p:nvPr>
        </p:nvGraphicFramePr>
        <p:xfrm>
          <a:off x="4757876" y="2403021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El Rosario, Ipiales.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51550" y="279570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DDA17CB9-1797-DFA7-22FA-82A869D96D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5797" y="325108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7237</TotalTime>
  <Words>1100</Words>
  <Application>Microsoft Office PowerPoint</Application>
  <PresentationFormat>Panorámica</PresentationFormat>
  <Paragraphs>90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Helvetica Neue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736</cp:revision>
  <dcterms:created xsi:type="dcterms:W3CDTF">2022-10-19T17:32:46Z</dcterms:created>
  <dcterms:modified xsi:type="dcterms:W3CDTF">2024-06-30T15:57:15Z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