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>
        <p:scale>
          <a:sx n="110" d="100"/>
          <a:sy n="110" d="100"/>
        </p:scale>
        <p:origin x="450" y="-5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180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3853" y="359286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10" name="Google Shape;204;p4">
            <a:extLst>
              <a:ext uri="{FF2B5EF4-FFF2-40B4-BE49-F238E27FC236}">
                <a16:creationId xmlns:a16="http://schemas.microsoft.com/office/drawing/2014/main" id="{6DAEAC1E-9D2F-BB5D-24DD-6D3BCC7D0A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del departamento de La Guajira.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no se presentan alertas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un municipio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cada uno de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Cundinamarca, Huila y Nariño.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27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02350" y="2035084"/>
            <a:ext cx="1680880" cy="11404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35084"/>
            <a:ext cx="1634871" cy="72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28 de junio de 2024</a:t>
            </a:fld>
            <a:endParaRPr sz="1200" dirty="0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FA5F6DB-7846-4A0C-6647-8C82342EBFE4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402350" y="2080651"/>
            <a:ext cx="1680880" cy="114040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1FAA0F2C-CACA-714D-F1DD-39A98F4AC3A3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34391" y="2069523"/>
            <a:ext cx="1701048" cy="8596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1ED227-1A73-8DDC-2C69-46C23164234B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109282"/>
              </p:ext>
            </p:extLst>
          </p:nvPr>
        </p:nvGraphicFramePr>
        <p:xfrm>
          <a:off x="4890770" y="2495650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8099" y="340551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8202" y="307079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809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13794" y="413900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833109"/>
              </p:ext>
            </p:extLst>
          </p:nvPr>
        </p:nvGraphicFramePr>
        <p:xfrm>
          <a:off x="4890770" y="2495650"/>
          <a:ext cx="6939280" cy="12019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773222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3209" y="309079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3197AC79-AB21-177D-35EC-A6D16647955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46985" y="3075086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860546"/>
              </p:ext>
            </p:extLst>
          </p:nvPr>
        </p:nvGraphicFramePr>
        <p:xfrm>
          <a:off x="4757876" y="2403021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Guachucal.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51550" y="279570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DDA17CB9-1797-DFA7-22FA-82A869D96D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5797" y="325108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7230</TotalTime>
  <Words>1088</Words>
  <Application>Microsoft Office PowerPoint</Application>
  <PresentationFormat>Panorámica</PresentationFormat>
  <Paragraphs>90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731</cp:revision>
  <dcterms:created xsi:type="dcterms:W3CDTF">2022-10-19T17:32:46Z</dcterms:created>
  <dcterms:modified xsi:type="dcterms:W3CDTF">2024-06-28T15:51:57Z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