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6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5642" autoAdjust="0"/>
  </p:normalViewPr>
  <p:slideViewPr>
    <p:cSldViewPr snapToGrid="0">
      <p:cViewPr varScale="1">
        <p:scale>
          <a:sx n="102" d="100"/>
          <a:sy n="102" d="100"/>
        </p:scale>
        <p:origin x="774" y="108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1919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olombia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O:\Mi%20unidad\OSPA\01.%20Tematicas\04.%20Incendios\01.%20Productos\postmodelo_icv\temporales\icaribe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pacifico.jpg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179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27 de junio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28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junio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683853" y="3592862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10" name="Google Shape;204;p4">
            <a:extLst>
              <a:ext uri="{FF2B5EF4-FFF2-40B4-BE49-F238E27FC236}">
                <a16:creationId xmlns:a16="http://schemas.microsoft.com/office/drawing/2014/main" id="{6DAEAC1E-9D2F-BB5D-24DD-6D3BCC7D0A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Carolina Valencia Monroy 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algn="just"/>
            <a:endParaRPr lang="es-MX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 municipio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del departamento de La Guajira.</a:t>
            </a:r>
          </a:p>
          <a:p>
            <a:pPr algn="just"/>
            <a:endParaRPr lang="es-MX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algunos municipios del departamento de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sym typeface="Verdana"/>
              </a:rPr>
              <a:t>Huila.</a:t>
            </a:r>
          </a:p>
          <a:p>
            <a:pPr algn="just"/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0" i="0" u="none" strike="noStrike" cap="none" dirty="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un municipio de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cada uno de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Cundinamarca, La Guajira y Nariño.</a:t>
            </a:r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334875" y="407838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400" b="0" i="0" u="none" strike="noStrike" cap="none" dirty="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334875" y="2629936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27 de junio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198480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10402350" y="2080651"/>
            <a:ext cx="1680880" cy="114040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734391" y="2080650"/>
            <a:ext cx="1701048" cy="114040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086600" y="2069523"/>
            <a:ext cx="1680879" cy="92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198480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sp>
        <p:nvSpPr>
          <p:cNvPr id="9" name="Google Shape;124;p17">
            <a:extLst>
              <a:ext uri="{FF2B5EF4-FFF2-40B4-BE49-F238E27FC236}">
                <a16:creationId xmlns:a16="http://schemas.microsoft.com/office/drawing/2014/main" id="{97651D79-0B7A-A0C3-C8A8-96EBC0BA5B5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</a:t>
            </a:r>
            <a:fld id="{FCD533EB-3935-4046-9404-78921C1FDB7A}" type="datetime4">
              <a:rPr lang="es-MX" sz="1200" smtClean="0"/>
              <a:t>27 de junio de 2024</a:t>
            </a:fld>
            <a:endParaRPr sz="1200" dirty="0"/>
          </a:p>
        </p:txBody>
      </p:sp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0FA5F6DB-7846-4A0C-6647-8C82342EBFE4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10402350" y="2080651"/>
            <a:ext cx="1680880" cy="1140401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1FAA0F2C-CACA-714D-F1DD-39A98F4AC3A3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734391" y="2080650"/>
            <a:ext cx="1701048" cy="114040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B1ED227-1A73-8DDC-2C69-46C23164234B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086600" y="2069523"/>
            <a:ext cx="1680879" cy="92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98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46;p58">
            <a:extLst>
              <a:ext uri="{FF2B5EF4-FFF2-40B4-BE49-F238E27FC236}">
                <a16:creationId xmlns:a16="http://schemas.microsoft.com/office/drawing/2014/main" id="{27625849-B934-DCD0-21E3-0B41C2A452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8636223"/>
              </p:ext>
            </p:extLst>
          </p:nvPr>
        </p:nvGraphicFramePr>
        <p:xfrm>
          <a:off x="4890770" y="2495650"/>
          <a:ext cx="6939280" cy="1866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LA GUAJIRA : Uribia.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LA GUAJIRA : Maicao, Manaure.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3740670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68951" y="121546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998099" y="3405512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8202" y="3070797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ACCA30BE-75A2-AD44-7B13-EDCFED48AB5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998099" y="2533011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7EEFD056-2DE7-5FA3-E656-52BB313432A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63829" y="3763026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oogle Shape;146;p58">
            <a:extLst>
              <a:ext uri="{FF2B5EF4-FFF2-40B4-BE49-F238E27FC236}">
                <a16:creationId xmlns:a16="http://schemas.microsoft.com/office/drawing/2014/main" id="{7C75CB55-77F6-CDF6-F954-75252BFA07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9955142"/>
              </p:ext>
            </p:extLst>
          </p:nvPr>
        </p:nvGraphicFramePr>
        <p:xfrm>
          <a:off x="4890770" y="2495650"/>
          <a:ext cx="6939280" cy="18714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HUILA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Villavieja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23713"/>
                  </a:ext>
                </a:extLst>
              </a:tr>
              <a:tr h="775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CUNDINAMARCA : Jerusalén.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8773222"/>
                  </a:ext>
                </a:extLst>
              </a:tr>
            </a:tbl>
          </a:graphicData>
        </a:graphic>
      </p:graphicFrame>
      <p:graphicFrame>
        <p:nvGraphicFramePr>
          <p:cNvPr id="3" name="Google Shape;146;p58">
            <a:extLst>
              <a:ext uri="{FF2B5EF4-FFF2-40B4-BE49-F238E27FC236}">
                <a16:creationId xmlns:a16="http://schemas.microsoft.com/office/drawing/2014/main" id="{8CE3D562-9664-3A41-CCDB-7E4FBC7EF8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9725961"/>
              </p:ext>
            </p:extLst>
          </p:nvPr>
        </p:nvGraphicFramePr>
        <p:xfrm>
          <a:off x="12996545" y="1283021"/>
          <a:ext cx="6939280" cy="1146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818670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0722" y="2673729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0250098"/>
              </p:ext>
            </p:extLst>
          </p:nvPr>
        </p:nvGraphicFramePr>
        <p:xfrm>
          <a:off x="12996545" y="4210835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" name="Google Shape;204;p4">
            <a:extLst>
              <a:ext uri="{FF2B5EF4-FFF2-40B4-BE49-F238E27FC236}">
                <a16:creationId xmlns:a16="http://schemas.microsoft.com/office/drawing/2014/main" id="{B1114F31-81DD-2542-E429-F9E4963BCF5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27474" y="-633295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7;p24" descr="Recurso 25.png">
            <a:extLst>
              <a:ext uri="{FF2B5EF4-FFF2-40B4-BE49-F238E27FC236}">
                <a16:creationId xmlns:a16="http://schemas.microsoft.com/office/drawing/2014/main" id="{E13471E3-EC7A-C979-C0E1-43B9141E001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860980" y="320305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8;p58">
            <a:extLst>
              <a:ext uri="{FF2B5EF4-FFF2-40B4-BE49-F238E27FC236}">
                <a16:creationId xmlns:a16="http://schemas.microsoft.com/office/drawing/2014/main" id="{E0B4F4EF-E4D0-16BA-7DAB-CF5B12DCEC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3338" y="3738988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3197AC79-AB21-177D-35EC-A6D16647955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63338" y="3039408"/>
            <a:ext cx="499120" cy="445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3860546"/>
              </p:ext>
            </p:extLst>
          </p:nvPr>
        </p:nvGraphicFramePr>
        <p:xfrm>
          <a:off x="4757876" y="2403021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Guachucal.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46797" y="1405297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66324" y="2179674"/>
            <a:ext cx="458425" cy="44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4">
            <a:extLst>
              <a:ext uri="{FF2B5EF4-FFF2-40B4-BE49-F238E27FC236}">
                <a16:creationId xmlns:a16="http://schemas.microsoft.com/office/drawing/2014/main" id="{F0388B65-41FE-5C48-12F2-31D01DA1159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951550" y="2795705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DDA17CB9-1797-DFA7-22FA-82A869D96DB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15797" y="3251083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7225</TotalTime>
  <Words>1099</Words>
  <Application>Microsoft Office PowerPoint</Application>
  <PresentationFormat>Panorámica</PresentationFormat>
  <Paragraphs>91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Helvetica Neue</vt:lpstr>
      <vt:lpstr>Arial Black</vt:lpstr>
      <vt:lpstr>Verdana</vt:lpstr>
      <vt:lpstr>Arial</vt:lpstr>
      <vt:lpstr>Arial Narrow</vt:lpstr>
      <vt:lpstr>Calibri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728</cp:revision>
  <dcterms:created xsi:type="dcterms:W3CDTF">2022-10-19T17:32:46Z</dcterms:created>
  <dcterms:modified xsi:type="dcterms:W3CDTF">2024-06-27T15:55:46Z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