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>
        <p:scale>
          <a:sx n="66" d="100"/>
          <a:sy n="66" d="100"/>
        </p:scale>
        <p:origin x="2130" y="87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10" name="Google Shape;204;p4">
            <a:extLst>
              <a:ext uri="{FF2B5EF4-FFF2-40B4-BE49-F238E27FC236}">
                <a16:creationId xmlns:a16="http://schemas.microsoft.com/office/drawing/2014/main" id="{6DAEAC1E-9D2F-BB5D-24DD-6D3BCC7D0A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Huila y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un municipio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cada uno de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Cundinamarca y La Guajira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26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80650"/>
            <a:ext cx="1701048" cy="11404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26 de junio de 2024</a:t>
            </a:fld>
            <a:endParaRPr sz="1200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FA5F6DB-7846-4A0C-6647-8C82342EBFE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FAA0F2C-CACA-714D-F1DD-39A98F4AC3A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80650"/>
            <a:ext cx="1701048" cy="11404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1ED227-1A73-8DDC-2C69-46C23164234B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478402"/>
              </p:ext>
            </p:extLst>
          </p:nvPr>
        </p:nvGraphicFramePr>
        <p:xfrm>
          <a:off x="4890770" y="2495650"/>
          <a:ext cx="6939280" cy="258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999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Albania.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78140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5230" y="449035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955142"/>
              </p:ext>
            </p:extLst>
          </p:nvPr>
        </p:nvGraphicFramePr>
        <p:xfrm>
          <a:off x="4890770" y="2495650"/>
          <a:ext cx="6939280" cy="1871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  <a:tr h="77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773222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73898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3197AC79-AB21-177D-35EC-A6D1664795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3338" y="3039408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7220</TotalTime>
  <Words>1110</Words>
  <Application>Microsoft Office PowerPoint</Application>
  <PresentationFormat>Panorámica</PresentationFormat>
  <Paragraphs>92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 Black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726</cp:revision>
  <dcterms:created xsi:type="dcterms:W3CDTF">2022-10-19T17:32:46Z</dcterms:created>
  <dcterms:modified xsi:type="dcterms:W3CDTF">2024-06-26T15:58:54Z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