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10" name="Google Shape;204;p4">
            <a:extLst>
              <a:ext uri="{FF2B5EF4-FFF2-40B4-BE49-F238E27FC236}">
                <a16:creationId xmlns:a16="http://schemas.microsoft.com/office/drawing/2014/main" id="{6DAEAC1E-9D2F-BB5D-24DD-6D3BCC7D0A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Victoria Daniela Camacho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municipios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del departamento de La Guajira.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un municipio del departamento de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Cundinamarca, Huila, La Guajira.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25 de junio de 2024 | 18:00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48880" y="2069523"/>
            <a:ext cx="1680879" cy="14278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0930" y="2069524"/>
            <a:ext cx="1694499" cy="9252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25 de junio de 2024</a:t>
            </a:fld>
            <a:endParaRPr sz="1200" dirty="0"/>
          </a:p>
        </p:txBody>
      </p:sp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2ABF746D-4F2F-9DBD-D61E-1D6EB2C2520B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48880" y="2069523"/>
            <a:ext cx="1680879" cy="1427821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1A00F25C-22AF-84C6-EB3D-8BD91517D8AF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0930" y="2069524"/>
            <a:ext cx="1694499" cy="9252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FF72C5-D9D4-643E-FF49-F9BA179AB99E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081354"/>
              </p:ext>
            </p:extLst>
          </p:nvPr>
        </p:nvGraphicFramePr>
        <p:xfrm>
          <a:off x="4890770" y="2495650"/>
          <a:ext cx="6939280" cy="258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Manaure,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999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Albania.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78140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202" y="307079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5230" y="449035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626499"/>
              </p:ext>
            </p:extLst>
          </p:nvPr>
        </p:nvGraphicFramePr>
        <p:xfrm>
          <a:off x="4890770" y="2495650"/>
          <a:ext cx="6939280" cy="1160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Villavieja.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0757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7208</TotalTime>
  <Words>1107</Words>
  <Application>Microsoft Office PowerPoint</Application>
  <PresentationFormat>Panorámica</PresentationFormat>
  <Paragraphs>92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724</cp:revision>
  <dcterms:created xsi:type="dcterms:W3CDTF">2022-10-19T17:32:46Z</dcterms:created>
  <dcterms:modified xsi:type="dcterms:W3CDTF">2024-06-25T20:43:21Z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