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6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 varScale="1">
        <p:scale>
          <a:sx n="100" d="100"/>
          <a:sy n="100" d="100"/>
        </p:scale>
        <p:origin x="72" y="8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191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pacifico.jpg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176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24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83853" y="3592862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58;p58">
            <a:extLst>
              <a:ext uri="{FF2B5EF4-FFF2-40B4-BE49-F238E27FC236}">
                <a16:creationId xmlns:a16="http://schemas.microsoft.com/office/drawing/2014/main" id="{E843A81D-AA6E-9391-6E27-6BFC83FDF4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6192" y="2730297"/>
            <a:ext cx="381743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oogle Shape;186;p59">
            <a:extLst>
              <a:ext uri="{FF2B5EF4-FFF2-40B4-BE49-F238E27FC236}">
                <a16:creationId xmlns:a16="http://schemas.microsoft.com/office/drawing/2014/main" id="{D1EB6D4E-9848-CE7C-CDE0-F3D6A0A1A8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503872"/>
              </p:ext>
            </p:extLst>
          </p:nvPr>
        </p:nvGraphicFramePr>
        <p:xfrm>
          <a:off x="5374746" y="2227396"/>
          <a:ext cx="6151033" cy="9407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62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8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0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CAQUETÁ : Solano.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Sergio Ruiz Castro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en algunos municipios del  departamento de La Guajira.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Atlántico, La Guajira, Norte De Santander, Santander, Tolima.</a:t>
            </a: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407838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4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24 de junio de 2024 | 18:00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434738" y="2080651"/>
            <a:ext cx="1680879" cy="19350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76739" y="2069523"/>
            <a:ext cx="1694499" cy="9708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115086"/>
            <a:ext cx="1680879" cy="6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448358" y="2071224"/>
            <a:ext cx="1680879" cy="135777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67479" y="2071224"/>
            <a:ext cx="1694499" cy="9609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80651"/>
            <a:ext cx="1680879" cy="662549"/>
          </a:xfrm>
          <a:prstGeom prst="rect">
            <a:avLst/>
          </a:prstGeom>
        </p:spPr>
      </p:pic>
      <p:sp>
        <p:nvSpPr>
          <p:cNvPr id="9" name="Google Shape;124;p17">
            <a:extLst>
              <a:ext uri="{FF2B5EF4-FFF2-40B4-BE49-F238E27FC236}">
                <a16:creationId xmlns:a16="http://schemas.microsoft.com/office/drawing/2014/main" id="{97651D79-0B7A-A0C3-C8A8-96EBC0BA5B5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24 de junio de 2024</a:t>
            </a:fld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37999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8162848"/>
              </p:ext>
            </p:extLst>
          </p:nvPr>
        </p:nvGraphicFramePr>
        <p:xfrm>
          <a:off x="4890770" y="2495650"/>
          <a:ext cx="6939280" cy="1864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Maicao, Manaure, Riohacha,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CÓRDOBA : San Bernardo Del Viento.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Urumita.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74067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68951" y="121546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47854" y="306232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81923" y="187423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98099" y="253301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7EEFD056-2DE7-5FA3-E656-52BB313432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47854" y="3781961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46;p58">
            <a:extLst>
              <a:ext uri="{FF2B5EF4-FFF2-40B4-BE49-F238E27FC236}">
                <a16:creationId xmlns:a16="http://schemas.microsoft.com/office/drawing/2014/main" id="{7C75CB55-77F6-CDF6-F954-75252BFA07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6884404"/>
              </p:ext>
            </p:extLst>
          </p:nvPr>
        </p:nvGraphicFramePr>
        <p:xfrm>
          <a:off x="4890770" y="2495650"/>
          <a:ext cx="6939280" cy="1160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HUILA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NORTE DE SANTANDER : San Cayetano, San José De Cúcuta.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23713"/>
                  </a:ext>
                </a:extLst>
              </a:tr>
            </a:tbl>
          </a:graphicData>
        </a:graphic>
      </p:graphicFrame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25961"/>
              </p:ext>
            </p:extLst>
          </p:nvPr>
        </p:nvGraphicFramePr>
        <p:xfrm>
          <a:off x="12996545" y="1283021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670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0722" y="2673729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250098"/>
              </p:ext>
            </p:extLst>
          </p:nvPr>
        </p:nvGraphicFramePr>
        <p:xfrm>
          <a:off x="12996545" y="4210835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B1114F31-81DD-2542-E429-F9E4963BCF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27474" y="-633295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7;p24" descr="Recurso 25.png">
            <a:extLst>
              <a:ext uri="{FF2B5EF4-FFF2-40B4-BE49-F238E27FC236}">
                <a16:creationId xmlns:a16="http://schemas.microsoft.com/office/drawing/2014/main" id="{E13471E3-EC7A-C979-C0E1-43B9141E001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60980" y="320305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8;p58">
            <a:extLst>
              <a:ext uri="{FF2B5EF4-FFF2-40B4-BE49-F238E27FC236}">
                <a16:creationId xmlns:a16="http://schemas.microsoft.com/office/drawing/2014/main" id="{E0B4F4EF-E4D0-16BA-7DAB-CF5B12DCEC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3338" y="307572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66324" y="2179674"/>
            <a:ext cx="458425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F0388B65-41FE-5C48-12F2-31D01DA115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7104</TotalTime>
  <Words>1130</Words>
  <Application>Microsoft Office PowerPoint</Application>
  <PresentationFormat>Panorámica</PresentationFormat>
  <Paragraphs>94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Arial Black</vt:lpstr>
      <vt:lpstr>Verdana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721</cp:revision>
  <dcterms:created xsi:type="dcterms:W3CDTF">2022-10-19T17:32:46Z</dcterms:created>
  <dcterms:modified xsi:type="dcterms:W3CDTF">2024-06-24T21:59:56Z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