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10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172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20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</a:t>
            </a:r>
            <a:r>
              <a:rPr lang="es-MX" sz="12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Fonseca Parga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algunos municipios de los departamentos de La Guajira y Tolima.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un municipio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del departamento de Norte De Santander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20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389547" y="2080651"/>
            <a:ext cx="1680879" cy="12324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695048" y="2080650"/>
            <a:ext cx="1694499" cy="15580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80651"/>
            <a:ext cx="1680879" cy="93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20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Google Shape;126;p17">
            <a:extLst>
              <a:ext uri="{FF2B5EF4-FFF2-40B4-BE49-F238E27FC236}">
                <a16:creationId xmlns:a16="http://schemas.microsoft.com/office/drawing/2014/main" id="{7D431FA4-35F9-B8D4-246F-8333DB7A31B6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365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92E05D53-B0EB-73C8-70CF-97A2F8D3CF05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0389547" y="2080651"/>
            <a:ext cx="1680879" cy="1232462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D35A9569-BBC0-0542-40BF-528E33421E9A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695048" y="2080650"/>
            <a:ext cx="1694499" cy="15580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3C2F578-3596-A2F8-75AA-E30B9B90FD83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80651"/>
            <a:ext cx="1680879" cy="93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7845322"/>
              </p:ext>
            </p:extLst>
          </p:nvPr>
        </p:nvGraphicFramePr>
        <p:xfrm>
          <a:off x="4890770" y="2495650"/>
          <a:ext cx="6939280" cy="1133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Manaure,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43750" y="3062325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7854" y="306232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98164" y="5058311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46;p58">
            <a:extLst>
              <a:ext uri="{FF2B5EF4-FFF2-40B4-BE49-F238E27FC236}">
                <a16:creationId xmlns:a16="http://schemas.microsoft.com/office/drawing/2014/main" id="{7C75CB55-77F6-CDF6-F954-75252BFA0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580917"/>
              </p:ext>
            </p:extLst>
          </p:nvPr>
        </p:nvGraphicFramePr>
        <p:xfrm>
          <a:off x="4890770" y="2495650"/>
          <a:ext cx="6939280" cy="1893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TOLIMA :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432402"/>
                  </a:ext>
                </a:extLst>
              </a:tr>
              <a:tr h="73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NORTE DE SANTANDER : San Cayetano.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23713"/>
                  </a:ext>
                </a:extLst>
              </a:tr>
            </a:tbl>
          </a:graphicData>
        </a:graphic>
      </p:graphicFrame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65684" y="269291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3554" y="3063407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60980" y="320305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8;p58">
            <a:extLst>
              <a:ext uri="{FF2B5EF4-FFF2-40B4-BE49-F238E27FC236}">
                <a16:creationId xmlns:a16="http://schemas.microsoft.com/office/drawing/2014/main" id="{E0B4F4EF-E4D0-16BA-7DAB-CF5B12DCEC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2442" y="379606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6554</TotalTime>
  <Words>1089</Words>
  <Application>Microsoft Office PowerPoint</Application>
  <PresentationFormat>Panorámica</PresentationFormat>
  <Paragraphs>88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708</cp:revision>
  <dcterms:created xsi:type="dcterms:W3CDTF">2022-10-19T17:32:46Z</dcterms:created>
  <dcterms:modified xsi:type="dcterms:W3CDTF">2024-06-20T16:06:22Z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