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19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Victoria Camacho –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Fonseca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un municipio de los departamentos de La Guajira y Tolima.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departamento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Norte De Santander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Bolívar, Cundinamarca y Córdoba.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19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389547" y="2080651"/>
            <a:ext cx="1680879" cy="12324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695048" y="2080651"/>
            <a:ext cx="1694499" cy="8354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9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19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365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ABEAC763-5312-E42D-291D-059316C93356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389547" y="2080651"/>
            <a:ext cx="1680879" cy="1232462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77F8BE1B-094D-B196-E542-01F2F09EDAF8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695048" y="2080651"/>
            <a:ext cx="1694499" cy="8354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D551D8-5E93-CE90-F71B-CA26DE706CB1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9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486151"/>
              </p:ext>
            </p:extLst>
          </p:nvPr>
        </p:nvGraphicFramePr>
        <p:xfrm>
          <a:off x="4890770" y="2495650"/>
          <a:ext cx="6939280" cy="1866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BOLÍVAR : Arjona.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CÓRDOBA : San Bernardo Del Viento.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4324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9498" y="30585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5239" y="377290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5684" y="26929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6178" y="379577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0198861"/>
              </p:ext>
            </p:extLst>
          </p:nvPr>
        </p:nvGraphicFramePr>
        <p:xfrm>
          <a:off x="4890770" y="2495650"/>
          <a:ext cx="6939280" cy="2600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TOLIMA :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NORTE DE SANTANDER : San Cayetano.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432402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</a:tbl>
          </a:graphicData>
        </a:graphic>
      </p:graphicFrame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56526" y="30585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3554" y="449680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6545</TotalTime>
  <Words>1117</Words>
  <Application>Microsoft Office PowerPoint</Application>
  <PresentationFormat>Panorámica</PresentationFormat>
  <Paragraphs>93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704</cp:revision>
  <dcterms:created xsi:type="dcterms:W3CDTF">2022-10-19T17:32:46Z</dcterms:created>
  <dcterms:modified xsi:type="dcterms:W3CDTF">2024-06-19T15:50:05Z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