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>
        <p:scale>
          <a:sx n="75" d="100"/>
          <a:sy n="75" d="100"/>
        </p:scale>
        <p:origin x="1770" y="67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Victoria Camacho –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Fonseca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Bolívar, Cundinamarca y Córdoba.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18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27734" y="2731157"/>
            <a:ext cx="1687690" cy="12324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82813" y="2756798"/>
            <a:ext cx="1694499" cy="5905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144701" y="2756798"/>
            <a:ext cx="1680879" cy="7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18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365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86A2AE23-B467-5DFF-AD92-15BE5E8FB76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18209" y="2731157"/>
            <a:ext cx="1687690" cy="1232462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BEF62D8B-87BE-9A9F-6765-08B1805E0635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73288" y="2756798"/>
            <a:ext cx="1694499" cy="5905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985C7E-2DA6-D43F-0096-05FA1DCA3C27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135176" y="2756798"/>
            <a:ext cx="1680879" cy="7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416010"/>
              </p:ext>
            </p:extLst>
          </p:nvPr>
        </p:nvGraphicFramePr>
        <p:xfrm>
          <a:off x="4890770" y="2495650"/>
          <a:ext cx="6939280" cy="1866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BOLÍVAR : Arjona, El Carmen De Bolívar, Pinillos, San Pablo.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CÓRDOBA : Cereté.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4324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498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5239" y="377290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797668"/>
              </p:ext>
            </p:extLst>
          </p:nvPr>
        </p:nvGraphicFramePr>
        <p:xfrm>
          <a:off x="4713956" y="3139607"/>
          <a:ext cx="6815830" cy="116569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3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84346" y="1911349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88A8105C-1075-2F80-2B41-25B56E894A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8024" y="372245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6538</TotalTime>
  <Words>1094</Words>
  <Application>Microsoft Office PowerPoint</Application>
  <PresentationFormat>Panorámica</PresentationFormat>
  <Paragraphs>89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 Black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702</cp:revision>
  <dcterms:created xsi:type="dcterms:W3CDTF">2022-10-19T17:32:46Z</dcterms:created>
  <dcterms:modified xsi:type="dcterms:W3CDTF">2024-06-18T15:52:25Z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