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642" autoAdjust="0"/>
  </p:normalViewPr>
  <p:slideViewPr>
    <p:cSldViewPr snapToGrid="0">
      <p:cViewPr>
        <p:scale>
          <a:sx n="90" d="100"/>
          <a:sy n="90" d="100"/>
        </p:scale>
        <p:origin x="1212" y="35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168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16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el departamento de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el departamento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Cundinamarca.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16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16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A2D4DC5A-8B1B-74B4-3394-761C78BA29A7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B9C4EA8-BB43-0B6B-DB6B-D0216B5C167B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FB621C-F992-675F-083A-89B7BCB6AB2D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011400"/>
              </p:ext>
            </p:extLst>
          </p:nvPr>
        </p:nvGraphicFramePr>
        <p:xfrm>
          <a:off x="4890770" y="2495650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9498" y="305850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43750" y="4087227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050192"/>
              </p:ext>
            </p:extLst>
          </p:nvPr>
        </p:nvGraphicFramePr>
        <p:xfrm>
          <a:off x="4900295" y="2356396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5684" y="269291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84346" y="1911349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88A8105C-1075-2F80-2B41-25B56E894A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5024" y="294780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6504</TotalTime>
  <Words>1075</Words>
  <Application>Microsoft Office PowerPoint</Application>
  <PresentationFormat>Panorámica</PresentationFormat>
  <Paragraphs>88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Helvetica Neue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693</cp:revision>
  <dcterms:created xsi:type="dcterms:W3CDTF">2022-10-19T17:32:46Z</dcterms:created>
  <dcterms:modified xsi:type="dcterms:W3CDTF">2024-06-16T17:50:48Z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