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>
        <p:scale>
          <a:sx n="87" d="100"/>
          <a:sy n="87" d="100"/>
        </p:scale>
        <p:origin x="1332" y="420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pacifico.jpg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167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15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– Victoria Camacho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en el departamento de La Guajira.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el departamento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Huila</a:t>
            </a: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Cundinamarca, Córdoba, Huila, La Guajira, Norte De Santander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15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129760" y="2501392"/>
            <a:ext cx="1856494" cy="16746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36374" y="3566631"/>
            <a:ext cx="1694499" cy="12189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349994" y="2504700"/>
            <a:ext cx="1680879" cy="1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15 de junio de 2024</a:t>
            </a:fld>
            <a:endParaRPr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6" name="Google Shape;126;p17">
            <a:extLst>
              <a:ext uri="{FF2B5EF4-FFF2-40B4-BE49-F238E27FC236}">
                <a16:creationId xmlns:a16="http://schemas.microsoft.com/office/drawing/2014/main" id="{7D431FA4-35F9-B8D4-246F-8333DB7A31B6}"/>
              </a:ext>
            </a:extLst>
          </p:cNvPr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A2D4DC5A-8B1B-74B4-3394-761C78BA29A7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129760" y="2501392"/>
            <a:ext cx="1856494" cy="1674691"/>
          </a:xfrm>
          <a:prstGeom prst="rect">
            <a:avLst/>
          </a:prstGeom>
        </p:spPr>
      </p:pic>
      <p:pic>
        <p:nvPicPr>
          <p:cNvPr id="11" name="Imagen 10" descr="Tabla&#10;&#10;Descripción generada automáticamente">
            <a:extLst>
              <a:ext uri="{FF2B5EF4-FFF2-40B4-BE49-F238E27FC236}">
                <a16:creationId xmlns:a16="http://schemas.microsoft.com/office/drawing/2014/main" id="{CB9C4EA8-BB43-0B6B-DB6B-D0216B5C167B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36374" y="3566631"/>
            <a:ext cx="1694499" cy="12189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CFB621C-F992-675F-083A-89B7BCB6AB2D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349994" y="2504700"/>
            <a:ext cx="1680879" cy="1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7697527"/>
              </p:ext>
            </p:extLst>
          </p:nvPr>
        </p:nvGraphicFramePr>
        <p:xfrm>
          <a:off x="4890770" y="2495650"/>
          <a:ext cx="6939280" cy="186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CÓRDOBA : Ayapel.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Maicao, Manaure.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916814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9498" y="3058506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6526" y="3768250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6615822"/>
              </p:ext>
            </p:extLst>
          </p:nvPr>
        </p:nvGraphicFramePr>
        <p:xfrm>
          <a:off x="4900295" y="2356396"/>
          <a:ext cx="6939280" cy="1878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HUILA : Aipe, Neiva.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HUILA : Palermo, Villavieja.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NORTE DE SANTANDER : San Cayetano.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65684" y="269291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3267" y="2916260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88A8105C-1075-2F80-2B41-25B56E894A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0643" y="3649746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2685" y="2504868"/>
            <a:ext cx="458425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F0388B65-41FE-5C48-12F2-31D01DA115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6450</TotalTime>
  <Words>1129</Words>
  <Application>Microsoft Office PowerPoint</Application>
  <PresentationFormat>Panorámica</PresentationFormat>
  <Paragraphs>95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Arial Black</vt:lpstr>
      <vt:lpstr>Verdana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691</cp:revision>
  <dcterms:created xsi:type="dcterms:W3CDTF">2022-10-19T17:32:46Z</dcterms:created>
  <dcterms:modified xsi:type="dcterms:W3CDTF">2024-06-15T16:19:00Z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