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100" d="100"/>
          <a:sy n="100" d="100"/>
        </p:scale>
        <p:origin x="810" y="13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los departamentos de Huila y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el departamento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Huila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Córdoba, Huila, La Guajira, Nariño, Norte De Santander y Tolima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14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14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8070"/>
              </p:ext>
            </p:extLst>
          </p:nvPr>
        </p:nvGraphicFramePr>
        <p:xfrm>
          <a:off x="4890770" y="2495650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CÓRDOBA : Ayapel.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16814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6526" y="376825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170568"/>
              </p:ext>
            </p:extLst>
          </p:nvPr>
        </p:nvGraphicFramePr>
        <p:xfrm>
          <a:off x="4900295" y="2356396"/>
          <a:ext cx="6939280" cy="2598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Aipe.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Neiva, Palermo,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Campoalegre, Hobo, Santa María, Teruel, Tesalia, Yaguará, Íquira.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José De Cúcuta.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Guamo, San Luis.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16814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3267" y="29166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267" y="362981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0294" y="434134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908589517"/>
              </p:ext>
            </p:extLst>
          </p:nvPr>
        </p:nvGraphicFramePr>
        <p:xfrm>
          <a:off x="4593017" y="2288877"/>
          <a:ext cx="6746475" cy="1146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Colón, Guachucal, La Cruz, San Pablo.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285270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6448</TotalTime>
  <Words>1175</Words>
  <Application>Microsoft Office PowerPoint</Application>
  <PresentationFormat>Panorámica</PresentationFormat>
  <Paragraphs>99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 Black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688</cp:revision>
  <dcterms:created xsi:type="dcterms:W3CDTF">2022-10-19T17:32:46Z</dcterms:created>
  <dcterms:modified xsi:type="dcterms:W3CDTF">2024-06-14T15:51:32Z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