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13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Ana Milena Rincón L. – Victoria Camacho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el departamento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Huila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Bolívar, Huila, La Guajira, Nariño, Tolima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13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13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481784"/>
              </p:ext>
            </p:extLst>
          </p:nvPr>
        </p:nvGraphicFramePr>
        <p:xfrm>
          <a:off x="4900295" y="1483758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BOLÍVAR : Arjona.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16814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9023" y="2046614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6051" y="275635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237820"/>
              </p:ext>
            </p:extLst>
          </p:nvPr>
        </p:nvGraphicFramePr>
        <p:xfrm>
          <a:off x="4900295" y="1483758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Aipe, Villavieja.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Campoalegre, Hobo, Neiva, Palermo, Tesalia, Íquira.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Ataco, Coyaima, Guamo, Natagaima, Ortega, Saldaña, San Luis.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16814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4217" y="20448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1593" y="275635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019333415"/>
              </p:ext>
            </p:extLst>
          </p:nvPr>
        </p:nvGraphicFramePr>
        <p:xfrm>
          <a:off x="4593017" y="2288877"/>
          <a:ext cx="6746475" cy="1146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Colón, Guachucal, San Pablo.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285270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6443</TotalTime>
  <Words>1157</Words>
  <Application>Microsoft Office PowerPoint</Application>
  <PresentationFormat>Panorámica</PresentationFormat>
  <Paragraphs>97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Verdana</vt:lpstr>
      <vt:lpstr>Arial</vt:lpstr>
      <vt:lpstr>Arial Narrow</vt:lpstr>
      <vt:lpstr>Calibri</vt:lpstr>
      <vt:lpstr>Arial Black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686</cp:revision>
  <dcterms:created xsi:type="dcterms:W3CDTF">2022-10-19T17:32:46Z</dcterms:created>
  <dcterms:modified xsi:type="dcterms:W3CDTF">2024-06-13T16:12:51Z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