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>
        <p:scale>
          <a:sx n="93" d="100"/>
          <a:sy n="93" d="100"/>
        </p:scale>
        <p:origin x="66" y="23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164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Ana Milena Rincón L. – Victoria Camacho 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en el departamento de La Guajira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Huila, Nariño, Norte De Santander.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12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129760" y="2501392"/>
            <a:ext cx="1856494" cy="16746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36374" y="3566631"/>
            <a:ext cx="1694499" cy="12189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349994" y="2504700"/>
            <a:ext cx="1680879" cy="10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12 de junio de 2024</a:t>
            </a:fld>
            <a:endParaRPr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6" name="Google Shape;126;p17">
            <a:extLst>
              <a:ext uri="{FF2B5EF4-FFF2-40B4-BE49-F238E27FC236}">
                <a16:creationId xmlns:a16="http://schemas.microsoft.com/office/drawing/2014/main" id="{7D431FA4-35F9-B8D4-246F-8333DB7A31B6}"/>
              </a:ext>
            </a:extLst>
          </p:cNvPr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A2D4DC5A-8B1B-74B4-3394-761C78BA29A7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129760" y="2501392"/>
            <a:ext cx="1856494" cy="1674691"/>
          </a:xfrm>
          <a:prstGeom prst="rect">
            <a:avLst/>
          </a:prstGeom>
        </p:spPr>
      </p:pic>
      <p:pic>
        <p:nvPicPr>
          <p:cNvPr id="11" name="Imagen 10" descr="Tabla&#10;&#10;Descripción generada automáticamente">
            <a:extLst>
              <a:ext uri="{FF2B5EF4-FFF2-40B4-BE49-F238E27FC236}">
                <a16:creationId xmlns:a16="http://schemas.microsoft.com/office/drawing/2014/main" id="{CB9C4EA8-BB43-0B6B-DB6B-D0216B5C167B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36374" y="3566631"/>
            <a:ext cx="1694499" cy="12189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CFB621C-F992-675F-083A-89B7BCB6AB2D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349994" y="2504700"/>
            <a:ext cx="1680879" cy="10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F6E64B4B-2B4D-1828-BCBE-CCFF4C492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8166734"/>
              </p:ext>
            </p:extLst>
          </p:nvPr>
        </p:nvGraphicFramePr>
        <p:xfrm>
          <a:off x="4890368" y="2209800"/>
          <a:ext cx="6746475" cy="120204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0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52914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58258" y="363623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>
            <a:extLst>
              <a:ext uri="{FF2B5EF4-FFF2-40B4-BE49-F238E27FC236}">
                <a16:creationId xmlns:a16="http://schemas.microsoft.com/office/drawing/2014/main" id="{EFB72946-F47B-5957-6FFE-0BD06CFE9E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2290" y="283237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8592" y="5511994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1156164E-A77E-A22D-A0C6-FE8EB53BCE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7002081"/>
              </p:ext>
            </p:extLst>
          </p:nvPr>
        </p:nvGraphicFramePr>
        <p:xfrm>
          <a:off x="4890368" y="2209800"/>
          <a:ext cx="6746475" cy="120204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0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Aipe, Altamira, Campoalegre, Hobo, Palermo, Villavieja, Íquira.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Chinácota, San Cayetano.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581669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7564" y="2832558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57117" y="1840531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65684" y="2534658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667085205"/>
              </p:ext>
            </p:extLst>
          </p:nvPr>
        </p:nvGraphicFramePr>
        <p:xfrm>
          <a:off x="4593017" y="2288877"/>
          <a:ext cx="6746475" cy="1146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Colón, Guachucal, La Cruz, San Pablo.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701117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52685" y="25048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0897" y="2852702"/>
            <a:ext cx="484369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6408</TotalTime>
  <Words>1129</Words>
  <Application>Microsoft Office PowerPoint</Application>
  <PresentationFormat>Panorámica</PresentationFormat>
  <Paragraphs>92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Arial Black</vt:lpstr>
      <vt:lpstr>Verdana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681</cp:revision>
  <dcterms:created xsi:type="dcterms:W3CDTF">2022-10-19T17:32:46Z</dcterms:created>
  <dcterms:modified xsi:type="dcterms:W3CDTF">2024-06-12T18:59:55Z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