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5642" autoAdjust="0"/>
  </p:normalViewPr>
  <p:slideViewPr>
    <p:cSldViewPr snapToGrid="0">
      <p:cViewPr varScale="1">
        <p:scale>
          <a:sx n="102" d="100"/>
          <a:sy n="102" d="100"/>
        </p:scale>
        <p:origin x="774" y="108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163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11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junio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Luis Alejandro Vanegas Guerrero 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Roja: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sym typeface="Verdana"/>
              </a:rPr>
              <a:t>en el departamento de La Guajira</a:t>
            </a: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Huila y Norte De Santander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algn="just"/>
            <a:endParaRPr lang="es-MX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Cundinamarca, Huila, La Guajira, Nariño y Tolima.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856772" y="507011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334875" y="2629936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11 de junio de 2024 | 18:00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265155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9129760" y="2501392"/>
            <a:ext cx="1856494" cy="167469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336374" y="3566631"/>
            <a:ext cx="1694499" cy="121890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349994" y="2504700"/>
            <a:ext cx="1680879" cy="10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</a:t>
            </a:r>
            <a:fld id="{FCD533EB-3935-4046-9404-78921C1FDB7A}" type="datetime4">
              <a:rPr lang="es-MX" sz="1200" smtClean="0"/>
              <a:t>11 de junio de 2024</a:t>
            </a:fld>
            <a:endParaRPr sz="1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6" name="Google Shape;126;p17">
            <a:extLst>
              <a:ext uri="{FF2B5EF4-FFF2-40B4-BE49-F238E27FC236}">
                <a16:creationId xmlns:a16="http://schemas.microsoft.com/office/drawing/2014/main" id="{7D431FA4-35F9-B8D4-246F-8333DB7A31B6}"/>
              </a:ext>
            </a:extLst>
          </p:cNvPr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65155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Imagen 7" descr="Tabla&#10;&#10;Descripción generada automáticamente">
            <a:extLst>
              <a:ext uri="{FF2B5EF4-FFF2-40B4-BE49-F238E27FC236}">
                <a16:creationId xmlns:a16="http://schemas.microsoft.com/office/drawing/2014/main" id="{A2D4DC5A-8B1B-74B4-3394-761C78BA29A7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9129760" y="2501392"/>
            <a:ext cx="1856494" cy="1674691"/>
          </a:xfrm>
          <a:prstGeom prst="rect">
            <a:avLst/>
          </a:prstGeom>
        </p:spPr>
      </p:pic>
      <p:pic>
        <p:nvPicPr>
          <p:cNvPr id="11" name="Imagen 10" descr="Tabla&#10;&#10;Descripción generada automáticamente">
            <a:extLst>
              <a:ext uri="{FF2B5EF4-FFF2-40B4-BE49-F238E27FC236}">
                <a16:creationId xmlns:a16="http://schemas.microsoft.com/office/drawing/2014/main" id="{CB9C4EA8-BB43-0B6B-DB6B-D0216B5C167B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336374" y="3566631"/>
            <a:ext cx="1694499" cy="121890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CFB621C-F992-675F-083A-89B7BCB6AB2D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349994" y="2504700"/>
            <a:ext cx="1680879" cy="10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F6E64B4B-2B4D-1828-BCBE-CCFF4C492D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060409"/>
              </p:ext>
            </p:extLst>
          </p:nvPr>
        </p:nvGraphicFramePr>
        <p:xfrm>
          <a:off x="4890368" y="2209800"/>
          <a:ext cx="6746475" cy="226086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20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0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878658"/>
                  </a:ext>
                </a:extLst>
              </a:tr>
              <a:tr h="6869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Uribia.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529140"/>
                  </a:ext>
                </a:extLst>
              </a:tr>
              <a:tr h="60986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Maicao, Manaure.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0581669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58258" y="3636234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17990" y="531181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>
            <a:extLst>
              <a:ext uri="{FF2B5EF4-FFF2-40B4-BE49-F238E27FC236}">
                <a16:creationId xmlns:a16="http://schemas.microsoft.com/office/drawing/2014/main" id="{EFB72946-F47B-5957-6FFE-0BD06CFE9E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44195" y="3295735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ACCA30BE-75A2-AD44-7B13-EDCFED48AB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1222" y="3904466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1156164E-A77E-A22D-A0C6-FE8EB53BCE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4435304"/>
              </p:ext>
            </p:extLst>
          </p:nvPr>
        </p:nvGraphicFramePr>
        <p:xfrm>
          <a:off x="4890368" y="2209800"/>
          <a:ext cx="6746475" cy="23825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20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0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878658"/>
                  </a:ext>
                </a:extLst>
              </a:tr>
              <a:tr h="6869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Altamira.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Chinácota.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529140"/>
                  </a:ext>
                </a:extLst>
              </a:tr>
              <a:tr h="60986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Neiva.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Guamo, Saldaña.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0581669"/>
                  </a:ext>
                </a:extLst>
              </a:tr>
            </a:tbl>
          </a:graphicData>
        </a:graphic>
      </p:graphicFrame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11839" y="4026052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57117" y="1840531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23330" y="3318966"/>
            <a:ext cx="499120" cy="445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085377193"/>
              </p:ext>
            </p:extLst>
          </p:nvPr>
        </p:nvGraphicFramePr>
        <p:xfrm>
          <a:off x="4593017" y="2288877"/>
          <a:ext cx="6746475" cy="145610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940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Colón, Guachucal.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0701117"/>
                  </a:ext>
                </a:extLst>
              </a:tr>
            </a:tbl>
          </a:graphicData>
        </a:graphic>
      </p:graphicFrame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46797" y="1405297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52685" y="250486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40897" y="3016927"/>
            <a:ext cx="484369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6399</TotalTime>
  <Words>1145</Words>
  <Application>Microsoft Office PowerPoint</Application>
  <PresentationFormat>Panorámica</PresentationFormat>
  <Paragraphs>98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Arial Narrow</vt:lpstr>
      <vt:lpstr>Calibri</vt:lpstr>
      <vt:lpstr>Arial Black</vt:lpstr>
      <vt:lpstr>Verdana</vt:lpstr>
      <vt:lpstr>Helvetica Neue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678</cp:revision>
  <dcterms:created xsi:type="dcterms:W3CDTF">2022-10-19T17:32:46Z</dcterms:created>
  <dcterms:modified xsi:type="dcterms:W3CDTF">2024-06-11T20:03:50Z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