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642" autoAdjust="0"/>
  </p:normalViewPr>
  <p:slideViewPr>
    <p:cSldViewPr snapToGrid="0">
      <p:cViewPr>
        <p:scale>
          <a:sx n="130" d="100"/>
          <a:sy n="130" d="100"/>
        </p:scale>
        <p:origin x="96" y="-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6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07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Nariño.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Huila, La Guajira, Nariño, Tolima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Cundinamarca, Córdoba, Huila, Magdalena, Nariño, Norte De Santander, Tolima, Valle Del Cauca.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06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01374" y="3459146"/>
            <a:ext cx="1694499" cy="14139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5" y="2423724"/>
            <a:ext cx="1694499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6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Google Shape;126;p17">
            <a:extLst>
              <a:ext uri="{FF2B5EF4-FFF2-40B4-BE49-F238E27FC236}">
                <a16:creationId xmlns:a16="http://schemas.microsoft.com/office/drawing/2014/main" id="{3CC5BE6A-1C4A-2D53-9C30-9D89B9A24D85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4E6AE83-CCE2-E626-9959-3C2078E246F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C2254723-594B-6D93-6924-7EF6395BA23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01374" y="3459146"/>
            <a:ext cx="1694499" cy="14139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9A462D-0A74-0758-06EB-DF4FDE126BBE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5" y="2423724"/>
            <a:ext cx="1694499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754348"/>
              </p:ext>
            </p:extLst>
          </p:nvPr>
        </p:nvGraphicFramePr>
        <p:xfrm>
          <a:off x="4890368" y="2064457"/>
          <a:ext cx="6746475" cy="188965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6486" y="242263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322" y="264941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5530" y="334856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48439"/>
              </p:ext>
            </p:extLst>
          </p:nvPr>
        </p:nvGraphicFramePr>
        <p:xfrm>
          <a:off x="4890368" y="2064457"/>
          <a:ext cx="6746475" cy="221036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Aipe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Neiva.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Ataco, Chaparral,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Guamo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Ortega, Rovira, San Luis, Valle De San Juan.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02166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Guaduas,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Baraya, Campoalegre, Rivera, Santa María, Teruel,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Íquira.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Cayetano, San José De Cúcuta.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Anzoátegui, Armero, Coyaima, Cunday, Dolores, Honda, Natagaima, Rioblanco, Roncesvalles, Saldaña, San Antonio, Suárez.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1561" y="352641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88135" y="1987584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1561" y="2625759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52298124"/>
              </p:ext>
            </p:extLst>
          </p:nvPr>
        </p:nvGraphicFramePr>
        <p:xfrm>
          <a:off x="4593017" y="2288877"/>
          <a:ext cx="6746475" cy="32146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Guaitarilla,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Arboleda, Belén, Buesaco, Chachagüí, Colón, Cumbal, Guachucal, Iles, La Florida, La Unión, Mallama, Nariño, Providencia, San Bernardo, San Pedro De Cartago, Sapuyes, Tangua, Túquerres,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Florencia, La Sierra, La Vega, Mercaderes, Popayán, Rosas, Sotará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Sucre,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Aldana,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Contadero, Cuaspud Carlosama, El Rosario, El Tablón De Gómez, El Tambo, La Cruz, Linares, Policarpa, San Lorenzo, Sandoná, Santacruz, Taminango.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Santiago De Cali.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80" y="374346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28555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568" y="466416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6249</TotalTime>
  <Words>1356</Words>
  <Application>Microsoft Office PowerPoint</Application>
  <PresentationFormat>Panorámica</PresentationFormat>
  <Paragraphs>104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653</cp:revision>
  <dcterms:created xsi:type="dcterms:W3CDTF">2022-10-19T17:32:46Z</dcterms:created>
  <dcterms:modified xsi:type="dcterms:W3CDTF">2024-06-06T17:04:18Z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