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 varScale="1">
        <p:scale>
          <a:sx n="102" d="100"/>
          <a:sy n="102" d="100"/>
        </p:scale>
        <p:origin x="792" y="114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olombia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156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0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4 de junio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05 de junio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Adriana Marcela Tamayo Quintana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los departamentos de Nariño, Magdalena y Valle del Cauca.</a:t>
            </a:r>
          </a:p>
          <a:p>
            <a:pPr algn="just"/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Nariño, Tolima,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Cauca, la Guajira, Huila y Cundinamarca.</a:t>
            </a:r>
          </a:p>
          <a:p>
            <a:pPr algn="just"/>
            <a:endParaRPr lang="es-MX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Tolima, Nariño, Cauca, Córdoba, Huila y Norte de Santander.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856772" y="507011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703969" y="4118074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04 de junio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941430" y="209970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8401449" y="4745933"/>
            <a:ext cx="2236825" cy="146637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401449" y="2785117"/>
            <a:ext cx="2236825" cy="186650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8401448" y="1715678"/>
            <a:ext cx="2236825" cy="97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0</a:t>
            </a:r>
            <a:fld id="{FCD533EB-3935-4046-9404-78921C1FDB7A}" type="datetime4">
              <a:rPr lang="es-MX" sz="1200" smtClean="0"/>
              <a:t>4 de junio de 2024</a:t>
            </a:fld>
            <a:endParaRPr sz="1200" dirty="0"/>
          </a:p>
        </p:txBody>
      </p:sp>
      <p:pic>
        <p:nvPicPr>
          <p:cNvPr id="2" name="Google Shape;126;p17">
            <a:extLst>
              <a:ext uri="{FF2B5EF4-FFF2-40B4-BE49-F238E27FC236}">
                <a16:creationId xmlns:a16="http://schemas.microsoft.com/office/drawing/2014/main" id="{C6DC770E-C2B3-E77A-A4E9-58F3765CA73C}"/>
              </a:ext>
            </a:extLst>
          </p:cNvPr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44E2C67-4660-AEE1-43AE-765D96497548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AC125B55-8D5F-ADB2-130C-FC1BF738F00E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8401449" y="4745933"/>
            <a:ext cx="2236825" cy="1466372"/>
          </a:xfrm>
          <a:prstGeom prst="rect">
            <a:avLst/>
          </a:prstGeom>
        </p:spPr>
      </p:pic>
      <p:pic>
        <p:nvPicPr>
          <p:cNvPr id="6" name="Imagen 5" descr="Tabla&#10;&#10;Descripción generada automáticamente">
            <a:extLst>
              <a:ext uri="{FF2B5EF4-FFF2-40B4-BE49-F238E27FC236}">
                <a16:creationId xmlns:a16="http://schemas.microsoft.com/office/drawing/2014/main" id="{BDD00A27-4B39-DA5C-5EB5-F5D5BB4B8C4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401449" y="2785117"/>
            <a:ext cx="2236825" cy="186650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C076032-C94D-A5D0-5F11-6DDFBD6D486F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8401448" y="1715678"/>
            <a:ext cx="2236825" cy="97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04911" y="38782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17990" y="531181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58592" y="4611617"/>
            <a:ext cx="458425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F6E64B4B-2B4D-1828-BCBE-CCFF4C492D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6439359"/>
              </p:ext>
            </p:extLst>
          </p:nvPr>
        </p:nvGraphicFramePr>
        <p:xfrm>
          <a:off x="4890368" y="2064457"/>
          <a:ext cx="6746475" cy="2599883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19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02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lang="es-ES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2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Manaure, Uribia.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529140"/>
                  </a:ext>
                </a:extLst>
              </a:tr>
              <a:tr h="7102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Lorica.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2727512"/>
                  </a:ext>
                </a:extLst>
              </a:tr>
            </a:tbl>
          </a:graphicData>
        </a:graphic>
      </p:graphicFrame>
      <p:pic>
        <p:nvPicPr>
          <p:cNvPr id="8" name="Google Shape;137;p24" descr="Recurso 25.png">
            <a:extLst>
              <a:ext uri="{FF2B5EF4-FFF2-40B4-BE49-F238E27FC236}">
                <a16:creationId xmlns:a16="http://schemas.microsoft.com/office/drawing/2014/main" id="{EFB72946-F47B-5957-6FFE-0BD06CFE9E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88095" y="268177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7;p58">
            <a:extLst>
              <a:ext uri="{FF2B5EF4-FFF2-40B4-BE49-F238E27FC236}">
                <a16:creationId xmlns:a16="http://schemas.microsoft.com/office/drawing/2014/main" id="{4862B431-1FE1-F46E-A633-788A1BD23D0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67748" y="337182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ACCA30BE-75A2-AD44-7B13-EDCFED48AB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8095" y="408457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18A075B2-B299-ACEF-5869-D4EF95C6F1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9128375"/>
              </p:ext>
            </p:extLst>
          </p:nvPr>
        </p:nvGraphicFramePr>
        <p:xfrm>
          <a:off x="4890368" y="2064457"/>
          <a:ext cx="6746475" cy="2047156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3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Ataco, Coyaima, Guamo, Natagaima, Ortega, Prado, San Luis, Valle De San Juan.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4499239"/>
                  </a:ext>
                </a:extLst>
              </a:tr>
              <a:tr h="87309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Aipe.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José De Cúcuta.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Alvarado, Chaparral, Dolores, Espinal, Rioblanco, Rovira, Saldaña.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2406260"/>
                  </a:ext>
                </a:extLst>
              </a:tr>
            </a:tbl>
          </a:graphicData>
        </a:graphic>
      </p:graphicFrame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81063" y="3443425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70451" y="1632029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66312" y="2615204"/>
            <a:ext cx="499120" cy="445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2470105168"/>
              </p:ext>
            </p:extLst>
          </p:nvPr>
        </p:nvGraphicFramePr>
        <p:xfrm>
          <a:off x="4593017" y="2288877"/>
          <a:ext cx="6746475" cy="301654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2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Chachagüí, Nariño.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Santiago De Cali.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940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Almaguer, Bolívar, San Sebastián.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Albán,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Ancuya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Arboleda, Belén, Buesaco, Colón,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Consacá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Guaitarilla,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La Cruz, La Florida, La Unión, Ospina, Pasto, Providencia, Samaniego, San Bernardo, San Pedro De Cartago, Sandoná, Tangua, Túquerres,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Yacuanquer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0701117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La Vega.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El Tablón De Gómez, Funes, Iles, San Pablo.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8476673"/>
                  </a:ext>
                </a:extLst>
              </a:tr>
            </a:tbl>
          </a:graphicData>
        </a:graphic>
      </p:graphicFrame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478203"/>
              </p:ext>
            </p:extLst>
          </p:nvPr>
        </p:nvGraphicFramePr>
        <p:xfrm>
          <a:off x="12770537" y="4419663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8080" y="3743469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9985" y="2855579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73568" y="4664162"/>
            <a:ext cx="484369" cy="44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6178</TotalTime>
  <Words>1291</Words>
  <Application>Microsoft Office PowerPoint</Application>
  <PresentationFormat>Panorámica</PresentationFormat>
  <Paragraphs>105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Helvetica Neue</vt:lpstr>
      <vt:lpstr>Arial Narrow</vt:lpstr>
      <vt:lpstr>Calibri</vt:lpstr>
      <vt:lpstr>Arial Black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640</cp:revision>
  <dcterms:created xsi:type="dcterms:W3CDTF">2022-10-19T17:32:46Z</dcterms:created>
  <dcterms:modified xsi:type="dcterms:W3CDTF">2024-06-04T16:12:06Z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