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155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3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04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</a:t>
            </a:r>
            <a:r>
              <a:rPr lang="es-MX" sz="12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Fonseca Parga </a:t>
            </a:r>
            <a:r>
              <a:rPr lang="es-MX"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los departamentos de Huila, La Guajira y Nariño.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Cauca, Cundinamarca, La Guajira, Nariño y Tolima.</a:t>
            </a: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Bolívar, Huila, La Guajira, Nariño y Tolima.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03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941430" y="209970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401449" y="4745933"/>
            <a:ext cx="2236825" cy="14663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401449" y="2785117"/>
            <a:ext cx="2236825" cy="18665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401448" y="1715678"/>
            <a:ext cx="2236825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</a:t>
            </a:r>
            <a:fld id="{FCD533EB-3935-4046-9404-78921C1FDB7A}" type="datetime4">
              <a:rPr lang="es-MX" sz="1200" smtClean="0"/>
              <a:t>3 de junio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AC125B55-8D5F-ADB2-130C-FC1BF738F00E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401449" y="4745933"/>
            <a:ext cx="2236825" cy="1466372"/>
          </a:xfrm>
          <a:prstGeom prst="rect">
            <a:avLst/>
          </a:prstGeom>
        </p:spPr>
      </p:pic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BDD00A27-4B39-DA5C-5EB5-F5D5BB4B8C4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401449" y="2785117"/>
            <a:ext cx="2236825" cy="18665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076032-C94D-A5D0-5F11-6DDFBD6D486F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401448" y="1715678"/>
            <a:ext cx="2236825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4911" y="38782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F6E64B4B-2B4D-1828-BCBE-CCFF4C492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701594"/>
              </p:ext>
            </p:extLst>
          </p:nvPr>
        </p:nvGraphicFramePr>
        <p:xfrm>
          <a:off x="4890368" y="2064457"/>
          <a:ext cx="6746475" cy="262115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19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Maicao, Manaure.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Carmen De Bolívar.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Riohacha.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727512"/>
                  </a:ext>
                </a:extLst>
              </a:tr>
            </a:tbl>
          </a:graphicData>
        </a:graphic>
      </p:graphicFrame>
      <p:pic>
        <p:nvPicPr>
          <p:cNvPr id="8" name="Google Shape;137;p24" descr="Recurso 25.png">
            <a:extLst>
              <a:ext uri="{FF2B5EF4-FFF2-40B4-BE49-F238E27FC236}">
                <a16:creationId xmlns:a16="http://schemas.microsoft.com/office/drawing/2014/main" id="{EFB72946-F47B-5957-6FFE-0BD06CFE9E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8095" y="268177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58">
            <a:extLst>
              <a:ext uri="{FF2B5EF4-FFF2-40B4-BE49-F238E27FC236}">
                <a16:creationId xmlns:a16="http://schemas.microsoft.com/office/drawing/2014/main" id="{4862B431-1FE1-F46E-A633-788A1BD23D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7748" y="337182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8095" y="408457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2920390"/>
              </p:ext>
            </p:extLst>
          </p:nvPr>
        </p:nvGraphicFramePr>
        <p:xfrm>
          <a:off x="4890368" y="2064457"/>
          <a:ext cx="6746475" cy="268019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0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3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Natagaima.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499239"/>
                  </a:ext>
                </a:extLst>
              </a:tr>
              <a:tr h="8730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Neiva.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Ataco, Coyaima, Dolores, Espinal, Guamo, Ortega, Rioblanco, Saldaña, San Luis, San Sebastián De Mariquita, Valle De San Juan.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406260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6312" y="402027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1908" y="327746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92256" y="2533011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695754392"/>
              </p:ext>
            </p:extLst>
          </p:nvPr>
        </p:nvGraphicFramePr>
        <p:xfrm>
          <a:off x="4593017" y="2288877"/>
          <a:ext cx="6746475" cy="301654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2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Pasto.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4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Bolívar, San Sebastián.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Ancuya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Arboleda, Belén, Buesaco, Chachagüí, Colón,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Consacá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Contadero, Funes, Guaitarilla, Iles,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Florida, La Unión, Nariño, Ospina, Providencia, Samaniego, San Bernardo, San Pedro De Cartago, Sandoná, Túquerres,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Yacuanquer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El Tablón De Gómez, La Cruz, Puerres,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476673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80" y="374346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9985" y="285557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3568" y="4664162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6169</TotalTime>
  <Words>1274</Words>
  <Application>Microsoft Office PowerPoint</Application>
  <PresentationFormat>Panorámica</PresentationFormat>
  <Paragraphs>104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Black</vt:lpstr>
      <vt:lpstr>Verdana</vt:lpstr>
      <vt:lpstr>Arial</vt:lpstr>
      <vt:lpstr>Helvetica Neue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634</cp:revision>
  <dcterms:created xsi:type="dcterms:W3CDTF">2022-10-19T17:32:46Z</dcterms:created>
  <dcterms:modified xsi:type="dcterms:W3CDTF">2024-06-03T15:43:12Z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