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02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Cundinamarca, La Guajira, Nariño y Antioquia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Cauca, La Guajira y Nariño.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01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941430" y="209970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326035" y="4625844"/>
            <a:ext cx="2236825" cy="164135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6035" y="2725072"/>
            <a:ext cx="2236825" cy="18665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326035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1 de junio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BE6FDFC3-C708-9777-9981-A32DA13AD08F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326035" y="4625844"/>
            <a:ext cx="2236825" cy="1641351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62E04AB-CD5A-DCC1-6884-42CF9A89A13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6035" y="2725072"/>
            <a:ext cx="2236825" cy="18665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3CB02A-C7EF-6378-A070-31768715BBE7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326035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19182"/>
              </p:ext>
            </p:extLst>
          </p:nvPr>
        </p:nvGraphicFramePr>
        <p:xfrm>
          <a:off x="4890368" y="2064457"/>
          <a:ext cx="6746475" cy="259988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27512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8095" y="268177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7748" y="33718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8095" y="40845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051649"/>
              </p:ext>
            </p:extLst>
          </p:nvPr>
        </p:nvGraphicFramePr>
        <p:xfrm>
          <a:off x="4890368" y="20644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Carepa.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Jerusalén, Soacha.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9663" y="591196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9946" y="279455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664899405"/>
              </p:ext>
            </p:extLst>
          </p:nvPr>
        </p:nvGraphicFramePr>
        <p:xfrm>
          <a:off x="4593017" y="2612727"/>
          <a:ext cx="6746475" cy="19527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7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Bolívar, San Sebastián.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Buesaco, La Cruz.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2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Arboleda, Belén, Chachagüí, Colón, Contadero, El Rosario, El Tablón De Gómez, La Unión, Pasto, San Bernardo, San Pedro De Cartago, Taminango.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6402" y="318107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6402" y="3915964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6148</TotalTime>
  <Words>1191</Words>
  <Application>Microsoft Office PowerPoint</Application>
  <PresentationFormat>Panorámica</PresentationFormat>
  <Paragraphs>100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630</cp:revision>
  <dcterms:created xsi:type="dcterms:W3CDTF">2022-10-19T17:32:46Z</dcterms:created>
  <dcterms:modified xsi:type="dcterms:W3CDTF">2024-06-01T15:42:34Z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