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152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CD8D24DC-A8E3-477B-AFBB-F6F92D7AA3B5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02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del departamento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la Guajira. </a:t>
            </a:r>
            <a:endParaRPr lang="es-MX" sz="16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Cauca, Cesar, Córdoba, La Guajira, Nariño y Tolima.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31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941430" y="209970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326035" y="3720624"/>
            <a:ext cx="2236825" cy="19257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326035" y="2705497"/>
            <a:ext cx="2236825" cy="8801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326035" y="2042000"/>
            <a:ext cx="2236825" cy="64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</a:t>
            </a:r>
            <a:fld id="{8BDDB0BB-2D58-4531-A134-68F7FE6F4365}" type="datetime4">
              <a:rPr lang="es-MX" sz="1200" smtClean="0"/>
              <a:t>1 de junio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403C65A1-D850-8D9F-86FD-6F6934F73B65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326035" y="3720624"/>
            <a:ext cx="2236825" cy="1925795"/>
          </a:xfrm>
          <a:prstGeom prst="rect">
            <a:avLst/>
          </a:prstGeom>
        </p:spPr>
      </p:pic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AE295D52-FBB9-CA0A-F4A7-92A8EC4EF398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326035" y="2705497"/>
            <a:ext cx="2236825" cy="88018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F8D22D5-E025-B984-E1F5-98FD8C0747E0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326035" y="2042000"/>
            <a:ext cx="2236825" cy="64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oogle Shape;186;p59">
            <a:extLst>
              <a:ext uri="{FF2B5EF4-FFF2-40B4-BE49-F238E27FC236}">
                <a16:creationId xmlns:a16="http://schemas.microsoft.com/office/drawing/2014/main" id="{72964F9D-45B7-9A85-4418-356E8F8F5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291878"/>
              </p:ext>
            </p:extLst>
          </p:nvPr>
        </p:nvGraphicFramePr>
        <p:xfrm>
          <a:off x="4890368" y="2064457"/>
          <a:ext cx="6746475" cy="26624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Manaure,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1512461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Valledupar.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Maicao, Riohacha.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4996" y="393926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0245" y="284484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291681"/>
              </p:ext>
            </p:extLst>
          </p:nvPr>
        </p:nvGraphicFramePr>
        <p:xfrm>
          <a:off x="4890368" y="206445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Natagaima.</a:t>
                      </a: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6253" y="275635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70346" y="197167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833338161"/>
              </p:ext>
            </p:extLst>
          </p:nvPr>
        </p:nvGraphicFramePr>
        <p:xfrm>
          <a:off x="4593017" y="2612727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San Sebastián.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Arboleda, Buesaco, Chachagüí, El Rosario, El Tablón De Gómez, La Cruz, Taminango.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6166" y="2549500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6402" y="3380370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7425</TotalTime>
  <Words>1154</Words>
  <Application>Microsoft Office PowerPoint</Application>
  <PresentationFormat>Panorámica</PresentationFormat>
  <Paragraphs>96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627</cp:revision>
  <dcterms:created xsi:type="dcterms:W3CDTF">2022-10-19T17:32:46Z</dcterms:created>
  <dcterms:modified xsi:type="dcterms:W3CDTF">2024-06-01T14:05:22Z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