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1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150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29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30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– William Riaño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del departamento de Nariño</a:t>
            </a:r>
            <a:r>
              <a:rPr lang="es-MX" sz="16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, Huila.</a:t>
            </a: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endParaRPr lang="es-MX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Cundinamarca, La Guajira, Tolima.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703969" y="4118074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29 de mayo de 2024 | 18:00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579882" y="3160468"/>
            <a:ext cx="2345025" cy="18373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43056" y="3196093"/>
            <a:ext cx="2236825" cy="11496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515569" y="2017441"/>
            <a:ext cx="2236825" cy="72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</a:t>
            </a:r>
            <a:fld id="{FCD533EB-3935-4046-9404-78921C1FDB7A}" type="datetime4">
              <a:rPr lang="es-MX" sz="1200" smtClean="0"/>
              <a:t>29 de mayo de 2024</a:t>
            </a:fld>
            <a:endParaRPr sz="1200" dirty="0"/>
          </a:p>
        </p:txBody>
      </p:sp>
      <p:pic>
        <p:nvPicPr>
          <p:cNvPr id="2" name="Google Shape;126;p17">
            <a:extLst>
              <a:ext uri="{FF2B5EF4-FFF2-40B4-BE49-F238E27FC236}">
                <a16:creationId xmlns:a16="http://schemas.microsoft.com/office/drawing/2014/main" id="{C6DC770E-C2B3-E77A-A4E9-58F3765CA73C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837F757F-DEA7-5464-90A1-9A661E89C6C2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9579881" y="3160468"/>
            <a:ext cx="2363879" cy="1958288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6598A6D3-0299-9D9F-FDCA-F84EBFE625C4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43057" y="3187618"/>
            <a:ext cx="2261728" cy="109498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4DA61E-346C-D54E-775D-EDD1C01A4DA4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524590" y="2042000"/>
            <a:ext cx="2162985" cy="9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9997" y="3273569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90160" y="2757181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4A8615CF-F024-78D7-F10F-3A4B74A6C2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9730375"/>
              </p:ext>
            </p:extLst>
          </p:nvPr>
        </p:nvGraphicFramePr>
        <p:xfrm>
          <a:off x="4998891" y="2659758"/>
          <a:ext cx="6426274" cy="114764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5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Maicao, Manaure, Riohacha.</a:t>
                      </a: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39041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18A075B2-B299-ACEF-5869-D4EF95C6F1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3146537"/>
              </p:ext>
            </p:extLst>
          </p:nvPr>
        </p:nvGraphicFramePr>
        <p:xfrm>
          <a:off x="4890368" y="2064457"/>
          <a:ext cx="6746475" cy="26624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Pital.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512461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Guamo, Natagaima.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52993" y="224299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58;p58">
            <a:extLst>
              <a:ext uri="{FF2B5EF4-FFF2-40B4-BE49-F238E27FC236}">
                <a16:creationId xmlns:a16="http://schemas.microsoft.com/office/drawing/2014/main" id="{06FE825A-E389-1CDC-DFBA-A68778F7F4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8133" y="3845112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3382" y="2790364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7C90257F-3185-9ACF-AD24-BD094091A6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52993" y="4968036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2095898889"/>
              </p:ext>
            </p:extLst>
          </p:nvPr>
        </p:nvGraphicFramePr>
        <p:xfrm>
          <a:off x="4593017" y="2612727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El Rosario, Leiva.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1726" y="3325542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31134" y="1900426"/>
            <a:ext cx="484369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5779</TotalTime>
  <Words>1118</Words>
  <Application>Microsoft Office PowerPoint</Application>
  <PresentationFormat>Panorámica</PresentationFormat>
  <Paragraphs>94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Helvetica Neue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614</cp:revision>
  <dcterms:created xsi:type="dcterms:W3CDTF">2022-10-19T17:32:46Z</dcterms:created>
  <dcterms:modified xsi:type="dcterms:W3CDTF">2024-05-29T20:35:55Z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