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 y Santander.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26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8"/>
            <a:ext cx="2345025" cy="1837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29708" y="3558642"/>
            <a:ext cx="2236825" cy="8099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61469" y="2022157"/>
            <a:ext cx="2236825" cy="8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26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1" y="3160468"/>
            <a:ext cx="2363879" cy="195828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69736" y="3625703"/>
            <a:ext cx="1956768" cy="704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280508" y="1870877"/>
            <a:ext cx="195676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777400"/>
              </p:ext>
            </p:extLst>
          </p:nvPr>
        </p:nvGraphicFramePr>
        <p:xfrm>
          <a:off x="4960345" y="2511655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9997" y="327356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938370"/>
              </p:ext>
            </p:extLst>
          </p:nvPr>
        </p:nvGraphicFramePr>
        <p:xfrm>
          <a:off x="4894116" y="2498985"/>
          <a:ext cx="6426274" cy="114764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133" y="307280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369" y="9236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89B93E82-39C3-5021-1ECC-1E2B82407A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1105</Words>
  <Application>Microsoft Office PowerPoint</Application>
  <PresentationFormat>Panorámica</PresentationFormat>
  <Paragraphs>91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Helvetica Neue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598</cp:revision>
  <dcterms:created xsi:type="dcterms:W3CDTF">2022-10-19T17:32:46Z</dcterms:created>
  <dcterms:modified xsi:type="dcterms:W3CDTF">2024-05-26T17:02:33Z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