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145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24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Fonseca – William Riaño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Cundinamarca, Huila, Nariño y Tolima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CO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Boyacá, Cundinamarca, Huila, Magdalena, Nariño, Santander y Tolima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24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579882" y="3160467"/>
            <a:ext cx="1641347" cy="25616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938535" y="3160467"/>
            <a:ext cx="1641347" cy="17969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572500" y="2042000"/>
            <a:ext cx="1641346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24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37F757F-DEA7-5464-90A1-9A661E89C6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579882" y="3160467"/>
            <a:ext cx="1641347" cy="2561603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6598A6D3-0299-9D9F-FDCA-F84EBFE625C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938535" y="3160467"/>
            <a:ext cx="1641347" cy="17969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4DA61E-346C-D54E-775D-EDD1C01A4DA4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572500" y="2042000"/>
            <a:ext cx="1641346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701522"/>
              </p:ext>
            </p:extLst>
          </p:nvPr>
        </p:nvGraphicFramePr>
        <p:xfrm>
          <a:off x="4825147" y="2173952"/>
          <a:ext cx="6426274" cy="15238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032" y="29848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0160" y="275718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377578"/>
              </p:ext>
            </p:extLst>
          </p:nvPr>
        </p:nvGraphicFramePr>
        <p:xfrm>
          <a:off x="4894116" y="2498985"/>
          <a:ext cx="6426274" cy="24163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Neiva, Rivera,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Natagaima.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Ráquira, San Miguel De Sema.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Fúquene, Guachetá, Lenguazaque, Susa, Sutatausa,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Baraya.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Palmar.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Dolores, Guamo, Saldaña.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4096" y="31288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4096" y="400786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3436217"/>
              </p:ext>
            </p:extLst>
          </p:nvPr>
        </p:nvGraphicFramePr>
        <p:xfrm>
          <a:off x="4672747" y="2176934"/>
          <a:ext cx="6426274" cy="219009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Guaitarilla, Ospina, Providencia, Túquerres.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6381" y="302381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6757" y="377223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5649</TotalTime>
  <Words>1205</Words>
  <Application>Microsoft Office PowerPoint</Application>
  <PresentationFormat>Panorámica</PresentationFormat>
  <Paragraphs>101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592</cp:revision>
  <dcterms:created xsi:type="dcterms:W3CDTF">2022-10-19T17:32:46Z</dcterms:created>
  <dcterms:modified xsi:type="dcterms:W3CDTF">2024-05-24T16:19:12Z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