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144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23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Fonseca Parga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Cundinamarca, Huila, Nariño y Tolima.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CO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Boyacá, Cundinamarca, Huila, La Guajira, Nariño, Tolima y Valle Del Cauca.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23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579882" y="3160467"/>
            <a:ext cx="1641347" cy="256160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938535" y="3160467"/>
            <a:ext cx="1641347" cy="17969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572500" y="2042000"/>
            <a:ext cx="1641346" cy="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</a:t>
            </a:r>
            <a:fld id="{FCD533EB-3935-4046-9404-78921C1FDB7A}" type="datetime4">
              <a:rPr lang="es-MX" sz="1200" smtClean="0"/>
              <a:t>23 de mayo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837F757F-DEA7-5464-90A1-9A661E89C6C2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579882" y="3160467"/>
            <a:ext cx="1641347" cy="2561603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6598A6D3-0299-9D9F-FDCA-F84EBFE625C4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938535" y="3160467"/>
            <a:ext cx="1641347" cy="179692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4DA61E-346C-D54E-775D-EDD1C01A4DA4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572500" y="2042000"/>
            <a:ext cx="1641346" cy="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3350341"/>
              </p:ext>
            </p:extLst>
          </p:nvPr>
        </p:nvGraphicFramePr>
        <p:xfrm>
          <a:off x="4825147" y="2173952"/>
          <a:ext cx="6426274" cy="152382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4032" y="29848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0160" y="2757181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36A0A1FF-74B2-D346-6ED5-9EF85C2B8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6231670"/>
              </p:ext>
            </p:extLst>
          </p:nvPr>
        </p:nvGraphicFramePr>
        <p:xfrm>
          <a:off x="4894116" y="2498985"/>
          <a:ext cx="6426274" cy="226392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5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Neiva, Rivera,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Natagaima.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6515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Ráquira, San Miguel De Sema.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Cucunubá, Fúquene, Guachetá, Lenguazaque, Simijaca, Susa, Sutatausa, Villa De San Diego De Ubaté.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Baraya, Palermo.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Armero, Dolores, Guamo, Prado, Saldaña, San Sebastián De Mariquita.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390419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34096" y="312888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4096" y="400786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34937" y="224299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7C90257F-3185-9ACF-AD24-BD094091A6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52993" y="4968036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199602"/>
              </p:ext>
            </p:extLst>
          </p:nvPr>
        </p:nvGraphicFramePr>
        <p:xfrm>
          <a:off x="4672747" y="2176934"/>
          <a:ext cx="6426274" cy="219009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Guaitarilla, Ospina, Providencia, Túquerres.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6381" y="3023816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6757" y="3772236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5615</TotalTime>
  <Words>1226</Words>
  <Application>Microsoft Office PowerPoint</Application>
  <PresentationFormat>Panorámica</PresentationFormat>
  <Paragraphs>101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 Black</vt:lpstr>
      <vt:lpstr>Verdana</vt:lpstr>
      <vt:lpstr>Arial</vt:lpstr>
      <vt:lpstr>Arial Narrow</vt:lpstr>
      <vt:lpstr>Calibri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590</cp:revision>
  <dcterms:created xsi:type="dcterms:W3CDTF">2022-10-19T17:32:46Z</dcterms:created>
  <dcterms:modified xsi:type="dcterms:W3CDTF">2024-05-23T16:03:16Z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