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 varScale="1">
        <p:scale>
          <a:sx n="100" d="100"/>
          <a:sy n="100" d="100"/>
        </p:scale>
        <p:origin x="72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143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22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Yira Nathalie Fonseca Parga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1" dirty="0">
                <a:solidFill>
                  <a:srgbClr val="FFC000"/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Huila y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La Guajira.</a:t>
            </a:r>
          </a:p>
          <a:p>
            <a:pPr algn="just"/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CO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las</a:t>
            </a:r>
            <a:r>
              <a:rPr lang="pt-BR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CO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regiones</a:t>
            </a:r>
            <a:r>
              <a:rPr lang="pt-BR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Caribe, Pacífico y Andina.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703969" y="4118074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22 de mayo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268038" y="1944409"/>
            <a:ext cx="1641347" cy="284440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65948" y="1945517"/>
            <a:ext cx="1491039" cy="115590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263859" y="1944409"/>
            <a:ext cx="1491038" cy="7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</a:t>
            </a:r>
            <a:fld id="{FCD533EB-3935-4046-9404-78921C1FDB7A}" type="datetime4">
              <a:rPr lang="es-MX" sz="1200" smtClean="0"/>
              <a:t>22 de mayo de 2024</a:t>
            </a:fld>
            <a:endParaRPr sz="1200" dirty="0"/>
          </a:p>
        </p:txBody>
      </p:sp>
      <p:pic>
        <p:nvPicPr>
          <p:cNvPr id="2" name="Google Shape;126;p17">
            <a:extLst>
              <a:ext uri="{FF2B5EF4-FFF2-40B4-BE49-F238E27FC236}">
                <a16:creationId xmlns:a16="http://schemas.microsoft.com/office/drawing/2014/main" id="{C6DC770E-C2B3-E77A-A4E9-58F3765CA73C}"/>
              </a:ext>
            </a:extLst>
          </p:cNvPr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6" name="Imagen 5" descr="Tabla&#10;&#10;Descripción generada automáticamente">
            <a:extLst>
              <a:ext uri="{FF2B5EF4-FFF2-40B4-BE49-F238E27FC236}">
                <a16:creationId xmlns:a16="http://schemas.microsoft.com/office/drawing/2014/main" id="{2F3F844C-FA0E-B2FF-664B-A18DB8F701C2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10268038" y="1944409"/>
            <a:ext cx="1641347" cy="2844407"/>
          </a:xfrm>
          <a:prstGeom prst="rect">
            <a:avLst/>
          </a:prstGeom>
        </p:spPr>
      </p:pic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4FEC7DDF-FB1A-8A46-4134-8D9835C8F7E5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65948" y="1945517"/>
            <a:ext cx="1491039" cy="115590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ED8AC03-4D76-609F-6047-BF51147CCFD3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263859" y="1944409"/>
            <a:ext cx="1491038" cy="7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86;p59">
            <a:extLst>
              <a:ext uri="{FF2B5EF4-FFF2-40B4-BE49-F238E27FC236}">
                <a16:creationId xmlns:a16="http://schemas.microsoft.com/office/drawing/2014/main" id="{423DFF3C-6695-3696-AE4B-F8B27BAFE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2854852"/>
              </p:ext>
            </p:extLst>
          </p:nvPr>
        </p:nvGraphicFramePr>
        <p:xfrm>
          <a:off x="4825147" y="2173952"/>
          <a:ext cx="6426274" cy="232831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48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Sitionuevo.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337791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3523" y="3759508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03523" y="2855880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36A0A1FF-74B2-D346-6ED5-9EF85C2B8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2801470"/>
              </p:ext>
            </p:extLst>
          </p:nvPr>
        </p:nvGraphicFramePr>
        <p:xfrm>
          <a:off x="4894116" y="2498985"/>
          <a:ext cx="6426274" cy="23323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52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  <a:tr h="6515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Carmen De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Carupa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Cucunubá, Fúquene, Guachetá, Jerusalén, Lenguazaque, Susa, Sutatausa, Villa De San Diego De Ubaté.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Neiva, Rivera.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Arboledas, Bochalema, Durania, El Zulia, San Cayetano, Santiago.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Alpujarra, Natagaima, Saldaña.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390419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52993" y="224299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34096" y="3090788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58;p58">
            <a:extLst>
              <a:ext uri="{FF2B5EF4-FFF2-40B4-BE49-F238E27FC236}">
                <a16:creationId xmlns:a16="http://schemas.microsoft.com/office/drawing/2014/main" id="{06FE825A-E389-1CDC-DFBA-A68778F7F4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4096" y="3979288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434937" y="2242993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7C90257F-3185-9ACF-AD24-BD094091A641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252993" y="4968036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AB2DBECC-754D-8EE5-6298-8314FAFA38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7097520"/>
              </p:ext>
            </p:extLst>
          </p:nvPr>
        </p:nvGraphicFramePr>
        <p:xfrm>
          <a:off x="4825147" y="2173952"/>
          <a:ext cx="6426274" cy="1302673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55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CAUCA : Popayán.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Guaitarilla, </a:t>
                      </a:r>
                      <a:r>
                        <a:rPr lang="es-CO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Providencia, Túquerres.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337791"/>
                  </a:ext>
                </a:extLst>
              </a:tr>
            </a:tbl>
          </a:graphicData>
        </a:graphic>
      </p:graphicFrame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48258" y="5113240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29157" y="2825288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5609</TotalTime>
  <Words>1240</Words>
  <Application>Microsoft Office PowerPoint</Application>
  <PresentationFormat>Panorámica</PresentationFormat>
  <Paragraphs>105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Helvetica Neue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585</cp:revision>
  <dcterms:created xsi:type="dcterms:W3CDTF">2022-10-19T17:32:46Z</dcterms:created>
  <dcterms:modified xsi:type="dcterms:W3CDTF">2024-05-22T15:59:49Z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