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 Guajira, Magdalena, Norte De Santander y Cauca.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las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regiones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Caribe, Pacífico y Andina.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21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268038" y="1944409"/>
            <a:ext cx="1641347" cy="23513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5948" y="1945517"/>
            <a:ext cx="1491039" cy="15198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63859" y="1944409"/>
            <a:ext cx="1491038" cy="8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21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27E73463-20D0-8436-C5C2-9EAC60D47244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268038" y="1944409"/>
            <a:ext cx="1641347" cy="23513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AF5194-05FA-3639-836A-C6141570EAFD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5948" y="1945517"/>
            <a:ext cx="1491039" cy="15198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8DD510-BC7F-DEFC-70EE-520759E73823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63859" y="1944409"/>
            <a:ext cx="1491038" cy="8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973652"/>
              </p:ext>
            </p:extLst>
          </p:nvPr>
        </p:nvGraphicFramePr>
        <p:xfrm>
          <a:off x="4825147" y="2173952"/>
          <a:ext cx="6426274" cy="295679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4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Juan De Acosta, Malambo, Polonuevo, Puerto Colombia, Sabanagrande, Soledad,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El Retén,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369" y="438827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0994" y="346705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1342" y="278036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264632"/>
              </p:ext>
            </p:extLst>
          </p:nvPr>
        </p:nvGraphicFramePr>
        <p:xfrm>
          <a:off x="4894116" y="2498985"/>
          <a:ext cx="6426274" cy="21799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Durania, Gramalote, Salazar, San Cayetano, San José De Cúcuta, Santiago, Villa Caro.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Sutatausa,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Zulia, Lourdes.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Cimitarra.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Saldaña.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4096" y="308126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4096" y="391936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AB2DBECC-754D-8EE5-6298-8314FAFA3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3668105"/>
              </p:ext>
            </p:extLst>
          </p:nvPr>
        </p:nvGraphicFramePr>
        <p:xfrm>
          <a:off x="4825147" y="2173952"/>
          <a:ext cx="6426274" cy="130267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5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Popayán.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8773" y="283095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5598</TotalTime>
  <Words>1284</Words>
  <Application>Microsoft Office PowerPoint</Application>
  <PresentationFormat>Panorámica</PresentationFormat>
  <Paragraphs>107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582</cp:revision>
  <dcterms:created xsi:type="dcterms:W3CDTF">2022-10-19T17:32:46Z</dcterms:created>
  <dcterms:modified xsi:type="dcterms:W3CDTF">2024-05-21T16:13:39Z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