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20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Alejandro Vanegas – Ana Milena Rincón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La Guajira, Norte De Santander y Magdalena.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Cundinamarca, Huila, La Guajira, Magdalena y Norte de Santander.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CO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las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CO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regiones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Caribe y Andina.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20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377723" y="4196304"/>
            <a:ext cx="2250822" cy="22465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503134" y="1910656"/>
            <a:ext cx="2044702" cy="20841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657231" y="1910656"/>
            <a:ext cx="1679763" cy="1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20 de mayo de 2024</a:t>
            </a:fld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8B559D37-4DC2-1CDB-C75D-EC843E6A3EDB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377723" y="4196304"/>
            <a:ext cx="2250822" cy="2246565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37241833-9617-0DE7-2E23-FEAB1256F8F9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503134" y="1910656"/>
            <a:ext cx="2044702" cy="20841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926F21A-6AFC-7C6C-C029-74482B4A9387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657231" y="1910656"/>
            <a:ext cx="1679763" cy="1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125662"/>
              </p:ext>
            </p:extLst>
          </p:nvPr>
        </p:nvGraphicFramePr>
        <p:xfrm>
          <a:off x="4812447" y="1566591"/>
          <a:ext cx="6426274" cy="349340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Barranquilla, Galapa, Malambo, Polonuevo, Puerto Colombia, Sabanagrande, Soledad,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Santa Marta, Zona Bananera.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Juan De Acosta.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Indias, María La Baja,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Pailitas.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Maicao,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Retén.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Sampués, San Benito Abad.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5322" y="419084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7947" y="297970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8642" y="2192058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6129617"/>
              </p:ext>
            </p:extLst>
          </p:nvPr>
        </p:nvGraphicFramePr>
        <p:xfrm>
          <a:off x="4894116" y="2305468"/>
          <a:ext cx="6426274" cy="30638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Salazar, San José De Cúcuta, Villa Caro.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975056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Bochalema, Cáchira, Durania, Gramalote, San Cayetano, Santiago.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Sutatausa,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Zulia, Lourdes,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Cimitarra, Palmar.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2671" y="364974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2671" y="459262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62671" y="2912199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5572</TotalTime>
  <Words>1366</Words>
  <Application>Microsoft Office PowerPoint</Application>
  <PresentationFormat>Panorámica</PresentationFormat>
  <Paragraphs>118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578</cp:revision>
  <dcterms:created xsi:type="dcterms:W3CDTF">2022-10-19T17:32:46Z</dcterms:created>
  <dcterms:modified xsi:type="dcterms:W3CDTF">2024-05-20T15:59:29Z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