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6005" autoAdjust="0"/>
  </p:normalViewPr>
  <p:slideViewPr>
    <p:cSldViewPr snapToGrid="0">
      <p:cViewPr varScale="1">
        <p:scale>
          <a:sx n="100" d="100"/>
          <a:sy n="100" d="100"/>
        </p:scale>
        <p:origin x="72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140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19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Fonseca Parga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del Atlántico, La Guajira y Magdalena.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Atlántico, Bolívar, Córdoba, La Guajira, Magdalena, Norte De Santander y Huila.</a:t>
            </a:r>
          </a:p>
          <a:p>
            <a:pPr algn="just"/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pt-BR" sz="1600" b="0" i="0" u="none" strike="noStrike" cap="none" dirty="0" err="1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Antioquia</a:t>
            </a:r>
            <a:r>
              <a:rPr lang="pt-BR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, </a:t>
            </a:r>
            <a:r>
              <a:rPr lang="pt-BR" sz="1600" b="0" i="0" u="none" strike="noStrike" cap="none" dirty="0" err="1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Atlántico</a:t>
            </a:r>
            <a:r>
              <a:rPr lang="pt-BR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, Bolívar, Cundinamarca, Córdoba, </a:t>
            </a:r>
            <a:r>
              <a:rPr lang="pt-BR" sz="1600" b="0" i="0" u="none" strike="noStrike" cap="none" dirty="0" err="1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Huila</a:t>
            </a:r>
            <a:r>
              <a:rPr lang="pt-BR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, La </a:t>
            </a:r>
            <a:r>
              <a:rPr lang="pt-BR" sz="1600" b="0" i="0" u="none" strike="noStrike" cap="none" dirty="0" err="1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Guajira</a:t>
            </a:r>
            <a:r>
              <a:rPr lang="pt-BR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y </a:t>
            </a:r>
            <a:r>
              <a:rPr lang="pt-BR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Norte De Santander.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19 de mayo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8377723" y="4196304"/>
            <a:ext cx="2250822" cy="22465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9503134" y="1910656"/>
            <a:ext cx="2044702" cy="208414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657231" y="1910656"/>
            <a:ext cx="1679763" cy="12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</a:t>
            </a:r>
            <a:fld id="{FCD533EB-3935-4046-9404-78921C1FDB7A}" type="datetime4">
              <a:rPr lang="es-MX" sz="1200" smtClean="0"/>
              <a:t>19 de mayo de 2024</a:t>
            </a:fld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3" name="Imagen 2" descr="Tabla&#10;&#10;Descripción generada automáticamente">
            <a:extLst>
              <a:ext uri="{FF2B5EF4-FFF2-40B4-BE49-F238E27FC236}">
                <a16:creationId xmlns:a16="http://schemas.microsoft.com/office/drawing/2014/main" id="{8B559D37-4DC2-1CDB-C75D-EC843E6A3EDB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8377723" y="4196304"/>
            <a:ext cx="2250822" cy="2246565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37241833-9617-0DE7-2E23-FEAB1256F8F9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9503134" y="1910656"/>
            <a:ext cx="2044702" cy="208414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926F21A-6AFC-7C6C-C029-74482B4A9387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657231" y="1910656"/>
            <a:ext cx="1679763" cy="127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86;p59">
            <a:extLst>
              <a:ext uri="{FF2B5EF4-FFF2-40B4-BE49-F238E27FC236}">
                <a16:creationId xmlns:a16="http://schemas.microsoft.com/office/drawing/2014/main" id="{423DFF3C-6695-3696-AE4B-F8B27BAFE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7035310"/>
              </p:ext>
            </p:extLst>
          </p:nvPr>
        </p:nvGraphicFramePr>
        <p:xfrm>
          <a:off x="4812447" y="1566591"/>
          <a:ext cx="6426274" cy="345262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47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Sabanagrande.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Puebloviejo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Santa Marta,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Zona Bananera.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Barranquilla, Galapa, Malambo, Polonuevo, Puerto Colombia, Soledad, Tubará.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María La Baja.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Chimá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Dibulla, Riohacha.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Aracataca, El Retén.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Juan De Acosta, Palmar De Varela, Santo Tomás.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Cartagena De Indias.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Cereté, Lorica, Planeta Rica, San Bernardo Del Viento.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Barrancas, Distracción, Fonseca,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Hatonuevo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Maicao, Manaure, San Juan Del Cesar.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3779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5669" y="4253578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68642" y="3139371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68642" y="2192058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52993" y="224299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14601" y="288467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36A0A1FF-74B2-D346-6ED5-9EF85C2B8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38553"/>
              </p:ext>
            </p:extLst>
          </p:nvPr>
        </p:nvGraphicFramePr>
        <p:xfrm>
          <a:off x="4894116" y="2305468"/>
          <a:ext cx="6426274" cy="21799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5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Neiva.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Salazar, San José De Cúcuta, Villa Caro.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6515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ANTIOQUIA : Apartadó.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Bochalema, Cáchira, Durania, Gramalote, San Cayetano, Santiago, Ábrego.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390419"/>
                  </a:ext>
                </a:extLst>
              </a:tr>
            </a:tbl>
          </a:graphicData>
        </a:graphic>
      </p:graphicFrame>
      <p:pic>
        <p:nvPicPr>
          <p:cNvPr id="13" name="Google Shape;158;p58">
            <a:extLst>
              <a:ext uri="{FF2B5EF4-FFF2-40B4-BE49-F238E27FC236}">
                <a16:creationId xmlns:a16="http://schemas.microsoft.com/office/drawing/2014/main" id="{06FE825A-E389-1CDC-DFBA-A68778F7F4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21637" y="3572092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34937" y="2242993"/>
            <a:ext cx="499120" cy="4450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86357" y="3193769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5565</TotalTime>
  <Words>1360</Words>
  <Application>Microsoft Office PowerPoint</Application>
  <PresentationFormat>Panorámica</PresentationFormat>
  <Paragraphs>115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 Black</vt:lpstr>
      <vt:lpstr>Verdana</vt:lpstr>
      <vt:lpstr>Helvetica Neue</vt:lpstr>
      <vt:lpstr>Arial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576</cp:revision>
  <dcterms:created xsi:type="dcterms:W3CDTF">2022-10-19T17:32:46Z</dcterms:created>
  <dcterms:modified xsi:type="dcterms:W3CDTF">2024-05-19T15:43:43Z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