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19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del Atlántico, La Guajira y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La Guajira, Magdalena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Norte De Santander.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Cundinamarca, Córdoba, La Guajira, Magdalena, Norte De Santander y Santander.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18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572499" y="3519888"/>
            <a:ext cx="2250822" cy="19078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803679" y="1884342"/>
            <a:ext cx="2044702" cy="14800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550148" y="1903394"/>
            <a:ext cx="204470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18 de mayo de 2024</a:t>
            </a:fld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5D809F7E-877B-61D5-08C1-642AB18A553E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314465" y="3546245"/>
            <a:ext cx="2250822" cy="2414082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1664784B-C1E1-1126-47F5-27BFD627874E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803679" y="1884342"/>
            <a:ext cx="2044702" cy="14800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37EF1A-2B64-F5F2-C1A8-677050B16A6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437667" y="1884342"/>
            <a:ext cx="204470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309135"/>
              </p:ext>
            </p:extLst>
          </p:nvPr>
        </p:nvGraphicFramePr>
        <p:xfrm>
          <a:off x="4812447" y="1566591"/>
          <a:ext cx="6426274" cy="34526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Malambo, Polonuevo, Puerto Colombia, Soledad,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Fonseca,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Manaure,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Retén.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Cruz, Juan De Acosta, Manatí, Palmar De Varela, Ponedera, Santo Tomás.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Indias, El Carmen De Bolívar.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Remolino.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642" y="420972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7947" y="308154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8642" y="219205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4601" y="288467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12104"/>
              </p:ext>
            </p:extLst>
          </p:nvPr>
        </p:nvGraphicFramePr>
        <p:xfrm>
          <a:off x="4894116" y="2305468"/>
          <a:ext cx="6426274" cy="18751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Cáchira, Salazar, San Cayetano, San José De Cúcuta, Villa Caro.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Sutatausa,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Durania, Gramalote, Santiago.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1637" y="357209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5562</TotalTime>
  <Words>1359</Words>
  <Application>Microsoft Office PowerPoint</Application>
  <PresentationFormat>Panorámica</PresentationFormat>
  <Paragraphs>112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Helvetica Neue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574</cp:revision>
  <dcterms:created xsi:type="dcterms:W3CDTF">2022-10-19T17:32:46Z</dcterms:created>
  <dcterms:modified xsi:type="dcterms:W3CDTF">2024-05-18T15:40:32Z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