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138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17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18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Fonseca Parga – Patricia Castillo </a:t>
            </a: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Landínez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del Atlántico, La Guajira y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La Guajira, Magdalena, Norte De Santander.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Córdoba, La Guajira, Magdalena y Norte De Santander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17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572499" y="3519888"/>
            <a:ext cx="2250822" cy="19078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803679" y="1884342"/>
            <a:ext cx="2044702" cy="14800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550148" y="1903394"/>
            <a:ext cx="204470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17 de mayo de 2024</a:t>
            </a:fld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572499" y="3519888"/>
            <a:ext cx="2250822" cy="19078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803679" y="1884342"/>
            <a:ext cx="2044702" cy="148000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550148" y="1903394"/>
            <a:ext cx="204470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2541936"/>
              </p:ext>
            </p:extLst>
          </p:nvPr>
        </p:nvGraphicFramePr>
        <p:xfrm>
          <a:off x="4812447" y="1566591"/>
          <a:ext cx="6426274" cy="34440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Palmar De Varela, Polonuevo, Ponedera, Santo Tomás.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Riohacha, San Juan Del Cesar.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Campo De La Cruz, Candelaria, Galapa, Malambo, Manatí, Puerto Colombia, Sabanalarga, Soledad, Tubará,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Indias, El Carmen De Bolívar,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Cereté,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Fonseca,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El Piñón, El Retén, Remolino, Salamina.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642" y="420972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7947" y="308154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1920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601" y="288467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231777"/>
              </p:ext>
            </p:extLst>
          </p:nvPr>
        </p:nvGraphicFramePr>
        <p:xfrm>
          <a:off x="4894116" y="2305468"/>
          <a:ext cx="6426274" cy="179516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Salazar, San José De Cúcuta.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Durania, El Zulia, Gramalote, Lourdes, San Cayetano, Santiago, Villa Caro.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1637" y="357209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5560</TotalTime>
  <Words>1350</Words>
  <Application>Microsoft Office PowerPoint</Application>
  <PresentationFormat>Panorámica</PresentationFormat>
  <Paragraphs>110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Helvetica Neue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569</cp:revision>
  <dcterms:created xsi:type="dcterms:W3CDTF">2022-10-19T17:32:46Z</dcterms:created>
  <dcterms:modified xsi:type="dcterms:W3CDTF">2024-05-17T21:10:22Z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