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10" d="100"/>
          <a:sy n="110" d="100"/>
        </p:scale>
        <p:origin x="474" y="-21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16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17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Ana Milena Rincón  y Carolina Valencia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del La Guajira, Magdalena.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Magdalena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Antioquia, Atlántico, Bolívar, Casanare, Cesar, Cundinamarca, Córdoba, La Guajira, Magdalena, Norte De Santander, Santander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16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614457" y="2042000"/>
            <a:ext cx="2250822" cy="27562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456406" y="3191531"/>
            <a:ext cx="2044702" cy="8927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456405" y="2042000"/>
            <a:ext cx="2044703" cy="8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82854"/>
              </p:ext>
            </p:extLst>
          </p:nvPr>
        </p:nvGraphicFramePr>
        <p:xfrm>
          <a:off x="4812447" y="1566591"/>
          <a:ext cx="6426274" cy="364580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Cruz, Candelaria, Manatí, Palmar De Varela, Polonuevo, Ponedera, Sabanalarga,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Planeta 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Fonseca,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Manaure,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Piñón, Pivijay,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Remolino, Salamina,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642" y="423829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7947" y="296724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8642" y="217300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679636"/>
              </p:ext>
            </p:extLst>
          </p:nvPr>
        </p:nvGraphicFramePr>
        <p:xfrm>
          <a:off x="4947619" y="2247250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Arboletes.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Durania, Salazar, San José De Cúcuta.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Palmar.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3176" y="301427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926685"/>
              </p:ext>
            </p:extLst>
          </p:nvPr>
        </p:nvGraphicFramePr>
        <p:xfrm>
          <a:off x="5042348" y="275489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5704" y="355427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96777" y="484013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5506</TotalTime>
  <Words>1318</Words>
  <Application>Microsoft Office PowerPoint</Application>
  <PresentationFormat>Panorámica</PresentationFormat>
  <Paragraphs>110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564</cp:revision>
  <dcterms:created xsi:type="dcterms:W3CDTF">2022-10-19T17:32:46Z</dcterms:created>
  <dcterms:modified xsi:type="dcterms:W3CDTF">2024-05-16T15:53:15Z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